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39"/>
  </p:notesMasterIdLst>
  <p:handoutMasterIdLst>
    <p:handoutMasterId r:id="rId40"/>
  </p:handoutMasterIdLst>
  <p:sldIdLst>
    <p:sldId id="470" r:id="rId11"/>
    <p:sldId id="471" r:id="rId12"/>
    <p:sldId id="353" r:id="rId13"/>
    <p:sldId id="352" r:id="rId14"/>
    <p:sldId id="472" r:id="rId15"/>
    <p:sldId id="473" r:id="rId16"/>
    <p:sldId id="474" r:id="rId17"/>
    <p:sldId id="475" r:id="rId18"/>
    <p:sldId id="476" r:id="rId19"/>
    <p:sldId id="478" r:id="rId20"/>
    <p:sldId id="477" r:id="rId21"/>
    <p:sldId id="479" r:id="rId22"/>
    <p:sldId id="480" r:id="rId23"/>
    <p:sldId id="481" r:id="rId24"/>
    <p:sldId id="482" r:id="rId25"/>
    <p:sldId id="487" r:id="rId26"/>
    <p:sldId id="485" r:id="rId27"/>
    <p:sldId id="483" r:id="rId28"/>
    <p:sldId id="484" r:id="rId29"/>
    <p:sldId id="486" r:id="rId30"/>
    <p:sldId id="488" r:id="rId31"/>
    <p:sldId id="489" r:id="rId32"/>
    <p:sldId id="490" r:id="rId33"/>
    <p:sldId id="491" r:id="rId34"/>
    <p:sldId id="492" r:id="rId35"/>
    <p:sldId id="493" r:id="rId36"/>
    <p:sldId id="297" r:id="rId37"/>
    <p:sldId id="313" r:id="rId38"/>
  </p:sldIdLst>
  <p:sldSz cx="12190413" cy="6859588"/>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1B2"/>
    <a:srgbClr val="7FC4C9"/>
    <a:srgbClr val="042B69"/>
    <a:srgbClr val="177F61"/>
    <a:srgbClr val="49866C"/>
    <a:srgbClr val="457660"/>
    <a:srgbClr val="C24E7B"/>
    <a:srgbClr val="D12C82"/>
    <a:srgbClr val="003E57"/>
    <a:srgbClr val="1F47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88" autoAdjust="0"/>
    <p:restoredTop sz="97778" autoAdjust="0"/>
  </p:normalViewPr>
  <p:slideViewPr>
    <p:cSldViewPr snapToGrid="0" showGuides="1">
      <p:cViewPr varScale="1">
        <p:scale>
          <a:sx n="106" d="100"/>
          <a:sy n="106" d="100"/>
        </p:scale>
        <p:origin x="150" y="306"/>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2007____.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Series 1</c:v>
                </c:pt>
              </c:strCache>
            </c:strRef>
          </c:tx>
          <c:spPr>
            <a:solidFill>
              <a:schemeClr val="bg1">
                <a:lumMod val="75000"/>
              </a:schemeClr>
            </a:solidFill>
            <a:ln w="25304">
              <a:noFill/>
            </a:ln>
            <a:effectLst/>
          </c:spPr>
          <c:cat>
            <c:numRef>
              <c:f>Sheet1!$A$2:$A$6</c:f>
              <c:numCache>
                <c:formatCode>m/d/yy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27</c:v>
                </c:pt>
                <c:pt idx="4">
                  <c:v>32</c:v>
                </c:pt>
              </c:numCache>
            </c:numRef>
          </c:val>
          <c:extLst>
            <c:ext xmlns:c16="http://schemas.microsoft.com/office/drawing/2014/chart" uri="{C3380CC4-5D6E-409C-BE32-E72D297353CC}">
              <c16:uniqueId val="{00000000-37AE-48CD-83EA-9FAC0E4F033A}"/>
            </c:ext>
          </c:extLst>
        </c:ser>
        <c:ser>
          <c:idx val="1"/>
          <c:order val="1"/>
          <c:tx>
            <c:strRef>
              <c:f>Sheet1!$C$1</c:f>
              <c:strCache>
                <c:ptCount val="1"/>
                <c:pt idx="0">
                  <c:v>Series 3</c:v>
                </c:pt>
              </c:strCache>
            </c:strRef>
          </c:tx>
          <c:spPr>
            <a:solidFill>
              <a:srgbClr val="D981B2"/>
            </a:solidFill>
            <a:ln w="25304">
              <a:noFill/>
            </a:ln>
            <a:effectLst/>
          </c:spPr>
          <c:cat>
            <c:numRef>
              <c:f>Sheet1!$A$2:$A$6</c:f>
              <c:numCache>
                <c:formatCode>m/d/yy</c:formatCode>
                <c:ptCount val="5"/>
                <c:pt idx="0">
                  <c:v>37377</c:v>
                </c:pt>
                <c:pt idx="1">
                  <c:v>37408</c:v>
                </c:pt>
                <c:pt idx="2">
                  <c:v>37438</c:v>
                </c:pt>
                <c:pt idx="3">
                  <c:v>37469</c:v>
                </c:pt>
                <c:pt idx="4">
                  <c:v>37500</c:v>
                </c:pt>
              </c:numCache>
            </c:numRef>
          </c:cat>
          <c:val>
            <c:numRef>
              <c:f>Sheet1!$C$2:$C$6</c:f>
              <c:numCache>
                <c:formatCode>General</c:formatCode>
                <c:ptCount val="5"/>
                <c:pt idx="0">
                  <c:v>25</c:v>
                </c:pt>
                <c:pt idx="1">
                  <c:v>45</c:v>
                </c:pt>
                <c:pt idx="2">
                  <c:v>20</c:v>
                </c:pt>
                <c:pt idx="3">
                  <c:v>24</c:v>
                </c:pt>
                <c:pt idx="4">
                  <c:v>26</c:v>
                </c:pt>
              </c:numCache>
            </c:numRef>
          </c:val>
          <c:extLst>
            <c:ext xmlns:c16="http://schemas.microsoft.com/office/drawing/2014/chart" uri="{C3380CC4-5D6E-409C-BE32-E72D297353CC}">
              <c16:uniqueId val="{00000001-37AE-48CD-83EA-9FAC0E4F033A}"/>
            </c:ext>
          </c:extLst>
        </c:ser>
        <c:ser>
          <c:idx val="2"/>
          <c:order val="2"/>
          <c:tx>
            <c:strRef>
              <c:f>Sheet1!$D$1</c:f>
              <c:strCache>
                <c:ptCount val="1"/>
                <c:pt idx="0">
                  <c:v>Series 2</c:v>
                </c:pt>
              </c:strCache>
            </c:strRef>
          </c:tx>
          <c:spPr>
            <a:solidFill>
              <a:schemeClr val="bg1">
                <a:lumMod val="75000"/>
              </a:schemeClr>
            </a:solidFill>
            <a:ln w="25304">
              <a:noFill/>
            </a:ln>
            <a:effectLst/>
          </c:spPr>
          <c:cat>
            <c:numRef>
              <c:f>Sheet1!$A$2:$A$6</c:f>
              <c:numCache>
                <c:formatCode>m/d/yy</c:formatCode>
                <c:ptCount val="5"/>
                <c:pt idx="0">
                  <c:v>37377</c:v>
                </c:pt>
                <c:pt idx="1">
                  <c:v>37408</c:v>
                </c:pt>
                <c:pt idx="2">
                  <c:v>37438</c:v>
                </c:pt>
                <c:pt idx="3">
                  <c:v>37469</c:v>
                </c:pt>
                <c:pt idx="4">
                  <c:v>37500</c:v>
                </c:pt>
              </c:numCache>
            </c:numRef>
          </c:cat>
          <c:val>
            <c:numRef>
              <c:f>Sheet1!$D$2:$D$6</c:f>
              <c:numCache>
                <c:formatCode>General</c:formatCode>
                <c:ptCount val="5"/>
                <c:pt idx="0">
                  <c:v>22</c:v>
                </c:pt>
                <c:pt idx="1">
                  <c:v>12</c:v>
                </c:pt>
                <c:pt idx="2">
                  <c:v>12</c:v>
                </c:pt>
                <c:pt idx="3">
                  <c:v>21</c:v>
                </c:pt>
                <c:pt idx="4">
                  <c:v>28</c:v>
                </c:pt>
              </c:numCache>
            </c:numRef>
          </c:val>
          <c:extLst>
            <c:ext xmlns:c16="http://schemas.microsoft.com/office/drawing/2014/chart" uri="{C3380CC4-5D6E-409C-BE32-E72D297353CC}">
              <c16:uniqueId val="{00000002-37AE-48CD-83EA-9FAC0E4F033A}"/>
            </c:ext>
          </c:extLst>
        </c:ser>
        <c:ser>
          <c:idx val="3"/>
          <c:order val="3"/>
          <c:tx>
            <c:strRef>
              <c:f>Sheet1!$E$1</c:f>
              <c:strCache>
                <c:ptCount val="1"/>
                <c:pt idx="0">
                  <c:v>Series 4</c:v>
                </c:pt>
              </c:strCache>
            </c:strRef>
          </c:tx>
          <c:spPr>
            <a:solidFill>
              <a:srgbClr val="7FC4C9"/>
            </a:solidFill>
            <a:ln w="25400">
              <a:noFill/>
            </a:ln>
            <a:effectLst/>
          </c:spPr>
          <c:cat>
            <c:numRef>
              <c:f>Sheet1!$A$2:$A$6</c:f>
              <c:numCache>
                <c:formatCode>m/d/yy</c:formatCode>
                <c:ptCount val="5"/>
                <c:pt idx="0">
                  <c:v>37377</c:v>
                </c:pt>
                <c:pt idx="1">
                  <c:v>37408</c:v>
                </c:pt>
                <c:pt idx="2">
                  <c:v>37438</c:v>
                </c:pt>
                <c:pt idx="3">
                  <c:v>37469</c:v>
                </c:pt>
                <c:pt idx="4">
                  <c:v>37500</c:v>
                </c:pt>
              </c:numCache>
            </c:numRef>
          </c:cat>
          <c:val>
            <c:numRef>
              <c:f>Sheet1!$E$2:$E$6</c:f>
              <c:numCache>
                <c:formatCode>General</c:formatCode>
                <c:ptCount val="5"/>
                <c:pt idx="0">
                  <c:v>18</c:v>
                </c:pt>
                <c:pt idx="1">
                  <c:v>12</c:v>
                </c:pt>
                <c:pt idx="2">
                  <c:v>11</c:v>
                </c:pt>
                <c:pt idx="3">
                  <c:v>13</c:v>
                </c:pt>
                <c:pt idx="4">
                  <c:v>12</c:v>
                </c:pt>
              </c:numCache>
            </c:numRef>
          </c:val>
          <c:extLst>
            <c:ext xmlns:c16="http://schemas.microsoft.com/office/drawing/2014/chart" uri="{C3380CC4-5D6E-409C-BE32-E72D297353CC}">
              <c16:uniqueId val="{00000003-37AE-48CD-83EA-9FAC0E4F033A}"/>
            </c:ext>
          </c:extLst>
        </c:ser>
        <c:dLbls>
          <c:showLegendKey val="0"/>
          <c:showVal val="0"/>
          <c:showCatName val="0"/>
          <c:showSerName val="0"/>
          <c:showPercent val="0"/>
          <c:showBubbleSize val="0"/>
        </c:dLbls>
        <c:axId val="553851520"/>
        <c:axId val="553853312"/>
      </c:areaChart>
      <c:dateAx>
        <c:axId val="553851520"/>
        <c:scaling>
          <c:orientation val="minMax"/>
        </c:scaling>
        <c:delete val="0"/>
        <c:axPos val="b"/>
        <c:numFmt formatCode="m/d/yyyy" sourceLinked="0"/>
        <c:majorTickMark val="out"/>
        <c:minorTickMark val="none"/>
        <c:tickLblPos val="nextTo"/>
        <c:spPr>
          <a:noFill/>
          <a:ln w="3163">
            <a:solidFill>
              <a:schemeClr val="bg1">
                <a:lumMod val="85000"/>
              </a:schemeClr>
            </a:solidFill>
            <a:prstDash val="solid"/>
          </a:ln>
          <a:effectLst/>
        </c:spPr>
        <c:txPr>
          <a:bodyPr rot="0" spcFirstLastPara="0" vertOverflow="ellipsis" horzOverflow="overflow" vert="horz" wrap="square" anchor="ctr" anchorCtr="1"/>
          <a:lstStyle/>
          <a:p>
            <a:pPr>
              <a:defRPr sz="1600" b="0">
                <a:solidFill>
                  <a:schemeClr val="bg1">
                    <a:lumMod val="50000"/>
                  </a:schemeClr>
                </a:solidFill>
              </a:defRPr>
            </a:pPr>
            <a:endParaRPr lang="zh-CN"/>
          </a:p>
        </c:txPr>
        <c:crossAx val="553853312"/>
        <c:crosses val="autoZero"/>
        <c:auto val="1"/>
        <c:lblOffset val="100"/>
        <c:baseTimeUnit val="months"/>
      </c:dateAx>
      <c:valAx>
        <c:axId val="553853312"/>
        <c:scaling>
          <c:orientation val="minMax"/>
          <c:max val="50"/>
        </c:scaling>
        <c:delete val="0"/>
        <c:axPos val="l"/>
        <c:majorGridlines>
          <c:spPr>
            <a:ln w="3163">
              <a:solidFill>
                <a:schemeClr val="bg1">
                  <a:lumMod val="85000"/>
                </a:schemeClr>
              </a:solidFill>
              <a:prstDash val="solid"/>
            </a:ln>
            <a:effectLst/>
          </c:spPr>
        </c:majorGridlines>
        <c:numFmt formatCode="General" sourceLinked="1"/>
        <c:majorTickMark val="out"/>
        <c:minorTickMark val="none"/>
        <c:tickLblPos val="nextTo"/>
        <c:spPr>
          <a:noFill/>
          <a:ln w="3163">
            <a:solidFill>
              <a:schemeClr val="bg1">
                <a:lumMod val="85000"/>
              </a:schemeClr>
            </a:solidFill>
            <a:prstDash val="solid"/>
          </a:ln>
          <a:effectLst/>
        </c:spPr>
        <c:txPr>
          <a:bodyPr rot="-60000000" spcFirstLastPara="0" vertOverflow="ellipsis" horzOverflow="overflow" vert="horz" wrap="square" anchor="ctr" anchorCtr="1"/>
          <a:lstStyle/>
          <a:p>
            <a:pPr>
              <a:defRPr sz="1100" b="0">
                <a:solidFill>
                  <a:schemeClr val="bg1">
                    <a:lumMod val="50000"/>
                  </a:schemeClr>
                </a:solidFill>
              </a:defRPr>
            </a:pPr>
            <a:endParaRPr lang="zh-CN"/>
          </a:p>
        </c:txPr>
        <c:crossAx val="553851520"/>
        <c:crosses val="autoZero"/>
        <c:crossBetween val="midCat"/>
      </c:valAx>
      <c:spPr>
        <a:noFill/>
        <a:ln w="25380">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100">
          <a:solidFill>
            <a:schemeClr val="bg1">
              <a:lumMod val="50000"/>
            </a:schemeClr>
          </a:solidFill>
          <a:latin typeface="Helvetica Neue"/>
          <a:cs typeface="Helvetica Neue"/>
        </a:defRPr>
      </a:pPr>
      <a:endParaRPr lang="zh-CN"/>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83E79D9-4245-43AF-B814-0F94C8CEF425}" type="doc">
      <dgm:prSet loTypeId="urn:microsoft.com/office/officeart/2005/8/layout/pyramid1#1" loCatId="pyramid" qsTypeId="urn:microsoft.com/office/officeart/2005/8/quickstyle/simple1#5" qsCatId="simple" csTypeId="urn:microsoft.com/office/officeart/2005/8/colors/accent1_2#1" csCatId="accent1" phldr="1"/>
      <dgm:spPr/>
    </dgm:pt>
    <dgm:pt modelId="{406E0277-7C1F-4E0F-B74F-1424948DDA69}">
      <dgm:prSet phldrT="[Text]" custT="1"/>
      <dgm:spPr>
        <a:solidFill>
          <a:srgbClr val="7FC4C9"/>
        </a:solidFill>
        <a:ln>
          <a:noFill/>
        </a:ln>
      </dgm:spPr>
      <dgm:t>
        <a:bodyPr/>
        <a:lstStyle/>
        <a:p>
          <a:r>
            <a:rPr lang="en-US" sz="1100" b="1">
              <a:solidFill>
                <a:schemeClr val="bg1"/>
              </a:solidFill>
              <a:latin typeface="Open Sans" panose="020B0606030504020204" pitchFamily="34" charset="0"/>
              <a:ea typeface="Open Sans" panose="020B0606030504020204" pitchFamily="34" charset="0"/>
              <a:cs typeface="Open Sans" panose="020B0606030504020204" pitchFamily="34" charset="0"/>
            </a:rPr>
            <a:t>Award</a:t>
          </a:r>
        </a:p>
      </dgm:t>
    </dgm:pt>
    <dgm:pt modelId="{49D1394B-C2BB-47D1-9235-7D05B576DE88}" type="parTrans" cxnId="{A770AAF9-7614-465A-AD40-89CC0A7B7CF4}">
      <dgm:prSet/>
      <dgm:spPr/>
      <dgm:t>
        <a:bodyPr/>
        <a:lstStyle/>
        <a:p>
          <a:endPar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861F24C0-54DE-4123-893F-7BD9C56EB5BD}" type="sibTrans" cxnId="{A770AAF9-7614-465A-AD40-89CC0A7B7CF4}">
      <dgm:prSet/>
      <dgm:spPr/>
      <dgm:t>
        <a:bodyPr/>
        <a:lstStyle/>
        <a:p>
          <a:endPar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C2324152-CDC3-46F4-B4A0-ED7BF429ECA2}">
      <dgm:prSet phldrT="[Text]" custT="1"/>
      <dgm:spPr>
        <a:solidFill>
          <a:srgbClr val="D981B2"/>
        </a:solidFill>
        <a:ln>
          <a:noFill/>
        </a:ln>
      </dgm:spPr>
      <dgm:t>
        <a:bodyP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Best Place</a:t>
          </a:r>
        </a:p>
      </dgm:t>
    </dgm:pt>
    <dgm:pt modelId="{44A8B208-4DDC-493A-99EF-E101AC7ADAEA}" type="parTrans" cxnId="{347923D9-F0BD-4CFC-BDD6-22A94E6766C4}">
      <dgm:prSet/>
      <dgm:spPr/>
      <dgm:t>
        <a:bodyPr/>
        <a:lstStyle/>
        <a:p>
          <a:endPar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28ECEC3A-8288-4FE2-8C9B-4276466E655B}" type="sibTrans" cxnId="{347923D9-F0BD-4CFC-BDD6-22A94E6766C4}">
      <dgm:prSet/>
      <dgm:spPr/>
      <dgm:t>
        <a:bodyPr/>
        <a:lstStyle/>
        <a:p>
          <a:endPar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EF52F744-B66B-4375-857B-4E02A8BA3969}">
      <dgm:prSet phldrT="[Text]" custT="1"/>
      <dgm:spPr>
        <a:solidFill>
          <a:srgbClr val="D981B2"/>
        </a:solidFill>
        <a:ln>
          <a:noFill/>
        </a:ln>
      </dgm:spPr>
      <dgm:t>
        <a:bodyPr/>
        <a:lstStyle/>
        <a:p>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Basic Resource</a:t>
          </a:r>
        </a:p>
      </dgm:t>
    </dgm:pt>
    <dgm:pt modelId="{FB2D82A0-9417-45CD-B750-9545EE6A2CF2}" type="parTrans" cxnId="{BA79C5F9-A288-45AE-B0FF-A029C4B651E8}">
      <dgm:prSet/>
      <dgm:spPr/>
      <dgm:t>
        <a:bodyPr/>
        <a:lstStyle/>
        <a:p>
          <a:endPar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6C1A34CA-BF88-495C-B403-F0438BFDF1EF}" type="sibTrans" cxnId="{BA79C5F9-A288-45AE-B0FF-A029C4B651E8}">
      <dgm:prSet/>
      <dgm:spPr/>
      <dgm:t>
        <a:bodyPr/>
        <a:lstStyle/>
        <a:p>
          <a:endPar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D2EA0DA8-E861-4F67-BA8E-C3FDF3246565}">
      <dgm:prSet phldrT="[Text]" custT="1"/>
      <dgm:spPr>
        <a:solidFill>
          <a:srgbClr val="7FC4C9"/>
        </a:solidFill>
        <a:ln>
          <a:noFill/>
        </a:ln>
      </dgm:spPr>
      <dgm:t>
        <a:bodyPr/>
        <a:lstStyle/>
        <a:p>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Good Worker</a:t>
          </a:r>
        </a:p>
      </dgm:t>
    </dgm:pt>
    <dgm:pt modelId="{8B1F9992-8417-4576-BCF4-71CB0AE66845}" type="parTrans" cxnId="{4C211954-A8F0-4715-A8A2-7CCE2EA33D46}">
      <dgm:prSet/>
      <dgm:spPr/>
      <dgm:t>
        <a:bodyPr/>
        <a:lstStyle/>
        <a:p>
          <a:endParaRPr lang="en-US"/>
        </a:p>
      </dgm:t>
    </dgm:pt>
    <dgm:pt modelId="{DD3403F9-73FE-4FCF-A0F9-B3E3A973D5F7}" type="sibTrans" cxnId="{4C211954-A8F0-4715-A8A2-7CCE2EA33D46}">
      <dgm:prSet/>
      <dgm:spPr/>
      <dgm:t>
        <a:bodyPr/>
        <a:lstStyle/>
        <a:p>
          <a:endParaRPr lang="en-US"/>
        </a:p>
      </dgm:t>
    </dgm:pt>
    <dgm:pt modelId="{8CE022B5-95EC-43D5-8AB2-C6CF547DC907}" type="pres">
      <dgm:prSet presAssocID="{083E79D9-4245-43AF-B814-0F94C8CEF425}" presName="Name0" presStyleCnt="0">
        <dgm:presLayoutVars>
          <dgm:dir/>
          <dgm:animLvl val="lvl"/>
          <dgm:resizeHandles val="exact"/>
        </dgm:presLayoutVars>
      </dgm:prSet>
      <dgm:spPr/>
    </dgm:pt>
    <dgm:pt modelId="{FB6BCE7E-A41C-42DB-AF08-AC42C61BF1E3}" type="pres">
      <dgm:prSet presAssocID="{406E0277-7C1F-4E0F-B74F-1424948DDA69}" presName="Name8" presStyleCnt="0"/>
      <dgm:spPr/>
    </dgm:pt>
    <dgm:pt modelId="{8F9C377E-C7D7-41C7-AB7B-17FEE9DE2A63}" type="pres">
      <dgm:prSet presAssocID="{406E0277-7C1F-4E0F-B74F-1424948DDA69}" presName="level" presStyleLbl="node1" presStyleIdx="0" presStyleCnt="4">
        <dgm:presLayoutVars>
          <dgm:chMax val="1"/>
          <dgm:bulletEnabled val="1"/>
        </dgm:presLayoutVars>
      </dgm:prSet>
      <dgm:spPr/>
    </dgm:pt>
    <dgm:pt modelId="{C0AE8062-83C6-4839-8A05-9CD899F802AC}" type="pres">
      <dgm:prSet presAssocID="{406E0277-7C1F-4E0F-B74F-1424948DDA69}" presName="levelTx" presStyleLbl="revTx" presStyleIdx="0" presStyleCnt="0">
        <dgm:presLayoutVars>
          <dgm:chMax val="1"/>
          <dgm:bulletEnabled val="1"/>
        </dgm:presLayoutVars>
      </dgm:prSet>
      <dgm:spPr/>
    </dgm:pt>
    <dgm:pt modelId="{9F373CA3-CE02-4B9C-B4AA-F63653950AEE}" type="pres">
      <dgm:prSet presAssocID="{C2324152-CDC3-46F4-B4A0-ED7BF429ECA2}" presName="Name8" presStyleCnt="0"/>
      <dgm:spPr/>
    </dgm:pt>
    <dgm:pt modelId="{6805A852-822A-4D8F-80CF-373D974A3DB3}" type="pres">
      <dgm:prSet presAssocID="{C2324152-CDC3-46F4-B4A0-ED7BF429ECA2}" presName="level" presStyleLbl="node1" presStyleIdx="1" presStyleCnt="4">
        <dgm:presLayoutVars>
          <dgm:chMax val="1"/>
          <dgm:bulletEnabled val="1"/>
        </dgm:presLayoutVars>
      </dgm:prSet>
      <dgm:spPr/>
    </dgm:pt>
    <dgm:pt modelId="{EC2607F1-1A0B-456F-82C5-BAAB085C98F4}" type="pres">
      <dgm:prSet presAssocID="{C2324152-CDC3-46F4-B4A0-ED7BF429ECA2}" presName="levelTx" presStyleLbl="revTx" presStyleIdx="0" presStyleCnt="0">
        <dgm:presLayoutVars>
          <dgm:chMax val="1"/>
          <dgm:bulletEnabled val="1"/>
        </dgm:presLayoutVars>
      </dgm:prSet>
      <dgm:spPr/>
    </dgm:pt>
    <dgm:pt modelId="{63B31C9D-2454-43A2-8D06-EA2E085F4CC6}" type="pres">
      <dgm:prSet presAssocID="{D2EA0DA8-E861-4F67-BA8E-C3FDF3246565}" presName="Name8" presStyleCnt="0"/>
      <dgm:spPr/>
    </dgm:pt>
    <dgm:pt modelId="{F07DB1AA-DA07-4F49-966B-FC7576517271}" type="pres">
      <dgm:prSet presAssocID="{D2EA0DA8-E861-4F67-BA8E-C3FDF3246565}" presName="level" presStyleLbl="node1" presStyleIdx="2" presStyleCnt="4">
        <dgm:presLayoutVars>
          <dgm:chMax val="1"/>
          <dgm:bulletEnabled val="1"/>
        </dgm:presLayoutVars>
      </dgm:prSet>
      <dgm:spPr/>
    </dgm:pt>
    <dgm:pt modelId="{A9112F95-3FC3-4424-ABB6-80530BF135C2}" type="pres">
      <dgm:prSet presAssocID="{D2EA0DA8-E861-4F67-BA8E-C3FDF3246565}" presName="levelTx" presStyleLbl="revTx" presStyleIdx="0" presStyleCnt="0">
        <dgm:presLayoutVars>
          <dgm:chMax val="1"/>
          <dgm:bulletEnabled val="1"/>
        </dgm:presLayoutVars>
      </dgm:prSet>
      <dgm:spPr/>
    </dgm:pt>
    <dgm:pt modelId="{BF650357-F437-4C12-A7A5-A1C18FE9D594}" type="pres">
      <dgm:prSet presAssocID="{EF52F744-B66B-4375-857B-4E02A8BA3969}" presName="Name8" presStyleCnt="0"/>
      <dgm:spPr/>
    </dgm:pt>
    <dgm:pt modelId="{F0086C54-1E93-420E-B67E-7518A0744D6F}" type="pres">
      <dgm:prSet presAssocID="{EF52F744-B66B-4375-857B-4E02A8BA3969}" presName="level" presStyleLbl="node1" presStyleIdx="3" presStyleCnt="4">
        <dgm:presLayoutVars>
          <dgm:chMax val="1"/>
          <dgm:bulletEnabled val="1"/>
        </dgm:presLayoutVars>
      </dgm:prSet>
      <dgm:spPr/>
    </dgm:pt>
    <dgm:pt modelId="{77DA082C-9E30-4A87-862D-B63B6CDA506A}" type="pres">
      <dgm:prSet presAssocID="{EF52F744-B66B-4375-857B-4E02A8BA3969}" presName="levelTx" presStyleLbl="revTx" presStyleIdx="0" presStyleCnt="0">
        <dgm:presLayoutVars>
          <dgm:chMax val="1"/>
          <dgm:bulletEnabled val="1"/>
        </dgm:presLayoutVars>
      </dgm:prSet>
      <dgm:spPr/>
    </dgm:pt>
  </dgm:ptLst>
  <dgm:cxnLst>
    <dgm:cxn modelId="{B3A0212F-77E1-45AC-B5C8-3E6BDD8E7358}" type="presOf" srcId="{D2EA0DA8-E861-4F67-BA8E-C3FDF3246565}" destId="{F07DB1AA-DA07-4F49-966B-FC7576517271}" srcOrd="0" destOrd="0" presId="urn:microsoft.com/office/officeart/2005/8/layout/pyramid1#1"/>
    <dgm:cxn modelId="{1B180B4B-8125-4A50-8F6C-9BDB115BBA07}" type="presOf" srcId="{EF52F744-B66B-4375-857B-4E02A8BA3969}" destId="{77DA082C-9E30-4A87-862D-B63B6CDA506A}" srcOrd="1" destOrd="0" presId="urn:microsoft.com/office/officeart/2005/8/layout/pyramid1#1"/>
    <dgm:cxn modelId="{70F5CF6C-3461-40B6-A361-007312E8078A}" type="presOf" srcId="{406E0277-7C1F-4E0F-B74F-1424948DDA69}" destId="{8F9C377E-C7D7-41C7-AB7B-17FEE9DE2A63}" srcOrd="0" destOrd="0" presId="urn:microsoft.com/office/officeart/2005/8/layout/pyramid1#1"/>
    <dgm:cxn modelId="{4C211954-A8F0-4715-A8A2-7CCE2EA33D46}" srcId="{083E79D9-4245-43AF-B814-0F94C8CEF425}" destId="{D2EA0DA8-E861-4F67-BA8E-C3FDF3246565}" srcOrd="2" destOrd="0" parTransId="{8B1F9992-8417-4576-BCF4-71CB0AE66845}" sibTransId="{DD3403F9-73FE-4FCF-A0F9-B3E3A973D5F7}"/>
    <dgm:cxn modelId="{1223CD82-9A3F-42C2-A7B0-291C49DEC746}" type="presOf" srcId="{EF52F744-B66B-4375-857B-4E02A8BA3969}" destId="{F0086C54-1E93-420E-B67E-7518A0744D6F}" srcOrd="0" destOrd="0" presId="urn:microsoft.com/office/officeart/2005/8/layout/pyramid1#1"/>
    <dgm:cxn modelId="{E82A2BA0-22CF-46EE-A3F7-910C395C9F64}" type="presOf" srcId="{D2EA0DA8-E861-4F67-BA8E-C3FDF3246565}" destId="{A9112F95-3FC3-4424-ABB6-80530BF135C2}" srcOrd="1" destOrd="0" presId="urn:microsoft.com/office/officeart/2005/8/layout/pyramid1#1"/>
    <dgm:cxn modelId="{347923D9-F0BD-4CFC-BDD6-22A94E6766C4}" srcId="{083E79D9-4245-43AF-B814-0F94C8CEF425}" destId="{C2324152-CDC3-46F4-B4A0-ED7BF429ECA2}" srcOrd="1" destOrd="0" parTransId="{44A8B208-4DDC-493A-99EF-E101AC7ADAEA}" sibTransId="{28ECEC3A-8288-4FE2-8C9B-4276466E655B}"/>
    <dgm:cxn modelId="{C2BBC1DD-5A0A-4EBC-8904-19DA8B175112}" type="presOf" srcId="{C2324152-CDC3-46F4-B4A0-ED7BF429ECA2}" destId="{EC2607F1-1A0B-456F-82C5-BAAB085C98F4}" srcOrd="1" destOrd="0" presId="urn:microsoft.com/office/officeart/2005/8/layout/pyramid1#1"/>
    <dgm:cxn modelId="{4A05FADF-C2D2-49FC-A326-C7C46635043C}" type="presOf" srcId="{C2324152-CDC3-46F4-B4A0-ED7BF429ECA2}" destId="{6805A852-822A-4D8F-80CF-373D974A3DB3}" srcOrd="0" destOrd="0" presId="urn:microsoft.com/office/officeart/2005/8/layout/pyramid1#1"/>
    <dgm:cxn modelId="{AA7659E9-D1E9-46E9-878A-FA5BBAED4768}" type="presOf" srcId="{406E0277-7C1F-4E0F-B74F-1424948DDA69}" destId="{C0AE8062-83C6-4839-8A05-9CD899F802AC}" srcOrd="1" destOrd="0" presId="urn:microsoft.com/office/officeart/2005/8/layout/pyramid1#1"/>
    <dgm:cxn modelId="{A770AAF9-7614-465A-AD40-89CC0A7B7CF4}" srcId="{083E79D9-4245-43AF-B814-0F94C8CEF425}" destId="{406E0277-7C1F-4E0F-B74F-1424948DDA69}" srcOrd="0" destOrd="0" parTransId="{49D1394B-C2BB-47D1-9235-7D05B576DE88}" sibTransId="{861F24C0-54DE-4123-893F-7BD9C56EB5BD}"/>
    <dgm:cxn modelId="{BA79C5F9-A288-45AE-B0FF-A029C4B651E8}" srcId="{083E79D9-4245-43AF-B814-0F94C8CEF425}" destId="{EF52F744-B66B-4375-857B-4E02A8BA3969}" srcOrd="3" destOrd="0" parTransId="{FB2D82A0-9417-45CD-B750-9545EE6A2CF2}" sibTransId="{6C1A34CA-BF88-495C-B403-F0438BFDF1EF}"/>
    <dgm:cxn modelId="{861FA8FB-A1A1-47E5-BE94-CA31E7BFE89A}" type="presOf" srcId="{083E79D9-4245-43AF-B814-0F94C8CEF425}" destId="{8CE022B5-95EC-43D5-8AB2-C6CF547DC907}" srcOrd="0" destOrd="0" presId="urn:microsoft.com/office/officeart/2005/8/layout/pyramid1#1"/>
    <dgm:cxn modelId="{31DB6A9A-3396-4933-B73E-F4CB6CF2EEC2}" type="presParOf" srcId="{8CE022B5-95EC-43D5-8AB2-C6CF547DC907}" destId="{FB6BCE7E-A41C-42DB-AF08-AC42C61BF1E3}" srcOrd="0" destOrd="0" presId="urn:microsoft.com/office/officeart/2005/8/layout/pyramid1#1"/>
    <dgm:cxn modelId="{D1357F0B-E8B6-4780-BEB4-EE17A7A55EDB}" type="presParOf" srcId="{FB6BCE7E-A41C-42DB-AF08-AC42C61BF1E3}" destId="{8F9C377E-C7D7-41C7-AB7B-17FEE9DE2A63}" srcOrd="0" destOrd="0" presId="urn:microsoft.com/office/officeart/2005/8/layout/pyramid1#1"/>
    <dgm:cxn modelId="{D9CB4D4E-8B6C-4B78-AC87-CA7B5A80944D}" type="presParOf" srcId="{FB6BCE7E-A41C-42DB-AF08-AC42C61BF1E3}" destId="{C0AE8062-83C6-4839-8A05-9CD899F802AC}" srcOrd="1" destOrd="0" presId="urn:microsoft.com/office/officeart/2005/8/layout/pyramid1#1"/>
    <dgm:cxn modelId="{15F01B14-51C2-4575-A873-8244EB08CB54}" type="presParOf" srcId="{8CE022B5-95EC-43D5-8AB2-C6CF547DC907}" destId="{9F373CA3-CE02-4B9C-B4AA-F63653950AEE}" srcOrd="1" destOrd="0" presId="urn:microsoft.com/office/officeart/2005/8/layout/pyramid1#1"/>
    <dgm:cxn modelId="{8176A833-08B2-495C-B73C-F8F7E5A445B8}" type="presParOf" srcId="{9F373CA3-CE02-4B9C-B4AA-F63653950AEE}" destId="{6805A852-822A-4D8F-80CF-373D974A3DB3}" srcOrd="0" destOrd="0" presId="urn:microsoft.com/office/officeart/2005/8/layout/pyramid1#1"/>
    <dgm:cxn modelId="{E6149256-D7F1-4BF8-B826-0D48167014C4}" type="presParOf" srcId="{9F373CA3-CE02-4B9C-B4AA-F63653950AEE}" destId="{EC2607F1-1A0B-456F-82C5-BAAB085C98F4}" srcOrd="1" destOrd="0" presId="urn:microsoft.com/office/officeart/2005/8/layout/pyramid1#1"/>
    <dgm:cxn modelId="{C121B92B-C81E-48C4-B437-17A0F31DFF49}" type="presParOf" srcId="{8CE022B5-95EC-43D5-8AB2-C6CF547DC907}" destId="{63B31C9D-2454-43A2-8D06-EA2E085F4CC6}" srcOrd="2" destOrd="0" presId="urn:microsoft.com/office/officeart/2005/8/layout/pyramid1#1"/>
    <dgm:cxn modelId="{A17C623D-0B02-4AAA-AFAF-387148CD6CCC}" type="presParOf" srcId="{63B31C9D-2454-43A2-8D06-EA2E085F4CC6}" destId="{F07DB1AA-DA07-4F49-966B-FC7576517271}" srcOrd="0" destOrd="0" presId="urn:microsoft.com/office/officeart/2005/8/layout/pyramid1#1"/>
    <dgm:cxn modelId="{89517F5E-4233-4552-9ACC-564D207E4757}" type="presParOf" srcId="{63B31C9D-2454-43A2-8D06-EA2E085F4CC6}" destId="{A9112F95-3FC3-4424-ABB6-80530BF135C2}" srcOrd="1" destOrd="0" presId="urn:microsoft.com/office/officeart/2005/8/layout/pyramid1#1"/>
    <dgm:cxn modelId="{77B0126B-D5F8-4950-BDBC-E5B14DAAB1E2}" type="presParOf" srcId="{8CE022B5-95EC-43D5-8AB2-C6CF547DC907}" destId="{BF650357-F437-4C12-A7A5-A1C18FE9D594}" srcOrd="3" destOrd="0" presId="urn:microsoft.com/office/officeart/2005/8/layout/pyramid1#1"/>
    <dgm:cxn modelId="{D6B9665F-B5D9-4A25-B75C-6AB6A050BE7D}" type="presParOf" srcId="{BF650357-F437-4C12-A7A5-A1C18FE9D594}" destId="{F0086C54-1E93-420E-B67E-7518A0744D6F}" srcOrd="0" destOrd="0" presId="urn:microsoft.com/office/officeart/2005/8/layout/pyramid1#1"/>
    <dgm:cxn modelId="{76B7FB15-A82D-46B2-9CA0-B103AE6821B7}" type="presParOf" srcId="{BF650357-F437-4C12-A7A5-A1C18FE9D594}" destId="{77DA082C-9E30-4A87-862D-B63B6CDA506A}" srcOrd="1" destOrd="0" presId="urn:microsoft.com/office/officeart/2005/8/layout/pyramid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9C377E-C7D7-41C7-AB7B-17FEE9DE2A63}">
      <dsp:nvSpPr>
        <dsp:cNvPr id="0" name=""/>
        <dsp:cNvSpPr/>
      </dsp:nvSpPr>
      <dsp:spPr>
        <a:xfrm>
          <a:off x="1713562" y="0"/>
          <a:ext cx="1142375" cy="761583"/>
        </a:xfrm>
        <a:prstGeom prst="trapezoid">
          <a:avLst>
            <a:gd name="adj" fmla="val 75000"/>
          </a:avLst>
        </a:prstGeom>
        <a:solidFill>
          <a:srgbClr val="7FC4C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solidFill>
                <a:schemeClr val="bg1"/>
              </a:solidFill>
              <a:latin typeface="Open Sans" panose="020B0606030504020204" pitchFamily="34" charset="0"/>
              <a:ea typeface="Open Sans" panose="020B0606030504020204" pitchFamily="34" charset="0"/>
              <a:cs typeface="Open Sans" panose="020B0606030504020204" pitchFamily="34" charset="0"/>
            </a:rPr>
            <a:t>Award</a:t>
          </a:r>
        </a:p>
      </dsp:txBody>
      <dsp:txXfrm>
        <a:off x="1713562" y="0"/>
        <a:ext cx="1142375" cy="761583"/>
      </dsp:txXfrm>
    </dsp:sp>
    <dsp:sp modelId="{6805A852-822A-4D8F-80CF-373D974A3DB3}">
      <dsp:nvSpPr>
        <dsp:cNvPr id="0" name=""/>
        <dsp:cNvSpPr/>
      </dsp:nvSpPr>
      <dsp:spPr>
        <a:xfrm>
          <a:off x="1142375" y="761583"/>
          <a:ext cx="2284750" cy="761583"/>
        </a:xfrm>
        <a:prstGeom prst="trapezoid">
          <a:avLst>
            <a:gd name="adj" fmla="val 75000"/>
          </a:avLst>
        </a:prstGeom>
        <a:solidFill>
          <a:srgbClr val="D981B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Best Place</a:t>
          </a:r>
        </a:p>
      </dsp:txBody>
      <dsp:txXfrm>
        <a:off x="1542206" y="761583"/>
        <a:ext cx="1485087" cy="761583"/>
      </dsp:txXfrm>
    </dsp:sp>
    <dsp:sp modelId="{F07DB1AA-DA07-4F49-966B-FC7576517271}">
      <dsp:nvSpPr>
        <dsp:cNvPr id="0" name=""/>
        <dsp:cNvSpPr/>
      </dsp:nvSpPr>
      <dsp:spPr>
        <a:xfrm>
          <a:off x="571187" y="1523166"/>
          <a:ext cx="3427125" cy="761583"/>
        </a:xfrm>
        <a:prstGeom prst="trapezoid">
          <a:avLst>
            <a:gd name="adj" fmla="val 75000"/>
          </a:avLst>
        </a:prstGeom>
        <a:solidFill>
          <a:srgbClr val="7FC4C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1"/>
              </a:solidFill>
              <a:latin typeface="Open Sans" panose="020B0606030504020204" pitchFamily="34" charset="0"/>
              <a:ea typeface="Open Sans" panose="020B0606030504020204" pitchFamily="34" charset="0"/>
              <a:cs typeface="Open Sans" panose="020B0606030504020204" pitchFamily="34" charset="0"/>
            </a:rPr>
            <a:t>Good Worker</a:t>
          </a:r>
        </a:p>
      </dsp:txBody>
      <dsp:txXfrm>
        <a:off x="1170934" y="1523166"/>
        <a:ext cx="2227631" cy="761583"/>
      </dsp:txXfrm>
    </dsp:sp>
    <dsp:sp modelId="{F0086C54-1E93-420E-B67E-7518A0744D6F}">
      <dsp:nvSpPr>
        <dsp:cNvPr id="0" name=""/>
        <dsp:cNvSpPr/>
      </dsp:nvSpPr>
      <dsp:spPr>
        <a:xfrm>
          <a:off x="0" y="2284749"/>
          <a:ext cx="4569501" cy="761583"/>
        </a:xfrm>
        <a:prstGeom prst="trapezoid">
          <a:avLst>
            <a:gd name="adj" fmla="val 75000"/>
          </a:avLst>
        </a:prstGeom>
        <a:solidFill>
          <a:srgbClr val="D981B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1"/>
              </a:solidFill>
              <a:latin typeface="Open Sans" panose="020B0606030504020204" pitchFamily="34" charset="0"/>
              <a:ea typeface="Open Sans" panose="020B0606030504020204" pitchFamily="34" charset="0"/>
              <a:cs typeface="Open Sans" panose="020B0606030504020204" pitchFamily="34" charset="0"/>
            </a:rPr>
            <a:t>Basic Resource</a:t>
          </a:r>
        </a:p>
      </dsp:txBody>
      <dsp:txXfrm>
        <a:off x="799662" y="2284749"/>
        <a:ext cx="2970175" cy="761583"/>
      </dsp:txXfrm>
    </dsp:sp>
  </dsp:spTree>
</dsp:drawing>
</file>

<file path=ppt/diagrams/layout1.xml><?xml version="1.0" encoding="utf-8"?>
<dgm:layoutDef xmlns:dgm="http://schemas.openxmlformats.org/drawingml/2006/diagram" xmlns:a="http://schemas.openxmlformats.org/drawingml/2006/main" uniqueId="urn:microsoft.com/office/officeart/2005/8/layout/pyramid1#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pyraLvlNode" val="level"/>
          <dgm:param type="pyraAcctTxNode" val="acctTx"/>
          <dgm:param type="pyraAcctBkgdNode" val="acctBkgd"/>
          <dgm:param type="linDir" val="fromB"/>
          <dgm:param type="txDir" val="fromT"/>
          <dgm:param type="pyraAcctPos" val="aft"/>
          <dgm:param type="pyraAcctTxMar" val="step"/>
        </dgm:alg>
      </dgm:if>
      <dgm:else name="Name3">
        <dgm:alg type="pyra">
          <dgm:param type="pyraLvlNode" val="level"/>
          <dgm:param type="pyraAcctTxNode" val="acctTx"/>
          <dgm:param type="pyraAcctBkgdNode" val="acctBkgd"/>
          <dgm:param type="linDir" val="fromB"/>
          <dgm:param type="txDir" val="fromT"/>
          <dgm:param type="pyraAcctPos" val="bef"/>
          <dgm:param type="pyraAcctTxMar" val="step"/>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2018/10/11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2018/10/11</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26</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27</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a:xfrm>
            <a:off x="687388" y="1143000"/>
            <a:ext cx="5483225"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lstStyle/>
          <a:p>
            <a:pPr lvl="0" indent="0"/>
            <a:fld id="{9A0DB2DC-4C9A-4742-B13C-FB6460FD3503}" type="slidenum">
              <a:rPr lang="zh-CN" altLang="en-US" sz="1800">
                <a:solidFill>
                  <a:srgbClr val="000000"/>
                </a:solidFill>
                <a:latin typeface="Calibri" panose="020F0502020204030204" charset="0"/>
                <a:ea typeface="宋体" panose="02010600030101010101" pitchFamily="2" charset="-122"/>
              </a:rPr>
              <a:t>28</a:t>
            </a:fld>
            <a:endParaRPr lang="zh-CN" altLang="en-US" sz="18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2018/10/11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2018/10/11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2018/10/11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10/11/2018</a:t>
            </a:fld>
            <a:endParaRPr lang="en-US"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10/11/2018</a:t>
            </a:fld>
            <a:endParaRPr lang="en-US"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2018/10/11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10/11/2018</a:t>
            </a:fld>
            <a:endParaRPr lang="en-US" dirty="0">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10/11/2018</a:t>
            </a:fld>
            <a:endParaRPr lang="en-US" dirty="0">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10/11/2018</a:t>
            </a:fld>
            <a:endParaRPr lang="en-US" dirty="0">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10/11/2018</a:t>
            </a:fld>
            <a:endParaRPr lang="en-US" dirty="0">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2018/10/11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10/11/2018</a:t>
            </a:fld>
            <a:endParaRPr lang="en-US" dirty="0">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10/11/2018</a:t>
            </a:fld>
            <a:endParaRPr lang="en-US" dirty="0">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hasCustomPrompt="1"/>
          </p:nvPr>
        </p:nvSpPr>
        <p:spPr>
          <a:xfrm>
            <a:off x="1828563" y="3887100"/>
            <a:ext cx="8533289" cy="1753006"/>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10/11/2018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hasCustomPrompt="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t>10/11/2018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hasCustomPrompt="1"/>
          </p:nvPr>
        </p:nvSpPr>
        <p:spPr>
          <a:xfrm>
            <a:off x="962960" y="2907387"/>
            <a:ext cx="10361851" cy="1500534"/>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800" indent="0">
              <a:buNone/>
              <a:defRPr sz="1900">
                <a:solidFill>
                  <a:schemeClr val="tx1">
                    <a:tint val="75000"/>
                  </a:schemeClr>
                </a:solidFill>
              </a:defRPr>
            </a:lvl4pPr>
            <a:lvl5pPr marL="2438400" indent="0">
              <a:buNone/>
              <a:defRPr sz="1900">
                <a:solidFill>
                  <a:schemeClr val="tx1">
                    <a:tint val="75000"/>
                  </a:schemeClr>
                </a:solidFill>
              </a:defRPr>
            </a:lvl5pPr>
            <a:lvl6pPr marL="3048000" indent="0">
              <a:buNone/>
              <a:defRPr sz="1900">
                <a:solidFill>
                  <a:schemeClr val="tx1">
                    <a:tint val="75000"/>
                  </a:schemeClr>
                </a:solidFill>
              </a:defRPr>
            </a:lvl6pPr>
            <a:lvl7pPr marL="3657600" indent="0">
              <a:buNone/>
              <a:defRPr sz="1900">
                <a:solidFill>
                  <a:schemeClr val="tx1">
                    <a:tint val="75000"/>
                  </a:schemeClr>
                </a:solidFill>
              </a:defRPr>
            </a:lvl7pPr>
            <a:lvl8pPr marL="4267200" indent="0">
              <a:buNone/>
              <a:defRPr sz="1900">
                <a:solidFill>
                  <a:schemeClr val="tx1">
                    <a:tint val="75000"/>
                  </a:schemeClr>
                </a:solidFill>
              </a:defRPr>
            </a:lvl8pPr>
            <a:lvl9pPr marL="487680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t>10/11/2018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hasCustomPrompt="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t>10/11/2018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2018/10/11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3" name="Text Placeholder 2"/>
          <p:cNvSpPr>
            <a:spLocks noGrp="1"/>
          </p:cNvSpPr>
          <p:nvPr>
            <p:ph type="body" idx="1" hasCustomPrompt="1"/>
          </p:nvPr>
        </p:nvSpPr>
        <p:spPr>
          <a:xfrm>
            <a:off x="609522" y="1535469"/>
            <a:ext cx="5386216"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p>
        </p:txBody>
      </p:sp>
      <p:sp>
        <p:nvSpPr>
          <p:cNvPr id="4" name="Content Placeholder 3"/>
          <p:cNvSpPr>
            <a:spLocks noGrp="1"/>
          </p:cNvSpPr>
          <p:nvPr>
            <p:ph sz="half" idx="2" hasCustomPrompt="1"/>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92567" y="1535469"/>
            <a:ext cx="5388332"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p>
        </p:txBody>
      </p:sp>
      <p:sp>
        <p:nvSpPr>
          <p:cNvPr id="6" name="Content Placeholder 5"/>
          <p:cNvSpPr>
            <a:spLocks noGrp="1"/>
          </p:cNvSpPr>
          <p:nvPr>
            <p:ph sz="quarter" idx="4" hasCustomPrompt="1"/>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t>10/11/2018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t>10/11/2018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a:ea typeface="宋体"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a:ea typeface="宋体"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t>10/11/2018</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hasCustomPrompt="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609524" y="1435437"/>
            <a:ext cx="4010562" cy="46921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t>10/11/2018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600" indent="0">
              <a:buNone/>
              <a:defRPr sz="3800"/>
            </a:lvl2pPr>
            <a:lvl3pPr marL="1219200" indent="0">
              <a:buNone/>
              <a:defRPr sz="3200"/>
            </a:lvl3pPr>
            <a:lvl4pPr marL="1828800" indent="0">
              <a:buNone/>
              <a:defRPr sz="2700"/>
            </a:lvl4pPr>
            <a:lvl5pPr marL="2438400" indent="0">
              <a:buNone/>
              <a:defRPr sz="2700"/>
            </a:lvl5pPr>
            <a:lvl6pPr marL="3048000" indent="0">
              <a:buNone/>
              <a:defRPr sz="2700"/>
            </a:lvl6pPr>
            <a:lvl7pPr marL="3657600" indent="0">
              <a:buNone/>
              <a:defRPr sz="2700"/>
            </a:lvl7pPr>
            <a:lvl8pPr marL="4267200" indent="0">
              <a:buNone/>
              <a:defRPr sz="2700"/>
            </a:lvl8pPr>
            <a:lvl9pPr marL="4876800" indent="0">
              <a:buNone/>
              <a:defRPr sz="2700"/>
            </a:lvl9pPr>
          </a:lstStyle>
          <a:p>
            <a:endParaRPr lang="en-US" dirty="0"/>
          </a:p>
        </p:txBody>
      </p:sp>
      <p:sp>
        <p:nvSpPr>
          <p:cNvPr id="4" name="Text Placeholder 3"/>
          <p:cNvSpPr>
            <a:spLocks noGrp="1"/>
          </p:cNvSpPr>
          <p:nvPr>
            <p:ph type="body" sz="half" idx="2" hasCustomPrompt="1"/>
          </p:nvPr>
        </p:nvSpPr>
        <p:spPr>
          <a:xfrm>
            <a:off x="2389406" y="5368584"/>
            <a:ext cx="7314248" cy="8050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t>10/11/2018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Vertical Text Placeholder 2"/>
          <p:cNvSpPr>
            <a:spLocks noGrp="1"/>
          </p:cNvSpPr>
          <p:nvPr>
            <p:ph type="body" orient="vert" idx="1" hasCustomPrompt="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t>10/11/2018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hasCustomPrompt="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t>10/11/2018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2018/10/11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2018/10/11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2018/10/11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2018/10/11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2018/10/11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2018/10/11</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10/11/2018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8565"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600" indent="-381000" algn="l" defTabSz="1218565"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10/11/2018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10/11/2018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10/11/2018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10/11/2018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10/11/2018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10/11/2018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10/11/2018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10/11/2018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43.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jpe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4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43.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43.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43.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43.xml"/><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43.xml"/><Relationship Id="rId5" Type="http://schemas.microsoft.com/office/2007/relationships/hdphoto" Target="../media/hdphoto2.wdp"/><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notesSlide" Target="../notesSlides/notesSlide27.xml"/><Relationship Id="rId1" Type="http://schemas.openxmlformats.org/officeDocument/2006/relationships/slideLayout" Target="../slideLayouts/slideLayout4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3.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27" name="PA_MakeIt Las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304800" y="-1415465"/>
            <a:ext cx="609600" cy="609600"/>
          </a:xfrm>
          <a:prstGeom prst="rect">
            <a:avLst/>
          </a:prstGeom>
        </p:spPr>
      </p:pic>
      <p:grpSp>
        <p:nvGrpSpPr>
          <p:cNvPr id="166" name="组合 165"/>
          <p:cNvGrpSpPr/>
          <p:nvPr/>
        </p:nvGrpSpPr>
        <p:grpSpPr>
          <a:xfrm>
            <a:off x="3898736" y="1966499"/>
            <a:ext cx="2387563" cy="4077919"/>
            <a:chOff x="3833559" y="1444460"/>
            <a:chExt cx="2387387" cy="4077971"/>
          </a:xfrm>
        </p:grpSpPr>
        <p:sp>
          <p:nvSpPr>
            <p:cNvPr id="168" name="18"/>
            <p:cNvSpPr>
              <a:spLocks noChangeArrowheads="1"/>
            </p:cNvSpPr>
            <p:nvPr/>
          </p:nvSpPr>
          <p:spPr bwMode="auto">
            <a:xfrm>
              <a:off x="3833559" y="1444460"/>
              <a:ext cx="1180022" cy="1015676"/>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zh-CN" sz="6600" dirty="0">
                  <a:solidFill>
                    <a:srgbClr val="7FC4C9"/>
                  </a:solidFill>
                  <a:latin typeface="Bodoni MT Poster Compressed" panose="02070706080601050204" pitchFamily="18" charset="0"/>
                  <a:ea typeface="华文行楷" charset="0"/>
                  <a:cs typeface="宋体" pitchFamily="2" charset="-122"/>
                </a:rPr>
                <a:t>Ya</a:t>
              </a:r>
            </a:p>
          </p:txBody>
        </p:sp>
        <p:sp>
          <p:nvSpPr>
            <p:cNvPr id="169" name="18"/>
            <p:cNvSpPr>
              <a:spLocks noChangeArrowheads="1"/>
            </p:cNvSpPr>
            <p:nvPr/>
          </p:nvSpPr>
          <p:spPr bwMode="auto">
            <a:xfrm>
              <a:off x="5040924" y="2378565"/>
              <a:ext cx="1180022" cy="2031351"/>
            </a:xfrm>
            <a:prstGeom prst="rect">
              <a:avLst/>
            </a:prstGeom>
            <a:noFill/>
            <a:ln w="12700">
              <a:noFill/>
              <a:miter lim="800000"/>
            </a:ln>
          </p:spPr>
          <p:txBody>
            <a:bodyPr wrap="square" lIns="0" tIns="0" rIns="0" bIns="0">
              <a:spAutoFit/>
            </a:bodyPr>
            <a:lstStyle/>
            <a:p>
              <a:pPr algn="ctr" fontAlgn="base">
                <a:spcBef>
                  <a:spcPct val="0"/>
                </a:spcBef>
                <a:spcAft>
                  <a:spcPct val="0"/>
                </a:spcAft>
              </a:pPr>
              <a:r>
                <a:rPr lang="zh-CN" altLang="en-US" sz="6600" dirty="0">
                  <a:solidFill>
                    <a:srgbClr val="D981B2"/>
                  </a:solidFill>
                  <a:latin typeface="Bodoni MT Poster Compressed" panose="02070706080601050204" pitchFamily="18" charset="0"/>
                  <a:ea typeface="华文行楷" charset="0"/>
                  <a:cs typeface="宋体" pitchFamily="2" charset="-122"/>
                </a:rPr>
                <a:t>Induced by</a:t>
              </a:r>
            </a:p>
          </p:txBody>
        </p:sp>
        <p:sp>
          <p:nvSpPr>
            <p:cNvPr id="184" name="18"/>
            <p:cNvSpPr>
              <a:spLocks noChangeArrowheads="1"/>
            </p:cNvSpPr>
            <p:nvPr/>
          </p:nvSpPr>
          <p:spPr bwMode="auto">
            <a:xfrm>
              <a:off x="3983722" y="2865893"/>
              <a:ext cx="1180022" cy="1015676"/>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6600" dirty="0">
                  <a:solidFill>
                    <a:srgbClr val="7FC4C9"/>
                  </a:solidFill>
                  <a:latin typeface="Bodoni MT Poster Compressed" panose="02070706080601050204" pitchFamily="18" charset="0"/>
                  <a:ea typeface="华文行楷" charset="0"/>
                  <a:cs typeface="宋体" pitchFamily="2" charset="-122"/>
                </a:rPr>
                <a:t>Qing</a:t>
              </a:r>
            </a:p>
          </p:txBody>
        </p:sp>
        <p:sp>
          <p:nvSpPr>
            <p:cNvPr id="185" name="18"/>
            <p:cNvSpPr>
              <a:spLocks noChangeArrowheads="1"/>
            </p:cNvSpPr>
            <p:nvPr/>
          </p:nvSpPr>
          <p:spPr bwMode="auto">
            <a:xfrm>
              <a:off x="4964580" y="4506755"/>
              <a:ext cx="1180022" cy="1015676"/>
            </a:xfrm>
            <a:prstGeom prst="rect">
              <a:avLst/>
            </a:prstGeom>
            <a:noFill/>
            <a:ln w="12700">
              <a:noFill/>
              <a:miter lim="800000"/>
            </a:ln>
          </p:spPr>
          <p:txBody>
            <a:bodyPr wrap="square" lIns="0" tIns="0" rIns="0" bIns="0">
              <a:spAutoFit/>
            </a:bodyPr>
            <a:lstStyle/>
            <a:p>
              <a:pPr algn="ctr" fontAlgn="base">
                <a:spcBef>
                  <a:spcPct val="0"/>
                </a:spcBef>
                <a:spcAft>
                  <a:spcPct val="0"/>
                </a:spcAft>
              </a:pPr>
              <a:r>
                <a:rPr lang="zh-CN" altLang="en-US" sz="6600" dirty="0">
                  <a:solidFill>
                    <a:srgbClr val="D981B2"/>
                  </a:solidFill>
                  <a:latin typeface="Bodoni MT Poster Compressed" panose="02070706080601050204" pitchFamily="18" charset="0"/>
                  <a:ea typeface="华文行楷" charset="0"/>
                  <a:cs typeface="宋体" pitchFamily="2" charset="-122"/>
                </a:rPr>
                <a:t>New</a:t>
              </a:r>
            </a:p>
          </p:txBody>
        </p:sp>
      </p:grpSp>
      <p:grpSp>
        <p:nvGrpSpPr>
          <p:cNvPr id="187" name="组合 186"/>
          <p:cNvGrpSpPr/>
          <p:nvPr/>
        </p:nvGrpSpPr>
        <p:grpSpPr>
          <a:xfrm>
            <a:off x="6287874" y="2149025"/>
            <a:ext cx="1449132" cy="3895393"/>
            <a:chOff x="6576060" y="1798320"/>
            <a:chExt cx="1449132" cy="3895393"/>
          </a:xfrm>
        </p:grpSpPr>
        <p:grpSp>
          <p:nvGrpSpPr>
            <p:cNvPr id="190" name="组合 189"/>
            <p:cNvGrpSpPr/>
            <p:nvPr/>
          </p:nvGrpSpPr>
          <p:grpSpPr>
            <a:xfrm>
              <a:off x="6576060" y="1798320"/>
              <a:ext cx="396240" cy="2302322"/>
              <a:chOff x="6576060" y="1798320"/>
              <a:chExt cx="396240" cy="2302322"/>
            </a:xfrm>
          </p:grpSpPr>
          <p:sp>
            <p:nvSpPr>
              <p:cNvPr id="192" name="矩形 191"/>
              <p:cNvSpPr/>
              <p:nvPr/>
            </p:nvSpPr>
            <p:spPr>
              <a:xfrm>
                <a:off x="6576060" y="1798320"/>
                <a:ext cx="396240" cy="2302322"/>
              </a:xfrm>
              <a:prstGeom prst="rect">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 name="18"/>
              <p:cNvSpPr>
                <a:spLocks noChangeArrowheads="1"/>
              </p:cNvSpPr>
              <p:nvPr/>
            </p:nvSpPr>
            <p:spPr bwMode="auto">
              <a:xfrm>
                <a:off x="6651069" y="1798321"/>
                <a:ext cx="261610" cy="2302321"/>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vert="eaVert" wrap="square" lIns="0" tIns="0" rIns="0" bIns="0">
                <a:spAutoFit/>
              </a:bodyPr>
              <a:lstStyle/>
              <a:p>
                <a:pPr algn="ctr" fontAlgn="base">
                  <a:spcBef>
                    <a:spcPct val="0"/>
                  </a:spcBef>
                  <a:spcAft>
                    <a:spcPct val="0"/>
                  </a:spcAft>
                </a:pPr>
                <a:r>
                  <a:rPr lang="zh-CN" altLang="en-US" sz="1700" dirty="0">
                    <a:solidFill>
                      <a:schemeClr val="bg1"/>
                    </a:solidFill>
                    <a:latin typeface="华文行楷" charset="0"/>
                    <a:ea typeface="华文行楷" charset="0"/>
                    <a:cs typeface="宋体" pitchFamily="2" charset="-122"/>
                  </a:rPr>
                  <a:t>Education Universal Template</a:t>
                </a:r>
                <a:endParaRPr lang="en-US" altLang="zh-CN" sz="1700" dirty="0">
                  <a:solidFill>
                    <a:schemeClr val="bg1"/>
                  </a:solidFill>
                  <a:latin typeface="华文行楷" charset="0"/>
                  <a:ea typeface="华文行楷" charset="0"/>
                  <a:cs typeface="宋体" pitchFamily="2" charset="-122"/>
                </a:endParaRPr>
              </a:p>
            </p:txBody>
          </p:sp>
        </p:grpSp>
        <p:sp>
          <p:nvSpPr>
            <p:cNvPr id="191" name="18"/>
            <p:cNvSpPr>
              <a:spLocks noChangeArrowheads="1"/>
            </p:cNvSpPr>
            <p:nvPr/>
          </p:nvSpPr>
          <p:spPr bwMode="auto">
            <a:xfrm>
              <a:off x="7163418" y="1798320"/>
              <a:ext cx="861774" cy="3895393"/>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vert="eaVert" wrap="square" lIns="0" tIns="0" rIns="0" bIns="0">
              <a:spAutoFit/>
            </a:bodyPr>
            <a:lstStyle/>
            <a:p>
              <a:pPr fontAlgn="base">
                <a:spcBef>
                  <a:spcPct val="0"/>
                </a:spcBef>
                <a:spcAft>
                  <a:spcPct val="0"/>
                </a:spcAft>
              </a:pPr>
              <a:r>
                <a:rPr lang="zh-CN" altLang="en-US" sz="1400" dirty="0">
                  <a:solidFill>
                    <a:srgbClr val="7FC4C9"/>
                  </a:solidFill>
                  <a:latin typeface="幼圆" pitchFamily="49" charset="-122"/>
                  <a:ea typeface="幼圆" pitchFamily="49" charset="-122"/>
                  <a:cs typeface="宋体" pitchFamily="2" charset="-122"/>
                </a:rPr>
                <a:t>We love music. </a:t>
              </a:r>
              <a:r>
                <a:rPr lang="en-US" altLang="zh-CN" sz="1400" dirty="0">
                  <a:solidFill>
                    <a:srgbClr val="7FC4C9"/>
                  </a:solidFill>
                  <a:latin typeface="幼圆" pitchFamily="49" charset="-122"/>
                  <a:ea typeface="幼圆" pitchFamily="49" charset="-122"/>
                  <a:cs typeface="宋体" pitchFamily="2" charset="-122"/>
                </a:rPr>
                <a:t>/ </a:t>
              </a:r>
              <a:r>
                <a:rPr lang="zh-CN" altLang="en-US" sz="1400" dirty="0">
                  <a:solidFill>
                    <a:srgbClr val="7FC4C9"/>
                  </a:solidFill>
                  <a:latin typeface="幼圆" pitchFamily="49" charset="-122"/>
                  <a:ea typeface="幼圆" pitchFamily="49" charset="-122"/>
                  <a:cs typeface="宋体" pitchFamily="2" charset="-122"/>
                </a:rPr>
                <a:t>Focus on Entertainment </a:t>
              </a:r>
              <a:r>
                <a:rPr lang="en-US" altLang="zh-CN" sz="1400" dirty="0">
                  <a:solidFill>
                    <a:srgbClr val="7FC4C9"/>
                  </a:solidFill>
                  <a:latin typeface="幼圆" pitchFamily="49" charset="-122"/>
                  <a:ea typeface="幼圆" pitchFamily="49" charset="-122"/>
                  <a:cs typeface="宋体" pitchFamily="2" charset="-122"/>
                </a:rPr>
                <a:t>/ </a:t>
              </a:r>
              <a:r>
                <a:rPr lang="zh-CN" altLang="en-US" sz="1400" dirty="0">
                  <a:solidFill>
                    <a:srgbClr val="7FC4C9"/>
                  </a:solidFill>
                  <a:latin typeface="幼圆" pitchFamily="49" charset="-122"/>
                  <a:ea typeface="幼圆" pitchFamily="49" charset="-122"/>
                  <a:cs typeface="宋体" pitchFamily="2" charset="-122"/>
                </a:rPr>
                <a:t>Love design,</a:t>
              </a:r>
            </a:p>
            <a:p>
              <a:pPr fontAlgn="base">
                <a:spcBef>
                  <a:spcPct val="0"/>
                </a:spcBef>
                <a:spcAft>
                  <a:spcPct val="0"/>
                </a:spcAft>
              </a:pPr>
              <a:r>
                <a:rPr lang="zh-CN" altLang="en-US" sz="1400" dirty="0">
                  <a:solidFill>
                    <a:srgbClr val="7FC4C9"/>
                  </a:solidFill>
                  <a:latin typeface="幼圆" pitchFamily="49" charset="-122"/>
                  <a:ea typeface="幼圆" pitchFamily="49" charset="-122"/>
                  <a:cs typeface="宋体" pitchFamily="2" charset="-122"/>
                </a:rPr>
                <a:t>We use more professional, more focused,</a:t>
              </a:r>
            </a:p>
            <a:p>
              <a:pPr fontAlgn="base">
                <a:spcBef>
                  <a:spcPct val="0"/>
                </a:spcBef>
                <a:spcAft>
                  <a:spcPct val="0"/>
                </a:spcAft>
              </a:pPr>
              <a:r>
                <a:rPr lang="zh-CN" altLang="en-US" sz="1400" dirty="0">
                  <a:solidFill>
                    <a:srgbClr val="7FC4C9"/>
                  </a:solidFill>
                  <a:latin typeface="幼圆" pitchFamily="49" charset="-122"/>
                  <a:ea typeface="幼圆" pitchFamily="49" charset="-122"/>
                  <a:cs typeface="宋体" pitchFamily="2" charset="-122"/>
                </a:rPr>
                <a:t>Summer Heat invites you to join us,</a:t>
              </a:r>
            </a:p>
            <a:p>
              <a:pPr fontAlgn="base">
                <a:spcBef>
                  <a:spcPct val="0"/>
                </a:spcBef>
                <a:spcAft>
                  <a:spcPct val="0"/>
                </a:spcAft>
              </a:pPr>
              <a:r>
                <a:rPr lang="zh-CN" altLang="en-US" sz="1400" dirty="0">
                  <a:solidFill>
                    <a:srgbClr val="7FC4C9"/>
                  </a:solidFill>
                  <a:latin typeface="幼圆" pitchFamily="49" charset="-122"/>
                  <a:ea typeface="幼圆" pitchFamily="49" charset="-122"/>
                  <a:cs typeface="宋体" pitchFamily="2" charset="-122"/>
                </a:rPr>
                <a:t>Create the perfect design that's unique in the sensory world</a:t>
              </a:r>
              <a:r>
                <a:rPr lang="en-US" altLang="zh-CN" sz="1400" dirty="0">
                  <a:solidFill>
                    <a:srgbClr val="7FC4C9"/>
                  </a:solidFill>
                  <a:latin typeface="幼圆" pitchFamily="49" charset="-122"/>
                  <a:ea typeface="幼圆" pitchFamily="49" charset="-122"/>
                  <a:cs typeface="宋体" pitchFamily="2" charset="-122"/>
                </a:rPr>
                <a:t>......</a:t>
              </a:r>
            </a:p>
          </p:txBody>
        </p:sp>
      </p:grpSp>
      <p:pic>
        <p:nvPicPr>
          <p:cNvPr id="194" name="图片 193"/>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 contrast="5000"/>
                    </a14:imgEffect>
                    <a14:imgEffect>
                      <a14:sharpenSoften amount="31000"/>
                    </a14:imgEffect>
                  </a14:imgLayer>
                </a14:imgProps>
              </a:ext>
              <a:ext uri="{28A0092B-C50C-407E-A947-70E740481C1C}">
                <a14:useLocalDpi xmlns:a14="http://schemas.microsoft.com/office/drawing/2010/main" val="0"/>
              </a:ext>
            </a:extLst>
          </a:blip>
          <a:stretch>
            <a:fillRect/>
          </a:stretch>
        </p:blipFill>
        <p:spPr>
          <a:xfrm>
            <a:off x="5353171" y="850278"/>
            <a:ext cx="2411180" cy="21460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a14="http://schemas.microsoft.com/office/drawing/2010/main" xmlns="">
      <p:transition spd="slow" advClick="0" advTm="1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par>
                                    <p:cTn id="7" presetID="14" presetClass="entr" presetSubtype="1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randombar(horizontal)">
                                          <p:cBhvr>
                                            <p:cTn id="9" dur="750"/>
                                            <p:tgtEl>
                                              <p:spTgt spid="7"/>
                                            </p:tgtEl>
                                          </p:cBhvr>
                                        </p:animEffect>
                                      </p:childTnLst>
                                    </p:cTn>
                                  </p:par>
                                  <p:par>
                                    <p:cTn id="10" presetID="2" presetClass="entr" presetSubtype="4" accel="68000" fill="hold" nodeType="withEffect" p14:presetBounceEnd="77000">
                                      <p:stCondLst>
                                        <p:cond delay="0"/>
                                      </p:stCondLst>
                                      <p:childTnLst>
                                        <p:set>
                                          <p:cBhvr>
                                            <p:cTn id="11" dur="1" fill="hold">
                                              <p:stCondLst>
                                                <p:cond delay="0"/>
                                              </p:stCondLst>
                                            </p:cTn>
                                            <p:tgtEl>
                                              <p:spTgt spid="187"/>
                                            </p:tgtEl>
                                            <p:attrNameLst>
                                              <p:attrName>style.visibility</p:attrName>
                                            </p:attrNameLst>
                                          </p:cBhvr>
                                          <p:to>
                                            <p:strVal val="visible"/>
                                          </p:to>
                                        </p:set>
                                        <p:anim calcmode="lin" valueType="num" p14:bounceEnd="77000">
                                          <p:cBhvr additive="base">
                                            <p:cTn id="12" dur="1500" fill="hold"/>
                                            <p:tgtEl>
                                              <p:spTgt spid="187"/>
                                            </p:tgtEl>
                                            <p:attrNameLst>
                                              <p:attrName>ppt_x</p:attrName>
                                            </p:attrNameLst>
                                          </p:cBhvr>
                                          <p:tavLst>
                                            <p:tav tm="0">
                                              <p:val>
                                                <p:strVal val="#ppt_x"/>
                                              </p:val>
                                            </p:tav>
                                            <p:tav tm="100000">
                                              <p:val>
                                                <p:strVal val="#ppt_x"/>
                                              </p:val>
                                            </p:tav>
                                          </p:tavLst>
                                        </p:anim>
                                        <p:anim calcmode="lin" valueType="num" p14:bounceEnd="77000">
                                          <p:cBhvr additive="base">
                                            <p:cTn id="13" dur="1500" fill="hold"/>
                                            <p:tgtEl>
                                              <p:spTgt spid="187"/>
                                            </p:tgtEl>
                                            <p:attrNameLst>
                                              <p:attrName>ppt_y</p:attrName>
                                            </p:attrNameLst>
                                          </p:cBhvr>
                                          <p:tavLst>
                                            <p:tav tm="0">
                                              <p:val>
                                                <p:strVal val="1+#ppt_h/2"/>
                                              </p:val>
                                            </p:tav>
                                            <p:tav tm="100000">
                                              <p:val>
                                                <p:strVal val="#ppt_y"/>
                                              </p:val>
                                            </p:tav>
                                          </p:tavLst>
                                        </p:anim>
                                      </p:childTnLst>
                                    </p:cTn>
                                  </p:par>
                                </p:childTnLst>
                              </p:cTn>
                            </p:par>
                            <p:par>
                              <p:cTn id="14" fill="hold">
                                <p:stCondLst>
                                  <p:cond delay="0"/>
                                </p:stCondLst>
                                <p:childTnLst>
                                  <p:par>
                                    <p:cTn id="15" presetID="2" presetClass="entr" presetSubtype="3" fill="hold" nodeType="afterEffect">
                                      <p:stCondLst>
                                        <p:cond delay="0"/>
                                      </p:stCondLst>
                                      <p:childTnLst>
                                        <p:set>
                                          <p:cBhvr>
                                            <p:cTn id="16" dur="1" fill="hold">
                                              <p:stCondLst>
                                                <p:cond delay="0"/>
                                              </p:stCondLst>
                                            </p:cTn>
                                            <p:tgtEl>
                                              <p:spTgt spid="194"/>
                                            </p:tgtEl>
                                            <p:attrNameLst>
                                              <p:attrName>style.visibility</p:attrName>
                                            </p:attrNameLst>
                                          </p:cBhvr>
                                          <p:to>
                                            <p:strVal val="visible"/>
                                          </p:to>
                                        </p:set>
                                        <p:anim calcmode="lin" valueType="num">
                                          <p:cBhvr additive="base">
                                            <p:cTn id="17" dur="1000" fill="hold"/>
                                            <p:tgtEl>
                                              <p:spTgt spid="194"/>
                                            </p:tgtEl>
                                            <p:attrNameLst>
                                              <p:attrName>ppt_x</p:attrName>
                                            </p:attrNameLst>
                                          </p:cBhvr>
                                          <p:tavLst>
                                            <p:tav tm="0">
                                              <p:val>
                                                <p:strVal val="1+#ppt_w/2"/>
                                              </p:val>
                                            </p:tav>
                                            <p:tav tm="100000">
                                              <p:val>
                                                <p:strVal val="#ppt_x"/>
                                              </p:val>
                                            </p:tav>
                                          </p:tavLst>
                                        </p:anim>
                                        <p:anim calcmode="lin" valueType="num">
                                          <p:cBhvr additive="base">
                                            <p:cTn id="18" dur="1000" fill="hold"/>
                                            <p:tgtEl>
                                              <p:spTgt spid="194"/>
                                            </p:tgtEl>
                                            <p:attrNameLst>
                                              <p:attrName>ppt_y</p:attrName>
                                            </p:attrNameLst>
                                          </p:cBhvr>
                                          <p:tavLst>
                                            <p:tav tm="0">
                                              <p:val>
                                                <p:strVal val="0-#ppt_h/2"/>
                                              </p:val>
                                            </p:tav>
                                            <p:tav tm="100000">
                                              <p:val>
                                                <p:strVal val="#ppt_y"/>
                                              </p:val>
                                            </p:tav>
                                          </p:tavLst>
                                        </p:anim>
                                      </p:childTnLst>
                                    </p:cTn>
                                  </p:par>
                                  <p:par>
                                    <p:cTn id="19" presetID="30" presetClass="entr" presetSubtype="0" fill="hold" nodeType="withEffect">
                                      <p:stCondLst>
                                        <p:cond delay="250"/>
                                      </p:stCondLst>
                                      <p:childTnLst>
                                        <p:set>
                                          <p:cBhvr>
                                            <p:cTn id="20" dur="1" fill="hold">
                                              <p:stCondLst>
                                                <p:cond delay="0"/>
                                              </p:stCondLst>
                                            </p:cTn>
                                            <p:tgtEl>
                                              <p:spTgt spid="194"/>
                                            </p:tgtEl>
                                            <p:attrNameLst>
                                              <p:attrName>style.visibility</p:attrName>
                                            </p:attrNameLst>
                                          </p:cBhvr>
                                          <p:to>
                                            <p:strVal val="visible"/>
                                          </p:to>
                                        </p:set>
                                        <p:animEffect transition="in" filter="fade">
                                          <p:cBhvr>
                                            <p:cTn id="21" dur="800" decel="100000"/>
                                            <p:tgtEl>
                                              <p:spTgt spid="194"/>
                                            </p:tgtEl>
                                          </p:cBhvr>
                                        </p:animEffect>
                                        <p:anim calcmode="lin" valueType="num">
                                          <p:cBhvr>
                                            <p:cTn id="22" dur="800" decel="100000" fill="hold"/>
                                            <p:tgtEl>
                                              <p:spTgt spid="194"/>
                                            </p:tgtEl>
                                            <p:attrNameLst>
                                              <p:attrName>style.rotation</p:attrName>
                                            </p:attrNameLst>
                                          </p:cBhvr>
                                          <p:tavLst>
                                            <p:tav tm="0">
                                              <p:val>
                                                <p:fltVal val="-90"/>
                                              </p:val>
                                            </p:tav>
                                            <p:tav tm="100000">
                                              <p:val>
                                                <p:fltVal val="0"/>
                                              </p:val>
                                            </p:tav>
                                          </p:tavLst>
                                        </p:anim>
                                        <p:anim calcmode="lin" valueType="num">
                                          <p:cBhvr>
                                            <p:cTn id="23" dur="800" decel="100000" fill="hold"/>
                                            <p:tgtEl>
                                              <p:spTgt spid="194"/>
                                            </p:tgtEl>
                                            <p:attrNameLst>
                                              <p:attrName>ppt_x</p:attrName>
                                            </p:attrNameLst>
                                          </p:cBhvr>
                                          <p:tavLst>
                                            <p:tav tm="0">
                                              <p:val>
                                                <p:strVal val="#ppt_x+0.4"/>
                                              </p:val>
                                            </p:tav>
                                            <p:tav tm="100000">
                                              <p:val>
                                                <p:strVal val="#ppt_x-0.05"/>
                                              </p:val>
                                            </p:tav>
                                          </p:tavLst>
                                        </p:anim>
                                        <p:anim calcmode="lin" valueType="num">
                                          <p:cBhvr>
                                            <p:cTn id="24" dur="800" decel="100000" fill="hold"/>
                                            <p:tgtEl>
                                              <p:spTgt spid="194"/>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194"/>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19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27" fill="hold" display="0">
                      <p:stCondLst>
                        <p:cond delay="indefinite"/>
                      </p:stCondLst>
                      <p:endCondLst>
                        <p:cond evt="onStopAudio" delay="0">
                          <p:tgtEl>
                            <p:sldTgt/>
                          </p:tgtEl>
                        </p:cond>
                      </p:endCondLst>
                    </p:cTn>
                    <p:tgtEl>
                      <p:spTgt spid="27"/>
                    </p:tgtEl>
                  </p:cMediaNode>
                </p:audio>
              </p:childTnLst>
            </p:cTn>
          </p:par>
        </p:tnLst>
      </p:timing>
    </mc:Choice>
    <mc:Fallback xmlns:a14="http://schemas.microsoft.com/office/drawing/2010/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par>
                                    <p:cTn id="7" presetID="14" presetClass="entr" presetSubtype="1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randombar(horizontal)">
                                          <p:cBhvr>
                                            <p:cTn id="9" dur="750"/>
                                            <p:tgtEl>
                                              <p:spTgt spid="7"/>
                                            </p:tgtEl>
                                          </p:cBhvr>
                                        </p:animEffect>
                                      </p:childTnLst>
                                    </p:cTn>
                                  </p:par>
                                  <p:par>
                                    <p:cTn id="10" presetID="2" presetClass="entr" presetSubtype="4" accel="68000" fill="hold" nodeType="withEffect">
                                      <p:stCondLst>
                                        <p:cond delay="0"/>
                                      </p:stCondLst>
                                      <p:childTnLst>
                                        <p:set>
                                          <p:cBhvr>
                                            <p:cTn id="11" dur="1" fill="hold">
                                              <p:stCondLst>
                                                <p:cond delay="0"/>
                                              </p:stCondLst>
                                            </p:cTn>
                                            <p:tgtEl>
                                              <p:spTgt spid="187"/>
                                            </p:tgtEl>
                                            <p:attrNameLst>
                                              <p:attrName>style.visibility</p:attrName>
                                            </p:attrNameLst>
                                          </p:cBhvr>
                                          <p:to>
                                            <p:strVal val="visible"/>
                                          </p:to>
                                        </p:set>
                                        <p:anim calcmode="lin" valueType="num">
                                          <p:cBhvr additive="base">
                                            <p:cTn id="12" dur="1500" fill="hold"/>
                                            <p:tgtEl>
                                              <p:spTgt spid="187"/>
                                            </p:tgtEl>
                                            <p:attrNameLst>
                                              <p:attrName>ppt_x</p:attrName>
                                            </p:attrNameLst>
                                          </p:cBhvr>
                                          <p:tavLst>
                                            <p:tav tm="0">
                                              <p:val>
                                                <p:strVal val="#ppt_x"/>
                                              </p:val>
                                            </p:tav>
                                            <p:tav tm="100000">
                                              <p:val>
                                                <p:strVal val="#ppt_x"/>
                                              </p:val>
                                            </p:tav>
                                          </p:tavLst>
                                        </p:anim>
                                        <p:anim calcmode="lin" valueType="num">
                                          <p:cBhvr additive="base">
                                            <p:cTn id="13" dur="1500" fill="hold"/>
                                            <p:tgtEl>
                                              <p:spTgt spid="187"/>
                                            </p:tgtEl>
                                            <p:attrNameLst>
                                              <p:attrName>ppt_y</p:attrName>
                                            </p:attrNameLst>
                                          </p:cBhvr>
                                          <p:tavLst>
                                            <p:tav tm="0">
                                              <p:val>
                                                <p:strVal val="1+#ppt_h/2"/>
                                              </p:val>
                                            </p:tav>
                                            <p:tav tm="100000">
                                              <p:val>
                                                <p:strVal val="#ppt_y"/>
                                              </p:val>
                                            </p:tav>
                                          </p:tavLst>
                                        </p:anim>
                                      </p:childTnLst>
                                    </p:cTn>
                                  </p:par>
                                </p:childTnLst>
                              </p:cTn>
                            </p:par>
                            <p:par>
                              <p:cTn id="14" fill="hold">
                                <p:stCondLst>
                                  <p:cond delay="0"/>
                                </p:stCondLst>
                                <p:childTnLst>
                                  <p:par>
                                    <p:cTn id="15" presetID="2" presetClass="entr" presetSubtype="3" fill="hold" nodeType="afterEffect">
                                      <p:stCondLst>
                                        <p:cond delay="0"/>
                                      </p:stCondLst>
                                      <p:childTnLst>
                                        <p:set>
                                          <p:cBhvr>
                                            <p:cTn id="16" dur="1" fill="hold">
                                              <p:stCondLst>
                                                <p:cond delay="0"/>
                                              </p:stCondLst>
                                            </p:cTn>
                                            <p:tgtEl>
                                              <p:spTgt spid="194"/>
                                            </p:tgtEl>
                                            <p:attrNameLst>
                                              <p:attrName>style.visibility</p:attrName>
                                            </p:attrNameLst>
                                          </p:cBhvr>
                                          <p:to>
                                            <p:strVal val="visible"/>
                                          </p:to>
                                        </p:set>
                                        <p:anim calcmode="lin" valueType="num">
                                          <p:cBhvr additive="base">
                                            <p:cTn id="17" dur="1000" fill="hold"/>
                                            <p:tgtEl>
                                              <p:spTgt spid="194"/>
                                            </p:tgtEl>
                                            <p:attrNameLst>
                                              <p:attrName>ppt_x</p:attrName>
                                            </p:attrNameLst>
                                          </p:cBhvr>
                                          <p:tavLst>
                                            <p:tav tm="0">
                                              <p:val>
                                                <p:strVal val="1+#ppt_w/2"/>
                                              </p:val>
                                            </p:tav>
                                            <p:tav tm="100000">
                                              <p:val>
                                                <p:strVal val="#ppt_x"/>
                                              </p:val>
                                            </p:tav>
                                          </p:tavLst>
                                        </p:anim>
                                        <p:anim calcmode="lin" valueType="num">
                                          <p:cBhvr additive="base">
                                            <p:cTn id="18" dur="1000" fill="hold"/>
                                            <p:tgtEl>
                                              <p:spTgt spid="194"/>
                                            </p:tgtEl>
                                            <p:attrNameLst>
                                              <p:attrName>ppt_y</p:attrName>
                                            </p:attrNameLst>
                                          </p:cBhvr>
                                          <p:tavLst>
                                            <p:tav tm="0">
                                              <p:val>
                                                <p:strVal val="0-#ppt_h/2"/>
                                              </p:val>
                                            </p:tav>
                                            <p:tav tm="100000">
                                              <p:val>
                                                <p:strVal val="#ppt_y"/>
                                              </p:val>
                                            </p:tav>
                                          </p:tavLst>
                                        </p:anim>
                                      </p:childTnLst>
                                    </p:cTn>
                                  </p:par>
                                  <p:par>
                                    <p:cTn id="19" presetID="30" presetClass="entr" presetSubtype="0" fill="hold" nodeType="withEffect">
                                      <p:stCondLst>
                                        <p:cond delay="250"/>
                                      </p:stCondLst>
                                      <p:childTnLst>
                                        <p:set>
                                          <p:cBhvr>
                                            <p:cTn id="20" dur="1" fill="hold">
                                              <p:stCondLst>
                                                <p:cond delay="0"/>
                                              </p:stCondLst>
                                            </p:cTn>
                                            <p:tgtEl>
                                              <p:spTgt spid="194"/>
                                            </p:tgtEl>
                                            <p:attrNameLst>
                                              <p:attrName>style.visibility</p:attrName>
                                            </p:attrNameLst>
                                          </p:cBhvr>
                                          <p:to>
                                            <p:strVal val="visible"/>
                                          </p:to>
                                        </p:set>
                                        <p:animEffect transition="in" filter="fade">
                                          <p:cBhvr>
                                            <p:cTn id="21" dur="800" decel="100000"/>
                                            <p:tgtEl>
                                              <p:spTgt spid="194"/>
                                            </p:tgtEl>
                                          </p:cBhvr>
                                        </p:animEffect>
                                        <p:anim calcmode="lin" valueType="num">
                                          <p:cBhvr>
                                            <p:cTn id="22" dur="800" decel="100000" fill="hold"/>
                                            <p:tgtEl>
                                              <p:spTgt spid="194"/>
                                            </p:tgtEl>
                                            <p:attrNameLst>
                                              <p:attrName>style.rotation</p:attrName>
                                            </p:attrNameLst>
                                          </p:cBhvr>
                                          <p:tavLst>
                                            <p:tav tm="0">
                                              <p:val>
                                                <p:fltVal val="-90"/>
                                              </p:val>
                                            </p:tav>
                                            <p:tav tm="100000">
                                              <p:val>
                                                <p:fltVal val="0"/>
                                              </p:val>
                                            </p:tav>
                                          </p:tavLst>
                                        </p:anim>
                                        <p:anim calcmode="lin" valueType="num">
                                          <p:cBhvr>
                                            <p:cTn id="23" dur="800" decel="100000" fill="hold"/>
                                            <p:tgtEl>
                                              <p:spTgt spid="194"/>
                                            </p:tgtEl>
                                            <p:attrNameLst>
                                              <p:attrName>ppt_x</p:attrName>
                                            </p:attrNameLst>
                                          </p:cBhvr>
                                          <p:tavLst>
                                            <p:tav tm="0">
                                              <p:val>
                                                <p:strVal val="#ppt_x+0.4"/>
                                              </p:val>
                                            </p:tav>
                                            <p:tav tm="100000">
                                              <p:val>
                                                <p:strVal val="#ppt_x-0.05"/>
                                              </p:val>
                                            </p:tav>
                                          </p:tavLst>
                                        </p:anim>
                                        <p:anim calcmode="lin" valueType="num">
                                          <p:cBhvr>
                                            <p:cTn id="24" dur="800" decel="100000" fill="hold"/>
                                            <p:tgtEl>
                                              <p:spTgt spid="194"/>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194"/>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19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27"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84608" y="333151"/>
            <a:ext cx="5813816" cy="1067632"/>
            <a:chOff x="3204063" y="333151"/>
            <a:chExt cx="5813816" cy="849266"/>
          </a:xfrm>
        </p:grpSpPr>
        <p:sp>
          <p:nvSpPr>
            <p:cNvPr id="6" name="梯形 5"/>
            <p:cNvSpPr/>
            <p:nvPr/>
          </p:nvSpPr>
          <p:spPr>
            <a:xfrm rot="5400000">
              <a:off x="5686338" y="-2149124"/>
              <a:ext cx="849266" cy="5813816"/>
            </a:xfrm>
            <a:prstGeom prst="trapezoid">
              <a:avLst>
                <a:gd name="adj" fmla="val 0"/>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914519" y="550417"/>
              <a:ext cx="4392902" cy="394806"/>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solidFill>
                  <a:latin typeface="微软雅黑" pitchFamily="34" charset="-122"/>
                  <a:ea typeface="微软雅黑" pitchFamily="34" charset="-122"/>
                </a:rPr>
                <a:t>Click to add title text</a:t>
              </a:r>
              <a:endParaRPr lang="en-US" sz="2800" cap="small" dirty="0">
                <a:solidFill>
                  <a:schemeClr val="bg1"/>
                </a:solidFill>
                <a:latin typeface="微软雅黑" pitchFamily="34" charset="-122"/>
                <a:ea typeface="微软雅黑" pitchFamily="34" charset="-122"/>
              </a:endParaRPr>
            </a:p>
          </p:txBody>
        </p:sp>
      </p:grpSp>
      <p:grpSp>
        <p:nvGrpSpPr>
          <p:cNvPr id="5" name="组合 4"/>
          <p:cNvGrpSpPr/>
          <p:nvPr/>
        </p:nvGrpSpPr>
        <p:grpSpPr>
          <a:xfrm>
            <a:off x="6135057" y="1877083"/>
            <a:ext cx="5415230" cy="4357182"/>
            <a:chOff x="3519540" y="1092905"/>
            <a:chExt cx="4257629" cy="3425755"/>
          </a:xfrm>
        </p:grpSpPr>
        <p:sp>
          <p:nvSpPr>
            <p:cNvPr id="7" name="矩形 6"/>
            <p:cNvSpPr/>
            <p:nvPr/>
          </p:nvSpPr>
          <p:spPr>
            <a:xfrm>
              <a:off x="3519540" y="1092905"/>
              <a:ext cx="4181853" cy="231525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sp>
          <p:nvSpPr>
            <p:cNvPr id="8" name="矩形 7"/>
            <p:cNvSpPr/>
            <p:nvPr/>
          </p:nvSpPr>
          <p:spPr>
            <a:xfrm>
              <a:off x="3519540" y="3414352"/>
              <a:ext cx="4181853" cy="1104308"/>
            </a:xfrm>
            <a:prstGeom prst="rect">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sp>
          <p:nvSpPr>
            <p:cNvPr id="9" name="TextBox 14"/>
            <p:cNvSpPr txBox="1"/>
            <p:nvPr/>
          </p:nvSpPr>
          <p:spPr>
            <a:xfrm>
              <a:off x="3687791" y="3524974"/>
              <a:ext cx="4089378" cy="738051"/>
            </a:xfrm>
            <a:prstGeom prst="rect">
              <a:avLst/>
            </a:prstGeom>
            <a:noFill/>
          </p:spPr>
          <p:txBody>
            <a:bodyPr wrap="square" rtlCol="0">
              <a:spAutoFit/>
            </a:bodyPr>
            <a:lstStyle/>
            <a:p>
              <a:r>
                <a:rPr lang="en-US" altLang="zh-CN" sz="1100" b="1" dirty="0">
                  <a:solidFill>
                    <a:schemeClr val="bg1"/>
                  </a:solidFill>
                </a:rPr>
                <a:t>Many thanks for your awesome work!, we is so happy with your professionalism. Many thanks for your awesome work!, we is so happy with your professionalism. Many thanks for your awesome work!, we is so happy with your professionalism.</a:t>
              </a:r>
              <a:endParaRPr lang="zh-CN" altLang="en-US" sz="1100" b="1" dirty="0">
                <a:solidFill>
                  <a:schemeClr val="bg1"/>
                </a:solidFill>
              </a:endParaRPr>
            </a:p>
            <a:p>
              <a:endParaRPr lang="zh-CN" altLang="en-US" sz="1100" b="1" dirty="0">
                <a:solidFill>
                  <a:schemeClr val="bg1"/>
                </a:solidFill>
              </a:endParaRPr>
            </a:p>
            <a:p>
              <a:endParaRPr lang="zh-CN" altLang="en-US" sz="1100" b="1" dirty="0">
                <a:solidFill>
                  <a:schemeClr val="bg1"/>
                </a:solidFill>
              </a:endParaRPr>
            </a:p>
          </p:txBody>
        </p:sp>
        <p:sp>
          <p:nvSpPr>
            <p:cNvPr id="10" name="TextBox 16"/>
            <p:cNvSpPr txBox="1"/>
            <p:nvPr/>
          </p:nvSpPr>
          <p:spPr>
            <a:xfrm>
              <a:off x="3833564" y="4169397"/>
              <a:ext cx="3797832" cy="326678"/>
            </a:xfrm>
            <a:prstGeom prst="rect">
              <a:avLst/>
            </a:prstGeom>
            <a:noFill/>
          </p:spPr>
          <p:txBody>
            <a:bodyPr wrap="square" rtlCol="0">
              <a:spAutoFit/>
            </a:bodyPr>
            <a:lstStyle/>
            <a:p>
              <a:r>
                <a:rPr lang="en-US" altLang="zh-CN" sz="1050" dirty="0">
                  <a:solidFill>
                    <a:schemeClr val="bg1"/>
                  </a:solidFill>
                </a:rPr>
                <a:t>/ </a:t>
              </a:r>
              <a:r>
                <a:rPr lang="en-US" altLang="zh-CN" sz="1050" b="1" dirty="0" err="1">
                  <a:solidFill>
                    <a:schemeClr val="bg1"/>
                  </a:solidFill>
                </a:rPr>
                <a:t>Herpina</a:t>
              </a:r>
              <a:r>
                <a:rPr lang="en-US" altLang="zh-CN" sz="1050" b="1" dirty="0">
                  <a:solidFill>
                    <a:schemeClr val="bg1"/>
                  </a:solidFill>
                </a:rPr>
                <a:t> </a:t>
              </a:r>
              <a:r>
                <a:rPr lang="en-US" altLang="zh-CN" sz="1050" b="1" dirty="0" err="1">
                  <a:solidFill>
                    <a:schemeClr val="bg1"/>
                  </a:solidFill>
                </a:rPr>
                <a:t>Herpson</a:t>
              </a:r>
              <a:r>
                <a:rPr lang="en-US" altLang="zh-CN" sz="1050" b="1" dirty="0">
                  <a:solidFill>
                    <a:schemeClr val="bg1"/>
                  </a:solidFill>
                </a:rPr>
                <a:t> </a:t>
              </a:r>
              <a:r>
                <a:rPr lang="en-US" altLang="zh-CN" sz="1050" dirty="0">
                  <a:solidFill>
                    <a:schemeClr val="bg1"/>
                  </a:solidFill>
                </a:rPr>
                <a:t>-the Happiest company/ </a:t>
              </a:r>
              <a:r>
                <a:rPr lang="en-US" altLang="zh-CN" sz="1050" b="1" dirty="0" err="1">
                  <a:solidFill>
                    <a:schemeClr val="bg1"/>
                  </a:solidFill>
                </a:rPr>
                <a:t>Herpina</a:t>
              </a:r>
              <a:r>
                <a:rPr lang="en-US" altLang="zh-CN" sz="1050" b="1" dirty="0">
                  <a:solidFill>
                    <a:schemeClr val="bg1"/>
                  </a:solidFill>
                </a:rPr>
                <a:t> </a:t>
              </a:r>
              <a:r>
                <a:rPr lang="en-US" altLang="zh-CN" sz="1050" b="1" dirty="0" err="1">
                  <a:solidFill>
                    <a:schemeClr val="bg1"/>
                  </a:solidFill>
                </a:rPr>
                <a:t>Herpson</a:t>
              </a:r>
              <a:r>
                <a:rPr lang="en-US" altLang="zh-CN" sz="1050" b="1" dirty="0">
                  <a:solidFill>
                    <a:schemeClr val="bg1"/>
                  </a:solidFill>
                </a:rPr>
                <a:t> </a:t>
              </a:r>
              <a:r>
                <a:rPr lang="en-US" altLang="zh-CN" sz="1050" dirty="0">
                  <a:solidFill>
                    <a:schemeClr val="bg1"/>
                  </a:solidFill>
                </a:rPr>
                <a:t>-the Happiest </a:t>
              </a:r>
              <a:r>
                <a:rPr lang="en-US" altLang="zh-CN" sz="1050" dirty="0" err="1">
                  <a:solidFill>
                    <a:schemeClr val="bg1"/>
                  </a:solidFill>
                </a:rPr>
                <a:t>Compan</a:t>
              </a:r>
              <a:r>
                <a:rPr lang="en-US" altLang="zh-CN" sz="1050" dirty="0">
                  <a:solidFill>
                    <a:schemeClr val="bg1"/>
                  </a:solidFill>
                </a:rPr>
                <a:t>/</a:t>
              </a:r>
              <a:endParaRPr lang="zh-CN" altLang="en-US" sz="1050" dirty="0">
                <a:solidFill>
                  <a:schemeClr val="bg1"/>
                </a:solidFill>
              </a:endParaRPr>
            </a:p>
          </p:txBody>
        </p:sp>
        <p:cxnSp>
          <p:nvCxnSpPr>
            <p:cNvPr id="12" name="直接连接符 11"/>
            <p:cNvCxnSpPr/>
            <p:nvPr/>
          </p:nvCxnSpPr>
          <p:spPr>
            <a:xfrm>
              <a:off x="3766135" y="4051013"/>
              <a:ext cx="3627013"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cxnSp>
        <p:nvCxnSpPr>
          <p:cNvPr id="13" name="Straight Connector 2"/>
          <p:cNvCxnSpPr/>
          <p:nvPr/>
        </p:nvCxnSpPr>
        <p:spPr>
          <a:xfrm>
            <a:off x="5675516" y="1819025"/>
            <a:ext cx="0" cy="450451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4" name="Diagram 10"/>
          <p:cNvGraphicFramePr/>
          <p:nvPr/>
        </p:nvGraphicFramePr>
        <p:xfrm>
          <a:off x="769409" y="1877083"/>
          <a:ext cx="4569501" cy="30463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Text Box 10"/>
          <p:cNvSpPr txBox="1">
            <a:spLocks noChangeArrowheads="1"/>
          </p:cNvSpPr>
          <p:nvPr/>
        </p:nvSpPr>
        <p:spPr bwMode="auto">
          <a:xfrm>
            <a:off x="667865" y="5458272"/>
            <a:ext cx="4671045" cy="923330"/>
          </a:xfrm>
          <a:prstGeom prst="rect">
            <a:avLst/>
          </a:prstGeom>
          <a:noFill/>
          <a:ln w="9525">
            <a:noFill/>
            <a:miter lim="800000"/>
          </a:ln>
        </p:spPr>
        <p:txBody>
          <a:bodyPr wrap="square" lIns="45720" tIns="22860" rIns="45720" bIns="22860">
            <a:spAutoFit/>
          </a:bodyPr>
          <a:lstStyle/>
          <a:p>
            <a:pPr algn="ctr" defTabSz="1087755"/>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Company Hierarchy</a:t>
            </a:r>
          </a:p>
          <a:p>
            <a:pPr algn="ctr" defTabSz="1087755"/>
            <a:endParaRPr lang="en-US" sz="10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ctr" defTabSz="1087755"/>
            <a:r>
              <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Nullam EU tempor purus. Nunc A Leo Magna, sit amet consequat risus. Nullam eu EU tempor purus. Nunc A Leo Magna, sit amet consequat risus. Nullam EU tempor purus.</a:t>
            </a: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dgm="http://schemas.openxmlformats.org/drawingml/2006/diagram"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anim calcmode="lin" valueType="num">
                                      <p:cBhvr>
                                        <p:cTn id="19" dur="500" fill="hold"/>
                                        <p:tgtEl>
                                          <p:spTgt spid="13"/>
                                        </p:tgtEl>
                                        <p:attrNameLst>
                                          <p:attrName>ppt_x</p:attrName>
                                        </p:attrNameLst>
                                      </p:cBhvr>
                                      <p:tavLst>
                                        <p:tav tm="0">
                                          <p:val>
                                            <p:strVal val="#ppt_x"/>
                                          </p:val>
                                        </p:tav>
                                        <p:tav tm="100000">
                                          <p:val>
                                            <p:strVal val="#ppt_x"/>
                                          </p:val>
                                        </p:tav>
                                      </p:tavLst>
                                    </p:anim>
                                    <p:anim calcmode="lin" valueType="num">
                                      <p:cBhvr>
                                        <p:cTn id="20" dur="5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strVal val="#ppt_x"/>
                                          </p:val>
                                        </p:tav>
                                        <p:tav tm="100000">
                                          <p:val>
                                            <p:strVal val="#ppt_x"/>
                                          </p:val>
                                        </p:tav>
                                      </p:tavLst>
                                    </p:anim>
                                    <p:anim calcmode="lin" valueType="num">
                                      <p:cBhvr>
                                        <p:cTn id="32"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84608" y="333151"/>
            <a:ext cx="5813816" cy="1067632"/>
            <a:chOff x="3204063" y="333151"/>
            <a:chExt cx="5813816" cy="849266"/>
          </a:xfrm>
        </p:grpSpPr>
        <p:sp>
          <p:nvSpPr>
            <p:cNvPr id="6" name="梯形 5"/>
            <p:cNvSpPr/>
            <p:nvPr/>
          </p:nvSpPr>
          <p:spPr>
            <a:xfrm rot="5400000">
              <a:off x="5686338" y="-2149124"/>
              <a:ext cx="849266" cy="5813816"/>
            </a:xfrm>
            <a:prstGeom prst="trapezoid">
              <a:avLst>
                <a:gd name="adj" fmla="val 0"/>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914519" y="550417"/>
              <a:ext cx="4392902" cy="394806"/>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solidFill>
                  <a:latin typeface="微软雅黑" pitchFamily="34" charset="-122"/>
                  <a:ea typeface="微软雅黑" pitchFamily="34" charset="-122"/>
                </a:rPr>
                <a:t>Click to add title text</a:t>
              </a:r>
              <a:endParaRPr lang="en-US" sz="2800" cap="small" dirty="0">
                <a:solidFill>
                  <a:schemeClr val="bg1"/>
                </a:solidFill>
                <a:latin typeface="微软雅黑" pitchFamily="34" charset="-122"/>
                <a:ea typeface="微软雅黑" pitchFamily="34" charset="-122"/>
              </a:endParaRPr>
            </a:p>
          </p:txBody>
        </p:sp>
      </p:grpSp>
      <p:grpSp>
        <p:nvGrpSpPr>
          <p:cNvPr id="3" name="组合 2"/>
          <p:cNvGrpSpPr/>
          <p:nvPr/>
        </p:nvGrpSpPr>
        <p:grpSpPr>
          <a:xfrm>
            <a:off x="1690570" y="1877113"/>
            <a:ext cx="5882582" cy="4646590"/>
            <a:chOff x="4065910" y="1400783"/>
            <a:chExt cx="6589278" cy="5204803"/>
          </a:xfrm>
        </p:grpSpPr>
        <p:sp>
          <p:nvSpPr>
            <p:cNvPr id="5" name="矩形 18"/>
            <p:cNvSpPr>
              <a:spLocks noChangeArrowheads="1"/>
            </p:cNvSpPr>
            <p:nvPr/>
          </p:nvSpPr>
          <p:spPr bwMode="auto">
            <a:xfrm>
              <a:off x="7576626" y="3954477"/>
              <a:ext cx="3062346" cy="2426874"/>
            </a:xfrm>
            <a:prstGeom prst="rect">
              <a:avLst/>
            </a:prstGeom>
            <a:blipFill dpi="0" rotWithShape="1">
              <a:blip r:embed="rId3"/>
              <a:srcRect/>
              <a:stretch>
                <a:fillRect/>
              </a:stretch>
            </a:blipFill>
            <a:ln w="9525">
              <a:noFill/>
              <a:bevel/>
            </a:ln>
          </p:spPr>
          <p:txBody>
            <a:bodyPr/>
            <a:lstStyle/>
            <a:p>
              <a:pPr marL="0" marR="0" lvl="0" indent="0" defTabSz="914400" eaLnBrk="1" fontAlgn="auto" latinLnBrk="0" hangingPunct="1">
                <a:lnSpc>
                  <a:spcPct val="100000"/>
                </a:lnSpc>
                <a:spcBef>
                  <a:spcPts val="0"/>
                </a:spcBef>
                <a:spcAft>
                  <a:spcPts val="0"/>
                </a:spcAft>
                <a:buClrTx/>
                <a:buSzTx/>
                <a:buFont typeface="Arial" charset="0"/>
                <a:buNone/>
                <a:defRPr/>
              </a:pPr>
              <a:endParaRPr kumimoji="0" lang="zh-CN" altLang="en-US" sz="1800" b="0" i="0" u="none" strike="noStrike" kern="0" cap="none" spc="0" normalizeH="0" baseline="0" noProof="0">
                <a:ln>
                  <a:noFill/>
                </a:ln>
                <a:solidFill>
                  <a:srgbClr val="005E5E"/>
                </a:solidFill>
                <a:effectLst/>
                <a:uLnTx/>
                <a:uFillTx/>
                <a:latin typeface="Arial"/>
                <a:ea typeface="宋体" charset="-122"/>
              </a:endParaRPr>
            </a:p>
          </p:txBody>
        </p:sp>
        <p:sp>
          <p:nvSpPr>
            <p:cNvPr id="7" name="矩形 6"/>
            <p:cNvSpPr/>
            <p:nvPr/>
          </p:nvSpPr>
          <p:spPr>
            <a:xfrm>
              <a:off x="4065910" y="4507129"/>
              <a:ext cx="3343448" cy="2098457"/>
            </a:xfrm>
            <a:prstGeom prst="rect">
              <a:avLst/>
            </a:prstGeom>
          </p:spPr>
          <p:txBody>
            <a:bodyPr wrap="square">
              <a:spAutoFit/>
            </a:bodyPr>
            <a:lstStyle/>
            <a:p>
              <a:pPr defTabSz="457200">
                <a:lnSpc>
                  <a:spcPct val="130000"/>
                </a:lnSpc>
              </a:pPr>
              <a:r>
                <a:rPr lang="zh-CN" altLang="en-US" sz="900" dirty="0">
                  <a:solidFill>
                    <a:schemeClr val="bg1">
                      <a:lumMod val="50000"/>
                    </a:schemeClr>
                  </a:solidFill>
                  <a:latin typeface="Century Gothic"/>
                  <a:ea typeface="微软雅黑"/>
                </a:rPr>
                <a:t>The title number can be changed by clicking and re-entering, and the top start panel can modify the font, font size, color, line spacing, and so on. Suggested body</a:t>
              </a:r>
              <a:r>
                <a:rPr lang="en-US" altLang="zh-CN" sz="900" dirty="0">
                  <a:solidFill>
                    <a:schemeClr val="bg1">
                      <a:lumMod val="50000"/>
                    </a:schemeClr>
                  </a:solidFill>
                  <a:latin typeface="Century Gothic"/>
                  <a:ea typeface="微软雅黑"/>
                </a:rPr>
                <a:t>10</a:t>
              </a:r>
              <a:r>
                <a:rPr lang="zh-CN" altLang="en-US" sz="900" dirty="0">
                  <a:solidFill>
                    <a:schemeClr val="bg1">
                      <a:lumMod val="50000"/>
                    </a:schemeClr>
                  </a:solidFill>
                  <a:latin typeface="Century Gothic"/>
                  <a:ea typeface="微软雅黑"/>
                </a:rPr>
                <a:t>Number Word,</a:t>
              </a:r>
              <a:r>
                <a:rPr lang="en-US" altLang="zh-CN" sz="900" dirty="0">
                  <a:solidFill>
                    <a:schemeClr val="bg1">
                      <a:lumMod val="50000"/>
                    </a:schemeClr>
                  </a:solidFill>
                  <a:latin typeface="Century Gothic"/>
                  <a:ea typeface="微软雅黑"/>
                </a:rPr>
                <a:t>1.3</a:t>
              </a:r>
              <a:r>
                <a:rPr lang="zh-CN" altLang="en-US" sz="900" dirty="0">
                  <a:solidFill>
                    <a:schemeClr val="bg1">
                      <a:lumMod val="50000"/>
                    </a:schemeClr>
                  </a:solidFill>
                  <a:latin typeface="Century Gothic"/>
                  <a:ea typeface="微软雅黑"/>
                </a:rPr>
                <a:t>Double word spacing. The title number can be changed by clicking and re-entering, and the top start panel can modify the font, font size, color, line spacing, and so on. Suggested body</a:t>
              </a:r>
              <a:r>
                <a:rPr lang="en-US" altLang="zh-CN" sz="900" dirty="0">
                  <a:solidFill>
                    <a:schemeClr val="bg1">
                      <a:lumMod val="50000"/>
                    </a:schemeClr>
                  </a:solidFill>
                  <a:latin typeface="Century Gothic"/>
                  <a:ea typeface="微软雅黑"/>
                </a:rPr>
                <a:t>10</a:t>
              </a:r>
              <a:r>
                <a:rPr lang="zh-CN" altLang="en-US" sz="900" dirty="0">
                  <a:solidFill>
                    <a:schemeClr val="bg1">
                      <a:lumMod val="50000"/>
                    </a:schemeClr>
                  </a:solidFill>
                  <a:latin typeface="Century Gothic"/>
                  <a:ea typeface="微软雅黑"/>
                </a:rPr>
                <a:t>Number Word,</a:t>
              </a:r>
              <a:r>
                <a:rPr lang="en-US" altLang="zh-CN" sz="900" dirty="0">
                  <a:solidFill>
                    <a:schemeClr val="bg1">
                      <a:lumMod val="50000"/>
                    </a:schemeClr>
                  </a:solidFill>
                  <a:latin typeface="Century Gothic"/>
                  <a:ea typeface="微软雅黑"/>
                </a:rPr>
                <a:t>1.3</a:t>
              </a:r>
              <a:r>
                <a:rPr lang="zh-CN" altLang="en-US" sz="900" dirty="0">
                  <a:solidFill>
                    <a:schemeClr val="bg1">
                      <a:lumMod val="50000"/>
                    </a:schemeClr>
                  </a:solidFill>
                  <a:latin typeface="Century Gothic"/>
                  <a:ea typeface="微软雅黑"/>
                </a:rPr>
                <a:t>Double word spacing.</a:t>
              </a:r>
            </a:p>
            <a:p>
              <a:pPr lvl="0" defTabSz="457200">
                <a:lnSpc>
                  <a:spcPct val="130000"/>
                </a:lnSpc>
              </a:pPr>
              <a:endParaRPr lang="zh-CN" altLang="en-US" sz="900" dirty="0">
                <a:solidFill>
                  <a:schemeClr val="bg1">
                    <a:lumMod val="50000"/>
                  </a:schemeClr>
                </a:solidFill>
                <a:latin typeface="Century Gothic"/>
                <a:ea typeface="微软雅黑"/>
              </a:endParaRPr>
            </a:p>
          </p:txBody>
        </p:sp>
        <p:sp>
          <p:nvSpPr>
            <p:cNvPr id="8" name="文本框 11"/>
            <p:cNvSpPr txBox="1"/>
            <p:nvPr/>
          </p:nvSpPr>
          <p:spPr>
            <a:xfrm>
              <a:off x="4065910" y="3872000"/>
              <a:ext cx="2291013" cy="646331"/>
            </a:xfrm>
            <a:prstGeom prst="rect">
              <a:avLst/>
            </a:prstGeom>
            <a:noFill/>
          </p:spPr>
          <p:txBody>
            <a:bodyPr wrap="none" rtlCol="0">
              <a:spAutoFit/>
            </a:bodyPr>
            <a:lstStyle/>
            <a:p>
              <a:r>
                <a:rPr lang="en-US" altLang="zh-CN" sz="3600" b="1" dirty="0">
                  <a:solidFill>
                    <a:schemeClr val="bg1">
                      <a:lumMod val="50000"/>
                    </a:schemeClr>
                  </a:solidFill>
                </a:rPr>
                <a:t>TITLE</a:t>
              </a:r>
              <a:r>
                <a:rPr lang="zh-CN" altLang="en-US" sz="3600" b="1" dirty="0">
                  <a:solidFill>
                    <a:schemeClr val="bg1">
                      <a:lumMod val="50000"/>
                    </a:schemeClr>
                  </a:solidFill>
                </a:rPr>
                <a:t> </a:t>
              </a:r>
              <a:r>
                <a:rPr lang="en-US" altLang="zh-CN" sz="3600" b="1" dirty="0">
                  <a:solidFill>
                    <a:schemeClr val="bg1">
                      <a:lumMod val="50000"/>
                    </a:schemeClr>
                  </a:solidFill>
                </a:rPr>
                <a:t>Here</a:t>
              </a:r>
              <a:endParaRPr lang="zh-CN" altLang="en-US" sz="3600" b="1" dirty="0">
                <a:solidFill>
                  <a:schemeClr val="bg1">
                    <a:lumMod val="50000"/>
                  </a:schemeClr>
                </a:solidFill>
              </a:endParaRPr>
            </a:p>
          </p:txBody>
        </p:sp>
        <p:sp>
          <p:nvSpPr>
            <p:cNvPr id="9" name="矩形 8"/>
            <p:cNvSpPr/>
            <p:nvPr/>
          </p:nvSpPr>
          <p:spPr>
            <a:xfrm>
              <a:off x="4110822" y="1400783"/>
              <a:ext cx="3120116" cy="2426874"/>
            </a:xfrm>
            <a:prstGeom prst="rect">
              <a:avLst/>
            </a:prstGeom>
            <a:blipFill>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800">
                <a:solidFill>
                  <a:schemeClr val="bg1">
                    <a:lumMod val="50000"/>
                  </a:schemeClr>
                </a:solidFill>
              </a:endParaRPr>
            </a:p>
          </p:txBody>
        </p:sp>
        <p:grpSp>
          <p:nvGrpSpPr>
            <p:cNvPr id="10" name="组合 9"/>
            <p:cNvGrpSpPr/>
            <p:nvPr/>
          </p:nvGrpSpPr>
          <p:grpSpPr>
            <a:xfrm>
              <a:off x="7576626" y="1400783"/>
              <a:ext cx="3078562" cy="2392433"/>
              <a:chOff x="8351436" y="1496182"/>
              <a:chExt cx="3527294" cy="2741155"/>
            </a:xfrm>
          </p:grpSpPr>
          <p:grpSp>
            <p:nvGrpSpPr>
              <p:cNvPr id="12" name="Group 152"/>
              <p:cNvGrpSpPr/>
              <p:nvPr/>
            </p:nvGrpSpPr>
            <p:grpSpPr>
              <a:xfrm>
                <a:off x="9063248" y="1524296"/>
                <a:ext cx="2815482" cy="779288"/>
                <a:chOff x="6978975" y="3155872"/>
                <a:chExt cx="2132940" cy="554191"/>
              </a:xfrm>
            </p:grpSpPr>
            <p:sp>
              <p:nvSpPr>
                <p:cNvPr id="28" name="TextBox 40"/>
                <p:cNvSpPr txBox="1"/>
                <p:nvPr/>
              </p:nvSpPr>
              <p:spPr>
                <a:xfrm>
                  <a:off x="6978977" y="3155872"/>
                  <a:ext cx="1542506" cy="153036"/>
                </a:xfrm>
                <a:prstGeom prst="rect">
                  <a:avLst/>
                </a:prstGeom>
                <a:noFill/>
              </p:spPr>
              <p:txBody>
                <a:bodyPr wrap="square" lIns="0" tIns="0" rIns="0" bIns="0" rtlCol="0" anchor="t">
                  <a:spAutoFit/>
                </a:bodyPr>
                <a:lstStyle/>
                <a:p>
                  <a:pPr>
                    <a:lnSpc>
                      <a:spcPct val="120000"/>
                    </a:lnSpc>
                  </a:pPr>
                  <a:r>
                    <a:rPr lang="zh-CN" altLang="en-US" sz="1000" dirty="0">
                      <a:solidFill>
                        <a:schemeClr val="bg1">
                          <a:lumMod val="65000"/>
                        </a:schemeClr>
                      </a:solidFill>
                      <a:latin typeface="Arial" pitchFamily="34" charset="0"/>
                      <a:ea typeface="微软雅黑" pitchFamily="34" charset="-122"/>
                      <a:cs typeface="+mn-ea"/>
                      <a:sym typeface="Arial" pitchFamily="34" charset="0"/>
                    </a:rPr>
                    <a:t>Please replace text content</a:t>
                  </a:r>
                  <a:endParaRPr lang="en-US" sz="1000" dirty="0">
                    <a:solidFill>
                      <a:schemeClr val="bg1">
                        <a:lumMod val="65000"/>
                      </a:schemeClr>
                    </a:solidFill>
                    <a:latin typeface="Arial" pitchFamily="34" charset="0"/>
                    <a:ea typeface="微软雅黑" pitchFamily="34" charset="-122"/>
                    <a:cs typeface="+mn-ea"/>
                    <a:sym typeface="Arial" pitchFamily="34" charset="0"/>
                  </a:endParaRPr>
                </a:p>
              </p:txBody>
            </p:sp>
            <p:sp>
              <p:nvSpPr>
                <p:cNvPr id="29" name="TextBox 41"/>
                <p:cNvSpPr txBox="1"/>
                <p:nvPr/>
              </p:nvSpPr>
              <p:spPr>
                <a:xfrm>
                  <a:off x="6978975" y="3348942"/>
                  <a:ext cx="2132940" cy="361121"/>
                </a:xfrm>
                <a:prstGeom prst="rect">
                  <a:avLst/>
                </a:prstGeom>
                <a:noFill/>
              </p:spPr>
              <p:txBody>
                <a:bodyPr wrap="square" lIns="0" tIns="0" rIns="0" bIns="0" rtlCol="0" anchor="t">
                  <a:spAutoFit/>
                </a:bodyPr>
                <a:lstStyle/>
                <a:p>
                  <a:pPr defTabSz="1285240">
                    <a:lnSpc>
                      <a:spcPct val="120000"/>
                    </a:lnSpc>
                    <a:spcBef>
                      <a:spcPct val="20000"/>
                    </a:spcBef>
                    <a:defRPr/>
                  </a:pPr>
                  <a:r>
                    <a:rPr lang="en-US" altLang="zh-CN" sz="800" dirty="0">
                      <a:solidFill>
                        <a:schemeClr val="bg1">
                          <a:lumMod val="65000"/>
                        </a:schemeClr>
                      </a:solidFill>
                      <a:latin typeface="Arial" pitchFamily="34" charset="0"/>
                      <a:ea typeface="微软雅黑" pitchFamily="34" charset="-122"/>
                      <a:cs typeface="+mn-ea"/>
                      <a:sym typeface="Arial" pitchFamily="34" charset="0"/>
                    </a:rPr>
                    <a:t>Please replace text, click Add relevant headline, modify the text content, also can copy your content to this directly.</a:t>
                  </a:r>
                  <a:endParaRPr lang="en-US" sz="800" dirty="0">
                    <a:solidFill>
                      <a:schemeClr val="bg1">
                        <a:lumMod val="65000"/>
                      </a:schemeClr>
                    </a:solidFill>
                    <a:latin typeface="Arial" pitchFamily="34" charset="0"/>
                    <a:ea typeface="微软雅黑" pitchFamily="34" charset="-122"/>
                    <a:cs typeface="+mn-ea"/>
                    <a:sym typeface="Arial" pitchFamily="34" charset="0"/>
                  </a:endParaRPr>
                </a:p>
              </p:txBody>
            </p:sp>
          </p:grpSp>
          <p:grpSp>
            <p:nvGrpSpPr>
              <p:cNvPr id="13" name="Group 158"/>
              <p:cNvGrpSpPr/>
              <p:nvPr/>
            </p:nvGrpSpPr>
            <p:grpSpPr>
              <a:xfrm>
                <a:off x="9063247" y="2432326"/>
                <a:ext cx="2815482" cy="779288"/>
                <a:chOff x="6978974" y="3914331"/>
                <a:chExt cx="2132940" cy="554190"/>
              </a:xfrm>
            </p:grpSpPr>
            <p:sp>
              <p:nvSpPr>
                <p:cNvPr id="26" name="TextBox 46"/>
                <p:cNvSpPr txBox="1"/>
                <p:nvPr/>
              </p:nvSpPr>
              <p:spPr>
                <a:xfrm>
                  <a:off x="6978977" y="3914331"/>
                  <a:ext cx="1542506" cy="153036"/>
                </a:xfrm>
                <a:prstGeom prst="rect">
                  <a:avLst/>
                </a:prstGeom>
                <a:noFill/>
              </p:spPr>
              <p:txBody>
                <a:bodyPr wrap="square" lIns="0" tIns="0" rIns="0" bIns="0" rtlCol="0" anchor="t">
                  <a:spAutoFit/>
                </a:bodyPr>
                <a:lstStyle/>
                <a:p>
                  <a:pPr>
                    <a:lnSpc>
                      <a:spcPct val="120000"/>
                    </a:lnSpc>
                  </a:pPr>
                  <a:r>
                    <a:rPr lang="zh-CN" altLang="en-US" sz="1000" dirty="0">
                      <a:solidFill>
                        <a:schemeClr val="bg1">
                          <a:lumMod val="65000"/>
                        </a:schemeClr>
                      </a:solidFill>
                      <a:latin typeface="Arial" pitchFamily="34" charset="0"/>
                      <a:ea typeface="微软雅黑" pitchFamily="34" charset="-122"/>
                      <a:cs typeface="+mn-ea"/>
                      <a:sym typeface="Arial" pitchFamily="34" charset="0"/>
                    </a:rPr>
                    <a:t>Please replace text content</a:t>
                  </a:r>
                  <a:endParaRPr lang="en-US" altLang="zh-CN" sz="1000" dirty="0">
                    <a:solidFill>
                      <a:schemeClr val="bg1">
                        <a:lumMod val="65000"/>
                      </a:schemeClr>
                    </a:solidFill>
                    <a:latin typeface="Arial" pitchFamily="34" charset="0"/>
                    <a:ea typeface="微软雅黑" pitchFamily="34" charset="-122"/>
                    <a:cs typeface="+mn-ea"/>
                    <a:sym typeface="Arial" pitchFamily="34" charset="0"/>
                  </a:endParaRPr>
                </a:p>
              </p:txBody>
            </p:sp>
            <p:sp>
              <p:nvSpPr>
                <p:cNvPr id="27" name="TextBox 47"/>
                <p:cNvSpPr txBox="1"/>
                <p:nvPr/>
              </p:nvSpPr>
              <p:spPr>
                <a:xfrm>
                  <a:off x="6978974" y="4107401"/>
                  <a:ext cx="2132940" cy="361120"/>
                </a:xfrm>
                <a:prstGeom prst="rect">
                  <a:avLst/>
                </a:prstGeom>
                <a:noFill/>
              </p:spPr>
              <p:txBody>
                <a:bodyPr wrap="square" lIns="0" tIns="0" rIns="0" bIns="0" rtlCol="0" anchor="t">
                  <a:spAutoFit/>
                </a:bodyPr>
                <a:lstStyle/>
                <a:p>
                  <a:pPr defTabSz="1285240">
                    <a:lnSpc>
                      <a:spcPct val="120000"/>
                    </a:lnSpc>
                    <a:spcBef>
                      <a:spcPct val="20000"/>
                    </a:spcBef>
                    <a:defRPr/>
                  </a:pPr>
                  <a:r>
                    <a:rPr lang="en-US" altLang="zh-CN" sz="800" dirty="0">
                      <a:solidFill>
                        <a:schemeClr val="bg1">
                          <a:lumMod val="65000"/>
                        </a:schemeClr>
                      </a:solidFill>
                      <a:latin typeface="Arial" pitchFamily="34" charset="0"/>
                      <a:ea typeface="微软雅黑" pitchFamily="34" charset="-122"/>
                      <a:cs typeface="+mn-ea"/>
                      <a:sym typeface="Arial" pitchFamily="34" charset="0"/>
                    </a:rPr>
                    <a:t>Please replace text, click Add relevant headline, modify the text content, also can copy your content to this directly.</a:t>
                  </a:r>
                  <a:r>
                    <a:rPr lang="en-US" sz="800" dirty="0">
                      <a:solidFill>
                        <a:schemeClr val="bg1">
                          <a:lumMod val="65000"/>
                        </a:schemeClr>
                      </a:solidFill>
                      <a:latin typeface="Arial" pitchFamily="34" charset="0"/>
                      <a:ea typeface="微软雅黑" pitchFamily="34" charset="-122"/>
                      <a:cs typeface="+mn-ea"/>
                      <a:sym typeface="Arial" pitchFamily="34" charset="0"/>
                    </a:rPr>
                    <a:t> </a:t>
                  </a:r>
                </a:p>
              </p:txBody>
            </p:sp>
          </p:grpSp>
          <p:grpSp>
            <p:nvGrpSpPr>
              <p:cNvPr id="14" name="Group 164"/>
              <p:cNvGrpSpPr/>
              <p:nvPr/>
            </p:nvGrpSpPr>
            <p:grpSpPr>
              <a:xfrm>
                <a:off x="9063247" y="3458049"/>
                <a:ext cx="2815482" cy="779288"/>
                <a:chOff x="6978974" y="3914331"/>
                <a:chExt cx="2132940" cy="554190"/>
              </a:xfrm>
            </p:grpSpPr>
            <p:sp>
              <p:nvSpPr>
                <p:cNvPr id="24" name="TextBox 52"/>
                <p:cNvSpPr txBox="1"/>
                <p:nvPr/>
              </p:nvSpPr>
              <p:spPr>
                <a:xfrm>
                  <a:off x="6978977" y="3914331"/>
                  <a:ext cx="1542506" cy="137702"/>
                </a:xfrm>
                <a:prstGeom prst="rect">
                  <a:avLst/>
                </a:prstGeom>
                <a:noFill/>
              </p:spPr>
              <p:txBody>
                <a:bodyPr wrap="square" lIns="0" tIns="0" rIns="0" bIns="0" rtlCol="0" anchor="t">
                  <a:spAutoFit/>
                </a:bodyPr>
                <a:lstStyle/>
                <a:p>
                  <a:pPr>
                    <a:lnSpc>
                      <a:spcPct val="120000"/>
                    </a:lnSpc>
                  </a:pPr>
                  <a:r>
                    <a:rPr lang="zh-CN" altLang="en-US" sz="900" dirty="0">
                      <a:solidFill>
                        <a:schemeClr val="bg1">
                          <a:lumMod val="65000"/>
                        </a:schemeClr>
                      </a:solidFill>
                      <a:latin typeface="Arial" pitchFamily="34" charset="0"/>
                      <a:ea typeface="微软雅黑" pitchFamily="34" charset="-122"/>
                      <a:cs typeface="+mn-ea"/>
                      <a:sym typeface="Arial" pitchFamily="34" charset="0"/>
                    </a:rPr>
                    <a:t>Please replace text content</a:t>
                  </a:r>
                  <a:endParaRPr lang="en-US" altLang="zh-CN" sz="900" dirty="0">
                    <a:solidFill>
                      <a:schemeClr val="bg1">
                        <a:lumMod val="65000"/>
                      </a:schemeClr>
                    </a:solidFill>
                    <a:latin typeface="Arial" pitchFamily="34" charset="0"/>
                    <a:ea typeface="微软雅黑" pitchFamily="34" charset="-122"/>
                    <a:cs typeface="+mn-ea"/>
                    <a:sym typeface="Arial" pitchFamily="34" charset="0"/>
                  </a:endParaRPr>
                </a:p>
              </p:txBody>
            </p:sp>
            <p:sp>
              <p:nvSpPr>
                <p:cNvPr id="25" name="TextBox 53"/>
                <p:cNvSpPr txBox="1"/>
                <p:nvPr/>
              </p:nvSpPr>
              <p:spPr>
                <a:xfrm>
                  <a:off x="6978974" y="4107401"/>
                  <a:ext cx="2132940" cy="361120"/>
                </a:xfrm>
                <a:prstGeom prst="rect">
                  <a:avLst/>
                </a:prstGeom>
                <a:noFill/>
              </p:spPr>
              <p:txBody>
                <a:bodyPr wrap="square" lIns="0" tIns="0" rIns="0" bIns="0" rtlCol="0" anchor="t">
                  <a:spAutoFit/>
                </a:bodyPr>
                <a:lstStyle/>
                <a:p>
                  <a:pPr defTabSz="1285240">
                    <a:lnSpc>
                      <a:spcPct val="120000"/>
                    </a:lnSpc>
                    <a:spcBef>
                      <a:spcPct val="20000"/>
                    </a:spcBef>
                    <a:defRPr/>
                  </a:pPr>
                  <a:r>
                    <a:rPr lang="en-US" altLang="zh-CN" sz="800" dirty="0">
                      <a:solidFill>
                        <a:schemeClr val="bg1">
                          <a:lumMod val="65000"/>
                        </a:schemeClr>
                      </a:solidFill>
                      <a:latin typeface="Arial" pitchFamily="34" charset="0"/>
                      <a:ea typeface="微软雅黑" pitchFamily="34" charset="-122"/>
                      <a:cs typeface="+mn-ea"/>
                      <a:sym typeface="Arial" pitchFamily="34" charset="0"/>
                    </a:rPr>
                    <a:t>Please replace text, click Add relevant headline, modify the text content, also can copy your content to this directly.</a:t>
                  </a:r>
                  <a:r>
                    <a:rPr lang="en-US" sz="800" dirty="0">
                      <a:solidFill>
                        <a:schemeClr val="bg1">
                          <a:lumMod val="65000"/>
                        </a:schemeClr>
                      </a:solidFill>
                      <a:latin typeface="Arial" pitchFamily="34" charset="0"/>
                      <a:ea typeface="微软雅黑" pitchFamily="34" charset="-122"/>
                      <a:cs typeface="+mn-ea"/>
                      <a:sym typeface="Arial" pitchFamily="34" charset="0"/>
                    </a:rPr>
                    <a:t> </a:t>
                  </a:r>
                </a:p>
              </p:txBody>
            </p:sp>
          </p:grpSp>
          <p:grpSp>
            <p:nvGrpSpPr>
              <p:cNvPr id="15" name="Group 167"/>
              <p:cNvGrpSpPr/>
              <p:nvPr/>
            </p:nvGrpSpPr>
            <p:grpSpPr>
              <a:xfrm>
                <a:off x="8351436" y="3434585"/>
                <a:ext cx="659525" cy="640643"/>
                <a:chOff x="6299532" y="4190009"/>
                <a:chExt cx="469021" cy="455593"/>
              </a:xfrm>
            </p:grpSpPr>
            <p:sp>
              <p:nvSpPr>
                <p:cNvPr id="22" name="Oval 168"/>
                <p:cNvSpPr>
                  <a:spLocks noChangeAspect="1"/>
                </p:cNvSpPr>
                <p:nvPr/>
              </p:nvSpPr>
              <p:spPr>
                <a:xfrm>
                  <a:off x="6299532" y="4190009"/>
                  <a:ext cx="469021" cy="455593"/>
                </a:xfrm>
                <a:prstGeom prst="ellipse">
                  <a:avLst/>
                </a:prstGeom>
                <a:noFill/>
                <a:ln>
                  <a:solidFill>
                    <a:srgbClr val="7FC4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800" dirty="0">
                    <a:latin typeface="Arial" pitchFamily="34" charset="0"/>
                    <a:ea typeface="微软雅黑" pitchFamily="34" charset="-122"/>
                    <a:cs typeface="+mn-ea"/>
                    <a:sym typeface="Arial" pitchFamily="34" charset="0"/>
                  </a:endParaRPr>
                </a:p>
              </p:txBody>
            </p:sp>
            <p:sp>
              <p:nvSpPr>
                <p:cNvPr id="23" name="Freeform 63"/>
                <p:cNvSpPr>
                  <a:spLocks noEditPoints="1"/>
                </p:cNvSpPr>
                <p:nvPr/>
              </p:nvSpPr>
              <p:spPr bwMode="auto">
                <a:xfrm>
                  <a:off x="6386874" y="4310694"/>
                  <a:ext cx="294337" cy="214222"/>
                </a:xfrm>
                <a:custGeom>
                  <a:avLst/>
                  <a:gdLst/>
                  <a:ahLst/>
                  <a:cxnLst>
                    <a:cxn ang="0">
                      <a:pos x="62" y="57"/>
                    </a:cxn>
                    <a:cxn ang="0">
                      <a:pos x="18" y="57"/>
                    </a:cxn>
                    <a:cxn ang="0">
                      <a:pos x="0" y="39"/>
                    </a:cxn>
                    <a:cxn ang="0">
                      <a:pos x="11" y="23"/>
                    </a:cxn>
                    <a:cxn ang="0">
                      <a:pos x="11" y="21"/>
                    </a:cxn>
                    <a:cxn ang="0">
                      <a:pos x="31" y="0"/>
                    </a:cxn>
                    <a:cxn ang="0">
                      <a:pos x="50" y="13"/>
                    </a:cxn>
                    <a:cxn ang="0">
                      <a:pos x="57" y="11"/>
                    </a:cxn>
                    <a:cxn ang="0">
                      <a:pos x="67" y="21"/>
                    </a:cxn>
                    <a:cxn ang="0">
                      <a:pos x="66" y="27"/>
                    </a:cxn>
                    <a:cxn ang="0">
                      <a:pos x="78" y="42"/>
                    </a:cxn>
                    <a:cxn ang="0">
                      <a:pos x="62" y="57"/>
                    </a:cxn>
                    <a:cxn ang="0">
                      <a:pos x="51" y="31"/>
                    </a:cxn>
                    <a:cxn ang="0">
                      <a:pos x="42" y="31"/>
                    </a:cxn>
                    <a:cxn ang="0">
                      <a:pos x="42" y="17"/>
                    </a:cxn>
                    <a:cxn ang="0">
                      <a:pos x="40" y="16"/>
                    </a:cxn>
                    <a:cxn ang="0">
                      <a:pos x="33" y="16"/>
                    </a:cxn>
                    <a:cxn ang="0">
                      <a:pos x="31" y="17"/>
                    </a:cxn>
                    <a:cxn ang="0">
                      <a:pos x="31" y="31"/>
                    </a:cxn>
                    <a:cxn ang="0">
                      <a:pos x="22" y="31"/>
                    </a:cxn>
                    <a:cxn ang="0">
                      <a:pos x="21" y="33"/>
                    </a:cxn>
                    <a:cxn ang="0">
                      <a:pos x="21" y="34"/>
                    </a:cxn>
                    <a:cxn ang="0">
                      <a:pos x="36" y="48"/>
                    </a:cxn>
                    <a:cxn ang="0">
                      <a:pos x="36" y="48"/>
                    </a:cxn>
                    <a:cxn ang="0">
                      <a:pos x="37" y="48"/>
                    </a:cxn>
                    <a:cxn ang="0">
                      <a:pos x="51" y="34"/>
                    </a:cxn>
                    <a:cxn ang="0">
                      <a:pos x="52" y="33"/>
                    </a:cxn>
                    <a:cxn ang="0">
                      <a:pos x="51" y="31"/>
                    </a:cxn>
                  </a:cxnLst>
                  <a:rect l="0" t="0" r="r" b="b"/>
                  <a:pathLst>
                    <a:path w="78" h="57">
                      <a:moveTo>
                        <a:pt x="62" y="57"/>
                      </a:moveTo>
                      <a:cubicBezTo>
                        <a:pt x="18" y="57"/>
                        <a:pt x="18" y="57"/>
                        <a:pt x="18" y="57"/>
                      </a:cubicBezTo>
                      <a:cubicBezTo>
                        <a:pt x="9" y="57"/>
                        <a:pt x="0" y="49"/>
                        <a:pt x="0" y="39"/>
                      </a:cubicBezTo>
                      <a:cubicBezTo>
                        <a:pt x="0" y="32"/>
                        <a:pt x="5" y="26"/>
                        <a:pt x="11" y="23"/>
                      </a:cubicBezTo>
                      <a:cubicBezTo>
                        <a:pt x="11" y="22"/>
                        <a:pt x="11" y="22"/>
                        <a:pt x="11" y="21"/>
                      </a:cubicBezTo>
                      <a:cubicBezTo>
                        <a:pt x="11" y="10"/>
                        <a:pt x="20" y="0"/>
                        <a:pt x="31" y="0"/>
                      </a:cubicBezTo>
                      <a:cubicBezTo>
                        <a:pt x="40" y="0"/>
                        <a:pt x="47" y="6"/>
                        <a:pt x="50" y="13"/>
                      </a:cubicBezTo>
                      <a:cubicBezTo>
                        <a:pt x="52" y="12"/>
                        <a:pt x="55" y="11"/>
                        <a:pt x="57" y="11"/>
                      </a:cubicBezTo>
                      <a:cubicBezTo>
                        <a:pt x="63" y="11"/>
                        <a:pt x="67" y="15"/>
                        <a:pt x="67" y="21"/>
                      </a:cubicBezTo>
                      <a:cubicBezTo>
                        <a:pt x="67" y="23"/>
                        <a:pt x="67" y="25"/>
                        <a:pt x="66" y="27"/>
                      </a:cubicBezTo>
                      <a:cubicBezTo>
                        <a:pt x="73" y="28"/>
                        <a:pt x="78" y="34"/>
                        <a:pt x="78" y="42"/>
                      </a:cubicBezTo>
                      <a:cubicBezTo>
                        <a:pt x="78" y="50"/>
                        <a:pt x="71" y="57"/>
                        <a:pt x="62" y="57"/>
                      </a:cubicBezTo>
                      <a:close/>
                      <a:moveTo>
                        <a:pt x="51" y="31"/>
                      </a:moveTo>
                      <a:cubicBezTo>
                        <a:pt x="42" y="31"/>
                        <a:pt x="42" y="31"/>
                        <a:pt x="42" y="31"/>
                      </a:cubicBezTo>
                      <a:cubicBezTo>
                        <a:pt x="42" y="17"/>
                        <a:pt x="42" y="17"/>
                        <a:pt x="42" y="17"/>
                      </a:cubicBezTo>
                      <a:cubicBezTo>
                        <a:pt x="42" y="16"/>
                        <a:pt x="41" y="16"/>
                        <a:pt x="40" y="16"/>
                      </a:cubicBezTo>
                      <a:cubicBezTo>
                        <a:pt x="33" y="16"/>
                        <a:pt x="33" y="16"/>
                        <a:pt x="33" y="16"/>
                      </a:cubicBezTo>
                      <a:cubicBezTo>
                        <a:pt x="32" y="16"/>
                        <a:pt x="31" y="16"/>
                        <a:pt x="31" y="17"/>
                      </a:cubicBezTo>
                      <a:cubicBezTo>
                        <a:pt x="31" y="31"/>
                        <a:pt x="31" y="31"/>
                        <a:pt x="31" y="31"/>
                      </a:cubicBezTo>
                      <a:cubicBezTo>
                        <a:pt x="22" y="31"/>
                        <a:pt x="22" y="31"/>
                        <a:pt x="22" y="31"/>
                      </a:cubicBezTo>
                      <a:cubicBezTo>
                        <a:pt x="22" y="31"/>
                        <a:pt x="21" y="32"/>
                        <a:pt x="21" y="33"/>
                      </a:cubicBezTo>
                      <a:cubicBezTo>
                        <a:pt x="21" y="33"/>
                        <a:pt x="21" y="33"/>
                        <a:pt x="21" y="34"/>
                      </a:cubicBezTo>
                      <a:cubicBezTo>
                        <a:pt x="36" y="48"/>
                        <a:pt x="36" y="48"/>
                        <a:pt x="36" y="48"/>
                      </a:cubicBezTo>
                      <a:cubicBezTo>
                        <a:pt x="36" y="48"/>
                        <a:pt x="36" y="48"/>
                        <a:pt x="36" y="48"/>
                      </a:cubicBezTo>
                      <a:cubicBezTo>
                        <a:pt x="37" y="48"/>
                        <a:pt x="37" y="48"/>
                        <a:pt x="37" y="48"/>
                      </a:cubicBezTo>
                      <a:cubicBezTo>
                        <a:pt x="51" y="34"/>
                        <a:pt x="51" y="34"/>
                        <a:pt x="51" y="34"/>
                      </a:cubicBezTo>
                      <a:cubicBezTo>
                        <a:pt x="52" y="33"/>
                        <a:pt x="52" y="33"/>
                        <a:pt x="52" y="33"/>
                      </a:cubicBezTo>
                      <a:cubicBezTo>
                        <a:pt x="52" y="32"/>
                        <a:pt x="51" y="31"/>
                        <a:pt x="51" y="31"/>
                      </a:cubicBezTo>
                      <a:close/>
                    </a:path>
                  </a:pathLst>
                </a:custGeom>
                <a:solidFill>
                  <a:srgbClr val="7FC4C9"/>
                </a:solidFill>
                <a:ln w="9525">
                  <a:noFill/>
                  <a:round/>
                </a:ln>
              </p:spPr>
              <p:txBody>
                <a:bodyPr vert="horz" wrap="square" lIns="128580" tIns="64290" rIns="128580" bIns="64290" numCol="1" anchor="t" anchorCtr="0" compatLnSpc="1"/>
                <a:lstStyle/>
                <a:p>
                  <a:pPr>
                    <a:lnSpc>
                      <a:spcPct val="120000"/>
                    </a:lnSpc>
                  </a:pPr>
                  <a:endParaRPr lang="en-US" sz="800" dirty="0">
                    <a:latin typeface="Arial" pitchFamily="34" charset="0"/>
                    <a:ea typeface="微软雅黑" pitchFamily="34" charset="-122"/>
                    <a:cs typeface="+mn-ea"/>
                    <a:sym typeface="Arial" pitchFamily="34" charset="0"/>
                  </a:endParaRPr>
                </a:p>
              </p:txBody>
            </p:sp>
          </p:grpSp>
          <p:grpSp>
            <p:nvGrpSpPr>
              <p:cNvPr id="16" name="Group 179"/>
              <p:cNvGrpSpPr/>
              <p:nvPr/>
            </p:nvGrpSpPr>
            <p:grpSpPr>
              <a:xfrm>
                <a:off x="8351436" y="2448228"/>
                <a:ext cx="659525" cy="640643"/>
                <a:chOff x="630683" y="4190009"/>
                <a:chExt cx="469021" cy="455593"/>
              </a:xfrm>
            </p:grpSpPr>
            <p:sp>
              <p:nvSpPr>
                <p:cNvPr id="20" name="Oval 180"/>
                <p:cNvSpPr>
                  <a:spLocks noChangeAspect="1"/>
                </p:cNvSpPr>
                <p:nvPr/>
              </p:nvSpPr>
              <p:spPr>
                <a:xfrm>
                  <a:off x="630683" y="4190009"/>
                  <a:ext cx="469021" cy="455593"/>
                </a:xfrm>
                <a:prstGeom prst="ellipse">
                  <a:avLst/>
                </a:prstGeom>
                <a:noFill/>
                <a:ln>
                  <a:solidFill>
                    <a:srgbClr val="D98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800" dirty="0">
                    <a:latin typeface="Arial" pitchFamily="34" charset="0"/>
                    <a:ea typeface="微软雅黑" pitchFamily="34" charset="-122"/>
                    <a:cs typeface="+mn-ea"/>
                    <a:sym typeface="Arial" pitchFamily="34" charset="0"/>
                  </a:endParaRPr>
                </a:p>
              </p:txBody>
            </p:sp>
            <p:sp>
              <p:nvSpPr>
                <p:cNvPr id="21" name="Freeform 103"/>
                <p:cNvSpPr>
                  <a:spLocks noEditPoints="1"/>
                </p:cNvSpPr>
                <p:nvPr/>
              </p:nvSpPr>
              <p:spPr bwMode="auto">
                <a:xfrm>
                  <a:off x="765181" y="4270535"/>
                  <a:ext cx="200025" cy="294541"/>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rgbClr val="D981B2"/>
                </a:solidFill>
                <a:ln w="9525">
                  <a:noFill/>
                  <a:round/>
                </a:ln>
              </p:spPr>
              <p:txBody>
                <a:bodyPr vert="horz" wrap="square" lIns="128580" tIns="64290" rIns="128580" bIns="64290" numCol="1" anchor="t" anchorCtr="0" compatLnSpc="1"/>
                <a:lstStyle/>
                <a:p>
                  <a:pPr>
                    <a:lnSpc>
                      <a:spcPct val="120000"/>
                    </a:lnSpc>
                  </a:pPr>
                  <a:endParaRPr lang="en-US" sz="800" dirty="0">
                    <a:latin typeface="Arial" pitchFamily="34" charset="0"/>
                    <a:ea typeface="微软雅黑" pitchFamily="34" charset="-122"/>
                    <a:cs typeface="+mn-ea"/>
                    <a:sym typeface="Arial" pitchFamily="34" charset="0"/>
                  </a:endParaRPr>
                </a:p>
              </p:txBody>
            </p:sp>
          </p:grpSp>
          <p:grpSp>
            <p:nvGrpSpPr>
              <p:cNvPr id="17" name="Group 182"/>
              <p:cNvGrpSpPr/>
              <p:nvPr/>
            </p:nvGrpSpPr>
            <p:grpSpPr>
              <a:xfrm>
                <a:off x="8351436" y="1496182"/>
                <a:ext cx="659525" cy="640643"/>
                <a:chOff x="3425803" y="3384456"/>
                <a:chExt cx="469021" cy="455593"/>
              </a:xfrm>
            </p:grpSpPr>
            <p:sp>
              <p:nvSpPr>
                <p:cNvPr id="18" name="Oval 183"/>
                <p:cNvSpPr>
                  <a:spLocks noChangeAspect="1"/>
                </p:cNvSpPr>
                <p:nvPr/>
              </p:nvSpPr>
              <p:spPr>
                <a:xfrm>
                  <a:off x="3425803" y="3384456"/>
                  <a:ext cx="469021" cy="455593"/>
                </a:xfrm>
                <a:prstGeom prst="ellipse">
                  <a:avLst/>
                </a:prstGeom>
                <a:noFill/>
                <a:ln>
                  <a:solidFill>
                    <a:srgbClr val="7FC4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800" dirty="0">
                    <a:latin typeface="Arial" pitchFamily="34" charset="0"/>
                    <a:ea typeface="微软雅黑" pitchFamily="34" charset="-122"/>
                    <a:cs typeface="+mn-ea"/>
                    <a:sym typeface="Arial" pitchFamily="34" charset="0"/>
                  </a:endParaRPr>
                </a:p>
              </p:txBody>
            </p:sp>
            <p:sp>
              <p:nvSpPr>
                <p:cNvPr id="19" name="Freeform 5"/>
                <p:cNvSpPr>
                  <a:spLocks noEditPoints="1"/>
                </p:cNvSpPr>
                <p:nvPr/>
              </p:nvSpPr>
              <p:spPr bwMode="auto">
                <a:xfrm>
                  <a:off x="3520613" y="3471340"/>
                  <a:ext cx="279400" cy="279400"/>
                </a:xfrm>
                <a:custGeom>
                  <a:avLst/>
                  <a:gdLst/>
                  <a:ahLst/>
                  <a:cxnLst>
                    <a:cxn ang="0">
                      <a:pos x="0" y="192"/>
                    </a:cxn>
                    <a:cxn ang="0">
                      <a:pos x="255" y="135"/>
                    </a:cxn>
                    <a:cxn ang="0">
                      <a:pos x="277" y="122"/>
                    </a:cxn>
                    <a:cxn ang="0">
                      <a:pos x="303" y="116"/>
                    </a:cxn>
                    <a:cxn ang="0">
                      <a:pos x="296" y="105"/>
                    </a:cxn>
                    <a:cxn ang="0">
                      <a:pos x="278" y="89"/>
                    </a:cxn>
                    <a:cxn ang="0">
                      <a:pos x="265" y="90"/>
                    </a:cxn>
                    <a:cxn ang="0">
                      <a:pos x="256" y="82"/>
                    </a:cxn>
                    <a:cxn ang="0">
                      <a:pos x="231" y="73"/>
                    </a:cxn>
                    <a:cxn ang="0">
                      <a:pos x="234" y="98"/>
                    </a:cxn>
                    <a:cxn ang="0">
                      <a:pos x="224" y="118"/>
                    </a:cxn>
                    <a:cxn ang="0">
                      <a:pos x="205" y="103"/>
                    </a:cxn>
                    <a:cxn ang="0">
                      <a:pos x="175" y="89"/>
                    </a:cxn>
                    <a:cxn ang="0">
                      <a:pos x="183" y="68"/>
                    </a:cxn>
                    <a:cxn ang="0">
                      <a:pos x="212" y="58"/>
                    </a:cxn>
                    <a:cxn ang="0">
                      <a:pos x="207" y="47"/>
                    </a:cxn>
                    <a:cxn ang="0">
                      <a:pos x="188" y="50"/>
                    </a:cxn>
                    <a:cxn ang="0">
                      <a:pos x="168" y="37"/>
                    </a:cxn>
                    <a:cxn ang="0">
                      <a:pos x="171" y="52"/>
                    </a:cxn>
                    <a:cxn ang="0">
                      <a:pos x="157" y="52"/>
                    </a:cxn>
                    <a:cxn ang="0">
                      <a:pos x="141" y="40"/>
                    </a:cxn>
                    <a:cxn ang="0">
                      <a:pos x="126" y="47"/>
                    </a:cxn>
                    <a:cxn ang="0">
                      <a:pos x="143" y="51"/>
                    </a:cxn>
                    <a:cxn ang="0">
                      <a:pos x="131" y="58"/>
                    </a:cxn>
                    <a:cxn ang="0">
                      <a:pos x="56" y="107"/>
                    </a:cxn>
                    <a:cxn ang="0">
                      <a:pos x="65" y="118"/>
                    </a:cxn>
                    <a:cxn ang="0">
                      <a:pos x="79" y="135"/>
                    </a:cxn>
                    <a:cxn ang="0">
                      <a:pos x="74" y="158"/>
                    </a:cxn>
                    <a:cxn ang="0">
                      <a:pos x="88" y="185"/>
                    </a:cxn>
                    <a:cxn ang="0">
                      <a:pos x="108" y="214"/>
                    </a:cxn>
                    <a:cxn ang="0">
                      <a:pos x="118" y="227"/>
                    </a:cxn>
                    <a:cxn ang="0">
                      <a:pos x="105" y="197"/>
                    </a:cxn>
                    <a:cxn ang="0">
                      <a:pos x="125" y="225"/>
                    </a:cxn>
                    <a:cxn ang="0">
                      <a:pos x="150" y="255"/>
                    </a:cxn>
                    <a:cxn ang="0">
                      <a:pos x="184" y="269"/>
                    </a:cxn>
                    <a:cxn ang="0">
                      <a:pos x="213" y="290"/>
                    </a:cxn>
                    <a:cxn ang="0">
                      <a:pos x="224" y="288"/>
                    </a:cxn>
                    <a:cxn ang="0">
                      <a:pos x="212" y="268"/>
                    </a:cxn>
                    <a:cxn ang="0">
                      <a:pos x="197" y="262"/>
                    </a:cxn>
                    <a:cxn ang="0">
                      <a:pos x="194" y="239"/>
                    </a:cxn>
                    <a:cxn ang="0">
                      <a:pos x="171" y="250"/>
                    </a:cxn>
                    <a:cxn ang="0">
                      <a:pos x="168" y="210"/>
                    </a:cxn>
                    <a:cxn ang="0">
                      <a:pos x="184" y="206"/>
                    </a:cxn>
                    <a:cxn ang="0">
                      <a:pos x="196" y="202"/>
                    </a:cxn>
                    <a:cxn ang="0">
                      <a:pos x="214" y="211"/>
                    </a:cxn>
                    <a:cxn ang="0">
                      <a:pos x="221" y="205"/>
                    </a:cxn>
                    <a:cxn ang="0">
                      <a:pos x="234" y="179"/>
                    </a:cxn>
                    <a:cxn ang="0">
                      <a:pos x="233" y="171"/>
                    </a:cxn>
                    <a:cxn ang="0">
                      <a:pos x="252" y="157"/>
                    </a:cxn>
                    <a:cxn ang="0">
                      <a:pos x="266" y="143"/>
                    </a:cxn>
                    <a:cxn ang="0">
                      <a:pos x="273" y="131"/>
                    </a:cxn>
                    <a:cxn ang="0">
                      <a:pos x="255" y="135"/>
                    </a:cxn>
                    <a:cxn ang="0">
                      <a:pos x="295" y="298"/>
                    </a:cxn>
                    <a:cxn ang="0">
                      <a:pos x="272" y="288"/>
                    </a:cxn>
                    <a:cxn ang="0">
                      <a:pos x="251" y="288"/>
                    </a:cxn>
                    <a:cxn ang="0">
                      <a:pos x="236" y="286"/>
                    </a:cxn>
                    <a:cxn ang="0">
                      <a:pos x="230" y="307"/>
                    </a:cxn>
                    <a:cxn ang="0">
                      <a:pos x="223" y="335"/>
                    </a:cxn>
                    <a:cxn ang="0">
                      <a:pos x="308" y="302"/>
                    </a:cxn>
                  </a:cxnLst>
                  <a:rect l="0" t="0" r="r" b="b"/>
                  <a:pathLst>
                    <a:path w="384" h="384">
                      <a:moveTo>
                        <a:pt x="384" y="192"/>
                      </a:moveTo>
                      <a:cubicBezTo>
                        <a:pt x="384" y="298"/>
                        <a:pt x="298" y="384"/>
                        <a:pt x="192" y="384"/>
                      </a:cubicBezTo>
                      <a:cubicBezTo>
                        <a:pt x="86" y="384"/>
                        <a:pt x="0" y="298"/>
                        <a:pt x="0" y="192"/>
                      </a:cubicBezTo>
                      <a:cubicBezTo>
                        <a:pt x="0" y="86"/>
                        <a:pt x="86" y="0"/>
                        <a:pt x="192" y="0"/>
                      </a:cubicBezTo>
                      <a:cubicBezTo>
                        <a:pt x="298" y="0"/>
                        <a:pt x="384" y="86"/>
                        <a:pt x="384" y="192"/>
                      </a:cubicBezTo>
                      <a:close/>
                      <a:moveTo>
                        <a:pt x="255" y="135"/>
                      </a:moveTo>
                      <a:cubicBezTo>
                        <a:pt x="256" y="135"/>
                        <a:pt x="257" y="130"/>
                        <a:pt x="258" y="129"/>
                      </a:cubicBezTo>
                      <a:cubicBezTo>
                        <a:pt x="260" y="127"/>
                        <a:pt x="262" y="126"/>
                        <a:pt x="264" y="125"/>
                      </a:cubicBezTo>
                      <a:cubicBezTo>
                        <a:pt x="268" y="124"/>
                        <a:pt x="272" y="123"/>
                        <a:pt x="277" y="122"/>
                      </a:cubicBezTo>
                      <a:cubicBezTo>
                        <a:pt x="281" y="121"/>
                        <a:pt x="286" y="121"/>
                        <a:pt x="289" y="125"/>
                      </a:cubicBezTo>
                      <a:cubicBezTo>
                        <a:pt x="289" y="124"/>
                        <a:pt x="295" y="119"/>
                        <a:pt x="295" y="119"/>
                      </a:cubicBezTo>
                      <a:cubicBezTo>
                        <a:pt x="298" y="118"/>
                        <a:pt x="301" y="118"/>
                        <a:pt x="303" y="116"/>
                      </a:cubicBezTo>
                      <a:cubicBezTo>
                        <a:pt x="303" y="115"/>
                        <a:pt x="303" y="110"/>
                        <a:pt x="303" y="110"/>
                      </a:cubicBezTo>
                      <a:cubicBezTo>
                        <a:pt x="299" y="111"/>
                        <a:pt x="298" y="107"/>
                        <a:pt x="297" y="103"/>
                      </a:cubicBezTo>
                      <a:cubicBezTo>
                        <a:pt x="297" y="104"/>
                        <a:pt x="297" y="104"/>
                        <a:pt x="296" y="105"/>
                      </a:cubicBezTo>
                      <a:cubicBezTo>
                        <a:pt x="296" y="102"/>
                        <a:pt x="291" y="104"/>
                        <a:pt x="290" y="104"/>
                      </a:cubicBezTo>
                      <a:cubicBezTo>
                        <a:pt x="284" y="102"/>
                        <a:pt x="285" y="98"/>
                        <a:pt x="283" y="94"/>
                      </a:cubicBezTo>
                      <a:cubicBezTo>
                        <a:pt x="282" y="92"/>
                        <a:pt x="279" y="91"/>
                        <a:pt x="278" y="89"/>
                      </a:cubicBezTo>
                      <a:cubicBezTo>
                        <a:pt x="277" y="87"/>
                        <a:pt x="277" y="84"/>
                        <a:pt x="274" y="84"/>
                      </a:cubicBezTo>
                      <a:cubicBezTo>
                        <a:pt x="273" y="84"/>
                        <a:pt x="270" y="89"/>
                        <a:pt x="270" y="89"/>
                      </a:cubicBezTo>
                      <a:cubicBezTo>
                        <a:pt x="267" y="88"/>
                        <a:pt x="266" y="89"/>
                        <a:pt x="265" y="90"/>
                      </a:cubicBezTo>
                      <a:cubicBezTo>
                        <a:pt x="263" y="91"/>
                        <a:pt x="262" y="91"/>
                        <a:pt x="260" y="92"/>
                      </a:cubicBezTo>
                      <a:cubicBezTo>
                        <a:pt x="265" y="90"/>
                        <a:pt x="258" y="88"/>
                        <a:pt x="256" y="88"/>
                      </a:cubicBezTo>
                      <a:cubicBezTo>
                        <a:pt x="260" y="87"/>
                        <a:pt x="258" y="83"/>
                        <a:pt x="256" y="82"/>
                      </a:cubicBezTo>
                      <a:cubicBezTo>
                        <a:pt x="256" y="82"/>
                        <a:pt x="257" y="82"/>
                        <a:pt x="257" y="82"/>
                      </a:cubicBezTo>
                      <a:cubicBezTo>
                        <a:pt x="257" y="79"/>
                        <a:pt x="250" y="77"/>
                        <a:pt x="247" y="76"/>
                      </a:cubicBezTo>
                      <a:cubicBezTo>
                        <a:pt x="245" y="74"/>
                        <a:pt x="233" y="72"/>
                        <a:pt x="231" y="73"/>
                      </a:cubicBezTo>
                      <a:cubicBezTo>
                        <a:pt x="228" y="75"/>
                        <a:pt x="231" y="80"/>
                        <a:pt x="231" y="83"/>
                      </a:cubicBezTo>
                      <a:cubicBezTo>
                        <a:pt x="232" y="86"/>
                        <a:pt x="228" y="86"/>
                        <a:pt x="228" y="89"/>
                      </a:cubicBezTo>
                      <a:cubicBezTo>
                        <a:pt x="228" y="93"/>
                        <a:pt x="236" y="92"/>
                        <a:pt x="234" y="98"/>
                      </a:cubicBezTo>
                      <a:cubicBezTo>
                        <a:pt x="233" y="102"/>
                        <a:pt x="228" y="102"/>
                        <a:pt x="226" y="105"/>
                      </a:cubicBezTo>
                      <a:cubicBezTo>
                        <a:pt x="224" y="108"/>
                        <a:pt x="227" y="112"/>
                        <a:pt x="229" y="114"/>
                      </a:cubicBezTo>
                      <a:cubicBezTo>
                        <a:pt x="231" y="115"/>
                        <a:pt x="225" y="118"/>
                        <a:pt x="224" y="118"/>
                      </a:cubicBezTo>
                      <a:cubicBezTo>
                        <a:pt x="220" y="120"/>
                        <a:pt x="217" y="114"/>
                        <a:pt x="216" y="110"/>
                      </a:cubicBezTo>
                      <a:cubicBezTo>
                        <a:pt x="215" y="108"/>
                        <a:pt x="215" y="104"/>
                        <a:pt x="212" y="103"/>
                      </a:cubicBezTo>
                      <a:cubicBezTo>
                        <a:pt x="210" y="102"/>
                        <a:pt x="206" y="102"/>
                        <a:pt x="205" y="103"/>
                      </a:cubicBezTo>
                      <a:cubicBezTo>
                        <a:pt x="203" y="99"/>
                        <a:pt x="198" y="98"/>
                        <a:pt x="194" y="97"/>
                      </a:cubicBezTo>
                      <a:cubicBezTo>
                        <a:pt x="189" y="95"/>
                        <a:pt x="185" y="95"/>
                        <a:pt x="180" y="96"/>
                      </a:cubicBezTo>
                      <a:cubicBezTo>
                        <a:pt x="181" y="95"/>
                        <a:pt x="179" y="88"/>
                        <a:pt x="175" y="89"/>
                      </a:cubicBezTo>
                      <a:cubicBezTo>
                        <a:pt x="176" y="86"/>
                        <a:pt x="176" y="84"/>
                        <a:pt x="176" y="81"/>
                      </a:cubicBezTo>
                      <a:cubicBezTo>
                        <a:pt x="177" y="79"/>
                        <a:pt x="178" y="77"/>
                        <a:pt x="179" y="75"/>
                      </a:cubicBezTo>
                      <a:cubicBezTo>
                        <a:pt x="180" y="74"/>
                        <a:pt x="185" y="69"/>
                        <a:pt x="183" y="68"/>
                      </a:cubicBezTo>
                      <a:cubicBezTo>
                        <a:pt x="188" y="69"/>
                        <a:pt x="193" y="69"/>
                        <a:pt x="196" y="66"/>
                      </a:cubicBezTo>
                      <a:cubicBezTo>
                        <a:pt x="198" y="63"/>
                        <a:pt x="199" y="60"/>
                        <a:pt x="202" y="57"/>
                      </a:cubicBezTo>
                      <a:cubicBezTo>
                        <a:pt x="205" y="53"/>
                        <a:pt x="209" y="58"/>
                        <a:pt x="212" y="58"/>
                      </a:cubicBezTo>
                      <a:cubicBezTo>
                        <a:pt x="217" y="59"/>
                        <a:pt x="217" y="53"/>
                        <a:pt x="214" y="51"/>
                      </a:cubicBezTo>
                      <a:cubicBezTo>
                        <a:pt x="218" y="51"/>
                        <a:pt x="215" y="45"/>
                        <a:pt x="213" y="44"/>
                      </a:cubicBezTo>
                      <a:cubicBezTo>
                        <a:pt x="211" y="43"/>
                        <a:pt x="202" y="46"/>
                        <a:pt x="207" y="47"/>
                      </a:cubicBezTo>
                      <a:cubicBezTo>
                        <a:pt x="206" y="47"/>
                        <a:pt x="200" y="59"/>
                        <a:pt x="196" y="53"/>
                      </a:cubicBezTo>
                      <a:cubicBezTo>
                        <a:pt x="195" y="52"/>
                        <a:pt x="195" y="47"/>
                        <a:pt x="193" y="46"/>
                      </a:cubicBezTo>
                      <a:cubicBezTo>
                        <a:pt x="190" y="46"/>
                        <a:pt x="189" y="49"/>
                        <a:pt x="188" y="50"/>
                      </a:cubicBezTo>
                      <a:cubicBezTo>
                        <a:pt x="190" y="47"/>
                        <a:pt x="181" y="45"/>
                        <a:pt x="180" y="44"/>
                      </a:cubicBezTo>
                      <a:cubicBezTo>
                        <a:pt x="183" y="42"/>
                        <a:pt x="180" y="39"/>
                        <a:pt x="178" y="38"/>
                      </a:cubicBezTo>
                      <a:cubicBezTo>
                        <a:pt x="176" y="36"/>
                        <a:pt x="169" y="35"/>
                        <a:pt x="168" y="37"/>
                      </a:cubicBezTo>
                      <a:cubicBezTo>
                        <a:pt x="163" y="43"/>
                        <a:pt x="173" y="44"/>
                        <a:pt x="175" y="45"/>
                      </a:cubicBezTo>
                      <a:cubicBezTo>
                        <a:pt x="176" y="46"/>
                        <a:pt x="179" y="48"/>
                        <a:pt x="177" y="49"/>
                      </a:cubicBezTo>
                      <a:cubicBezTo>
                        <a:pt x="176" y="50"/>
                        <a:pt x="171" y="51"/>
                        <a:pt x="171" y="52"/>
                      </a:cubicBezTo>
                      <a:cubicBezTo>
                        <a:pt x="169" y="54"/>
                        <a:pt x="172" y="57"/>
                        <a:pt x="170" y="59"/>
                      </a:cubicBezTo>
                      <a:cubicBezTo>
                        <a:pt x="168" y="57"/>
                        <a:pt x="168" y="53"/>
                        <a:pt x="166" y="50"/>
                      </a:cubicBezTo>
                      <a:cubicBezTo>
                        <a:pt x="168" y="53"/>
                        <a:pt x="157" y="52"/>
                        <a:pt x="157" y="52"/>
                      </a:cubicBezTo>
                      <a:cubicBezTo>
                        <a:pt x="154" y="52"/>
                        <a:pt x="148" y="54"/>
                        <a:pt x="145" y="50"/>
                      </a:cubicBezTo>
                      <a:cubicBezTo>
                        <a:pt x="144" y="49"/>
                        <a:pt x="144" y="44"/>
                        <a:pt x="146" y="45"/>
                      </a:cubicBezTo>
                      <a:cubicBezTo>
                        <a:pt x="144" y="43"/>
                        <a:pt x="142" y="41"/>
                        <a:pt x="141" y="40"/>
                      </a:cubicBezTo>
                      <a:cubicBezTo>
                        <a:pt x="132" y="43"/>
                        <a:pt x="125" y="47"/>
                        <a:pt x="117" y="51"/>
                      </a:cubicBezTo>
                      <a:cubicBezTo>
                        <a:pt x="118" y="51"/>
                        <a:pt x="119" y="51"/>
                        <a:pt x="120" y="50"/>
                      </a:cubicBezTo>
                      <a:cubicBezTo>
                        <a:pt x="122" y="50"/>
                        <a:pt x="124" y="48"/>
                        <a:pt x="126" y="47"/>
                      </a:cubicBezTo>
                      <a:cubicBezTo>
                        <a:pt x="128" y="46"/>
                        <a:pt x="134" y="43"/>
                        <a:pt x="136" y="46"/>
                      </a:cubicBezTo>
                      <a:cubicBezTo>
                        <a:pt x="137" y="45"/>
                        <a:pt x="137" y="45"/>
                        <a:pt x="138" y="44"/>
                      </a:cubicBezTo>
                      <a:cubicBezTo>
                        <a:pt x="139" y="46"/>
                        <a:pt x="141" y="48"/>
                        <a:pt x="143" y="51"/>
                      </a:cubicBezTo>
                      <a:cubicBezTo>
                        <a:pt x="141" y="50"/>
                        <a:pt x="137" y="50"/>
                        <a:pt x="135" y="50"/>
                      </a:cubicBezTo>
                      <a:cubicBezTo>
                        <a:pt x="133" y="51"/>
                        <a:pt x="130" y="51"/>
                        <a:pt x="130" y="53"/>
                      </a:cubicBezTo>
                      <a:cubicBezTo>
                        <a:pt x="130" y="55"/>
                        <a:pt x="131" y="57"/>
                        <a:pt x="131" y="58"/>
                      </a:cubicBezTo>
                      <a:cubicBezTo>
                        <a:pt x="128" y="56"/>
                        <a:pt x="125" y="52"/>
                        <a:pt x="121" y="51"/>
                      </a:cubicBezTo>
                      <a:cubicBezTo>
                        <a:pt x="119" y="51"/>
                        <a:pt x="117" y="51"/>
                        <a:pt x="115" y="52"/>
                      </a:cubicBezTo>
                      <a:cubicBezTo>
                        <a:pt x="91" y="65"/>
                        <a:pt x="71" y="84"/>
                        <a:pt x="56" y="107"/>
                      </a:cubicBezTo>
                      <a:cubicBezTo>
                        <a:pt x="57" y="108"/>
                        <a:pt x="58" y="109"/>
                        <a:pt x="59" y="109"/>
                      </a:cubicBezTo>
                      <a:cubicBezTo>
                        <a:pt x="62" y="110"/>
                        <a:pt x="59" y="117"/>
                        <a:pt x="64" y="113"/>
                      </a:cubicBezTo>
                      <a:cubicBezTo>
                        <a:pt x="66" y="115"/>
                        <a:pt x="66" y="116"/>
                        <a:pt x="65" y="118"/>
                      </a:cubicBezTo>
                      <a:cubicBezTo>
                        <a:pt x="65" y="118"/>
                        <a:pt x="75" y="124"/>
                        <a:pt x="76" y="125"/>
                      </a:cubicBezTo>
                      <a:cubicBezTo>
                        <a:pt x="78" y="126"/>
                        <a:pt x="80" y="128"/>
                        <a:pt x="81" y="130"/>
                      </a:cubicBezTo>
                      <a:cubicBezTo>
                        <a:pt x="82" y="132"/>
                        <a:pt x="80" y="134"/>
                        <a:pt x="79" y="135"/>
                      </a:cubicBezTo>
                      <a:cubicBezTo>
                        <a:pt x="78" y="134"/>
                        <a:pt x="75" y="130"/>
                        <a:pt x="74" y="131"/>
                      </a:cubicBezTo>
                      <a:cubicBezTo>
                        <a:pt x="73" y="133"/>
                        <a:pt x="74" y="139"/>
                        <a:pt x="77" y="139"/>
                      </a:cubicBezTo>
                      <a:cubicBezTo>
                        <a:pt x="73" y="139"/>
                        <a:pt x="75" y="155"/>
                        <a:pt x="74" y="158"/>
                      </a:cubicBezTo>
                      <a:cubicBezTo>
                        <a:pt x="74" y="158"/>
                        <a:pt x="74" y="158"/>
                        <a:pt x="74" y="158"/>
                      </a:cubicBezTo>
                      <a:cubicBezTo>
                        <a:pt x="73" y="161"/>
                        <a:pt x="76" y="173"/>
                        <a:pt x="81" y="172"/>
                      </a:cubicBezTo>
                      <a:cubicBezTo>
                        <a:pt x="78" y="172"/>
                        <a:pt x="87" y="184"/>
                        <a:pt x="88" y="185"/>
                      </a:cubicBezTo>
                      <a:cubicBezTo>
                        <a:pt x="91" y="187"/>
                        <a:pt x="95" y="188"/>
                        <a:pt x="97" y="192"/>
                      </a:cubicBezTo>
                      <a:cubicBezTo>
                        <a:pt x="100" y="195"/>
                        <a:pt x="100" y="201"/>
                        <a:pt x="103" y="203"/>
                      </a:cubicBezTo>
                      <a:cubicBezTo>
                        <a:pt x="102" y="206"/>
                        <a:pt x="108" y="210"/>
                        <a:pt x="108" y="214"/>
                      </a:cubicBezTo>
                      <a:cubicBezTo>
                        <a:pt x="108" y="214"/>
                        <a:pt x="107" y="214"/>
                        <a:pt x="107" y="215"/>
                      </a:cubicBezTo>
                      <a:cubicBezTo>
                        <a:pt x="108" y="218"/>
                        <a:pt x="113" y="218"/>
                        <a:pt x="115" y="221"/>
                      </a:cubicBezTo>
                      <a:cubicBezTo>
                        <a:pt x="116" y="223"/>
                        <a:pt x="115" y="228"/>
                        <a:pt x="118" y="227"/>
                      </a:cubicBezTo>
                      <a:cubicBezTo>
                        <a:pt x="118" y="222"/>
                        <a:pt x="115" y="216"/>
                        <a:pt x="112" y="212"/>
                      </a:cubicBezTo>
                      <a:cubicBezTo>
                        <a:pt x="110" y="209"/>
                        <a:pt x="109" y="207"/>
                        <a:pt x="108" y="204"/>
                      </a:cubicBezTo>
                      <a:cubicBezTo>
                        <a:pt x="106" y="202"/>
                        <a:pt x="106" y="199"/>
                        <a:pt x="105" y="197"/>
                      </a:cubicBezTo>
                      <a:cubicBezTo>
                        <a:pt x="106" y="197"/>
                        <a:pt x="112" y="199"/>
                        <a:pt x="111" y="200"/>
                      </a:cubicBezTo>
                      <a:cubicBezTo>
                        <a:pt x="109" y="205"/>
                        <a:pt x="119" y="214"/>
                        <a:pt x="122" y="217"/>
                      </a:cubicBezTo>
                      <a:cubicBezTo>
                        <a:pt x="123" y="218"/>
                        <a:pt x="128" y="225"/>
                        <a:pt x="125" y="225"/>
                      </a:cubicBezTo>
                      <a:cubicBezTo>
                        <a:pt x="129" y="225"/>
                        <a:pt x="133" y="230"/>
                        <a:pt x="135" y="233"/>
                      </a:cubicBezTo>
                      <a:cubicBezTo>
                        <a:pt x="137" y="236"/>
                        <a:pt x="136" y="241"/>
                        <a:pt x="138" y="245"/>
                      </a:cubicBezTo>
                      <a:cubicBezTo>
                        <a:pt x="139" y="250"/>
                        <a:pt x="146" y="252"/>
                        <a:pt x="150" y="255"/>
                      </a:cubicBezTo>
                      <a:cubicBezTo>
                        <a:pt x="154" y="256"/>
                        <a:pt x="157" y="259"/>
                        <a:pt x="160" y="260"/>
                      </a:cubicBezTo>
                      <a:cubicBezTo>
                        <a:pt x="166" y="262"/>
                        <a:pt x="167" y="260"/>
                        <a:pt x="171" y="260"/>
                      </a:cubicBezTo>
                      <a:cubicBezTo>
                        <a:pt x="178" y="259"/>
                        <a:pt x="179" y="266"/>
                        <a:pt x="184" y="269"/>
                      </a:cubicBezTo>
                      <a:cubicBezTo>
                        <a:pt x="187" y="270"/>
                        <a:pt x="194" y="273"/>
                        <a:pt x="198" y="271"/>
                      </a:cubicBezTo>
                      <a:cubicBezTo>
                        <a:pt x="196" y="272"/>
                        <a:pt x="203" y="282"/>
                        <a:pt x="204" y="283"/>
                      </a:cubicBezTo>
                      <a:cubicBezTo>
                        <a:pt x="206" y="286"/>
                        <a:pt x="210" y="287"/>
                        <a:pt x="213" y="290"/>
                      </a:cubicBezTo>
                      <a:cubicBezTo>
                        <a:pt x="213" y="290"/>
                        <a:pt x="214" y="289"/>
                        <a:pt x="214" y="288"/>
                      </a:cubicBezTo>
                      <a:cubicBezTo>
                        <a:pt x="213" y="291"/>
                        <a:pt x="218" y="296"/>
                        <a:pt x="221" y="296"/>
                      </a:cubicBezTo>
                      <a:cubicBezTo>
                        <a:pt x="223" y="295"/>
                        <a:pt x="224" y="290"/>
                        <a:pt x="224" y="288"/>
                      </a:cubicBezTo>
                      <a:cubicBezTo>
                        <a:pt x="219" y="290"/>
                        <a:pt x="215" y="288"/>
                        <a:pt x="212" y="283"/>
                      </a:cubicBezTo>
                      <a:cubicBezTo>
                        <a:pt x="211" y="282"/>
                        <a:pt x="207" y="275"/>
                        <a:pt x="211" y="275"/>
                      </a:cubicBezTo>
                      <a:cubicBezTo>
                        <a:pt x="216" y="275"/>
                        <a:pt x="212" y="271"/>
                        <a:pt x="212" y="268"/>
                      </a:cubicBezTo>
                      <a:cubicBezTo>
                        <a:pt x="211" y="264"/>
                        <a:pt x="208" y="262"/>
                        <a:pt x="206" y="259"/>
                      </a:cubicBezTo>
                      <a:cubicBezTo>
                        <a:pt x="205" y="262"/>
                        <a:pt x="200" y="261"/>
                        <a:pt x="198" y="259"/>
                      </a:cubicBezTo>
                      <a:cubicBezTo>
                        <a:pt x="198" y="259"/>
                        <a:pt x="197" y="261"/>
                        <a:pt x="197" y="262"/>
                      </a:cubicBezTo>
                      <a:cubicBezTo>
                        <a:pt x="196" y="262"/>
                        <a:pt x="195" y="262"/>
                        <a:pt x="194" y="261"/>
                      </a:cubicBezTo>
                      <a:cubicBezTo>
                        <a:pt x="194" y="258"/>
                        <a:pt x="194" y="255"/>
                        <a:pt x="195" y="251"/>
                      </a:cubicBezTo>
                      <a:cubicBezTo>
                        <a:pt x="196" y="247"/>
                        <a:pt x="205" y="238"/>
                        <a:pt x="194" y="239"/>
                      </a:cubicBezTo>
                      <a:cubicBezTo>
                        <a:pt x="190" y="239"/>
                        <a:pt x="188" y="240"/>
                        <a:pt x="187" y="244"/>
                      </a:cubicBezTo>
                      <a:cubicBezTo>
                        <a:pt x="186" y="247"/>
                        <a:pt x="186" y="249"/>
                        <a:pt x="183" y="251"/>
                      </a:cubicBezTo>
                      <a:cubicBezTo>
                        <a:pt x="181" y="252"/>
                        <a:pt x="173" y="251"/>
                        <a:pt x="171" y="250"/>
                      </a:cubicBezTo>
                      <a:cubicBezTo>
                        <a:pt x="166" y="247"/>
                        <a:pt x="163" y="239"/>
                        <a:pt x="163" y="234"/>
                      </a:cubicBezTo>
                      <a:cubicBezTo>
                        <a:pt x="163" y="227"/>
                        <a:pt x="166" y="221"/>
                        <a:pt x="163" y="215"/>
                      </a:cubicBezTo>
                      <a:cubicBezTo>
                        <a:pt x="164" y="213"/>
                        <a:pt x="166" y="211"/>
                        <a:pt x="168" y="210"/>
                      </a:cubicBezTo>
                      <a:cubicBezTo>
                        <a:pt x="169" y="209"/>
                        <a:pt x="171" y="210"/>
                        <a:pt x="172" y="207"/>
                      </a:cubicBezTo>
                      <a:cubicBezTo>
                        <a:pt x="171" y="207"/>
                        <a:pt x="170" y="206"/>
                        <a:pt x="170" y="206"/>
                      </a:cubicBezTo>
                      <a:cubicBezTo>
                        <a:pt x="173" y="208"/>
                        <a:pt x="180" y="203"/>
                        <a:pt x="184" y="206"/>
                      </a:cubicBezTo>
                      <a:cubicBezTo>
                        <a:pt x="186" y="207"/>
                        <a:pt x="188" y="208"/>
                        <a:pt x="189" y="205"/>
                      </a:cubicBezTo>
                      <a:cubicBezTo>
                        <a:pt x="189" y="205"/>
                        <a:pt x="187" y="202"/>
                        <a:pt x="188" y="200"/>
                      </a:cubicBezTo>
                      <a:cubicBezTo>
                        <a:pt x="189" y="204"/>
                        <a:pt x="192" y="205"/>
                        <a:pt x="196" y="202"/>
                      </a:cubicBezTo>
                      <a:cubicBezTo>
                        <a:pt x="197" y="203"/>
                        <a:pt x="201" y="203"/>
                        <a:pt x="204" y="204"/>
                      </a:cubicBezTo>
                      <a:cubicBezTo>
                        <a:pt x="207" y="206"/>
                        <a:pt x="207" y="209"/>
                        <a:pt x="211" y="205"/>
                      </a:cubicBezTo>
                      <a:cubicBezTo>
                        <a:pt x="213" y="208"/>
                        <a:pt x="213" y="208"/>
                        <a:pt x="214" y="211"/>
                      </a:cubicBezTo>
                      <a:cubicBezTo>
                        <a:pt x="214" y="214"/>
                        <a:pt x="216" y="221"/>
                        <a:pt x="218" y="222"/>
                      </a:cubicBezTo>
                      <a:cubicBezTo>
                        <a:pt x="224" y="225"/>
                        <a:pt x="222" y="217"/>
                        <a:pt x="222" y="214"/>
                      </a:cubicBezTo>
                      <a:cubicBezTo>
                        <a:pt x="222" y="213"/>
                        <a:pt x="222" y="205"/>
                        <a:pt x="221" y="205"/>
                      </a:cubicBezTo>
                      <a:cubicBezTo>
                        <a:pt x="213" y="203"/>
                        <a:pt x="216" y="197"/>
                        <a:pt x="221" y="193"/>
                      </a:cubicBezTo>
                      <a:cubicBezTo>
                        <a:pt x="222" y="192"/>
                        <a:pt x="227" y="190"/>
                        <a:pt x="230" y="188"/>
                      </a:cubicBezTo>
                      <a:cubicBezTo>
                        <a:pt x="232" y="186"/>
                        <a:pt x="235" y="183"/>
                        <a:pt x="234" y="179"/>
                      </a:cubicBezTo>
                      <a:cubicBezTo>
                        <a:pt x="235" y="179"/>
                        <a:pt x="236" y="178"/>
                        <a:pt x="236" y="177"/>
                      </a:cubicBezTo>
                      <a:cubicBezTo>
                        <a:pt x="236" y="177"/>
                        <a:pt x="233" y="174"/>
                        <a:pt x="232" y="175"/>
                      </a:cubicBezTo>
                      <a:cubicBezTo>
                        <a:pt x="234" y="174"/>
                        <a:pt x="234" y="172"/>
                        <a:pt x="233" y="171"/>
                      </a:cubicBezTo>
                      <a:cubicBezTo>
                        <a:pt x="235" y="169"/>
                        <a:pt x="234" y="166"/>
                        <a:pt x="236" y="165"/>
                      </a:cubicBezTo>
                      <a:cubicBezTo>
                        <a:pt x="239" y="169"/>
                        <a:pt x="245" y="165"/>
                        <a:pt x="242" y="162"/>
                      </a:cubicBezTo>
                      <a:cubicBezTo>
                        <a:pt x="244" y="158"/>
                        <a:pt x="250" y="160"/>
                        <a:pt x="252" y="157"/>
                      </a:cubicBezTo>
                      <a:cubicBezTo>
                        <a:pt x="255" y="158"/>
                        <a:pt x="253" y="153"/>
                        <a:pt x="255" y="150"/>
                      </a:cubicBezTo>
                      <a:cubicBezTo>
                        <a:pt x="256" y="148"/>
                        <a:pt x="259" y="148"/>
                        <a:pt x="262" y="147"/>
                      </a:cubicBezTo>
                      <a:cubicBezTo>
                        <a:pt x="262" y="147"/>
                        <a:pt x="268" y="143"/>
                        <a:pt x="266" y="143"/>
                      </a:cubicBezTo>
                      <a:cubicBezTo>
                        <a:pt x="270" y="144"/>
                        <a:pt x="279" y="139"/>
                        <a:pt x="272" y="135"/>
                      </a:cubicBezTo>
                      <a:cubicBezTo>
                        <a:pt x="273" y="133"/>
                        <a:pt x="270" y="132"/>
                        <a:pt x="268" y="132"/>
                      </a:cubicBezTo>
                      <a:cubicBezTo>
                        <a:pt x="269" y="131"/>
                        <a:pt x="272" y="132"/>
                        <a:pt x="273" y="131"/>
                      </a:cubicBezTo>
                      <a:cubicBezTo>
                        <a:pt x="276" y="129"/>
                        <a:pt x="274" y="128"/>
                        <a:pt x="271" y="127"/>
                      </a:cubicBezTo>
                      <a:cubicBezTo>
                        <a:pt x="268" y="126"/>
                        <a:pt x="263" y="128"/>
                        <a:pt x="261" y="130"/>
                      </a:cubicBezTo>
                      <a:cubicBezTo>
                        <a:pt x="259" y="132"/>
                        <a:pt x="257" y="134"/>
                        <a:pt x="255" y="135"/>
                      </a:cubicBezTo>
                      <a:close/>
                      <a:moveTo>
                        <a:pt x="308" y="302"/>
                      </a:moveTo>
                      <a:cubicBezTo>
                        <a:pt x="306" y="301"/>
                        <a:pt x="303" y="301"/>
                        <a:pt x="301" y="300"/>
                      </a:cubicBezTo>
                      <a:cubicBezTo>
                        <a:pt x="299" y="300"/>
                        <a:pt x="298" y="299"/>
                        <a:pt x="295" y="298"/>
                      </a:cubicBezTo>
                      <a:cubicBezTo>
                        <a:pt x="296" y="293"/>
                        <a:pt x="290" y="292"/>
                        <a:pt x="287" y="289"/>
                      </a:cubicBezTo>
                      <a:cubicBezTo>
                        <a:pt x="284" y="287"/>
                        <a:pt x="282" y="284"/>
                        <a:pt x="277" y="285"/>
                      </a:cubicBezTo>
                      <a:cubicBezTo>
                        <a:pt x="276" y="285"/>
                        <a:pt x="271" y="287"/>
                        <a:pt x="272" y="288"/>
                      </a:cubicBezTo>
                      <a:cubicBezTo>
                        <a:pt x="269" y="285"/>
                        <a:pt x="268" y="284"/>
                        <a:pt x="263" y="282"/>
                      </a:cubicBezTo>
                      <a:cubicBezTo>
                        <a:pt x="259" y="281"/>
                        <a:pt x="257" y="276"/>
                        <a:pt x="253" y="281"/>
                      </a:cubicBezTo>
                      <a:cubicBezTo>
                        <a:pt x="251" y="283"/>
                        <a:pt x="252" y="286"/>
                        <a:pt x="251" y="288"/>
                      </a:cubicBezTo>
                      <a:cubicBezTo>
                        <a:pt x="247" y="285"/>
                        <a:pt x="254" y="282"/>
                        <a:pt x="251" y="279"/>
                      </a:cubicBezTo>
                      <a:cubicBezTo>
                        <a:pt x="248" y="275"/>
                        <a:pt x="243" y="281"/>
                        <a:pt x="240" y="282"/>
                      </a:cubicBezTo>
                      <a:cubicBezTo>
                        <a:pt x="239" y="284"/>
                        <a:pt x="237" y="284"/>
                        <a:pt x="236" y="286"/>
                      </a:cubicBezTo>
                      <a:cubicBezTo>
                        <a:pt x="235" y="287"/>
                        <a:pt x="234" y="290"/>
                        <a:pt x="233" y="291"/>
                      </a:cubicBezTo>
                      <a:cubicBezTo>
                        <a:pt x="233" y="289"/>
                        <a:pt x="228" y="290"/>
                        <a:pt x="228" y="288"/>
                      </a:cubicBezTo>
                      <a:cubicBezTo>
                        <a:pt x="229" y="294"/>
                        <a:pt x="229" y="301"/>
                        <a:pt x="230" y="307"/>
                      </a:cubicBezTo>
                      <a:cubicBezTo>
                        <a:pt x="231" y="310"/>
                        <a:pt x="230" y="316"/>
                        <a:pt x="227" y="319"/>
                      </a:cubicBezTo>
                      <a:cubicBezTo>
                        <a:pt x="224" y="321"/>
                        <a:pt x="221" y="324"/>
                        <a:pt x="220" y="329"/>
                      </a:cubicBezTo>
                      <a:cubicBezTo>
                        <a:pt x="220" y="332"/>
                        <a:pt x="220" y="334"/>
                        <a:pt x="223" y="335"/>
                      </a:cubicBezTo>
                      <a:cubicBezTo>
                        <a:pt x="223" y="339"/>
                        <a:pt x="219" y="342"/>
                        <a:pt x="219" y="346"/>
                      </a:cubicBezTo>
                      <a:cubicBezTo>
                        <a:pt x="219" y="346"/>
                        <a:pt x="220" y="348"/>
                        <a:pt x="220" y="350"/>
                      </a:cubicBezTo>
                      <a:cubicBezTo>
                        <a:pt x="254" y="344"/>
                        <a:pt x="285" y="327"/>
                        <a:pt x="308" y="302"/>
                      </a:cubicBezTo>
                      <a:close/>
                    </a:path>
                  </a:pathLst>
                </a:custGeom>
                <a:solidFill>
                  <a:srgbClr val="7FC4C9"/>
                </a:solidFill>
                <a:ln w="9525">
                  <a:noFill/>
                  <a:round/>
                </a:ln>
              </p:spPr>
              <p:txBody>
                <a:bodyPr vert="horz" wrap="square" lIns="128580" tIns="64290" rIns="128580" bIns="64290" numCol="1" anchor="t" anchorCtr="0" compatLnSpc="1"/>
                <a:lstStyle/>
                <a:p>
                  <a:pPr>
                    <a:lnSpc>
                      <a:spcPct val="120000"/>
                    </a:lnSpc>
                  </a:pPr>
                  <a:endParaRPr lang="en-US" sz="800" dirty="0">
                    <a:latin typeface="Arial" pitchFamily="34" charset="0"/>
                    <a:ea typeface="微软雅黑" pitchFamily="34" charset="-122"/>
                    <a:cs typeface="+mn-ea"/>
                    <a:sym typeface="Arial" pitchFamily="34" charset="0"/>
                  </a:endParaRPr>
                </a:p>
              </p:txBody>
            </p:sp>
          </p:grpSp>
        </p:grpSp>
      </p:grpSp>
      <p:sp>
        <p:nvSpPr>
          <p:cNvPr id="44" name="TextBox 28"/>
          <p:cNvSpPr txBox="1"/>
          <p:nvPr/>
        </p:nvSpPr>
        <p:spPr>
          <a:xfrm>
            <a:off x="7878149" y="1842340"/>
            <a:ext cx="1806905" cy="261610"/>
          </a:xfrm>
          <a:prstGeom prst="rect">
            <a:avLst/>
          </a:prstGeom>
          <a:noFill/>
        </p:spPr>
        <p:txBody>
          <a:bodyPr wrap="none" rtlCol="0">
            <a:spAutoFit/>
          </a:bodyPr>
          <a:lstStyle/>
          <a:p>
            <a:r>
              <a:rPr lang="zh-CN" altLang="en-US" sz="1100" b="1" dirty="0">
                <a:solidFill>
                  <a:srgbClr val="7FC4C9"/>
                </a:solidFill>
                <a:latin typeface="+mj-ea"/>
                <a:ea typeface="+mj-ea"/>
              </a:rPr>
              <a:t>Please enter your title</a:t>
            </a:r>
          </a:p>
        </p:txBody>
      </p:sp>
      <p:sp>
        <p:nvSpPr>
          <p:cNvPr id="45" name="TextBox 29"/>
          <p:cNvSpPr txBox="1"/>
          <p:nvPr/>
        </p:nvSpPr>
        <p:spPr>
          <a:xfrm>
            <a:off x="7878149" y="2151426"/>
            <a:ext cx="2879173" cy="600164"/>
          </a:xfrm>
          <a:prstGeom prst="rect">
            <a:avLst/>
          </a:prstGeom>
          <a:noFill/>
        </p:spPr>
        <p:txBody>
          <a:bodyPr wrap="square" rtlCol="0">
            <a:spAutoFit/>
          </a:bodyPr>
          <a:lstStyle/>
          <a:p>
            <a:r>
              <a:rPr lang="zh-CN" altLang="en-US" sz="1100" dirty="0">
                <a:solidFill>
                  <a:schemeClr val="bg1">
                    <a:lumMod val="50000"/>
                  </a:schemeClr>
                </a:solidFill>
                <a:latin typeface="+mn-ea"/>
                <a:ea typeface="+mn-ea"/>
              </a:rPr>
              <a:t>Here you can enter a long and short paragraph text here can be entered can be long and short</a:t>
            </a:r>
          </a:p>
        </p:txBody>
      </p:sp>
      <p:sp>
        <p:nvSpPr>
          <p:cNvPr id="46" name="TextBox 30"/>
          <p:cNvSpPr txBox="1"/>
          <p:nvPr/>
        </p:nvSpPr>
        <p:spPr>
          <a:xfrm>
            <a:off x="7878149" y="2980873"/>
            <a:ext cx="1806905" cy="261610"/>
          </a:xfrm>
          <a:prstGeom prst="rect">
            <a:avLst/>
          </a:prstGeom>
          <a:noFill/>
        </p:spPr>
        <p:txBody>
          <a:bodyPr wrap="none" rtlCol="0">
            <a:spAutoFit/>
          </a:bodyPr>
          <a:lstStyle/>
          <a:p>
            <a:r>
              <a:rPr lang="zh-CN" altLang="en-US" sz="1100" b="1" dirty="0">
                <a:solidFill>
                  <a:srgbClr val="D981B2"/>
                </a:solidFill>
                <a:latin typeface="+mj-ea"/>
                <a:ea typeface="+mj-ea"/>
              </a:rPr>
              <a:t>Please enter your title</a:t>
            </a:r>
          </a:p>
        </p:txBody>
      </p:sp>
      <p:sp>
        <p:nvSpPr>
          <p:cNvPr id="47" name="TextBox 31"/>
          <p:cNvSpPr txBox="1"/>
          <p:nvPr/>
        </p:nvSpPr>
        <p:spPr>
          <a:xfrm>
            <a:off x="7878149" y="3289959"/>
            <a:ext cx="2879173" cy="600164"/>
          </a:xfrm>
          <a:prstGeom prst="rect">
            <a:avLst/>
          </a:prstGeom>
          <a:noFill/>
        </p:spPr>
        <p:txBody>
          <a:bodyPr wrap="square" rtlCol="0">
            <a:spAutoFit/>
          </a:bodyPr>
          <a:lstStyle/>
          <a:p>
            <a:r>
              <a:rPr lang="zh-CN" altLang="en-US" sz="1100" dirty="0">
                <a:solidFill>
                  <a:schemeClr val="bg1">
                    <a:lumMod val="50000"/>
                  </a:schemeClr>
                </a:solidFill>
                <a:latin typeface="+mn-ea"/>
              </a:rPr>
              <a:t>Here you can enter a long and short paragraph text here can be entered can be long and short</a:t>
            </a:r>
          </a:p>
        </p:txBody>
      </p:sp>
      <p:sp>
        <p:nvSpPr>
          <p:cNvPr id="48" name="TextBox 32"/>
          <p:cNvSpPr txBox="1"/>
          <p:nvPr/>
        </p:nvSpPr>
        <p:spPr>
          <a:xfrm>
            <a:off x="7878149" y="4168479"/>
            <a:ext cx="1806905" cy="261610"/>
          </a:xfrm>
          <a:prstGeom prst="rect">
            <a:avLst/>
          </a:prstGeom>
          <a:noFill/>
        </p:spPr>
        <p:txBody>
          <a:bodyPr wrap="none" rtlCol="0">
            <a:spAutoFit/>
          </a:bodyPr>
          <a:lstStyle/>
          <a:p>
            <a:r>
              <a:rPr lang="zh-CN" altLang="en-US" sz="1100" b="1" dirty="0">
                <a:solidFill>
                  <a:srgbClr val="7FC4C9"/>
                </a:solidFill>
                <a:latin typeface="+mj-ea"/>
                <a:ea typeface="+mj-ea"/>
              </a:rPr>
              <a:t>Please enter your title</a:t>
            </a:r>
          </a:p>
        </p:txBody>
      </p:sp>
      <p:sp>
        <p:nvSpPr>
          <p:cNvPr id="49" name="TextBox 33"/>
          <p:cNvSpPr txBox="1"/>
          <p:nvPr/>
        </p:nvSpPr>
        <p:spPr>
          <a:xfrm>
            <a:off x="7878149" y="4477565"/>
            <a:ext cx="2957232" cy="600164"/>
          </a:xfrm>
          <a:prstGeom prst="rect">
            <a:avLst/>
          </a:prstGeom>
          <a:noFill/>
        </p:spPr>
        <p:txBody>
          <a:bodyPr wrap="square" rtlCol="0">
            <a:spAutoFit/>
          </a:bodyPr>
          <a:lstStyle/>
          <a:p>
            <a:r>
              <a:rPr lang="zh-CN" altLang="en-US" sz="1100" dirty="0">
                <a:solidFill>
                  <a:schemeClr val="bg1">
                    <a:lumMod val="50000"/>
                  </a:schemeClr>
                </a:solidFill>
                <a:latin typeface="+mn-ea"/>
              </a:rPr>
              <a:t>Here you can enter a long and short paragraph text here can be entered can be long and short</a:t>
            </a:r>
          </a:p>
        </p:txBody>
      </p:sp>
      <p:sp>
        <p:nvSpPr>
          <p:cNvPr id="50" name="TextBox 34"/>
          <p:cNvSpPr txBox="1"/>
          <p:nvPr/>
        </p:nvSpPr>
        <p:spPr>
          <a:xfrm>
            <a:off x="7874651" y="5414580"/>
            <a:ext cx="1806905" cy="261610"/>
          </a:xfrm>
          <a:prstGeom prst="rect">
            <a:avLst/>
          </a:prstGeom>
          <a:noFill/>
        </p:spPr>
        <p:txBody>
          <a:bodyPr wrap="none" rtlCol="0">
            <a:spAutoFit/>
          </a:bodyPr>
          <a:lstStyle/>
          <a:p>
            <a:r>
              <a:rPr lang="zh-CN" altLang="en-US" sz="1100" b="1" dirty="0">
                <a:solidFill>
                  <a:srgbClr val="D981B2"/>
                </a:solidFill>
                <a:latin typeface="+mj-ea"/>
                <a:ea typeface="+mj-ea"/>
              </a:rPr>
              <a:t>Please enter your title</a:t>
            </a:r>
          </a:p>
        </p:txBody>
      </p:sp>
      <p:sp>
        <p:nvSpPr>
          <p:cNvPr id="51" name="TextBox 38"/>
          <p:cNvSpPr txBox="1"/>
          <p:nvPr/>
        </p:nvSpPr>
        <p:spPr>
          <a:xfrm>
            <a:off x="7874651" y="5723666"/>
            <a:ext cx="2960730" cy="600164"/>
          </a:xfrm>
          <a:prstGeom prst="rect">
            <a:avLst/>
          </a:prstGeom>
          <a:noFill/>
        </p:spPr>
        <p:txBody>
          <a:bodyPr wrap="square" rtlCol="0">
            <a:spAutoFit/>
          </a:bodyPr>
          <a:lstStyle/>
          <a:p>
            <a:r>
              <a:rPr lang="zh-CN" altLang="en-US" sz="1100" dirty="0">
                <a:solidFill>
                  <a:schemeClr val="bg1">
                    <a:lumMod val="50000"/>
                  </a:schemeClr>
                </a:solidFill>
                <a:latin typeface="+mn-ea"/>
              </a:rPr>
              <a:t>Here you can enter a long and short paragraph text here can be entered can be long and short</a:t>
            </a: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6" fill="hold" grpId="0" nodeType="after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1+#ppt_w/2"/>
                                          </p:val>
                                        </p:tav>
                                        <p:tav tm="100000">
                                          <p:val>
                                            <p:strVal val="#ppt_x"/>
                                          </p:val>
                                        </p:tav>
                                      </p:tavLst>
                                    </p:anim>
                                    <p:anim calcmode="lin" valueType="num">
                                      <p:cBhvr additive="base">
                                        <p:cTn id="13" dur="500" fill="hold"/>
                                        <p:tgtEl>
                                          <p:spTgt spid="44"/>
                                        </p:tgtEl>
                                        <p:attrNameLst>
                                          <p:attrName>ppt_y</p:attrName>
                                        </p:attrNameLst>
                                      </p:cBhvr>
                                      <p:tavLst>
                                        <p:tav tm="0">
                                          <p:val>
                                            <p:strVal val="1+#ppt_h/2"/>
                                          </p:val>
                                        </p:tav>
                                        <p:tav tm="100000">
                                          <p:val>
                                            <p:strVal val="#ppt_y"/>
                                          </p:val>
                                        </p:tav>
                                      </p:tavLst>
                                    </p:anim>
                                  </p:childTnLst>
                                </p:cTn>
                              </p:par>
                              <p:par>
                                <p:cTn id="14" presetID="2" presetClass="entr" presetSubtype="6"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500" fill="hold"/>
                                        <p:tgtEl>
                                          <p:spTgt spid="46"/>
                                        </p:tgtEl>
                                        <p:attrNameLst>
                                          <p:attrName>ppt_x</p:attrName>
                                        </p:attrNameLst>
                                      </p:cBhvr>
                                      <p:tavLst>
                                        <p:tav tm="0">
                                          <p:val>
                                            <p:strVal val="1+#ppt_w/2"/>
                                          </p:val>
                                        </p:tav>
                                        <p:tav tm="100000">
                                          <p:val>
                                            <p:strVal val="#ppt_x"/>
                                          </p:val>
                                        </p:tav>
                                      </p:tavLst>
                                    </p:anim>
                                    <p:anim calcmode="lin" valueType="num">
                                      <p:cBhvr additive="base">
                                        <p:cTn id="17" dur="500" fill="hold"/>
                                        <p:tgtEl>
                                          <p:spTgt spid="46"/>
                                        </p:tgtEl>
                                        <p:attrNameLst>
                                          <p:attrName>ppt_y</p:attrName>
                                        </p:attrNameLst>
                                      </p:cBhvr>
                                      <p:tavLst>
                                        <p:tav tm="0">
                                          <p:val>
                                            <p:strVal val="1+#ppt_h/2"/>
                                          </p:val>
                                        </p:tav>
                                        <p:tav tm="100000">
                                          <p:val>
                                            <p:strVal val="#ppt_y"/>
                                          </p:val>
                                        </p:tav>
                                      </p:tavLst>
                                    </p:anim>
                                  </p:childTnLst>
                                </p:cTn>
                              </p:par>
                              <p:par>
                                <p:cTn id="18" presetID="2" presetClass="entr" presetSubtype="6" fill="hold" grpId="0" nodeType="with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additive="base">
                                        <p:cTn id="20" dur="500" fill="hold"/>
                                        <p:tgtEl>
                                          <p:spTgt spid="48"/>
                                        </p:tgtEl>
                                        <p:attrNameLst>
                                          <p:attrName>ppt_x</p:attrName>
                                        </p:attrNameLst>
                                      </p:cBhvr>
                                      <p:tavLst>
                                        <p:tav tm="0">
                                          <p:val>
                                            <p:strVal val="1+#ppt_w/2"/>
                                          </p:val>
                                        </p:tav>
                                        <p:tav tm="100000">
                                          <p:val>
                                            <p:strVal val="#ppt_x"/>
                                          </p:val>
                                        </p:tav>
                                      </p:tavLst>
                                    </p:anim>
                                    <p:anim calcmode="lin" valueType="num">
                                      <p:cBhvr additive="base">
                                        <p:cTn id="21" dur="500" fill="hold"/>
                                        <p:tgtEl>
                                          <p:spTgt spid="48"/>
                                        </p:tgtEl>
                                        <p:attrNameLst>
                                          <p:attrName>ppt_y</p:attrName>
                                        </p:attrNameLst>
                                      </p:cBhvr>
                                      <p:tavLst>
                                        <p:tav tm="0">
                                          <p:val>
                                            <p:strVal val="1+#ppt_h/2"/>
                                          </p:val>
                                        </p:tav>
                                        <p:tav tm="100000">
                                          <p:val>
                                            <p:strVal val="#ppt_y"/>
                                          </p:val>
                                        </p:tav>
                                      </p:tavLst>
                                    </p:anim>
                                  </p:childTnLst>
                                </p:cTn>
                              </p:par>
                              <p:par>
                                <p:cTn id="22" presetID="2" presetClass="entr" presetSubtype="6"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anim calcmode="lin" valueType="num">
                                      <p:cBhvr additive="base">
                                        <p:cTn id="24" dur="500" fill="hold"/>
                                        <p:tgtEl>
                                          <p:spTgt spid="50"/>
                                        </p:tgtEl>
                                        <p:attrNameLst>
                                          <p:attrName>ppt_x</p:attrName>
                                        </p:attrNameLst>
                                      </p:cBhvr>
                                      <p:tavLst>
                                        <p:tav tm="0">
                                          <p:val>
                                            <p:strVal val="1+#ppt_w/2"/>
                                          </p:val>
                                        </p:tav>
                                        <p:tav tm="100000">
                                          <p:val>
                                            <p:strVal val="#ppt_x"/>
                                          </p:val>
                                        </p:tav>
                                      </p:tavLst>
                                    </p:anim>
                                    <p:anim calcmode="lin" valueType="num">
                                      <p:cBhvr additive="base">
                                        <p:cTn id="25" dur="500" fill="hold"/>
                                        <p:tgtEl>
                                          <p:spTgt spid="50"/>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up)">
                                      <p:cBhvr>
                                        <p:cTn id="29" dur="500"/>
                                        <p:tgtEl>
                                          <p:spTgt spid="45"/>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up)">
                                      <p:cBhvr>
                                        <p:cTn id="32" dur="500"/>
                                        <p:tgtEl>
                                          <p:spTgt spid="47"/>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up)">
                                      <p:cBhvr>
                                        <p:cTn id="35" dur="500"/>
                                        <p:tgtEl>
                                          <p:spTgt spid="49"/>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up)">
                                      <p:cBhvr>
                                        <p:cTn id="38" dur="500"/>
                                        <p:tgtEl>
                                          <p:spTgt spid="51"/>
                                        </p:tgtEl>
                                      </p:cBhvr>
                                    </p:animEffect>
                                  </p:childTnLst>
                                </p:cTn>
                              </p:par>
                            </p:childTnLst>
                          </p:cTn>
                        </p:par>
                        <p:par>
                          <p:cTn id="39" fill="hold">
                            <p:stCondLst>
                              <p:cond delay="1500"/>
                            </p:stCondLst>
                            <p:childTnLst>
                              <p:par>
                                <p:cTn id="40" presetID="42" presetClass="entr" presetSubtype="0" fill="hold"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P spid="49" grpId="0"/>
      <p:bldP spid="50" grpId="0"/>
      <p:bldP spid="5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84608" y="333151"/>
            <a:ext cx="5813816" cy="1067632"/>
            <a:chOff x="3204063" y="333151"/>
            <a:chExt cx="5813816" cy="849266"/>
          </a:xfrm>
        </p:grpSpPr>
        <p:sp>
          <p:nvSpPr>
            <p:cNvPr id="6" name="梯形 5"/>
            <p:cNvSpPr/>
            <p:nvPr/>
          </p:nvSpPr>
          <p:spPr>
            <a:xfrm rot="5400000">
              <a:off x="5686338" y="-2149124"/>
              <a:ext cx="849266" cy="5813816"/>
            </a:xfrm>
            <a:prstGeom prst="trapezoid">
              <a:avLst>
                <a:gd name="adj" fmla="val 0"/>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914519" y="550417"/>
              <a:ext cx="4392902" cy="394806"/>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solidFill>
                  <a:latin typeface="微软雅黑" pitchFamily="34" charset="-122"/>
                  <a:ea typeface="微软雅黑" pitchFamily="34" charset="-122"/>
                </a:rPr>
                <a:t>Click to add title text</a:t>
              </a:r>
              <a:endParaRPr lang="en-US" sz="2800" cap="small" dirty="0">
                <a:solidFill>
                  <a:schemeClr val="bg1"/>
                </a:solidFill>
                <a:latin typeface="微软雅黑" pitchFamily="34" charset="-122"/>
                <a:ea typeface="微软雅黑" pitchFamily="34" charset="-122"/>
              </a:endParaRPr>
            </a:p>
          </p:txBody>
        </p:sp>
      </p:grpSp>
      <p:sp>
        <p:nvSpPr>
          <p:cNvPr id="5" name="品 2"/>
          <p:cNvSpPr>
            <a:spLocks noChangeArrowheads="1"/>
          </p:cNvSpPr>
          <p:nvPr/>
        </p:nvSpPr>
        <p:spPr bwMode="auto">
          <a:xfrm>
            <a:off x="1865789" y="2063957"/>
            <a:ext cx="2490085" cy="4076037"/>
          </a:xfrm>
          <a:prstGeom prst="rect">
            <a:avLst/>
          </a:prstGeom>
          <a:solidFill>
            <a:srgbClr val="7FC4C9">
              <a:alpha val="80000"/>
            </a:srgbClr>
          </a:solidFill>
          <a:ln>
            <a:noFill/>
          </a:ln>
        </p:spPr>
        <p:txBody>
          <a:bodyPr anchor="ct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1800">
              <a:solidFill>
                <a:srgbClr val="FFFFFF"/>
              </a:solidFill>
              <a:latin typeface="宋体" pitchFamily="2" charset="-122"/>
              <a:sym typeface="宋体" pitchFamily="2" charset="-122"/>
            </a:endParaRPr>
          </a:p>
        </p:txBody>
      </p:sp>
      <p:sp>
        <p:nvSpPr>
          <p:cNvPr id="7" name="4"/>
          <p:cNvSpPr>
            <a:spLocks noChangeArrowheads="1"/>
          </p:cNvSpPr>
          <p:nvPr/>
        </p:nvSpPr>
        <p:spPr bwMode="auto">
          <a:xfrm>
            <a:off x="4844823" y="2064882"/>
            <a:ext cx="2487612" cy="4073525"/>
          </a:xfrm>
          <a:prstGeom prst="rect">
            <a:avLst/>
          </a:prstGeom>
          <a:solidFill>
            <a:srgbClr val="D981B2"/>
          </a:solidFill>
          <a:ln w="12700">
            <a:noFill/>
            <a:bevel/>
          </a:ln>
        </p:spPr>
        <p:txBody>
          <a:bodyPr anchor="ct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1800">
              <a:solidFill>
                <a:srgbClr val="FFFFFF"/>
              </a:solidFill>
              <a:latin typeface="宋体" pitchFamily="2" charset="-122"/>
              <a:sym typeface="宋体" pitchFamily="2" charset="-122"/>
            </a:endParaRPr>
          </a:p>
        </p:txBody>
      </p:sp>
      <p:sp>
        <p:nvSpPr>
          <p:cNvPr id="8" name="品 5"/>
          <p:cNvSpPr>
            <a:spLocks noChangeArrowheads="1"/>
          </p:cNvSpPr>
          <p:nvPr/>
        </p:nvSpPr>
        <p:spPr bwMode="auto">
          <a:xfrm rot="10800000">
            <a:off x="7808684" y="2064882"/>
            <a:ext cx="2488871" cy="4073525"/>
          </a:xfrm>
          <a:prstGeom prst="rect">
            <a:avLst/>
          </a:prstGeom>
          <a:solidFill>
            <a:srgbClr val="7FC4C9">
              <a:alpha val="80000"/>
            </a:srgbClr>
          </a:solidFill>
          <a:ln>
            <a:noFill/>
          </a:ln>
        </p:spPr>
        <p:txBody>
          <a:bodyPr anchor="ct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1800">
              <a:solidFill>
                <a:srgbClr val="FFFFFF"/>
              </a:solidFill>
              <a:latin typeface="宋体" pitchFamily="2" charset="-122"/>
              <a:sym typeface="宋体" pitchFamily="2" charset="-122"/>
            </a:endParaRPr>
          </a:p>
        </p:txBody>
      </p:sp>
      <p:sp>
        <p:nvSpPr>
          <p:cNvPr id="9" name="品 1"/>
          <p:cNvSpPr>
            <a:spLocks noChangeArrowheads="1"/>
          </p:cNvSpPr>
          <p:nvPr/>
        </p:nvSpPr>
        <p:spPr bwMode="auto">
          <a:xfrm>
            <a:off x="2239735" y="4538207"/>
            <a:ext cx="1671638" cy="107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ash"/>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9pPr>
          </a:lstStyle>
          <a:p>
            <a:pPr algn="ctr" eaLnBrk="1" hangingPunct="1">
              <a:lnSpc>
                <a:spcPct val="150000"/>
              </a:lnSpc>
              <a:spcBef>
                <a:spcPct val="0"/>
              </a:spcBef>
              <a:buFont typeface="Arial" pitchFamily="34" charset="0"/>
              <a:buNone/>
            </a:pPr>
            <a:r>
              <a:rPr lang="zh-CN" altLang="en-US" sz="1100">
                <a:solidFill>
                  <a:schemeClr val="bg1"/>
                </a:solidFill>
                <a:latin typeface="Franklin Gothic Book" pitchFamily="2" charset="0"/>
                <a:ea typeface="微软雅黑" pitchFamily="34" charset="-122"/>
                <a:sym typeface="Franklin Gothic Book" pitchFamily="2" charset="0"/>
              </a:rPr>
              <a:t>Click Add text description</a:t>
            </a:r>
          </a:p>
          <a:p>
            <a:pPr algn="ctr" eaLnBrk="1" hangingPunct="1">
              <a:lnSpc>
                <a:spcPct val="150000"/>
              </a:lnSpc>
              <a:spcBef>
                <a:spcPct val="0"/>
              </a:spcBef>
              <a:buFont typeface="Arial" pitchFamily="34" charset="0"/>
              <a:buNone/>
            </a:pPr>
            <a:r>
              <a:rPr lang="zh-CN" altLang="en-US" sz="1100">
                <a:solidFill>
                  <a:schemeClr val="bg1"/>
                </a:solidFill>
                <a:latin typeface="Franklin Gothic Book" pitchFamily="2" charset="0"/>
                <a:ea typeface="微软雅黑" pitchFamily="34" charset="-122"/>
                <a:sym typeface="Franklin Gothic Book" pitchFamily="2" charset="0"/>
              </a:rPr>
              <a:t>Click Add text description</a:t>
            </a:r>
          </a:p>
          <a:p>
            <a:pPr algn="ctr" eaLnBrk="1" hangingPunct="1">
              <a:lnSpc>
                <a:spcPct val="150000"/>
              </a:lnSpc>
              <a:spcBef>
                <a:spcPct val="0"/>
              </a:spcBef>
              <a:buFont typeface="Arial" pitchFamily="34" charset="0"/>
              <a:buNone/>
            </a:pPr>
            <a:r>
              <a:rPr lang="zh-CN" altLang="en-US" sz="1100">
                <a:solidFill>
                  <a:schemeClr val="bg1"/>
                </a:solidFill>
                <a:latin typeface="Franklin Gothic Book" pitchFamily="2" charset="0"/>
                <a:ea typeface="微软雅黑" pitchFamily="34" charset="-122"/>
                <a:sym typeface="Franklin Gothic Book" pitchFamily="2" charset="0"/>
              </a:rPr>
              <a:t>Click Add text description</a:t>
            </a:r>
            <a:endParaRPr lang="en-US" altLang="zh-CN" sz="1100">
              <a:solidFill>
                <a:schemeClr val="bg1"/>
              </a:solidFill>
              <a:latin typeface="Franklin Gothic Book" pitchFamily="2" charset="0"/>
              <a:ea typeface="微软雅黑" pitchFamily="34" charset="-122"/>
              <a:sym typeface="Franklin Gothic Book" pitchFamily="2" charset="0"/>
            </a:endParaRPr>
          </a:p>
          <a:p>
            <a:pPr algn="ctr" eaLnBrk="1" hangingPunct="1">
              <a:lnSpc>
                <a:spcPct val="150000"/>
              </a:lnSpc>
              <a:spcBef>
                <a:spcPct val="0"/>
              </a:spcBef>
              <a:buFont typeface="Arial" pitchFamily="34" charset="0"/>
              <a:buNone/>
            </a:pPr>
            <a:r>
              <a:rPr lang="zh-CN" altLang="en-US" sz="1100">
                <a:solidFill>
                  <a:schemeClr val="bg1"/>
                </a:solidFill>
                <a:latin typeface="Franklin Gothic Book" pitchFamily="2" charset="0"/>
                <a:ea typeface="微软雅黑" pitchFamily="34" charset="-122"/>
                <a:sym typeface="Franklin Gothic Book" pitchFamily="2" charset="0"/>
              </a:rPr>
              <a:t>Click Add text description</a:t>
            </a:r>
          </a:p>
        </p:txBody>
      </p:sp>
      <p:sp>
        <p:nvSpPr>
          <p:cNvPr id="10" name="19"/>
          <p:cNvSpPr>
            <a:spLocks noChangeArrowheads="1"/>
          </p:cNvSpPr>
          <p:nvPr/>
        </p:nvSpPr>
        <p:spPr bwMode="auto">
          <a:xfrm>
            <a:off x="2558823" y="3785732"/>
            <a:ext cx="1177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9pPr>
          </a:lstStyle>
          <a:p>
            <a:pPr eaLnBrk="1" hangingPunct="1">
              <a:lnSpc>
                <a:spcPct val="100000"/>
              </a:lnSpc>
              <a:spcBef>
                <a:spcPct val="0"/>
              </a:spcBef>
              <a:buFont typeface="Arial" pitchFamily="34" charset="0"/>
              <a:buNone/>
            </a:pPr>
            <a:r>
              <a:rPr lang="zh-CN" altLang="en-US" sz="3600">
                <a:solidFill>
                  <a:schemeClr val="bg1"/>
                </a:solidFill>
                <a:latin typeface="微软雅黑" pitchFamily="34" charset="-122"/>
                <a:ea typeface="微软雅黑" pitchFamily="34" charset="-122"/>
                <a:sym typeface="微软雅黑" pitchFamily="34" charset="-122"/>
              </a:rPr>
              <a:t>Title</a:t>
            </a:r>
          </a:p>
        </p:txBody>
      </p:sp>
      <p:sp>
        <p:nvSpPr>
          <p:cNvPr id="12" name="1"/>
          <p:cNvSpPr>
            <a:spLocks noChangeArrowheads="1"/>
          </p:cNvSpPr>
          <p:nvPr/>
        </p:nvSpPr>
        <p:spPr bwMode="auto">
          <a:xfrm>
            <a:off x="5246460" y="4552494"/>
            <a:ext cx="1671638" cy="107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ash"/>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9pPr>
          </a:lstStyle>
          <a:p>
            <a:pPr algn="ctr" eaLnBrk="1" hangingPunct="1">
              <a:lnSpc>
                <a:spcPct val="150000"/>
              </a:lnSpc>
              <a:spcBef>
                <a:spcPct val="0"/>
              </a:spcBef>
              <a:buFont typeface="Arial" pitchFamily="34" charset="0"/>
              <a:buNone/>
            </a:pPr>
            <a:r>
              <a:rPr lang="zh-CN" altLang="en-US" sz="1100">
                <a:solidFill>
                  <a:schemeClr val="bg1"/>
                </a:solidFill>
                <a:latin typeface="Franklin Gothic Book" pitchFamily="2" charset="0"/>
                <a:ea typeface="微软雅黑" pitchFamily="34" charset="-122"/>
                <a:sym typeface="Franklin Gothic Book" pitchFamily="2" charset="0"/>
              </a:rPr>
              <a:t>Click Add text description</a:t>
            </a:r>
          </a:p>
          <a:p>
            <a:pPr algn="ctr" eaLnBrk="1" hangingPunct="1">
              <a:lnSpc>
                <a:spcPct val="150000"/>
              </a:lnSpc>
              <a:spcBef>
                <a:spcPct val="0"/>
              </a:spcBef>
              <a:buFont typeface="Arial" pitchFamily="34" charset="0"/>
              <a:buNone/>
            </a:pPr>
            <a:r>
              <a:rPr lang="zh-CN" altLang="en-US" sz="1100">
                <a:solidFill>
                  <a:schemeClr val="bg1"/>
                </a:solidFill>
                <a:latin typeface="Franklin Gothic Book" pitchFamily="2" charset="0"/>
                <a:ea typeface="微软雅黑" pitchFamily="34" charset="-122"/>
                <a:sym typeface="Franklin Gothic Book" pitchFamily="2" charset="0"/>
              </a:rPr>
              <a:t>Click Add text description</a:t>
            </a:r>
          </a:p>
          <a:p>
            <a:pPr algn="ctr" eaLnBrk="1" hangingPunct="1">
              <a:lnSpc>
                <a:spcPct val="150000"/>
              </a:lnSpc>
              <a:spcBef>
                <a:spcPct val="0"/>
              </a:spcBef>
              <a:buFont typeface="Arial" pitchFamily="34" charset="0"/>
              <a:buNone/>
            </a:pPr>
            <a:r>
              <a:rPr lang="zh-CN" altLang="en-US" sz="1100">
                <a:solidFill>
                  <a:schemeClr val="bg1"/>
                </a:solidFill>
                <a:latin typeface="Franklin Gothic Book" pitchFamily="2" charset="0"/>
                <a:ea typeface="微软雅黑" pitchFamily="34" charset="-122"/>
                <a:sym typeface="Franklin Gothic Book" pitchFamily="2" charset="0"/>
              </a:rPr>
              <a:t>Click Add text description</a:t>
            </a:r>
            <a:endParaRPr lang="en-US" altLang="zh-CN" sz="1100">
              <a:solidFill>
                <a:schemeClr val="bg1"/>
              </a:solidFill>
              <a:latin typeface="Franklin Gothic Book" pitchFamily="2" charset="0"/>
              <a:ea typeface="微软雅黑" pitchFamily="34" charset="-122"/>
              <a:sym typeface="Franklin Gothic Book" pitchFamily="2" charset="0"/>
            </a:endParaRPr>
          </a:p>
          <a:p>
            <a:pPr algn="ctr" eaLnBrk="1" hangingPunct="1">
              <a:lnSpc>
                <a:spcPct val="150000"/>
              </a:lnSpc>
              <a:spcBef>
                <a:spcPct val="0"/>
              </a:spcBef>
              <a:buFont typeface="Arial" pitchFamily="34" charset="0"/>
              <a:buNone/>
            </a:pPr>
            <a:r>
              <a:rPr lang="zh-CN" altLang="en-US" sz="1100">
                <a:solidFill>
                  <a:schemeClr val="bg1"/>
                </a:solidFill>
                <a:latin typeface="Franklin Gothic Book" pitchFamily="2" charset="0"/>
                <a:ea typeface="微软雅黑" pitchFamily="34" charset="-122"/>
                <a:sym typeface="Franklin Gothic Book" pitchFamily="2" charset="0"/>
              </a:rPr>
              <a:t>Click Add text description</a:t>
            </a:r>
          </a:p>
        </p:txBody>
      </p:sp>
      <p:sp>
        <p:nvSpPr>
          <p:cNvPr id="13" name="21"/>
          <p:cNvSpPr>
            <a:spLocks noChangeArrowheads="1"/>
          </p:cNvSpPr>
          <p:nvPr/>
        </p:nvSpPr>
        <p:spPr bwMode="auto">
          <a:xfrm>
            <a:off x="5538560" y="3800019"/>
            <a:ext cx="11763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9pPr>
          </a:lstStyle>
          <a:p>
            <a:pPr eaLnBrk="1" hangingPunct="1">
              <a:lnSpc>
                <a:spcPct val="100000"/>
              </a:lnSpc>
              <a:spcBef>
                <a:spcPct val="0"/>
              </a:spcBef>
              <a:buFont typeface="Arial" pitchFamily="34" charset="0"/>
              <a:buNone/>
            </a:pPr>
            <a:r>
              <a:rPr lang="zh-CN" altLang="en-US" sz="3600">
                <a:solidFill>
                  <a:schemeClr val="bg1"/>
                </a:solidFill>
                <a:latin typeface="微软雅黑" pitchFamily="34" charset="-122"/>
                <a:ea typeface="微软雅黑" pitchFamily="34" charset="-122"/>
                <a:sym typeface="微软雅黑" pitchFamily="34" charset="-122"/>
              </a:rPr>
              <a:t>Title</a:t>
            </a:r>
          </a:p>
        </p:txBody>
      </p:sp>
      <p:sp>
        <p:nvSpPr>
          <p:cNvPr id="14" name="品 1"/>
          <p:cNvSpPr>
            <a:spLocks noChangeArrowheads="1"/>
          </p:cNvSpPr>
          <p:nvPr/>
        </p:nvSpPr>
        <p:spPr bwMode="auto">
          <a:xfrm>
            <a:off x="8134123" y="4538207"/>
            <a:ext cx="1671637" cy="107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ash"/>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9pPr>
          </a:lstStyle>
          <a:p>
            <a:pPr algn="ctr" eaLnBrk="1" hangingPunct="1">
              <a:lnSpc>
                <a:spcPct val="150000"/>
              </a:lnSpc>
              <a:spcBef>
                <a:spcPct val="0"/>
              </a:spcBef>
              <a:buFont typeface="Arial" pitchFamily="34" charset="0"/>
              <a:buNone/>
            </a:pPr>
            <a:r>
              <a:rPr lang="zh-CN" altLang="en-US" sz="1100">
                <a:solidFill>
                  <a:schemeClr val="bg1"/>
                </a:solidFill>
                <a:latin typeface="Franklin Gothic Book" pitchFamily="2" charset="0"/>
                <a:ea typeface="微软雅黑" pitchFamily="34" charset="-122"/>
                <a:sym typeface="Franklin Gothic Book" pitchFamily="2" charset="0"/>
              </a:rPr>
              <a:t>Click Add text description</a:t>
            </a:r>
          </a:p>
          <a:p>
            <a:pPr algn="ctr" eaLnBrk="1" hangingPunct="1">
              <a:lnSpc>
                <a:spcPct val="150000"/>
              </a:lnSpc>
              <a:spcBef>
                <a:spcPct val="0"/>
              </a:spcBef>
              <a:buFont typeface="Arial" pitchFamily="34" charset="0"/>
              <a:buNone/>
            </a:pPr>
            <a:r>
              <a:rPr lang="zh-CN" altLang="en-US" sz="1100">
                <a:solidFill>
                  <a:schemeClr val="bg1"/>
                </a:solidFill>
                <a:latin typeface="Franklin Gothic Book" pitchFamily="2" charset="0"/>
                <a:ea typeface="微软雅黑" pitchFamily="34" charset="-122"/>
                <a:sym typeface="Franklin Gothic Book" pitchFamily="2" charset="0"/>
              </a:rPr>
              <a:t>Click Add text description</a:t>
            </a:r>
          </a:p>
          <a:p>
            <a:pPr algn="ctr" eaLnBrk="1" hangingPunct="1">
              <a:lnSpc>
                <a:spcPct val="150000"/>
              </a:lnSpc>
              <a:spcBef>
                <a:spcPct val="0"/>
              </a:spcBef>
              <a:buFont typeface="Arial" pitchFamily="34" charset="0"/>
              <a:buNone/>
            </a:pPr>
            <a:r>
              <a:rPr lang="zh-CN" altLang="en-US" sz="1100">
                <a:solidFill>
                  <a:schemeClr val="bg1"/>
                </a:solidFill>
                <a:latin typeface="Franklin Gothic Book" pitchFamily="2" charset="0"/>
                <a:ea typeface="微软雅黑" pitchFamily="34" charset="-122"/>
                <a:sym typeface="Franklin Gothic Book" pitchFamily="2" charset="0"/>
              </a:rPr>
              <a:t>Click Add text description</a:t>
            </a:r>
            <a:endParaRPr lang="en-US" altLang="zh-CN" sz="1100">
              <a:solidFill>
                <a:schemeClr val="bg1"/>
              </a:solidFill>
              <a:latin typeface="Franklin Gothic Book" pitchFamily="2" charset="0"/>
              <a:ea typeface="微软雅黑" pitchFamily="34" charset="-122"/>
              <a:sym typeface="Franklin Gothic Book" pitchFamily="2" charset="0"/>
            </a:endParaRPr>
          </a:p>
          <a:p>
            <a:pPr algn="ctr" eaLnBrk="1" hangingPunct="1">
              <a:lnSpc>
                <a:spcPct val="150000"/>
              </a:lnSpc>
              <a:spcBef>
                <a:spcPct val="0"/>
              </a:spcBef>
              <a:buFont typeface="Arial" pitchFamily="34" charset="0"/>
              <a:buNone/>
            </a:pPr>
            <a:r>
              <a:rPr lang="zh-CN" altLang="en-US" sz="1100">
                <a:solidFill>
                  <a:schemeClr val="bg1"/>
                </a:solidFill>
                <a:latin typeface="Franklin Gothic Book" pitchFamily="2" charset="0"/>
                <a:ea typeface="微软雅黑" pitchFamily="34" charset="-122"/>
                <a:sym typeface="Franklin Gothic Book" pitchFamily="2" charset="0"/>
              </a:rPr>
              <a:t>Click Add text description</a:t>
            </a:r>
          </a:p>
        </p:txBody>
      </p:sp>
      <p:sp>
        <p:nvSpPr>
          <p:cNvPr id="15" name="23"/>
          <p:cNvSpPr>
            <a:spLocks noChangeArrowheads="1"/>
          </p:cNvSpPr>
          <p:nvPr/>
        </p:nvSpPr>
        <p:spPr bwMode="auto">
          <a:xfrm>
            <a:off x="8411935" y="3785732"/>
            <a:ext cx="1177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9pPr>
          </a:lstStyle>
          <a:p>
            <a:pPr eaLnBrk="1" hangingPunct="1">
              <a:lnSpc>
                <a:spcPct val="100000"/>
              </a:lnSpc>
              <a:spcBef>
                <a:spcPct val="0"/>
              </a:spcBef>
              <a:buFont typeface="Arial" pitchFamily="34" charset="0"/>
              <a:buNone/>
            </a:pPr>
            <a:r>
              <a:rPr lang="zh-CN" altLang="en-US" sz="3600">
                <a:solidFill>
                  <a:schemeClr val="bg1"/>
                </a:solidFill>
                <a:latin typeface="微软雅黑" pitchFamily="34" charset="-122"/>
                <a:ea typeface="微软雅黑" pitchFamily="34" charset="-122"/>
                <a:sym typeface="微软雅黑" pitchFamily="34" charset="-122"/>
              </a:rPr>
              <a:t>Title</a:t>
            </a:r>
          </a:p>
        </p:txBody>
      </p:sp>
      <p:sp>
        <p:nvSpPr>
          <p:cNvPr id="16" name="17"/>
          <p:cNvSpPr>
            <a:spLocks noChangeArrowheads="1"/>
          </p:cNvSpPr>
          <p:nvPr/>
        </p:nvSpPr>
        <p:spPr bwMode="auto">
          <a:xfrm>
            <a:off x="2106385" y="2133597"/>
            <a:ext cx="200977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9pPr>
          </a:lstStyle>
          <a:p>
            <a:pPr algn="ctr" eaLnBrk="1" hangingPunct="1">
              <a:lnSpc>
                <a:spcPct val="100000"/>
              </a:lnSpc>
              <a:spcBef>
                <a:spcPct val="0"/>
              </a:spcBef>
              <a:buFont typeface="Arial" pitchFamily="34" charset="0"/>
              <a:buNone/>
            </a:pPr>
            <a:r>
              <a:rPr lang="en-US" altLang="zh-CN" sz="8800" b="1" dirty="0">
                <a:solidFill>
                  <a:schemeClr val="bg1"/>
                </a:solidFill>
                <a:latin typeface="微软雅黑" pitchFamily="34" charset="-122"/>
                <a:ea typeface="微软雅黑" pitchFamily="34" charset="-122"/>
                <a:sym typeface="微软雅黑" pitchFamily="34" charset="-122"/>
              </a:rPr>
              <a:t>01</a:t>
            </a:r>
            <a:endParaRPr lang="zh-CN" altLang="en-US" sz="8800" b="1" dirty="0">
              <a:solidFill>
                <a:schemeClr val="bg1"/>
              </a:solidFill>
              <a:latin typeface="微软雅黑" pitchFamily="34" charset="-122"/>
              <a:ea typeface="微软雅黑" pitchFamily="34" charset="-122"/>
              <a:sym typeface="微软雅黑" pitchFamily="34" charset="-122"/>
            </a:endParaRPr>
          </a:p>
        </p:txBody>
      </p:sp>
      <p:sp>
        <p:nvSpPr>
          <p:cNvPr id="17" name="27"/>
          <p:cNvSpPr>
            <a:spLocks noChangeArrowheads="1"/>
          </p:cNvSpPr>
          <p:nvPr/>
        </p:nvSpPr>
        <p:spPr bwMode="auto">
          <a:xfrm>
            <a:off x="5294085" y="2141535"/>
            <a:ext cx="1795463"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9pPr>
          </a:lstStyle>
          <a:p>
            <a:pPr algn="ctr" eaLnBrk="1" hangingPunct="1">
              <a:lnSpc>
                <a:spcPct val="100000"/>
              </a:lnSpc>
              <a:spcBef>
                <a:spcPct val="0"/>
              </a:spcBef>
              <a:buFont typeface="Arial" pitchFamily="34" charset="0"/>
              <a:buNone/>
            </a:pPr>
            <a:r>
              <a:rPr lang="en-US" altLang="zh-CN" sz="8800" b="1" dirty="0">
                <a:solidFill>
                  <a:schemeClr val="bg1"/>
                </a:solidFill>
                <a:latin typeface="微软雅黑" pitchFamily="34" charset="-122"/>
                <a:ea typeface="微软雅黑" pitchFamily="34" charset="-122"/>
              </a:rPr>
              <a:t>02</a:t>
            </a:r>
            <a:endParaRPr lang="zh-CN" altLang="en-US" sz="8800" b="1" dirty="0">
              <a:solidFill>
                <a:schemeClr val="bg1"/>
              </a:solidFill>
              <a:latin typeface="微软雅黑" pitchFamily="34" charset="-122"/>
              <a:ea typeface="微软雅黑" pitchFamily="34" charset="-122"/>
            </a:endParaRPr>
          </a:p>
        </p:txBody>
      </p:sp>
      <p:sp>
        <p:nvSpPr>
          <p:cNvPr id="18" name="28"/>
          <p:cNvSpPr>
            <a:spLocks noChangeArrowheads="1"/>
          </p:cNvSpPr>
          <p:nvPr/>
        </p:nvSpPr>
        <p:spPr bwMode="auto">
          <a:xfrm>
            <a:off x="8269060" y="2195510"/>
            <a:ext cx="161925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9pPr>
          </a:lstStyle>
          <a:p>
            <a:pPr algn="ctr" eaLnBrk="1" hangingPunct="1">
              <a:lnSpc>
                <a:spcPct val="100000"/>
              </a:lnSpc>
              <a:spcBef>
                <a:spcPct val="0"/>
              </a:spcBef>
              <a:buFont typeface="Arial" pitchFamily="34" charset="0"/>
              <a:buNone/>
            </a:pPr>
            <a:r>
              <a:rPr lang="en-US" altLang="zh-CN" sz="8800" b="1" dirty="0">
                <a:solidFill>
                  <a:schemeClr val="bg1"/>
                </a:solidFill>
                <a:latin typeface="微软雅黑" pitchFamily="34" charset="-122"/>
                <a:ea typeface="微软雅黑" pitchFamily="34" charset="-122"/>
              </a:rPr>
              <a:t>03</a:t>
            </a:r>
            <a:endParaRPr lang="zh-CN" altLang="en-US" sz="8800" b="1" dirty="0">
              <a:solidFill>
                <a:schemeClr val="bg1"/>
              </a:solidFill>
              <a:latin typeface="微软雅黑" pitchFamily="34" charset="-122"/>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10" presetClass="entr" presetSubtype="0" fill="hold" grpId="0" nodeType="withEffect">
                                  <p:stCondLst>
                                    <p:cond delay="120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140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160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180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200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grpId="0" nodeType="withEffect">
                                  <p:stCondLst>
                                    <p:cond delay="220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grpId="0" nodeType="withEffect">
                                  <p:stCondLst>
                                    <p:cond delay="240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grpId="0" nodeType="withEffect">
                                  <p:stCondLst>
                                    <p:cond delay="260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p:bldP spid="10" grpId="0"/>
      <p:bldP spid="12" grpId="0"/>
      <p:bldP spid="13" grpId="0" animBg="1" autoUpdateAnimBg="0"/>
      <p:bldP spid="14" grpId="0" animBg="1" autoUpdateAnimBg="0"/>
      <p:bldP spid="15" grpId="0" animBg="1" autoUpdateAnimBg="0"/>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84608" y="333151"/>
            <a:ext cx="5813816" cy="1067632"/>
            <a:chOff x="3204063" y="333151"/>
            <a:chExt cx="5813816" cy="849266"/>
          </a:xfrm>
        </p:grpSpPr>
        <p:sp>
          <p:nvSpPr>
            <p:cNvPr id="6" name="梯形 5"/>
            <p:cNvSpPr/>
            <p:nvPr/>
          </p:nvSpPr>
          <p:spPr>
            <a:xfrm rot="5400000">
              <a:off x="5686338" y="-2149124"/>
              <a:ext cx="849266" cy="5813816"/>
            </a:xfrm>
            <a:prstGeom prst="trapezoid">
              <a:avLst>
                <a:gd name="adj" fmla="val 0"/>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914519" y="550417"/>
              <a:ext cx="4392902" cy="394806"/>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solidFill>
                  <a:latin typeface="微软雅黑" pitchFamily="34" charset="-122"/>
                  <a:ea typeface="微软雅黑" pitchFamily="34" charset="-122"/>
                </a:rPr>
                <a:t>Click to add title text</a:t>
              </a:r>
              <a:endParaRPr lang="en-US" sz="2800" cap="small" dirty="0">
                <a:solidFill>
                  <a:schemeClr val="bg1"/>
                </a:solidFill>
                <a:latin typeface="微软雅黑" pitchFamily="34" charset="-122"/>
                <a:ea typeface="微软雅黑" pitchFamily="34" charset="-122"/>
              </a:endParaRPr>
            </a:p>
          </p:txBody>
        </p:sp>
      </p:grpSp>
      <p:grpSp>
        <p:nvGrpSpPr>
          <p:cNvPr id="3" name="组合 2"/>
          <p:cNvGrpSpPr/>
          <p:nvPr/>
        </p:nvGrpSpPr>
        <p:grpSpPr>
          <a:xfrm>
            <a:off x="1045505" y="1774793"/>
            <a:ext cx="4900866" cy="4571006"/>
            <a:chOff x="3895064" y="1500227"/>
            <a:chExt cx="5470239" cy="5102058"/>
          </a:xfrm>
        </p:grpSpPr>
        <p:sp>
          <p:nvSpPr>
            <p:cNvPr id="5" name="Rectangle 3"/>
            <p:cNvSpPr/>
            <p:nvPr/>
          </p:nvSpPr>
          <p:spPr>
            <a:xfrm>
              <a:off x="3895064" y="4176199"/>
              <a:ext cx="5212200" cy="2426086"/>
            </a:xfrm>
            <a:prstGeom prst="rect">
              <a:avLst/>
            </a:prstGeom>
            <a:solidFill>
              <a:srgbClr val="7FC4C9"/>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sz="1600" dirty="0">
                <a:latin typeface="+mn-ea"/>
              </a:endParaRPr>
            </a:p>
          </p:txBody>
        </p:sp>
        <p:sp>
          <p:nvSpPr>
            <p:cNvPr id="7" name="Subtitle 2"/>
            <p:cNvSpPr txBox="1"/>
            <p:nvPr/>
          </p:nvSpPr>
          <p:spPr>
            <a:xfrm>
              <a:off x="4213930" y="4227825"/>
              <a:ext cx="923584" cy="1237766"/>
            </a:xfrm>
            <a:prstGeom prst="rect">
              <a:avLst/>
            </a:prstGeom>
          </p:spPr>
          <p:txBody>
            <a:bodyPr vert="horz" lIns="91420" tIns="45709" rIns="91420" bIns="45709"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6600" b="1" dirty="0">
                  <a:solidFill>
                    <a:schemeClr val="bg1"/>
                  </a:solidFill>
                  <a:latin typeface="+mn-ea"/>
                  <a:cs typeface="Helvetica Neue"/>
                </a:rPr>
                <a:t>“</a:t>
              </a:r>
            </a:p>
          </p:txBody>
        </p:sp>
        <p:sp>
          <p:nvSpPr>
            <p:cNvPr id="8" name="Subtitle 2"/>
            <p:cNvSpPr txBox="1"/>
            <p:nvPr/>
          </p:nvSpPr>
          <p:spPr>
            <a:xfrm>
              <a:off x="4437592" y="4928572"/>
              <a:ext cx="4185200" cy="1364318"/>
            </a:xfrm>
            <a:prstGeom prst="rect">
              <a:avLst/>
            </a:prstGeom>
          </p:spPr>
          <p:txBody>
            <a:bodyPr vert="horz" lIns="91420" tIns="45709" rIns="91420" bIns="45709"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120000"/>
                </a:lnSpc>
                <a:buNone/>
              </a:pPr>
              <a:r>
                <a:rPr lang="zh-CN" altLang="en-US" sz="1200" dirty="0">
                  <a:solidFill>
                    <a:schemeClr val="bg1"/>
                  </a:solidFill>
                  <a:latin typeface="微软雅黑" pitchFamily="34" charset="-122"/>
                  <a:ea typeface="微软雅黑" pitchFamily="34" charset="-122"/>
                </a:rPr>
                <a:t>Write a detailed description</a:t>
              </a:r>
              <a:r>
                <a:rPr lang="en-US" altLang="zh-CN" sz="1200" dirty="0">
                  <a:solidFill>
                    <a:schemeClr val="bg1"/>
                  </a:solidFill>
                  <a:latin typeface="微软雅黑" pitchFamily="34" charset="-122"/>
                  <a:ea typeface="微软雅黑" pitchFamily="34" charset="-122"/>
                </a:rPr>
                <a:t>......</a:t>
              </a:r>
              <a:r>
                <a:rPr lang="zh-CN" altLang="en-US" sz="1200" dirty="0">
                  <a:solidFill>
                    <a:schemeClr val="bg1"/>
                  </a:solidFill>
                  <a:latin typeface="微软雅黑" pitchFamily="34" charset="-122"/>
                  <a:ea typeface="微软雅黑" pitchFamily="34" charset="-122"/>
                </a:rPr>
                <a:t>Click to enter the specific text of this column, concise description of the sub-item, this is a conceptual diagram, please modify the specific content as appropriate.</a:t>
              </a:r>
              <a:endParaRPr lang="en-US" altLang="zh-CN" sz="1200" dirty="0">
                <a:solidFill>
                  <a:schemeClr val="bg1"/>
                </a:solidFill>
                <a:latin typeface="微软雅黑" pitchFamily="34" charset="-122"/>
                <a:ea typeface="微软雅黑" pitchFamily="34" charset="-122"/>
              </a:endParaRPr>
            </a:p>
          </p:txBody>
        </p:sp>
        <p:sp>
          <p:nvSpPr>
            <p:cNvPr id="9" name="Subtitle 2"/>
            <p:cNvSpPr txBox="1"/>
            <p:nvPr/>
          </p:nvSpPr>
          <p:spPr>
            <a:xfrm>
              <a:off x="8230817" y="5853357"/>
              <a:ext cx="1134486" cy="604729"/>
            </a:xfrm>
            <a:prstGeom prst="rect">
              <a:avLst/>
            </a:prstGeom>
          </p:spPr>
          <p:txBody>
            <a:bodyPr vert="horz" lIns="91420" tIns="45709" rIns="91420" bIns="45709"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6600" b="1" dirty="0">
                  <a:solidFill>
                    <a:schemeClr val="bg1"/>
                  </a:solidFill>
                  <a:latin typeface="+mn-ea"/>
                  <a:cs typeface="Helvetica Neue"/>
                </a:rPr>
                <a:t>”</a:t>
              </a:r>
            </a:p>
          </p:txBody>
        </p:sp>
        <p:sp>
          <p:nvSpPr>
            <p:cNvPr id="10" name="Rectangle 3"/>
            <p:cNvSpPr/>
            <p:nvPr/>
          </p:nvSpPr>
          <p:spPr>
            <a:xfrm>
              <a:off x="3895064" y="1500227"/>
              <a:ext cx="5212200" cy="2599774"/>
            </a:xfrm>
            <a:prstGeom prst="rect">
              <a:avLst/>
            </a:prstGeom>
            <a:blipFill dpi="0" rotWithShape="1">
              <a:blip r:embed="rId3"/>
              <a:srcRect/>
              <a:tile tx="0" ty="0" sx="2000" sy="2000" flip="none" algn="ctr"/>
            </a:blip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sz="1600" dirty="0">
                <a:latin typeface="+mn-ea"/>
              </a:endParaRPr>
            </a:p>
          </p:txBody>
        </p:sp>
      </p:grpSp>
      <p:sp>
        <p:nvSpPr>
          <p:cNvPr id="12" name="圆角矩形 44"/>
          <p:cNvSpPr/>
          <p:nvPr/>
        </p:nvSpPr>
        <p:spPr bwMode="auto">
          <a:xfrm>
            <a:off x="6154356" y="1774792"/>
            <a:ext cx="5050388" cy="959035"/>
          </a:xfrm>
          <a:prstGeom prst="roundRect">
            <a:avLst>
              <a:gd name="adj" fmla="val 7848"/>
            </a:avLst>
          </a:prstGeom>
          <a:solidFill>
            <a:srgbClr val="D981B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2" indent="0"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srgbClr val="C4261D"/>
              </a:solidFill>
              <a:effectLst/>
              <a:uLnTx/>
              <a:uFillTx/>
              <a:latin typeface="Arial" pitchFamily="34" charset="0"/>
              <a:ea typeface="宋体" pitchFamily="2" charset="-122"/>
            </a:endParaRPr>
          </a:p>
        </p:txBody>
      </p:sp>
      <p:sp>
        <p:nvSpPr>
          <p:cNvPr id="13" name="矩形 87"/>
          <p:cNvSpPr>
            <a:spLocks noChangeArrowheads="1"/>
          </p:cNvSpPr>
          <p:nvPr/>
        </p:nvSpPr>
        <p:spPr bwMode="auto">
          <a:xfrm>
            <a:off x="6269863" y="1847381"/>
            <a:ext cx="4934880" cy="738664"/>
          </a:xfrm>
          <a:prstGeom prst="rect">
            <a:avLst/>
          </a:prstGeom>
          <a:noFill/>
          <a:ln w="9525">
            <a:noFill/>
            <a:miter lim="800000"/>
          </a:ln>
        </p:spPr>
        <p:txBody>
          <a:bodyPr wrap="square">
            <a:spAutoFit/>
          </a:bodyPr>
          <a:lstStyle/>
          <a:p>
            <a:pPr eaLnBrk="0" fontAlgn="ctr" hangingPunct="0">
              <a:buClr>
                <a:srgbClr val="FF0000"/>
              </a:buClr>
              <a:buSzPct val="70000"/>
            </a:pPr>
            <a:r>
              <a:rPr lang="zh-CN" altLang="en-US" sz="1400" b="1" dirty="0">
                <a:solidFill>
                  <a:srgbClr val="F8F8F8"/>
                </a:solidFill>
                <a:latin typeface="+mn-ea"/>
                <a:ea typeface="+mn-ea"/>
              </a:rPr>
              <a:t>Objective connotation One</a:t>
            </a:r>
            <a:r>
              <a:rPr lang="zh-CN" altLang="en-US" sz="1400" dirty="0">
                <a:solidFill>
                  <a:srgbClr val="F8F8F8"/>
                </a:solidFill>
                <a:latin typeface="+mn-ea"/>
                <a:ea typeface="+mn-ea"/>
              </a:rPr>
              <a:t>: Your text content your text content your text content your text content your text content your text contents your text content</a:t>
            </a:r>
          </a:p>
        </p:txBody>
      </p:sp>
      <p:sp>
        <p:nvSpPr>
          <p:cNvPr id="14" name="圆角矩形 46"/>
          <p:cNvSpPr/>
          <p:nvPr/>
        </p:nvSpPr>
        <p:spPr bwMode="auto">
          <a:xfrm>
            <a:off x="6154356" y="2926920"/>
            <a:ext cx="5050388" cy="959035"/>
          </a:xfrm>
          <a:prstGeom prst="roundRect">
            <a:avLst>
              <a:gd name="adj" fmla="val 7848"/>
            </a:avLst>
          </a:prstGeom>
          <a:solidFill>
            <a:srgbClr val="7FC4C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2" indent="0"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srgbClr val="C4261D"/>
              </a:solidFill>
              <a:effectLst/>
              <a:uLnTx/>
              <a:uFillTx/>
              <a:latin typeface="Arial" pitchFamily="34" charset="0"/>
              <a:ea typeface="宋体" pitchFamily="2" charset="-122"/>
            </a:endParaRPr>
          </a:p>
        </p:txBody>
      </p:sp>
      <p:sp>
        <p:nvSpPr>
          <p:cNvPr id="15" name="矩形 87"/>
          <p:cNvSpPr>
            <a:spLocks noChangeArrowheads="1"/>
          </p:cNvSpPr>
          <p:nvPr/>
        </p:nvSpPr>
        <p:spPr bwMode="auto">
          <a:xfrm>
            <a:off x="6269863" y="3017978"/>
            <a:ext cx="4934880" cy="67939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eaLnBrk="0" fontAlgn="ctr" hangingPunct="0">
              <a:buClr>
                <a:srgbClr val="FF0000"/>
              </a:buClr>
              <a:buSzPct val="70000"/>
            </a:pPr>
            <a:r>
              <a:rPr lang="zh-CN" altLang="en-US" sz="1400" b="1" dirty="0">
                <a:solidFill>
                  <a:srgbClr val="F8F8F8"/>
                </a:solidFill>
                <a:latin typeface="+mn-ea"/>
                <a:ea typeface="+mn-ea"/>
              </a:rPr>
              <a:t>Objective connotation One</a:t>
            </a:r>
            <a:r>
              <a:rPr lang="zh-CN" altLang="en-US" sz="1400" dirty="0">
                <a:solidFill>
                  <a:srgbClr val="F8F8F8"/>
                </a:solidFill>
                <a:latin typeface="+mn-ea"/>
                <a:ea typeface="+mn-ea"/>
              </a:rPr>
              <a:t>: Your text content your text content your text content your text content your text content your text contents your text content</a:t>
            </a:r>
          </a:p>
        </p:txBody>
      </p:sp>
      <p:sp>
        <p:nvSpPr>
          <p:cNvPr id="16" name="矩形 15"/>
          <p:cNvSpPr/>
          <p:nvPr/>
        </p:nvSpPr>
        <p:spPr>
          <a:xfrm>
            <a:off x="6154356" y="4079048"/>
            <a:ext cx="5050387" cy="2266751"/>
          </a:xfrm>
          <a:prstGeom prst="rect">
            <a:avLst/>
          </a:prstGeom>
          <a:blipFill dpi="0" rotWithShape="1">
            <a:blip r:embed="rId4"/>
            <a:srcRect/>
            <a:tile tx="0" ty="0" sx="52000" sy="52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300"/>
                                        <p:tgtEl>
                                          <p:spTgt spid="1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300"/>
                                        <p:tgtEl>
                                          <p:spTgt spid="12"/>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300"/>
                                        <p:tgtEl>
                                          <p:spTgt spid="1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300"/>
                                        <p:tgtEl>
                                          <p:spTgt spid="14"/>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42"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84608" y="333151"/>
            <a:ext cx="5813816" cy="1067632"/>
            <a:chOff x="3204063" y="333151"/>
            <a:chExt cx="5813816" cy="849266"/>
          </a:xfrm>
        </p:grpSpPr>
        <p:sp>
          <p:nvSpPr>
            <p:cNvPr id="6" name="梯形 5"/>
            <p:cNvSpPr/>
            <p:nvPr/>
          </p:nvSpPr>
          <p:spPr>
            <a:xfrm rot="5400000">
              <a:off x="5686338" y="-2149124"/>
              <a:ext cx="849266" cy="5813816"/>
            </a:xfrm>
            <a:prstGeom prst="trapezoid">
              <a:avLst>
                <a:gd name="adj" fmla="val 0"/>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914519" y="550417"/>
              <a:ext cx="4392902" cy="394806"/>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solidFill>
                  <a:latin typeface="微软雅黑" pitchFamily="34" charset="-122"/>
                  <a:ea typeface="微软雅黑" pitchFamily="34" charset="-122"/>
                </a:rPr>
                <a:t>Click to add title text</a:t>
              </a:r>
              <a:endParaRPr lang="en-US" sz="2800" cap="small" dirty="0">
                <a:solidFill>
                  <a:schemeClr val="bg1"/>
                </a:solidFill>
                <a:latin typeface="微软雅黑" pitchFamily="34" charset="-122"/>
                <a:ea typeface="微软雅黑" pitchFamily="34" charset="-122"/>
              </a:endParaRPr>
            </a:p>
          </p:txBody>
        </p:sp>
      </p:grpSp>
      <p:grpSp>
        <p:nvGrpSpPr>
          <p:cNvPr id="5" name="组合 4"/>
          <p:cNvGrpSpPr/>
          <p:nvPr/>
        </p:nvGrpSpPr>
        <p:grpSpPr>
          <a:xfrm>
            <a:off x="1441514" y="1793405"/>
            <a:ext cx="9531286" cy="4605002"/>
            <a:chOff x="273050" y="884464"/>
            <a:chExt cx="7912099" cy="3822700"/>
          </a:xfrm>
        </p:grpSpPr>
        <p:cxnSp>
          <p:nvCxnSpPr>
            <p:cNvPr id="7" name="Straight Connector 3"/>
            <p:cNvCxnSpPr/>
            <p:nvPr/>
          </p:nvCxnSpPr>
          <p:spPr>
            <a:xfrm flipV="1">
              <a:off x="4552949" y="1894114"/>
              <a:ext cx="800100" cy="431800"/>
            </a:xfrm>
            <a:prstGeom prst="line">
              <a:avLst/>
            </a:prstGeom>
            <a:ln w="38100" cap="rnd" cmpd="sng">
              <a:solidFill>
                <a:schemeClr val="bg1">
                  <a:lumMod val="85000"/>
                </a:schemeClr>
              </a:solidFill>
              <a:prstDash val="solid"/>
              <a:headEnd type="arrow" w="sm" len="sm"/>
              <a:tailEnd type="arrow" w="sm" len="sm"/>
            </a:ln>
          </p:spPr>
          <p:style>
            <a:lnRef idx="1">
              <a:schemeClr val="dk1"/>
            </a:lnRef>
            <a:fillRef idx="0">
              <a:schemeClr val="dk1"/>
            </a:fillRef>
            <a:effectRef idx="0">
              <a:schemeClr val="dk1"/>
            </a:effectRef>
            <a:fontRef idx="minor">
              <a:schemeClr val="tx1"/>
            </a:fontRef>
          </p:style>
        </p:cxnSp>
        <p:cxnSp>
          <p:nvCxnSpPr>
            <p:cNvPr id="8" name="Straight Connector 4"/>
            <p:cNvCxnSpPr/>
            <p:nvPr/>
          </p:nvCxnSpPr>
          <p:spPr>
            <a:xfrm>
              <a:off x="6362699" y="1894114"/>
              <a:ext cx="812800" cy="431800"/>
            </a:xfrm>
            <a:prstGeom prst="line">
              <a:avLst/>
            </a:prstGeom>
            <a:ln w="38100" cap="rnd" cmpd="sng">
              <a:solidFill>
                <a:schemeClr val="bg1">
                  <a:lumMod val="85000"/>
                </a:schemeClr>
              </a:solidFill>
              <a:prstDash val="solid"/>
              <a:headEnd type="arrow" w="sm" len="sm"/>
              <a:tailEnd type="arrow" w="sm" len="sm"/>
            </a:ln>
          </p:spPr>
          <p:style>
            <a:lnRef idx="1">
              <a:schemeClr val="dk1"/>
            </a:lnRef>
            <a:fillRef idx="0">
              <a:schemeClr val="dk1"/>
            </a:fillRef>
            <a:effectRef idx="0">
              <a:schemeClr val="dk1"/>
            </a:effectRef>
            <a:fontRef idx="minor">
              <a:schemeClr val="tx1"/>
            </a:fontRef>
          </p:style>
        </p:cxnSp>
        <p:cxnSp>
          <p:nvCxnSpPr>
            <p:cNvPr id="9" name="Straight Connector 5"/>
            <p:cNvCxnSpPr/>
            <p:nvPr/>
          </p:nvCxnSpPr>
          <p:spPr>
            <a:xfrm flipV="1">
              <a:off x="6362699" y="3335564"/>
              <a:ext cx="812800" cy="361950"/>
            </a:xfrm>
            <a:prstGeom prst="line">
              <a:avLst/>
            </a:prstGeom>
            <a:ln w="38100" cap="rnd" cmpd="sng">
              <a:solidFill>
                <a:schemeClr val="bg1">
                  <a:lumMod val="85000"/>
                </a:schemeClr>
              </a:solidFill>
              <a:prstDash val="solid"/>
              <a:headEnd type="arrow" w="sm" len="sm"/>
              <a:tailEnd type="arrow" w="sm" len="sm"/>
            </a:ln>
          </p:spPr>
          <p:style>
            <a:lnRef idx="1">
              <a:schemeClr val="dk1"/>
            </a:lnRef>
            <a:fillRef idx="0">
              <a:schemeClr val="dk1"/>
            </a:fillRef>
            <a:effectRef idx="0">
              <a:schemeClr val="dk1"/>
            </a:effectRef>
            <a:fontRef idx="minor">
              <a:schemeClr val="tx1"/>
            </a:fontRef>
          </p:style>
        </p:cxnSp>
        <p:cxnSp>
          <p:nvCxnSpPr>
            <p:cNvPr id="10" name="Straight Connector 6"/>
            <p:cNvCxnSpPr/>
            <p:nvPr/>
          </p:nvCxnSpPr>
          <p:spPr>
            <a:xfrm flipH="1" flipV="1">
              <a:off x="4552950" y="3335564"/>
              <a:ext cx="800099" cy="361950"/>
            </a:xfrm>
            <a:prstGeom prst="line">
              <a:avLst/>
            </a:prstGeom>
            <a:ln w="38100" cap="rnd" cmpd="sng">
              <a:solidFill>
                <a:schemeClr val="bg1">
                  <a:lumMod val="85000"/>
                </a:schemeClr>
              </a:solidFill>
              <a:prstDash val="solid"/>
              <a:headEnd type="arrow" w="sm" len="sm"/>
              <a:tailEnd type="arrow" w="sm" len="sm"/>
            </a:ln>
          </p:spPr>
          <p:style>
            <a:lnRef idx="1">
              <a:schemeClr val="dk1"/>
            </a:lnRef>
            <a:fillRef idx="0">
              <a:schemeClr val="dk1"/>
            </a:fillRef>
            <a:effectRef idx="0">
              <a:schemeClr val="dk1"/>
            </a:effectRef>
            <a:fontRef idx="minor">
              <a:schemeClr val="tx1"/>
            </a:fontRef>
          </p:style>
        </p:cxnSp>
        <p:cxnSp>
          <p:nvCxnSpPr>
            <p:cNvPr id="12" name="Straight Connector 7"/>
            <p:cNvCxnSpPr/>
            <p:nvPr/>
          </p:nvCxnSpPr>
          <p:spPr>
            <a:xfrm>
              <a:off x="6591299" y="2827564"/>
              <a:ext cx="495300" cy="0"/>
            </a:xfrm>
            <a:prstGeom prst="line">
              <a:avLst/>
            </a:prstGeom>
            <a:ln w="38100" cap="rnd" cmpd="sng">
              <a:solidFill>
                <a:schemeClr val="bg1">
                  <a:lumMod val="85000"/>
                </a:schemeClr>
              </a:solidFill>
              <a:prstDash val="solid"/>
              <a:headEnd type="arrow" w="sm" len="sm"/>
              <a:tailEnd type="arrow" w="sm" len="sm"/>
            </a:ln>
          </p:spPr>
          <p:style>
            <a:lnRef idx="1">
              <a:schemeClr val="dk1"/>
            </a:lnRef>
            <a:fillRef idx="0">
              <a:schemeClr val="dk1"/>
            </a:fillRef>
            <a:effectRef idx="0">
              <a:schemeClr val="dk1"/>
            </a:effectRef>
            <a:fontRef idx="minor">
              <a:schemeClr val="tx1"/>
            </a:fontRef>
          </p:style>
        </p:cxnSp>
        <p:cxnSp>
          <p:nvCxnSpPr>
            <p:cNvPr id="13" name="Straight Connector 8"/>
            <p:cNvCxnSpPr/>
            <p:nvPr/>
          </p:nvCxnSpPr>
          <p:spPr>
            <a:xfrm>
              <a:off x="4641849" y="2827564"/>
              <a:ext cx="495300" cy="0"/>
            </a:xfrm>
            <a:prstGeom prst="line">
              <a:avLst/>
            </a:prstGeom>
            <a:ln w="38100" cap="rnd" cmpd="sng">
              <a:solidFill>
                <a:schemeClr val="bg1">
                  <a:lumMod val="85000"/>
                </a:schemeClr>
              </a:solidFill>
              <a:prstDash val="solid"/>
              <a:headEnd type="arrow" w="sm" len="sm"/>
              <a:tailEnd type="arrow" w="sm" len="sm"/>
            </a:ln>
          </p:spPr>
          <p:style>
            <a:lnRef idx="1">
              <a:schemeClr val="dk1"/>
            </a:lnRef>
            <a:fillRef idx="0">
              <a:schemeClr val="dk1"/>
            </a:fillRef>
            <a:effectRef idx="0">
              <a:schemeClr val="dk1"/>
            </a:effectRef>
            <a:fontRef idx="minor">
              <a:schemeClr val="tx1"/>
            </a:fontRef>
          </p:style>
        </p:cxnSp>
        <p:sp>
          <p:nvSpPr>
            <p:cNvPr id="14" name="Rounded Rectangle 10"/>
            <p:cNvSpPr/>
            <p:nvPr/>
          </p:nvSpPr>
          <p:spPr>
            <a:xfrm>
              <a:off x="5219699" y="2150004"/>
              <a:ext cx="1276350" cy="1276350"/>
            </a:xfrm>
            <a:prstGeom prst="roundRect">
              <a:avLst>
                <a:gd name="adj" fmla="val 50000"/>
              </a:avLst>
            </a:prstGeom>
            <a:solidFill>
              <a:schemeClr val="bg1">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Roboto condensed"/>
                <a:cs typeface="Roboto condensed"/>
              </a:endParaRPr>
            </a:p>
          </p:txBody>
        </p:sp>
        <p:sp>
          <p:nvSpPr>
            <p:cNvPr id="15" name="TextBox 12"/>
            <p:cNvSpPr txBox="1"/>
            <p:nvPr/>
          </p:nvSpPr>
          <p:spPr>
            <a:xfrm>
              <a:off x="5329989" y="2496079"/>
              <a:ext cx="1056139" cy="468317"/>
            </a:xfrm>
            <a:prstGeom prst="rect">
              <a:avLst/>
            </a:prstGeom>
            <a:noFill/>
          </p:spPr>
          <p:txBody>
            <a:bodyPr wrap="square" rtlCol="0">
              <a:spAutoFit/>
            </a:bodyPr>
            <a:lstStyle/>
            <a:p>
              <a:pPr lvl="0" algn="ctr"/>
              <a:r>
                <a:rPr lang="en-US" altLang="ko-KR" sz="1600" b="1" dirty="0">
                  <a:solidFill>
                    <a:srgbClr val="FFFFFF"/>
                  </a:solidFill>
                  <a:latin typeface="Roboto condensed"/>
                  <a:cs typeface="Roboto condensed"/>
                </a:rPr>
                <a:t>Lorem Ipsum</a:t>
              </a:r>
              <a:endParaRPr lang="ko-KR" altLang="en-US" sz="1600" b="1" dirty="0">
                <a:solidFill>
                  <a:srgbClr val="FFFFFF"/>
                </a:solidFill>
                <a:latin typeface="Roboto condensed"/>
                <a:cs typeface="Roboto condensed"/>
              </a:endParaRPr>
            </a:p>
          </p:txBody>
        </p:sp>
        <p:sp>
          <p:nvSpPr>
            <p:cNvPr id="16" name="Rounded Rectangle 15"/>
            <p:cNvSpPr/>
            <p:nvPr/>
          </p:nvSpPr>
          <p:spPr>
            <a:xfrm>
              <a:off x="3543299" y="2322739"/>
              <a:ext cx="1009650" cy="1009650"/>
            </a:xfrm>
            <a:prstGeom prst="roundRect">
              <a:avLst>
                <a:gd name="adj" fmla="val 50000"/>
              </a:avLst>
            </a:prstGeom>
            <a:solidFill>
              <a:srgbClr val="D981B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Roboto condensed"/>
                <a:cs typeface="Roboto condensed"/>
              </a:endParaRPr>
            </a:p>
          </p:txBody>
        </p:sp>
        <p:sp>
          <p:nvSpPr>
            <p:cNvPr id="17" name="TextBox 16"/>
            <p:cNvSpPr txBox="1"/>
            <p:nvPr/>
          </p:nvSpPr>
          <p:spPr>
            <a:xfrm>
              <a:off x="3624650" y="2461155"/>
              <a:ext cx="835056" cy="468317"/>
            </a:xfrm>
            <a:prstGeom prst="rect">
              <a:avLst/>
            </a:prstGeom>
            <a:noFill/>
          </p:spPr>
          <p:txBody>
            <a:bodyPr wrap="square" rtlCol="0">
              <a:spAutoFit/>
            </a:bodyPr>
            <a:lstStyle/>
            <a:p>
              <a:pPr lvl="0" algn="ctr"/>
              <a:r>
                <a:rPr lang="en-US" altLang="ko-KR" sz="1600" b="1" dirty="0">
                  <a:solidFill>
                    <a:srgbClr val="FFFFFF"/>
                  </a:solidFill>
                  <a:latin typeface="Roboto condensed"/>
                  <a:cs typeface="Roboto condensed"/>
                </a:rPr>
                <a:t>Lorem Ipsum</a:t>
              </a:r>
              <a:endParaRPr lang="ko-KR" altLang="en-US" sz="1600" b="1" dirty="0">
                <a:solidFill>
                  <a:srgbClr val="FFFFFF"/>
                </a:solidFill>
                <a:latin typeface="Roboto condensed"/>
                <a:cs typeface="Roboto condensed"/>
              </a:endParaRPr>
            </a:p>
          </p:txBody>
        </p:sp>
        <p:sp>
          <p:nvSpPr>
            <p:cNvPr id="18" name="Rounded Rectangle 19"/>
            <p:cNvSpPr/>
            <p:nvPr/>
          </p:nvSpPr>
          <p:spPr>
            <a:xfrm>
              <a:off x="7175499" y="2325914"/>
              <a:ext cx="1009650" cy="1009650"/>
            </a:xfrm>
            <a:prstGeom prst="roundRect">
              <a:avLst>
                <a:gd name="adj" fmla="val 50000"/>
              </a:avLst>
            </a:prstGeom>
            <a:solidFill>
              <a:srgbClr val="D981B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Roboto condensed"/>
                <a:cs typeface="Roboto condensed"/>
              </a:endParaRPr>
            </a:p>
          </p:txBody>
        </p:sp>
        <p:sp>
          <p:nvSpPr>
            <p:cNvPr id="19" name="TextBox 20"/>
            <p:cNvSpPr txBox="1"/>
            <p:nvPr/>
          </p:nvSpPr>
          <p:spPr>
            <a:xfrm>
              <a:off x="7260669" y="2464328"/>
              <a:ext cx="835056" cy="468317"/>
            </a:xfrm>
            <a:prstGeom prst="rect">
              <a:avLst/>
            </a:prstGeom>
            <a:noFill/>
          </p:spPr>
          <p:txBody>
            <a:bodyPr wrap="square" rtlCol="0">
              <a:spAutoFit/>
            </a:bodyPr>
            <a:lstStyle/>
            <a:p>
              <a:pPr lvl="0" algn="ctr"/>
              <a:r>
                <a:rPr lang="en-US" altLang="ko-KR" sz="1600" b="1" dirty="0">
                  <a:solidFill>
                    <a:srgbClr val="FFFFFF"/>
                  </a:solidFill>
                  <a:latin typeface="Roboto condensed"/>
                  <a:cs typeface="Roboto condensed"/>
                </a:rPr>
                <a:t>Lorem Ipsum</a:t>
              </a:r>
              <a:endParaRPr lang="ko-KR" altLang="en-US" sz="1600" b="1" dirty="0">
                <a:solidFill>
                  <a:srgbClr val="FFFFFF"/>
                </a:solidFill>
                <a:latin typeface="Roboto condensed"/>
                <a:cs typeface="Roboto condensed"/>
              </a:endParaRPr>
            </a:p>
          </p:txBody>
        </p:sp>
        <p:sp>
          <p:nvSpPr>
            <p:cNvPr id="20" name="Rounded Rectangle 23"/>
            <p:cNvSpPr/>
            <p:nvPr/>
          </p:nvSpPr>
          <p:spPr>
            <a:xfrm>
              <a:off x="5353049" y="884464"/>
              <a:ext cx="1009650" cy="1009650"/>
            </a:xfrm>
            <a:prstGeom prst="roundRect">
              <a:avLst>
                <a:gd name="adj" fmla="val 50000"/>
              </a:avLst>
            </a:prstGeom>
            <a:solidFill>
              <a:srgbClr val="7FC4C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Roboto condensed"/>
                <a:cs typeface="Roboto condensed"/>
              </a:endParaRPr>
            </a:p>
          </p:txBody>
        </p:sp>
        <p:sp>
          <p:nvSpPr>
            <p:cNvPr id="21" name="TextBox 25"/>
            <p:cNvSpPr txBox="1"/>
            <p:nvPr/>
          </p:nvSpPr>
          <p:spPr>
            <a:xfrm>
              <a:off x="5423948" y="1029228"/>
              <a:ext cx="835056" cy="468317"/>
            </a:xfrm>
            <a:prstGeom prst="rect">
              <a:avLst/>
            </a:prstGeom>
            <a:noFill/>
          </p:spPr>
          <p:txBody>
            <a:bodyPr wrap="square" rtlCol="0">
              <a:spAutoFit/>
            </a:bodyPr>
            <a:lstStyle/>
            <a:p>
              <a:pPr lvl="0" algn="ctr"/>
              <a:r>
                <a:rPr lang="en-US" altLang="ko-KR" sz="1600" b="1" dirty="0">
                  <a:solidFill>
                    <a:srgbClr val="FFFFFF"/>
                  </a:solidFill>
                  <a:latin typeface="Roboto condensed"/>
                  <a:cs typeface="Roboto condensed"/>
                </a:rPr>
                <a:t>Lorem Ipsum</a:t>
              </a:r>
              <a:endParaRPr lang="ko-KR" altLang="en-US" sz="1600" b="1" dirty="0">
                <a:solidFill>
                  <a:srgbClr val="FFFFFF"/>
                </a:solidFill>
                <a:latin typeface="Roboto condensed"/>
                <a:cs typeface="Roboto condensed"/>
              </a:endParaRPr>
            </a:p>
          </p:txBody>
        </p:sp>
        <p:sp>
          <p:nvSpPr>
            <p:cNvPr id="22" name="Rounded Rectangle 28"/>
            <p:cNvSpPr/>
            <p:nvPr/>
          </p:nvSpPr>
          <p:spPr>
            <a:xfrm>
              <a:off x="5340558" y="3697514"/>
              <a:ext cx="1009650" cy="1009650"/>
            </a:xfrm>
            <a:prstGeom prst="roundRect">
              <a:avLst>
                <a:gd name="adj" fmla="val 50000"/>
              </a:avLst>
            </a:prstGeom>
            <a:solidFill>
              <a:srgbClr val="7FC4C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Roboto condensed"/>
                <a:cs typeface="Roboto condensed"/>
              </a:endParaRPr>
            </a:p>
          </p:txBody>
        </p:sp>
        <p:sp>
          <p:nvSpPr>
            <p:cNvPr id="23" name="TextBox 30"/>
            <p:cNvSpPr txBox="1"/>
            <p:nvPr/>
          </p:nvSpPr>
          <p:spPr>
            <a:xfrm>
              <a:off x="5423948" y="3867680"/>
              <a:ext cx="835056" cy="468317"/>
            </a:xfrm>
            <a:prstGeom prst="rect">
              <a:avLst/>
            </a:prstGeom>
            <a:noFill/>
          </p:spPr>
          <p:txBody>
            <a:bodyPr wrap="square" rtlCol="0">
              <a:spAutoFit/>
            </a:bodyPr>
            <a:lstStyle/>
            <a:p>
              <a:pPr lvl="0" algn="ctr"/>
              <a:r>
                <a:rPr lang="en-US" altLang="ko-KR" sz="1600" b="1" dirty="0">
                  <a:solidFill>
                    <a:srgbClr val="FFFFFF"/>
                  </a:solidFill>
                  <a:latin typeface="Roboto condensed"/>
                  <a:cs typeface="Roboto condensed"/>
                </a:rPr>
                <a:t>Lorem Ipsum</a:t>
              </a:r>
              <a:endParaRPr lang="ko-KR" altLang="en-US" sz="1600" b="1" dirty="0">
                <a:solidFill>
                  <a:srgbClr val="FFFFFF"/>
                </a:solidFill>
                <a:latin typeface="Roboto condensed"/>
                <a:cs typeface="Roboto condensed"/>
              </a:endParaRPr>
            </a:p>
          </p:txBody>
        </p:sp>
        <p:sp>
          <p:nvSpPr>
            <p:cNvPr id="24" name="Text Placeholder 8"/>
            <p:cNvSpPr txBox="1"/>
            <p:nvPr/>
          </p:nvSpPr>
          <p:spPr>
            <a:xfrm>
              <a:off x="273050" y="1260157"/>
              <a:ext cx="2171700" cy="2899892"/>
            </a:xfrm>
            <a:prstGeom prst="rect">
              <a:avLst/>
            </a:prstGeom>
          </p:spPr>
          <p:txBody>
            <a:bodyPr vert="horz"/>
            <a:lstStyle>
              <a:lvl1pPr marL="0" indent="0" algn="l" defTabSz="457200" rtl="0" eaLnBrk="1" latinLnBrk="0" hangingPunct="1">
                <a:lnSpc>
                  <a:spcPct val="120000"/>
                </a:lnSpc>
                <a:spcBef>
                  <a:spcPct val="20000"/>
                </a:spcBef>
                <a:buFont typeface="Arial"/>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30000"/>
                </a:lnSpc>
              </a:pPr>
              <a:r>
                <a:rPr lang="en-US" sz="1050" dirty="0">
                  <a:solidFill>
                    <a:schemeClr val="tx1">
                      <a:lumMod val="50000"/>
                      <a:lumOff val="50000"/>
                    </a:schemeClr>
                  </a:solidFill>
                </a:rPr>
                <a:t>Lorem ipsum dolor sit amet, consectetur adipiscing elit, sed do eiusmod tempor incididunt ut labore et dolore magna Aliqua . UT enim ad minim veniam, quis nostrud exercitation Ullamco laboris nisi ut aliquip ex ea commodo consequat.</a:t>
              </a:r>
            </a:p>
            <a:p>
              <a:pPr>
                <a:lnSpc>
                  <a:spcPct val="130000"/>
                </a:lnSpc>
              </a:pPr>
              <a:endParaRPr lang="en-US" sz="1050" dirty="0">
                <a:solidFill>
                  <a:schemeClr val="tx1">
                    <a:lumMod val="50000"/>
                    <a:lumOff val="50000"/>
                  </a:schemeClr>
                </a:solidFill>
              </a:endParaRPr>
            </a:p>
            <a:p>
              <a:pPr>
                <a:lnSpc>
                  <a:spcPct val="130000"/>
                </a:lnSpc>
              </a:pPr>
              <a:r>
                <a:rPr lang="en-US" sz="1050" dirty="0">
                  <a:solidFill>
                    <a:schemeClr val="tx1">
                      <a:lumMod val="50000"/>
                      <a:lumOff val="50000"/>
                    </a:schemeClr>
                  </a:solidFill>
                </a:rPr>
                <a:t>Vestibulum ligut praesent commodo cursus magna, Consectetur et. Cum socis natoque penatibus et magnis dis tellus parturient pharetra Montes. Praesent commodo cursus magna, vel scelerisque nisl consectetur et. Integer posuere erat a ante venenatis dapibus posuere velit aliquet. Maecenas sed diam eget risus varius blandit sit amet non magna.</a:t>
              </a: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图片 1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53" name="梯形 152"/>
          <p:cNvSpPr/>
          <p:nvPr/>
        </p:nvSpPr>
        <p:spPr>
          <a:xfrm rot="10800000">
            <a:off x="1437408" y="344266"/>
            <a:ext cx="2996480" cy="3737933"/>
          </a:xfrm>
          <a:prstGeom prst="trapezoid">
            <a:avLst>
              <a:gd name="adj" fmla="val 0"/>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矩形 153"/>
          <p:cNvSpPr/>
          <p:nvPr/>
        </p:nvSpPr>
        <p:spPr>
          <a:xfrm>
            <a:off x="1290171" y="2060365"/>
            <a:ext cx="3259420" cy="2364863"/>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6600" dirty="0">
                <a:solidFill>
                  <a:schemeClr val="bg1"/>
                </a:solidFill>
                <a:latin typeface="微软雅黑" pitchFamily="34" charset="-122"/>
                <a:ea typeface="微软雅黑" pitchFamily="34" charset="-122"/>
              </a:rPr>
              <a:t>Three</a:t>
            </a:r>
            <a:endParaRPr lang="zh-CN" altLang="en-US" sz="2000" dirty="0">
              <a:solidFill>
                <a:schemeClr val="bg1"/>
              </a:solidFill>
              <a:latin typeface="微软雅黑" pitchFamily="34" charset="-122"/>
              <a:ea typeface="微软雅黑" pitchFamily="34" charset="-122"/>
            </a:endParaRPr>
          </a:p>
        </p:txBody>
      </p:sp>
      <p:grpSp>
        <p:nvGrpSpPr>
          <p:cNvPr id="155" name="组合 154"/>
          <p:cNvGrpSpPr/>
          <p:nvPr/>
        </p:nvGrpSpPr>
        <p:grpSpPr>
          <a:xfrm>
            <a:off x="4738330" y="2639572"/>
            <a:ext cx="6375580" cy="1442629"/>
            <a:chOff x="4738330" y="2639572"/>
            <a:chExt cx="6375580" cy="1442629"/>
          </a:xfrm>
        </p:grpSpPr>
        <p:sp>
          <p:nvSpPr>
            <p:cNvPr id="156" name="矩形 155"/>
            <p:cNvSpPr/>
            <p:nvPr/>
          </p:nvSpPr>
          <p:spPr>
            <a:xfrm>
              <a:off x="4738331" y="2639572"/>
              <a:ext cx="4339650" cy="923330"/>
            </a:xfrm>
            <a:prstGeom prst="rect">
              <a:avLst/>
            </a:prstGeom>
          </p:spPr>
          <p:txBody>
            <a:bodyPr wrap="none">
              <a:spAutoFit/>
            </a:bodyPr>
            <a:lstStyle/>
            <a:p>
              <a:r>
                <a:rPr kumimoji="1" lang="zh-CN" altLang="en-US" sz="5400" dirty="0">
                  <a:solidFill>
                    <a:srgbClr val="7FC4C9"/>
                  </a:solidFill>
                  <a:latin typeface="微软雅黑" pitchFamily="34" charset="-122"/>
                  <a:ea typeface="微软雅黑" pitchFamily="34" charset="-122"/>
                </a:rPr>
                <a:t>Add to your title</a:t>
              </a:r>
            </a:p>
          </p:txBody>
        </p:sp>
        <p:sp>
          <p:nvSpPr>
            <p:cNvPr id="157" name="矩形 156"/>
            <p:cNvSpPr/>
            <p:nvPr/>
          </p:nvSpPr>
          <p:spPr>
            <a:xfrm>
              <a:off x="4738330" y="3482421"/>
              <a:ext cx="6375580" cy="599780"/>
            </a:xfrm>
            <a:prstGeom prst="rect">
              <a:avLst/>
            </a:prstGeom>
          </p:spPr>
          <p:txBody>
            <a:bodyPr wrap="square">
              <a:spAutoFit/>
            </a:bodyPr>
            <a:lstStyle/>
            <a:p>
              <a:pPr>
                <a:lnSpc>
                  <a:spcPct val="130000"/>
                </a:lnSpc>
              </a:pPr>
              <a:r>
                <a:rPr lang="zh-CN" altLang="en-US" sz="1335" dirty="0">
                  <a:solidFill>
                    <a:schemeClr val="bg1">
                      <a:lumMod val="50000"/>
                    </a:schemeClr>
                  </a:solidFill>
                  <a:latin typeface="微软雅黑" pitchFamily="34" charset="-122"/>
                  <a:ea typeface="微软雅黑" pitchFamily="34" charset="-122"/>
                </a:rPr>
                <a:t>Click here to add text content, such as keywords, some simple introduction and so on. Click here to add text content, such as keywords, some simple introduction and so on. Click here to add text content, such as keywords, some simple introduction and so on.</a:t>
              </a:r>
              <a:endParaRPr lang="en-US" altLang="zh-CN" sz="1335" dirty="0">
                <a:solidFill>
                  <a:schemeClr val="bg1">
                    <a:lumMod val="50000"/>
                  </a:schemeClr>
                </a:solidFill>
                <a:latin typeface="微软雅黑" pitchFamily="34" charset="-122"/>
                <a:ea typeface="微软雅黑"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randombar(horizontal)">
                                      <p:cBhvr>
                                        <p:cTn id="7" dur="750"/>
                                        <p:tgtEl>
                                          <p:spTgt spid="152"/>
                                        </p:tgtEl>
                                      </p:cBhvr>
                                    </p:animEffect>
                                  </p:childTnLst>
                                </p:cTn>
                              </p:par>
                            </p:childTnLst>
                          </p:cTn>
                        </p:par>
                        <p:par>
                          <p:cTn id="8" fill="hold">
                            <p:stCondLst>
                              <p:cond delay="1000"/>
                            </p:stCondLst>
                            <p:childTnLst>
                              <p:par>
                                <p:cTn id="9" presetID="2" presetClass="entr" presetSubtype="1" fill="hold" grpId="0" nodeType="afterEffect">
                                  <p:stCondLst>
                                    <p:cond delay="0"/>
                                  </p:stCondLst>
                                  <p:childTnLst>
                                    <p:set>
                                      <p:cBhvr>
                                        <p:cTn id="10" dur="1" fill="hold">
                                          <p:stCondLst>
                                            <p:cond delay="0"/>
                                          </p:stCondLst>
                                        </p:cTn>
                                        <p:tgtEl>
                                          <p:spTgt spid="153"/>
                                        </p:tgtEl>
                                        <p:attrNameLst>
                                          <p:attrName>style.visibility</p:attrName>
                                        </p:attrNameLst>
                                      </p:cBhvr>
                                      <p:to>
                                        <p:strVal val="visible"/>
                                      </p:to>
                                    </p:set>
                                    <p:anim calcmode="lin" valueType="num">
                                      <p:cBhvr additive="base">
                                        <p:cTn id="11" dur="500" fill="hold"/>
                                        <p:tgtEl>
                                          <p:spTgt spid="153"/>
                                        </p:tgtEl>
                                        <p:attrNameLst>
                                          <p:attrName>ppt_x</p:attrName>
                                        </p:attrNameLst>
                                      </p:cBhvr>
                                      <p:tavLst>
                                        <p:tav tm="0">
                                          <p:val>
                                            <p:strVal val="#ppt_x"/>
                                          </p:val>
                                        </p:tav>
                                        <p:tav tm="100000">
                                          <p:val>
                                            <p:strVal val="#ppt_x"/>
                                          </p:val>
                                        </p:tav>
                                      </p:tavLst>
                                    </p:anim>
                                    <p:anim calcmode="lin" valueType="num">
                                      <p:cBhvr additive="base">
                                        <p:cTn id="12" dur="500" fill="hold"/>
                                        <p:tgtEl>
                                          <p:spTgt spid="153"/>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42" presetClass="entr" presetSubtype="0" fill="hold" grpId="0" nodeType="afterEffect">
                                  <p:stCondLst>
                                    <p:cond delay="0"/>
                                  </p:stCondLst>
                                  <p:childTnLst>
                                    <p:set>
                                      <p:cBhvr>
                                        <p:cTn id="15" dur="1" fill="hold">
                                          <p:stCondLst>
                                            <p:cond delay="0"/>
                                          </p:stCondLst>
                                        </p:cTn>
                                        <p:tgtEl>
                                          <p:spTgt spid="154"/>
                                        </p:tgtEl>
                                        <p:attrNameLst>
                                          <p:attrName>style.visibility</p:attrName>
                                        </p:attrNameLst>
                                      </p:cBhvr>
                                      <p:to>
                                        <p:strVal val="visible"/>
                                      </p:to>
                                    </p:set>
                                    <p:animEffect transition="in" filter="fade">
                                      <p:cBhvr>
                                        <p:cTn id="16" dur="500"/>
                                        <p:tgtEl>
                                          <p:spTgt spid="154"/>
                                        </p:tgtEl>
                                      </p:cBhvr>
                                    </p:animEffect>
                                    <p:anim calcmode="lin" valueType="num">
                                      <p:cBhvr>
                                        <p:cTn id="17" dur="500" fill="hold"/>
                                        <p:tgtEl>
                                          <p:spTgt spid="154"/>
                                        </p:tgtEl>
                                        <p:attrNameLst>
                                          <p:attrName>ppt_x</p:attrName>
                                        </p:attrNameLst>
                                      </p:cBhvr>
                                      <p:tavLst>
                                        <p:tav tm="0">
                                          <p:val>
                                            <p:strVal val="#ppt_x"/>
                                          </p:val>
                                        </p:tav>
                                        <p:tav tm="100000">
                                          <p:val>
                                            <p:strVal val="#ppt_x"/>
                                          </p:val>
                                        </p:tav>
                                      </p:tavLst>
                                    </p:anim>
                                    <p:anim calcmode="lin" valueType="num">
                                      <p:cBhvr>
                                        <p:cTn id="18" dur="500" fill="hold"/>
                                        <p:tgtEl>
                                          <p:spTgt spid="154"/>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155"/>
                                        </p:tgtEl>
                                        <p:attrNameLst>
                                          <p:attrName>style.visibility</p:attrName>
                                        </p:attrNameLst>
                                      </p:cBhvr>
                                      <p:to>
                                        <p:strVal val="visible"/>
                                      </p:to>
                                    </p:set>
                                    <p:animEffect transition="in" filter="wipe(left)">
                                      <p:cBhvr>
                                        <p:cTn id="22"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p:bldP spid="15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84608" y="333151"/>
            <a:ext cx="5813816" cy="1067632"/>
            <a:chOff x="3204063" y="333151"/>
            <a:chExt cx="5813816" cy="849266"/>
          </a:xfrm>
        </p:grpSpPr>
        <p:sp>
          <p:nvSpPr>
            <p:cNvPr id="6" name="梯形 5"/>
            <p:cNvSpPr/>
            <p:nvPr/>
          </p:nvSpPr>
          <p:spPr>
            <a:xfrm rot="5400000">
              <a:off x="5686338" y="-2149124"/>
              <a:ext cx="849266" cy="5813816"/>
            </a:xfrm>
            <a:prstGeom prst="trapezoid">
              <a:avLst>
                <a:gd name="adj" fmla="val 0"/>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914519" y="550417"/>
              <a:ext cx="4392902" cy="394806"/>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solidFill>
                  <a:latin typeface="微软雅黑" pitchFamily="34" charset="-122"/>
                  <a:ea typeface="微软雅黑" pitchFamily="34" charset="-122"/>
                </a:rPr>
                <a:t>Click to add title text</a:t>
              </a:r>
              <a:endParaRPr lang="en-US" sz="2800" cap="small" dirty="0">
                <a:solidFill>
                  <a:schemeClr val="bg1"/>
                </a:solidFill>
                <a:latin typeface="微软雅黑" pitchFamily="34" charset="-122"/>
                <a:ea typeface="微软雅黑" pitchFamily="34" charset="-122"/>
              </a:endParaRPr>
            </a:p>
          </p:txBody>
        </p:sp>
      </p:grpSp>
      <p:sp>
        <p:nvSpPr>
          <p:cNvPr id="38" name="矩形 37"/>
          <p:cNvSpPr/>
          <p:nvPr/>
        </p:nvSpPr>
        <p:spPr>
          <a:xfrm>
            <a:off x="5123545" y="2006950"/>
            <a:ext cx="5907315" cy="327054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9" name="Oval 15"/>
          <p:cNvSpPr>
            <a:spLocks noChangeArrowheads="1"/>
          </p:cNvSpPr>
          <p:nvPr/>
        </p:nvSpPr>
        <p:spPr bwMode="auto">
          <a:xfrm>
            <a:off x="1086636" y="2317115"/>
            <a:ext cx="466832" cy="466976"/>
          </a:xfrm>
          <a:prstGeom prst="ellipse">
            <a:avLst/>
          </a:prstGeom>
          <a:solidFill>
            <a:srgbClr val="7FC4C9"/>
          </a:solidFill>
          <a:ln>
            <a:noFill/>
          </a:ln>
        </p:spPr>
        <p:txBody>
          <a:bodyPr/>
          <a:lstStyle/>
          <a:p>
            <a:endParaRPr lang="zh-CN" altLang="en-US" sz="4000">
              <a:solidFill>
                <a:schemeClr val="bg1">
                  <a:lumMod val="50000"/>
                </a:schemeClr>
              </a:solidFill>
            </a:endParaRPr>
          </a:p>
        </p:txBody>
      </p:sp>
      <p:sp>
        <p:nvSpPr>
          <p:cNvPr id="40" name="Oval 16"/>
          <p:cNvSpPr>
            <a:spLocks noChangeArrowheads="1"/>
          </p:cNvSpPr>
          <p:nvPr/>
        </p:nvSpPr>
        <p:spPr bwMode="auto">
          <a:xfrm>
            <a:off x="1086636" y="3356367"/>
            <a:ext cx="466832" cy="466976"/>
          </a:xfrm>
          <a:prstGeom prst="ellipse">
            <a:avLst/>
          </a:prstGeom>
          <a:solidFill>
            <a:srgbClr val="D981B2"/>
          </a:solidFill>
          <a:ln>
            <a:noFill/>
          </a:ln>
        </p:spPr>
        <p:txBody>
          <a:bodyPr/>
          <a:lstStyle/>
          <a:p>
            <a:endParaRPr lang="zh-CN" altLang="en-US" sz="4000">
              <a:solidFill>
                <a:schemeClr val="bg1">
                  <a:lumMod val="50000"/>
                </a:schemeClr>
              </a:solidFill>
            </a:endParaRPr>
          </a:p>
        </p:txBody>
      </p:sp>
      <p:sp>
        <p:nvSpPr>
          <p:cNvPr id="41" name="Oval 17"/>
          <p:cNvSpPr>
            <a:spLocks noChangeArrowheads="1"/>
          </p:cNvSpPr>
          <p:nvPr/>
        </p:nvSpPr>
        <p:spPr bwMode="auto">
          <a:xfrm>
            <a:off x="1086636" y="4400195"/>
            <a:ext cx="466832" cy="462398"/>
          </a:xfrm>
          <a:prstGeom prst="ellipse">
            <a:avLst/>
          </a:prstGeom>
          <a:solidFill>
            <a:srgbClr val="7FC4C9"/>
          </a:solidFill>
          <a:ln>
            <a:noFill/>
          </a:ln>
        </p:spPr>
        <p:txBody>
          <a:bodyPr/>
          <a:lstStyle/>
          <a:p>
            <a:endParaRPr lang="zh-CN" altLang="en-US" sz="4000">
              <a:solidFill>
                <a:schemeClr val="bg1">
                  <a:lumMod val="50000"/>
                </a:schemeClr>
              </a:solidFill>
            </a:endParaRPr>
          </a:p>
        </p:txBody>
      </p:sp>
      <p:grpSp>
        <p:nvGrpSpPr>
          <p:cNvPr id="42" name="Group 28"/>
          <p:cNvGrpSpPr/>
          <p:nvPr/>
        </p:nvGrpSpPr>
        <p:grpSpPr bwMode="auto">
          <a:xfrm>
            <a:off x="1210209" y="4530674"/>
            <a:ext cx="219686" cy="178549"/>
            <a:chOff x="0" y="0"/>
            <a:chExt cx="132" cy="109"/>
          </a:xfrm>
        </p:grpSpPr>
        <p:sp>
          <p:nvSpPr>
            <p:cNvPr id="43" name="Freeform 29"/>
            <p:cNvSpPr/>
            <p:nvPr/>
          </p:nvSpPr>
          <p:spPr bwMode="auto">
            <a:xfrm>
              <a:off x="83" y="38"/>
              <a:ext cx="49" cy="71"/>
            </a:xfrm>
            <a:custGeom>
              <a:avLst/>
              <a:gdLst>
                <a:gd name="T0" fmla="*/ 21 w 21"/>
                <a:gd name="T1" fmla="*/ 15 h 30"/>
                <a:gd name="T2" fmla="*/ 5 w 21"/>
                <a:gd name="T3" fmla="*/ 30 h 30"/>
                <a:gd name="T4" fmla="*/ 0 w 21"/>
                <a:gd name="T5" fmla="*/ 29 h 30"/>
                <a:gd name="T6" fmla="*/ 14 w 21"/>
                <a:gd name="T7" fmla="*/ 9 h 30"/>
                <a:gd name="T8" fmla="*/ 12 w 21"/>
                <a:gd name="T9" fmla="*/ 0 h 30"/>
                <a:gd name="T10" fmla="*/ 21 w 21"/>
                <a:gd name="T11" fmla="*/ 15 h 30"/>
              </a:gdLst>
              <a:ahLst/>
              <a:cxnLst>
                <a:cxn ang="0">
                  <a:pos x="T0" y="T1"/>
                </a:cxn>
                <a:cxn ang="0">
                  <a:pos x="T2" y="T3"/>
                </a:cxn>
                <a:cxn ang="0">
                  <a:pos x="T4" y="T5"/>
                </a:cxn>
                <a:cxn ang="0">
                  <a:pos x="T6" y="T7"/>
                </a:cxn>
                <a:cxn ang="0">
                  <a:pos x="T8" y="T9"/>
                </a:cxn>
                <a:cxn ang="0">
                  <a:pos x="T10" y="T11"/>
                </a:cxn>
              </a:cxnLst>
              <a:rect l="0" t="0" r="r" b="b"/>
              <a:pathLst>
                <a:path w="21" h="30">
                  <a:moveTo>
                    <a:pt x="21" y="15"/>
                  </a:moveTo>
                  <a:cubicBezTo>
                    <a:pt x="21" y="23"/>
                    <a:pt x="14" y="30"/>
                    <a:pt x="5" y="30"/>
                  </a:cubicBezTo>
                  <a:cubicBezTo>
                    <a:pt x="4" y="30"/>
                    <a:pt x="2" y="30"/>
                    <a:pt x="0" y="29"/>
                  </a:cubicBezTo>
                  <a:cubicBezTo>
                    <a:pt x="8" y="26"/>
                    <a:pt x="14" y="18"/>
                    <a:pt x="14" y="9"/>
                  </a:cubicBezTo>
                  <a:cubicBezTo>
                    <a:pt x="14" y="6"/>
                    <a:pt x="13" y="3"/>
                    <a:pt x="12" y="0"/>
                  </a:cubicBezTo>
                  <a:cubicBezTo>
                    <a:pt x="17" y="3"/>
                    <a:pt x="21" y="8"/>
                    <a:pt x="21" y="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4000">
                <a:solidFill>
                  <a:schemeClr val="bg1">
                    <a:lumMod val="50000"/>
                  </a:schemeClr>
                </a:solidFill>
              </a:endParaRPr>
            </a:p>
          </p:txBody>
        </p:sp>
        <p:sp>
          <p:nvSpPr>
            <p:cNvPr id="44" name="Freeform 30"/>
            <p:cNvSpPr>
              <a:spLocks noEditPoints="1"/>
            </p:cNvSpPr>
            <p:nvPr/>
          </p:nvSpPr>
          <p:spPr bwMode="auto">
            <a:xfrm>
              <a:off x="0" y="0"/>
              <a:ext cx="109" cy="109"/>
            </a:xfrm>
            <a:custGeom>
              <a:avLst/>
              <a:gdLst>
                <a:gd name="T0" fmla="*/ 45 w 46"/>
                <a:gd name="T1" fmla="*/ 15 h 46"/>
                <a:gd name="T2" fmla="*/ 35 w 46"/>
                <a:gd name="T3" fmla="*/ 4 h 46"/>
                <a:gd name="T4" fmla="*/ 35 w 46"/>
                <a:gd name="T5" fmla="*/ 4 h 46"/>
                <a:gd name="T6" fmla="*/ 23 w 46"/>
                <a:gd name="T7" fmla="*/ 0 h 46"/>
                <a:gd name="T8" fmla="*/ 4 w 46"/>
                <a:gd name="T9" fmla="*/ 10 h 46"/>
                <a:gd name="T10" fmla="*/ 0 w 46"/>
                <a:gd name="T11" fmla="*/ 23 h 46"/>
                <a:gd name="T12" fmla="*/ 5 w 46"/>
                <a:gd name="T13" fmla="*/ 37 h 46"/>
                <a:gd name="T14" fmla="*/ 9 w 46"/>
                <a:gd name="T15" fmla="*/ 42 h 46"/>
                <a:gd name="T16" fmla="*/ 14 w 46"/>
                <a:gd name="T17" fmla="*/ 44 h 46"/>
                <a:gd name="T18" fmla="*/ 14 w 46"/>
                <a:gd name="T19" fmla="*/ 44 h 46"/>
                <a:gd name="T20" fmla="*/ 23 w 46"/>
                <a:gd name="T21" fmla="*/ 46 h 46"/>
                <a:gd name="T22" fmla="*/ 32 w 46"/>
                <a:gd name="T23" fmla="*/ 44 h 46"/>
                <a:gd name="T24" fmla="*/ 36 w 46"/>
                <a:gd name="T25" fmla="*/ 42 h 46"/>
                <a:gd name="T26" fmla="*/ 42 w 46"/>
                <a:gd name="T27" fmla="*/ 36 h 46"/>
                <a:gd name="T28" fmla="*/ 46 w 46"/>
                <a:gd name="T29" fmla="*/ 26 h 46"/>
                <a:gd name="T30" fmla="*/ 46 w 46"/>
                <a:gd name="T31" fmla="*/ 26 h 46"/>
                <a:gd name="T32" fmla="*/ 46 w 46"/>
                <a:gd name="T33" fmla="*/ 23 h 46"/>
                <a:gd name="T34" fmla="*/ 45 w 46"/>
                <a:gd name="T35" fmla="*/ 15 h 46"/>
                <a:gd name="T36" fmla="*/ 31 w 46"/>
                <a:gd name="T37" fmla="*/ 11 h 46"/>
                <a:gd name="T38" fmla="*/ 35 w 46"/>
                <a:gd name="T39" fmla="*/ 15 h 46"/>
                <a:gd name="T40" fmla="*/ 35 w 46"/>
                <a:gd name="T41" fmla="*/ 15 h 46"/>
                <a:gd name="T42" fmla="*/ 31 w 46"/>
                <a:gd name="T43" fmla="*/ 19 h 46"/>
                <a:gd name="T44" fmla="*/ 27 w 46"/>
                <a:gd name="T45" fmla="*/ 15 h 46"/>
                <a:gd name="T46" fmla="*/ 31 w 46"/>
                <a:gd name="T47" fmla="*/ 11 h 46"/>
                <a:gd name="T48" fmla="*/ 31 w 46"/>
                <a:gd name="T49" fmla="*/ 11 h 46"/>
                <a:gd name="T50" fmla="*/ 15 w 46"/>
                <a:gd name="T51" fmla="*/ 36 h 46"/>
                <a:gd name="T52" fmla="*/ 11 w 46"/>
                <a:gd name="T53" fmla="*/ 32 h 46"/>
                <a:gd name="T54" fmla="*/ 15 w 46"/>
                <a:gd name="T55" fmla="*/ 28 h 46"/>
                <a:gd name="T56" fmla="*/ 19 w 46"/>
                <a:gd name="T57" fmla="*/ 32 h 46"/>
                <a:gd name="T58" fmla="*/ 15 w 46"/>
                <a:gd name="T59" fmla="*/ 36 h 46"/>
                <a:gd name="T60" fmla="*/ 15 w 46"/>
                <a:gd name="T61" fmla="*/ 19 h 46"/>
                <a:gd name="T62" fmla="*/ 11 w 46"/>
                <a:gd name="T63" fmla="*/ 15 h 46"/>
                <a:gd name="T64" fmla="*/ 15 w 46"/>
                <a:gd name="T65" fmla="*/ 11 h 46"/>
                <a:gd name="T66" fmla="*/ 19 w 46"/>
                <a:gd name="T67" fmla="*/ 15 h 46"/>
                <a:gd name="T68" fmla="*/ 15 w 46"/>
                <a:gd name="T69" fmla="*/ 19 h 46"/>
                <a:gd name="T70" fmla="*/ 20 w 46"/>
                <a:gd name="T71" fmla="*/ 23 h 46"/>
                <a:gd name="T72" fmla="*/ 22 w 46"/>
                <a:gd name="T73" fmla="*/ 21 h 46"/>
                <a:gd name="T74" fmla="*/ 23 w 46"/>
                <a:gd name="T75" fmla="*/ 21 h 46"/>
                <a:gd name="T76" fmla="*/ 26 w 46"/>
                <a:gd name="T77" fmla="*/ 23 h 46"/>
                <a:gd name="T78" fmla="*/ 25 w 46"/>
                <a:gd name="T79" fmla="*/ 25 h 46"/>
                <a:gd name="T80" fmla="*/ 23 w 46"/>
                <a:gd name="T81" fmla="*/ 26 h 46"/>
                <a:gd name="T82" fmla="*/ 20 w 46"/>
                <a:gd name="T83" fmla="*/ 23 h 46"/>
                <a:gd name="T84" fmla="*/ 31 w 46"/>
                <a:gd name="T85" fmla="*/ 36 h 46"/>
                <a:gd name="T86" fmla="*/ 27 w 46"/>
                <a:gd name="T87" fmla="*/ 32 h 46"/>
                <a:gd name="T88" fmla="*/ 31 w 46"/>
                <a:gd name="T89" fmla="*/ 28 h 46"/>
                <a:gd name="T90" fmla="*/ 35 w 46"/>
                <a:gd name="T91" fmla="*/ 32 h 46"/>
                <a:gd name="T92" fmla="*/ 31 w 46"/>
                <a:gd name="T93" fmla="*/ 3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 h="46">
                  <a:moveTo>
                    <a:pt x="45" y="15"/>
                  </a:moveTo>
                  <a:cubicBezTo>
                    <a:pt x="43" y="10"/>
                    <a:pt x="39" y="6"/>
                    <a:pt x="35" y="4"/>
                  </a:cubicBezTo>
                  <a:cubicBezTo>
                    <a:pt x="35" y="4"/>
                    <a:pt x="35" y="4"/>
                    <a:pt x="35" y="4"/>
                  </a:cubicBezTo>
                  <a:cubicBezTo>
                    <a:pt x="31" y="2"/>
                    <a:pt x="27" y="0"/>
                    <a:pt x="23" y="0"/>
                  </a:cubicBezTo>
                  <a:cubicBezTo>
                    <a:pt x="15" y="0"/>
                    <a:pt x="8" y="4"/>
                    <a:pt x="4" y="10"/>
                  </a:cubicBezTo>
                  <a:cubicBezTo>
                    <a:pt x="2" y="14"/>
                    <a:pt x="0" y="19"/>
                    <a:pt x="0" y="23"/>
                  </a:cubicBezTo>
                  <a:cubicBezTo>
                    <a:pt x="0" y="29"/>
                    <a:pt x="2" y="33"/>
                    <a:pt x="5" y="37"/>
                  </a:cubicBezTo>
                  <a:cubicBezTo>
                    <a:pt x="6" y="39"/>
                    <a:pt x="8" y="40"/>
                    <a:pt x="9" y="42"/>
                  </a:cubicBezTo>
                  <a:cubicBezTo>
                    <a:pt x="11" y="43"/>
                    <a:pt x="12" y="44"/>
                    <a:pt x="14" y="44"/>
                  </a:cubicBezTo>
                  <a:cubicBezTo>
                    <a:pt x="14" y="44"/>
                    <a:pt x="14" y="44"/>
                    <a:pt x="14" y="44"/>
                  </a:cubicBezTo>
                  <a:cubicBezTo>
                    <a:pt x="17" y="46"/>
                    <a:pt x="20" y="46"/>
                    <a:pt x="23" y="46"/>
                  </a:cubicBezTo>
                  <a:cubicBezTo>
                    <a:pt x="26" y="46"/>
                    <a:pt x="30" y="46"/>
                    <a:pt x="32" y="44"/>
                  </a:cubicBezTo>
                  <a:cubicBezTo>
                    <a:pt x="34" y="44"/>
                    <a:pt x="35" y="43"/>
                    <a:pt x="36" y="42"/>
                  </a:cubicBezTo>
                  <a:cubicBezTo>
                    <a:pt x="38" y="41"/>
                    <a:pt x="40" y="39"/>
                    <a:pt x="42" y="36"/>
                  </a:cubicBezTo>
                  <a:cubicBezTo>
                    <a:pt x="44" y="33"/>
                    <a:pt x="45" y="30"/>
                    <a:pt x="46" y="26"/>
                  </a:cubicBezTo>
                  <a:cubicBezTo>
                    <a:pt x="46" y="26"/>
                    <a:pt x="46" y="26"/>
                    <a:pt x="46" y="26"/>
                  </a:cubicBezTo>
                  <a:cubicBezTo>
                    <a:pt x="46" y="25"/>
                    <a:pt x="46" y="24"/>
                    <a:pt x="46" y="23"/>
                  </a:cubicBezTo>
                  <a:cubicBezTo>
                    <a:pt x="46" y="21"/>
                    <a:pt x="45" y="18"/>
                    <a:pt x="45" y="15"/>
                  </a:cubicBezTo>
                  <a:close/>
                  <a:moveTo>
                    <a:pt x="31" y="11"/>
                  </a:moveTo>
                  <a:cubicBezTo>
                    <a:pt x="34" y="11"/>
                    <a:pt x="35" y="13"/>
                    <a:pt x="35" y="15"/>
                  </a:cubicBezTo>
                  <a:cubicBezTo>
                    <a:pt x="35" y="15"/>
                    <a:pt x="35" y="15"/>
                    <a:pt x="35" y="15"/>
                  </a:cubicBezTo>
                  <a:cubicBezTo>
                    <a:pt x="35" y="17"/>
                    <a:pt x="33" y="19"/>
                    <a:pt x="31" y="19"/>
                  </a:cubicBezTo>
                  <a:cubicBezTo>
                    <a:pt x="29" y="19"/>
                    <a:pt x="27" y="17"/>
                    <a:pt x="27" y="15"/>
                  </a:cubicBezTo>
                  <a:cubicBezTo>
                    <a:pt x="27" y="13"/>
                    <a:pt x="29" y="11"/>
                    <a:pt x="31" y="11"/>
                  </a:cubicBezTo>
                  <a:cubicBezTo>
                    <a:pt x="31" y="11"/>
                    <a:pt x="31" y="11"/>
                    <a:pt x="31" y="11"/>
                  </a:cubicBezTo>
                  <a:close/>
                  <a:moveTo>
                    <a:pt x="15" y="36"/>
                  </a:moveTo>
                  <a:cubicBezTo>
                    <a:pt x="12" y="36"/>
                    <a:pt x="11" y="34"/>
                    <a:pt x="11" y="32"/>
                  </a:cubicBezTo>
                  <a:cubicBezTo>
                    <a:pt x="11" y="30"/>
                    <a:pt x="12" y="28"/>
                    <a:pt x="15" y="28"/>
                  </a:cubicBezTo>
                  <a:cubicBezTo>
                    <a:pt x="17" y="28"/>
                    <a:pt x="19" y="30"/>
                    <a:pt x="19" y="32"/>
                  </a:cubicBezTo>
                  <a:cubicBezTo>
                    <a:pt x="19" y="34"/>
                    <a:pt x="17" y="36"/>
                    <a:pt x="15" y="36"/>
                  </a:cubicBezTo>
                  <a:close/>
                  <a:moveTo>
                    <a:pt x="15" y="19"/>
                  </a:moveTo>
                  <a:cubicBezTo>
                    <a:pt x="12" y="19"/>
                    <a:pt x="11" y="17"/>
                    <a:pt x="11" y="15"/>
                  </a:cubicBezTo>
                  <a:cubicBezTo>
                    <a:pt x="11" y="13"/>
                    <a:pt x="12" y="11"/>
                    <a:pt x="15" y="11"/>
                  </a:cubicBezTo>
                  <a:cubicBezTo>
                    <a:pt x="17" y="11"/>
                    <a:pt x="19" y="13"/>
                    <a:pt x="19" y="15"/>
                  </a:cubicBezTo>
                  <a:cubicBezTo>
                    <a:pt x="19" y="17"/>
                    <a:pt x="17" y="19"/>
                    <a:pt x="15" y="19"/>
                  </a:cubicBezTo>
                  <a:close/>
                  <a:moveTo>
                    <a:pt x="20" y="23"/>
                  </a:moveTo>
                  <a:cubicBezTo>
                    <a:pt x="20" y="22"/>
                    <a:pt x="21" y="21"/>
                    <a:pt x="22" y="21"/>
                  </a:cubicBezTo>
                  <a:cubicBezTo>
                    <a:pt x="22" y="21"/>
                    <a:pt x="23" y="21"/>
                    <a:pt x="23" y="21"/>
                  </a:cubicBezTo>
                  <a:cubicBezTo>
                    <a:pt x="25" y="21"/>
                    <a:pt x="26" y="22"/>
                    <a:pt x="26" y="23"/>
                  </a:cubicBezTo>
                  <a:cubicBezTo>
                    <a:pt x="26" y="24"/>
                    <a:pt x="26" y="24"/>
                    <a:pt x="25" y="25"/>
                  </a:cubicBezTo>
                  <a:cubicBezTo>
                    <a:pt x="25" y="26"/>
                    <a:pt x="24" y="26"/>
                    <a:pt x="23" y="26"/>
                  </a:cubicBezTo>
                  <a:cubicBezTo>
                    <a:pt x="22" y="26"/>
                    <a:pt x="20" y="25"/>
                    <a:pt x="20" y="23"/>
                  </a:cubicBezTo>
                  <a:close/>
                  <a:moveTo>
                    <a:pt x="31" y="36"/>
                  </a:moveTo>
                  <a:cubicBezTo>
                    <a:pt x="29" y="36"/>
                    <a:pt x="27" y="34"/>
                    <a:pt x="27" y="32"/>
                  </a:cubicBezTo>
                  <a:cubicBezTo>
                    <a:pt x="27" y="30"/>
                    <a:pt x="29" y="28"/>
                    <a:pt x="31" y="28"/>
                  </a:cubicBezTo>
                  <a:cubicBezTo>
                    <a:pt x="34" y="28"/>
                    <a:pt x="35" y="30"/>
                    <a:pt x="35" y="32"/>
                  </a:cubicBezTo>
                  <a:cubicBezTo>
                    <a:pt x="35" y="34"/>
                    <a:pt x="34" y="36"/>
                    <a:pt x="31" y="3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4000">
                <a:solidFill>
                  <a:schemeClr val="bg1">
                    <a:lumMod val="50000"/>
                  </a:schemeClr>
                </a:solidFill>
              </a:endParaRPr>
            </a:p>
          </p:txBody>
        </p:sp>
      </p:grpSp>
      <p:sp>
        <p:nvSpPr>
          <p:cNvPr id="45" name="Freeform 31"/>
          <p:cNvSpPr>
            <a:spLocks noEditPoints="1"/>
          </p:cNvSpPr>
          <p:nvPr/>
        </p:nvSpPr>
        <p:spPr bwMode="auto">
          <a:xfrm>
            <a:off x="1212500" y="3514312"/>
            <a:ext cx="215109" cy="183128"/>
          </a:xfrm>
          <a:custGeom>
            <a:avLst/>
            <a:gdLst>
              <a:gd name="T0" fmla="*/ 52 w 54"/>
              <a:gd name="T1" fmla="*/ 0 h 47"/>
              <a:gd name="T2" fmla="*/ 11 w 54"/>
              <a:gd name="T3" fmla="*/ 0 h 47"/>
              <a:gd name="T4" fmla="*/ 9 w 54"/>
              <a:gd name="T5" fmla="*/ 2 h 47"/>
              <a:gd name="T6" fmla="*/ 9 w 54"/>
              <a:gd name="T7" fmla="*/ 4 h 47"/>
              <a:gd name="T8" fmla="*/ 9 w 54"/>
              <a:gd name="T9" fmla="*/ 5 h 47"/>
              <a:gd name="T10" fmla="*/ 9 w 54"/>
              <a:gd name="T11" fmla="*/ 6 h 47"/>
              <a:gd name="T12" fmla="*/ 9 w 54"/>
              <a:gd name="T13" fmla="*/ 9 h 47"/>
              <a:gd name="T14" fmla="*/ 10 w 54"/>
              <a:gd name="T15" fmla="*/ 9 h 47"/>
              <a:gd name="T16" fmla="*/ 2 w 54"/>
              <a:gd name="T17" fmla="*/ 9 h 47"/>
              <a:gd name="T18" fmla="*/ 0 w 54"/>
              <a:gd name="T19" fmla="*/ 11 h 47"/>
              <a:gd name="T20" fmla="*/ 0 w 54"/>
              <a:gd name="T21" fmla="*/ 45 h 47"/>
              <a:gd name="T22" fmla="*/ 2 w 54"/>
              <a:gd name="T23" fmla="*/ 47 h 47"/>
              <a:gd name="T24" fmla="*/ 43 w 54"/>
              <a:gd name="T25" fmla="*/ 47 h 47"/>
              <a:gd name="T26" fmla="*/ 45 w 54"/>
              <a:gd name="T27" fmla="*/ 45 h 47"/>
              <a:gd name="T28" fmla="*/ 45 w 54"/>
              <a:gd name="T29" fmla="*/ 38 h 47"/>
              <a:gd name="T30" fmla="*/ 52 w 54"/>
              <a:gd name="T31" fmla="*/ 38 h 47"/>
              <a:gd name="T32" fmla="*/ 54 w 54"/>
              <a:gd name="T33" fmla="*/ 36 h 47"/>
              <a:gd name="T34" fmla="*/ 54 w 54"/>
              <a:gd name="T35" fmla="*/ 34 h 47"/>
              <a:gd name="T36" fmla="*/ 54 w 54"/>
              <a:gd name="T37" fmla="*/ 33 h 47"/>
              <a:gd name="T38" fmla="*/ 54 w 54"/>
              <a:gd name="T39" fmla="*/ 31 h 47"/>
              <a:gd name="T40" fmla="*/ 54 w 54"/>
              <a:gd name="T41" fmla="*/ 7 h 47"/>
              <a:gd name="T42" fmla="*/ 54 w 54"/>
              <a:gd name="T43" fmla="*/ 5 h 47"/>
              <a:gd name="T44" fmla="*/ 54 w 54"/>
              <a:gd name="T45" fmla="*/ 4 h 47"/>
              <a:gd name="T46" fmla="*/ 54 w 54"/>
              <a:gd name="T47" fmla="*/ 2 h 47"/>
              <a:gd name="T48" fmla="*/ 52 w 54"/>
              <a:gd name="T49" fmla="*/ 0 h 47"/>
              <a:gd name="T50" fmla="*/ 26 w 54"/>
              <a:gd name="T51" fmla="*/ 22 h 47"/>
              <a:gd name="T52" fmla="*/ 30 w 54"/>
              <a:gd name="T53" fmla="*/ 18 h 47"/>
              <a:gd name="T54" fmla="*/ 34 w 54"/>
              <a:gd name="T55" fmla="*/ 22 h 47"/>
              <a:gd name="T56" fmla="*/ 30 w 54"/>
              <a:gd name="T57" fmla="*/ 26 h 47"/>
              <a:gd name="T58" fmla="*/ 26 w 54"/>
              <a:gd name="T59" fmla="*/ 22 h 47"/>
              <a:gd name="T60" fmla="*/ 38 w 54"/>
              <a:gd name="T61" fmla="*/ 42 h 47"/>
              <a:gd name="T62" fmla="*/ 7 w 54"/>
              <a:gd name="T63" fmla="*/ 42 h 47"/>
              <a:gd name="T64" fmla="*/ 5 w 54"/>
              <a:gd name="T65" fmla="*/ 40 h 47"/>
              <a:gd name="T66" fmla="*/ 5 w 54"/>
              <a:gd name="T67" fmla="*/ 37 h 47"/>
              <a:gd name="T68" fmla="*/ 5 w 54"/>
              <a:gd name="T69" fmla="*/ 36 h 47"/>
              <a:gd name="T70" fmla="*/ 6 w 54"/>
              <a:gd name="T71" fmla="*/ 34 h 47"/>
              <a:gd name="T72" fmla="*/ 20 w 54"/>
              <a:gd name="T73" fmla="*/ 29 h 47"/>
              <a:gd name="T74" fmla="*/ 23 w 54"/>
              <a:gd name="T75" fmla="*/ 30 h 47"/>
              <a:gd name="T76" fmla="*/ 26 w 54"/>
              <a:gd name="T77" fmla="*/ 32 h 47"/>
              <a:gd name="T78" fmla="*/ 38 w 54"/>
              <a:gd name="T79" fmla="*/ 32 h 47"/>
              <a:gd name="T80" fmla="*/ 39 w 54"/>
              <a:gd name="T81" fmla="*/ 32 h 47"/>
              <a:gd name="T82" fmla="*/ 40 w 54"/>
              <a:gd name="T83" fmla="*/ 33 h 47"/>
              <a:gd name="T84" fmla="*/ 40 w 54"/>
              <a:gd name="T85" fmla="*/ 40 h 47"/>
              <a:gd name="T86" fmla="*/ 38 w 54"/>
              <a:gd name="T87" fmla="*/ 42 h 47"/>
              <a:gd name="T88" fmla="*/ 49 w 54"/>
              <a:gd name="T89" fmla="*/ 31 h 47"/>
              <a:gd name="T90" fmla="*/ 48 w 54"/>
              <a:gd name="T91" fmla="*/ 33 h 47"/>
              <a:gd name="T92" fmla="*/ 47 w 54"/>
              <a:gd name="T93" fmla="*/ 33 h 47"/>
              <a:gd name="T94" fmla="*/ 45 w 54"/>
              <a:gd name="T95" fmla="*/ 33 h 47"/>
              <a:gd name="T96" fmla="*/ 45 w 54"/>
              <a:gd name="T97" fmla="*/ 11 h 47"/>
              <a:gd name="T98" fmla="*/ 43 w 54"/>
              <a:gd name="T99" fmla="*/ 9 h 47"/>
              <a:gd name="T100" fmla="*/ 14 w 54"/>
              <a:gd name="T101" fmla="*/ 9 h 47"/>
              <a:gd name="T102" fmla="*/ 14 w 54"/>
              <a:gd name="T103" fmla="*/ 9 h 47"/>
              <a:gd name="T104" fmla="*/ 14 w 54"/>
              <a:gd name="T105" fmla="*/ 7 h 47"/>
              <a:gd name="T106" fmla="*/ 15 w 54"/>
              <a:gd name="T107" fmla="*/ 6 h 47"/>
              <a:gd name="T108" fmla="*/ 16 w 54"/>
              <a:gd name="T109" fmla="*/ 5 h 47"/>
              <a:gd name="T110" fmla="*/ 47 w 54"/>
              <a:gd name="T111" fmla="*/ 5 h 47"/>
              <a:gd name="T112" fmla="*/ 49 w 54"/>
              <a:gd name="T113" fmla="*/ 7 h 47"/>
              <a:gd name="T114" fmla="*/ 49 w 54"/>
              <a:gd name="T115"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47">
                <a:moveTo>
                  <a:pt x="52" y="0"/>
                </a:moveTo>
                <a:cubicBezTo>
                  <a:pt x="11" y="0"/>
                  <a:pt x="11" y="0"/>
                  <a:pt x="11" y="0"/>
                </a:cubicBezTo>
                <a:cubicBezTo>
                  <a:pt x="10" y="0"/>
                  <a:pt x="9" y="1"/>
                  <a:pt x="9" y="2"/>
                </a:cubicBezTo>
                <a:cubicBezTo>
                  <a:pt x="9" y="4"/>
                  <a:pt x="9" y="4"/>
                  <a:pt x="9" y="4"/>
                </a:cubicBezTo>
                <a:cubicBezTo>
                  <a:pt x="9" y="4"/>
                  <a:pt x="9" y="5"/>
                  <a:pt x="9" y="5"/>
                </a:cubicBezTo>
                <a:cubicBezTo>
                  <a:pt x="9" y="5"/>
                  <a:pt x="9" y="6"/>
                  <a:pt x="9" y="6"/>
                </a:cubicBezTo>
                <a:cubicBezTo>
                  <a:pt x="9" y="9"/>
                  <a:pt x="9" y="9"/>
                  <a:pt x="9" y="9"/>
                </a:cubicBezTo>
                <a:cubicBezTo>
                  <a:pt x="9" y="9"/>
                  <a:pt x="9" y="9"/>
                  <a:pt x="10" y="9"/>
                </a:cubicBezTo>
                <a:cubicBezTo>
                  <a:pt x="2" y="9"/>
                  <a:pt x="2" y="9"/>
                  <a:pt x="2" y="9"/>
                </a:cubicBezTo>
                <a:cubicBezTo>
                  <a:pt x="1" y="9"/>
                  <a:pt x="0" y="10"/>
                  <a:pt x="0" y="11"/>
                </a:cubicBezTo>
                <a:cubicBezTo>
                  <a:pt x="0" y="45"/>
                  <a:pt x="0" y="45"/>
                  <a:pt x="0" y="45"/>
                </a:cubicBezTo>
                <a:cubicBezTo>
                  <a:pt x="0" y="46"/>
                  <a:pt x="1" y="47"/>
                  <a:pt x="2" y="47"/>
                </a:cubicBezTo>
                <a:cubicBezTo>
                  <a:pt x="43" y="47"/>
                  <a:pt x="43" y="47"/>
                  <a:pt x="43" y="47"/>
                </a:cubicBezTo>
                <a:cubicBezTo>
                  <a:pt x="44" y="47"/>
                  <a:pt x="45" y="46"/>
                  <a:pt x="45" y="45"/>
                </a:cubicBezTo>
                <a:cubicBezTo>
                  <a:pt x="45" y="38"/>
                  <a:pt x="45" y="38"/>
                  <a:pt x="45" y="38"/>
                </a:cubicBezTo>
                <a:cubicBezTo>
                  <a:pt x="52" y="38"/>
                  <a:pt x="52" y="38"/>
                  <a:pt x="52" y="38"/>
                </a:cubicBezTo>
                <a:cubicBezTo>
                  <a:pt x="53" y="38"/>
                  <a:pt x="54" y="37"/>
                  <a:pt x="54" y="36"/>
                </a:cubicBezTo>
                <a:cubicBezTo>
                  <a:pt x="54" y="34"/>
                  <a:pt x="54" y="34"/>
                  <a:pt x="54" y="34"/>
                </a:cubicBezTo>
                <a:cubicBezTo>
                  <a:pt x="54" y="33"/>
                  <a:pt x="54" y="33"/>
                  <a:pt x="54" y="33"/>
                </a:cubicBezTo>
                <a:cubicBezTo>
                  <a:pt x="54" y="33"/>
                  <a:pt x="54" y="32"/>
                  <a:pt x="54" y="31"/>
                </a:cubicBezTo>
                <a:cubicBezTo>
                  <a:pt x="54" y="7"/>
                  <a:pt x="54" y="7"/>
                  <a:pt x="54" y="7"/>
                </a:cubicBezTo>
                <a:cubicBezTo>
                  <a:pt x="54" y="6"/>
                  <a:pt x="54" y="5"/>
                  <a:pt x="54" y="5"/>
                </a:cubicBezTo>
                <a:cubicBezTo>
                  <a:pt x="54" y="5"/>
                  <a:pt x="54" y="4"/>
                  <a:pt x="54" y="4"/>
                </a:cubicBezTo>
                <a:cubicBezTo>
                  <a:pt x="54" y="2"/>
                  <a:pt x="54" y="2"/>
                  <a:pt x="54" y="2"/>
                </a:cubicBezTo>
                <a:cubicBezTo>
                  <a:pt x="54" y="1"/>
                  <a:pt x="53" y="0"/>
                  <a:pt x="52" y="0"/>
                </a:cubicBezTo>
                <a:close/>
                <a:moveTo>
                  <a:pt x="26" y="22"/>
                </a:moveTo>
                <a:cubicBezTo>
                  <a:pt x="26" y="20"/>
                  <a:pt x="28" y="18"/>
                  <a:pt x="30" y="18"/>
                </a:cubicBezTo>
                <a:cubicBezTo>
                  <a:pt x="33" y="18"/>
                  <a:pt x="34" y="20"/>
                  <a:pt x="34" y="22"/>
                </a:cubicBezTo>
                <a:cubicBezTo>
                  <a:pt x="34" y="24"/>
                  <a:pt x="33" y="26"/>
                  <a:pt x="30" y="26"/>
                </a:cubicBezTo>
                <a:cubicBezTo>
                  <a:pt x="28" y="26"/>
                  <a:pt x="26" y="24"/>
                  <a:pt x="26" y="22"/>
                </a:cubicBezTo>
                <a:close/>
                <a:moveTo>
                  <a:pt x="38" y="42"/>
                </a:moveTo>
                <a:cubicBezTo>
                  <a:pt x="7" y="42"/>
                  <a:pt x="7" y="42"/>
                  <a:pt x="7" y="42"/>
                </a:cubicBezTo>
                <a:cubicBezTo>
                  <a:pt x="6" y="42"/>
                  <a:pt x="5" y="41"/>
                  <a:pt x="5" y="40"/>
                </a:cubicBezTo>
                <a:cubicBezTo>
                  <a:pt x="5" y="37"/>
                  <a:pt x="5" y="37"/>
                  <a:pt x="5" y="37"/>
                </a:cubicBezTo>
                <a:cubicBezTo>
                  <a:pt x="5" y="37"/>
                  <a:pt x="5" y="36"/>
                  <a:pt x="5" y="36"/>
                </a:cubicBezTo>
                <a:cubicBezTo>
                  <a:pt x="6" y="35"/>
                  <a:pt x="6" y="35"/>
                  <a:pt x="6" y="34"/>
                </a:cubicBezTo>
                <a:cubicBezTo>
                  <a:pt x="6" y="34"/>
                  <a:pt x="11" y="26"/>
                  <a:pt x="20" y="29"/>
                </a:cubicBezTo>
                <a:cubicBezTo>
                  <a:pt x="21" y="29"/>
                  <a:pt x="22" y="30"/>
                  <a:pt x="23" y="30"/>
                </a:cubicBezTo>
                <a:cubicBezTo>
                  <a:pt x="24" y="31"/>
                  <a:pt x="25" y="31"/>
                  <a:pt x="26" y="32"/>
                </a:cubicBezTo>
                <a:cubicBezTo>
                  <a:pt x="34" y="35"/>
                  <a:pt x="38" y="32"/>
                  <a:pt x="38" y="32"/>
                </a:cubicBezTo>
                <a:cubicBezTo>
                  <a:pt x="38" y="32"/>
                  <a:pt x="38" y="32"/>
                  <a:pt x="39" y="32"/>
                </a:cubicBezTo>
                <a:cubicBezTo>
                  <a:pt x="39" y="32"/>
                  <a:pt x="40" y="32"/>
                  <a:pt x="40" y="33"/>
                </a:cubicBezTo>
                <a:cubicBezTo>
                  <a:pt x="40" y="40"/>
                  <a:pt x="40" y="40"/>
                  <a:pt x="40" y="40"/>
                </a:cubicBezTo>
                <a:cubicBezTo>
                  <a:pt x="40" y="41"/>
                  <a:pt x="39" y="42"/>
                  <a:pt x="38" y="42"/>
                </a:cubicBezTo>
                <a:close/>
                <a:moveTo>
                  <a:pt x="49" y="31"/>
                </a:moveTo>
                <a:cubicBezTo>
                  <a:pt x="49" y="32"/>
                  <a:pt x="48" y="32"/>
                  <a:pt x="48" y="33"/>
                </a:cubicBezTo>
                <a:cubicBezTo>
                  <a:pt x="48" y="33"/>
                  <a:pt x="47" y="33"/>
                  <a:pt x="47" y="33"/>
                </a:cubicBezTo>
                <a:cubicBezTo>
                  <a:pt x="45" y="33"/>
                  <a:pt x="45" y="33"/>
                  <a:pt x="45" y="33"/>
                </a:cubicBezTo>
                <a:cubicBezTo>
                  <a:pt x="45" y="11"/>
                  <a:pt x="45" y="11"/>
                  <a:pt x="45" y="11"/>
                </a:cubicBezTo>
                <a:cubicBezTo>
                  <a:pt x="45" y="10"/>
                  <a:pt x="44" y="9"/>
                  <a:pt x="43" y="9"/>
                </a:cubicBezTo>
                <a:cubicBezTo>
                  <a:pt x="14" y="9"/>
                  <a:pt x="14" y="9"/>
                  <a:pt x="14" y="9"/>
                </a:cubicBezTo>
                <a:cubicBezTo>
                  <a:pt x="14" y="9"/>
                  <a:pt x="14" y="9"/>
                  <a:pt x="14" y="9"/>
                </a:cubicBezTo>
                <a:cubicBezTo>
                  <a:pt x="14" y="7"/>
                  <a:pt x="14" y="7"/>
                  <a:pt x="14" y="7"/>
                </a:cubicBezTo>
                <a:cubicBezTo>
                  <a:pt x="14" y="7"/>
                  <a:pt x="14" y="6"/>
                  <a:pt x="15" y="6"/>
                </a:cubicBezTo>
                <a:cubicBezTo>
                  <a:pt x="15" y="6"/>
                  <a:pt x="15" y="5"/>
                  <a:pt x="16" y="5"/>
                </a:cubicBezTo>
                <a:cubicBezTo>
                  <a:pt x="47" y="5"/>
                  <a:pt x="47" y="5"/>
                  <a:pt x="47" y="5"/>
                </a:cubicBezTo>
                <a:cubicBezTo>
                  <a:pt x="48" y="5"/>
                  <a:pt x="49" y="6"/>
                  <a:pt x="49" y="7"/>
                </a:cubicBezTo>
                <a:lnTo>
                  <a:pt x="49" y="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4000">
              <a:solidFill>
                <a:schemeClr val="bg1">
                  <a:lumMod val="50000"/>
                </a:schemeClr>
              </a:solidFill>
            </a:endParaRPr>
          </a:p>
        </p:txBody>
      </p:sp>
      <p:grpSp>
        <p:nvGrpSpPr>
          <p:cNvPr id="46" name="Group 32"/>
          <p:cNvGrpSpPr/>
          <p:nvPr/>
        </p:nvGrpSpPr>
        <p:grpSpPr bwMode="auto">
          <a:xfrm>
            <a:off x="1226228" y="2477353"/>
            <a:ext cx="192225" cy="155658"/>
            <a:chOff x="0" y="0"/>
            <a:chExt cx="116" cy="94"/>
          </a:xfrm>
        </p:grpSpPr>
        <p:sp>
          <p:nvSpPr>
            <p:cNvPr id="47" name="Freeform 33"/>
            <p:cNvSpPr/>
            <p:nvPr/>
          </p:nvSpPr>
          <p:spPr bwMode="auto">
            <a:xfrm>
              <a:off x="0" y="0"/>
              <a:ext cx="116" cy="47"/>
            </a:xfrm>
            <a:custGeom>
              <a:avLst/>
              <a:gdLst>
                <a:gd name="T0" fmla="*/ 47 w 49"/>
                <a:gd name="T1" fmla="*/ 0 h 20"/>
                <a:gd name="T2" fmla="*/ 49 w 49"/>
                <a:gd name="T3" fmla="*/ 1 h 20"/>
                <a:gd name="T4" fmla="*/ 49 w 49"/>
                <a:gd name="T5" fmla="*/ 1 h 20"/>
                <a:gd name="T6" fmla="*/ 48 w 49"/>
                <a:gd name="T7" fmla="*/ 3 h 20"/>
                <a:gd name="T8" fmla="*/ 25 w 49"/>
                <a:gd name="T9" fmla="*/ 20 h 20"/>
                <a:gd name="T10" fmla="*/ 23 w 49"/>
                <a:gd name="T11" fmla="*/ 20 h 20"/>
                <a:gd name="T12" fmla="*/ 1 w 49"/>
                <a:gd name="T13" fmla="*/ 3 h 20"/>
                <a:gd name="T14" fmla="*/ 0 w 49"/>
                <a:gd name="T15" fmla="*/ 1 h 20"/>
                <a:gd name="T16" fmla="*/ 0 w 49"/>
                <a:gd name="T17" fmla="*/ 1 h 20"/>
                <a:gd name="T18" fmla="*/ 1 w 49"/>
                <a:gd name="T19" fmla="*/ 0 h 20"/>
                <a:gd name="T20" fmla="*/ 47 w 49"/>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20">
                  <a:moveTo>
                    <a:pt x="47" y="0"/>
                  </a:moveTo>
                  <a:cubicBezTo>
                    <a:pt x="48" y="0"/>
                    <a:pt x="49" y="0"/>
                    <a:pt x="49" y="1"/>
                  </a:cubicBezTo>
                  <a:cubicBezTo>
                    <a:pt x="49" y="1"/>
                    <a:pt x="49" y="1"/>
                    <a:pt x="49" y="1"/>
                  </a:cubicBezTo>
                  <a:cubicBezTo>
                    <a:pt x="49" y="2"/>
                    <a:pt x="48" y="3"/>
                    <a:pt x="48" y="3"/>
                  </a:cubicBezTo>
                  <a:cubicBezTo>
                    <a:pt x="25" y="20"/>
                    <a:pt x="25" y="20"/>
                    <a:pt x="25" y="20"/>
                  </a:cubicBezTo>
                  <a:cubicBezTo>
                    <a:pt x="25" y="20"/>
                    <a:pt x="24" y="20"/>
                    <a:pt x="23" y="20"/>
                  </a:cubicBezTo>
                  <a:cubicBezTo>
                    <a:pt x="1" y="3"/>
                    <a:pt x="1" y="3"/>
                    <a:pt x="1" y="3"/>
                  </a:cubicBezTo>
                  <a:cubicBezTo>
                    <a:pt x="0" y="3"/>
                    <a:pt x="0" y="2"/>
                    <a:pt x="0" y="1"/>
                  </a:cubicBezTo>
                  <a:cubicBezTo>
                    <a:pt x="0" y="1"/>
                    <a:pt x="0" y="1"/>
                    <a:pt x="0" y="1"/>
                  </a:cubicBezTo>
                  <a:cubicBezTo>
                    <a:pt x="0" y="0"/>
                    <a:pt x="0" y="0"/>
                    <a:pt x="1" y="0"/>
                  </a:cubicBezTo>
                  <a:lnTo>
                    <a:pt x="47"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4000">
                <a:solidFill>
                  <a:schemeClr val="bg1">
                    <a:lumMod val="50000"/>
                  </a:schemeClr>
                </a:solidFill>
              </a:endParaRPr>
            </a:p>
          </p:txBody>
        </p:sp>
        <p:sp>
          <p:nvSpPr>
            <p:cNvPr id="48" name="Freeform 34"/>
            <p:cNvSpPr/>
            <p:nvPr/>
          </p:nvSpPr>
          <p:spPr bwMode="auto">
            <a:xfrm>
              <a:off x="0" y="19"/>
              <a:ext cx="116" cy="75"/>
            </a:xfrm>
            <a:custGeom>
              <a:avLst/>
              <a:gdLst>
                <a:gd name="T0" fmla="*/ 23 w 49"/>
                <a:gd name="T1" fmla="*/ 17 h 32"/>
                <a:gd name="T2" fmla="*/ 25 w 49"/>
                <a:gd name="T3" fmla="*/ 17 h 32"/>
                <a:gd name="T4" fmla="*/ 48 w 49"/>
                <a:gd name="T5" fmla="*/ 0 h 32"/>
                <a:gd name="T6" fmla="*/ 49 w 49"/>
                <a:gd name="T7" fmla="*/ 1 h 32"/>
                <a:gd name="T8" fmla="*/ 49 w 49"/>
                <a:gd name="T9" fmla="*/ 30 h 32"/>
                <a:gd name="T10" fmla="*/ 47 w 49"/>
                <a:gd name="T11" fmla="*/ 32 h 32"/>
                <a:gd name="T12" fmla="*/ 1 w 49"/>
                <a:gd name="T13" fmla="*/ 32 h 32"/>
                <a:gd name="T14" fmla="*/ 0 w 49"/>
                <a:gd name="T15" fmla="*/ 30 h 32"/>
                <a:gd name="T16" fmla="*/ 0 w 49"/>
                <a:gd name="T17" fmla="*/ 1 h 32"/>
                <a:gd name="T18" fmla="*/ 1 w 49"/>
                <a:gd name="T19" fmla="*/ 0 h 32"/>
                <a:gd name="T20" fmla="*/ 23 w 49"/>
                <a:gd name="T21"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32">
                  <a:moveTo>
                    <a:pt x="23" y="17"/>
                  </a:moveTo>
                  <a:cubicBezTo>
                    <a:pt x="24" y="17"/>
                    <a:pt x="25" y="17"/>
                    <a:pt x="25" y="17"/>
                  </a:cubicBezTo>
                  <a:cubicBezTo>
                    <a:pt x="48" y="0"/>
                    <a:pt x="48" y="0"/>
                    <a:pt x="48" y="0"/>
                  </a:cubicBezTo>
                  <a:cubicBezTo>
                    <a:pt x="48" y="0"/>
                    <a:pt x="49" y="0"/>
                    <a:pt x="49" y="1"/>
                  </a:cubicBezTo>
                  <a:cubicBezTo>
                    <a:pt x="49" y="30"/>
                    <a:pt x="49" y="30"/>
                    <a:pt x="49" y="30"/>
                  </a:cubicBezTo>
                  <a:cubicBezTo>
                    <a:pt x="49" y="31"/>
                    <a:pt x="48" y="32"/>
                    <a:pt x="47" y="32"/>
                  </a:cubicBezTo>
                  <a:cubicBezTo>
                    <a:pt x="1" y="32"/>
                    <a:pt x="1" y="32"/>
                    <a:pt x="1" y="32"/>
                  </a:cubicBezTo>
                  <a:cubicBezTo>
                    <a:pt x="0" y="32"/>
                    <a:pt x="0" y="31"/>
                    <a:pt x="0" y="30"/>
                  </a:cubicBezTo>
                  <a:cubicBezTo>
                    <a:pt x="0" y="1"/>
                    <a:pt x="0" y="1"/>
                    <a:pt x="0" y="1"/>
                  </a:cubicBezTo>
                  <a:cubicBezTo>
                    <a:pt x="0" y="0"/>
                    <a:pt x="0" y="0"/>
                    <a:pt x="1" y="0"/>
                  </a:cubicBezTo>
                  <a:lnTo>
                    <a:pt x="23" y="1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4000">
                <a:solidFill>
                  <a:schemeClr val="bg1">
                    <a:lumMod val="50000"/>
                  </a:schemeClr>
                </a:solidFill>
              </a:endParaRPr>
            </a:p>
          </p:txBody>
        </p:sp>
      </p:grpSp>
      <p:sp>
        <p:nvSpPr>
          <p:cNvPr id="49" name="Rectangle 43"/>
          <p:cNvSpPr>
            <a:spLocks noChangeArrowheads="1"/>
          </p:cNvSpPr>
          <p:nvPr/>
        </p:nvSpPr>
        <p:spPr bwMode="auto">
          <a:xfrm>
            <a:off x="1830364" y="2225551"/>
            <a:ext cx="2910833" cy="77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pPr>
            <a:r>
              <a:rPr lang="zh-CN" altLang="en-US" sz="1400" b="1" dirty="0">
                <a:solidFill>
                  <a:schemeClr val="bg1">
                    <a:lumMod val="50000"/>
                  </a:schemeClr>
                </a:solidFill>
              </a:rPr>
              <a:t>TOPIC HEADER One</a:t>
            </a:r>
            <a:endParaRPr lang="zh-CN" altLang="en-US" sz="1400" dirty="0">
              <a:solidFill>
                <a:schemeClr val="bg1">
                  <a:lumMod val="50000"/>
                </a:schemeClr>
              </a:solidFill>
            </a:endParaRPr>
          </a:p>
          <a:p>
            <a:pPr>
              <a:lnSpc>
                <a:spcPct val="120000"/>
              </a:lnSpc>
            </a:pPr>
            <a:r>
              <a:rPr lang="en-US" altLang="zh-CN" sz="1400" dirty="0">
                <a:solidFill>
                  <a:schemeClr val="bg1">
                    <a:lumMod val="50000"/>
                  </a:schemeClr>
                </a:solidFill>
              </a:rPr>
              <a:t>We have many PowerPoint </a:t>
            </a:r>
            <a:r>
              <a:rPr lang="zh-CN" altLang="en-US" sz="1400" dirty="0">
                <a:solidFill>
                  <a:schemeClr val="bg1">
                    <a:lumMod val="50000"/>
                  </a:schemeClr>
                </a:solidFill>
              </a:rPr>
              <a:t>Templates</a:t>
            </a:r>
            <a:r>
              <a:rPr lang="en-US" altLang="zh-CN" sz="1400" dirty="0">
                <a:solidFill>
                  <a:schemeClr val="bg1">
                    <a:lumMod val="50000"/>
                  </a:schemeClr>
                </a:solidFill>
              </a:rPr>
              <a:t> That has been specifically designed</a:t>
            </a:r>
            <a:r>
              <a:rPr lang="zh-CN" altLang="en-US" sz="1400" dirty="0">
                <a:solidFill>
                  <a:schemeClr val="bg1">
                    <a:lumMod val="50000"/>
                  </a:schemeClr>
                </a:solidFill>
              </a:rPr>
              <a:t>.</a:t>
            </a:r>
          </a:p>
        </p:txBody>
      </p:sp>
      <p:sp>
        <p:nvSpPr>
          <p:cNvPr id="50" name="Rectangle 44"/>
          <p:cNvSpPr>
            <a:spLocks noChangeArrowheads="1"/>
          </p:cNvSpPr>
          <p:nvPr/>
        </p:nvSpPr>
        <p:spPr bwMode="auto">
          <a:xfrm>
            <a:off x="1830364" y="3260224"/>
            <a:ext cx="2910833" cy="77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pPr>
            <a:r>
              <a:rPr lang="zh-CN" altLang="en-US" sz="1400" b="1">
                <a:solidFill>
                  <a:schemeClr val="bg1">
                    <a:lumMod val="50000"/>
                  </a:schemeClr>
                </a:solidFill>
              </a:rPr>
              <a:t>TOPIC HEADER</a:t>
            </a:r>
            <a:endParaRPr lang="zh-CN" altLang="en-US" sz="1400">
              <a:solidFill>
                <a:schemeClr val="bg1">
                  <a:lumMod val="50000"/>
                </a:schemeClr>
              </a:solidFill>
            </a:endParaRPr>
          </a:p>
          <a:p>
            <a:pPr>
              <a:lnSpc>
                <a:spcPct val="120000"/>
              </a:lnSpc>
            </a:pPr>
            <a:r>
              <a:rPr lang="en-US" altLang="zh-CN" sz="1400">
                <a:solidFill>
                  <a:schemeClr val="bg1">
                    <a:lumMod val="50000"/>
                  </a:schemeClr>
                </a:solidFill>
              </a:rPr>
              <a:t>We have many PowerPoint </a:t>
            </a:r>
            <a:r>
              <a:rPr lang="zh-CN" altLang="en-US" sz="1400">
                <a:solidFill>
                  <a:schemeClr val="bg1">
                    <a:lumMod val="50000"/>
                  </a:schemeClr>
                </a:solidFill>
              </a:rPr>
              <a:t>Templates</a:t>
            </a:r>
            <a:r>
              <a:rPr lang="en-US" altLang="zh-CN" sz="1400">
                <a:solidFill>
                  <a:schemeClr val="bg1">
                    <a:lumMod val="50000"/>
                  </a:schemeClr>
                </a:solidFill>
              </a:rPr>
              <a:t> That has been specifically designed</a:t>
            </a:r>
            <a:r>
              <a:rPr lang="zh-CN" altLang="en-US" sz="1400">
                <a:solidFill>
                  <a:schemeClr val="bg1">
                    <a:lumMod val="50000"/>
                  </a:schemeClr>
                </a:solidFill>
              </a:rPr>
              <a:t>.</a:t>
            </a:r>
          </a:p>
        </p:txBody>
      </p:sp>
      <p:sp>
        <p:nvSpPr>
          <p:cNvPr id="51" name="Rectangle 45"/>
          <p:cNvSpPr>
            <a:spLocks noChangeArrowheads="1"/>
          </p:cNvSpPr>
          <p:nvPr/>
        </p:nvSpPr>
        <p:spPr bwMode="auto">
          <a:xfrm>
            <a:off x="1830364" y="4313208"/>
            <a:ext cx="2910833" cy="77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pPr>
            <a:r>
              <a:rPr lang="zh-CN" altLang="en-US" sz="1400" b="1">
                <a:solidFill>
                  <a:schemeClr val="bg1">
                    <a:lumMod val="50000"/>
                  </a:schemeClr>
                </a:solidFill>
              </a:rPr>
              <a:t>TOPIC HEADER Three</a:t>
            </a:r>
            <a:endParaRPr lang="zh-CN" altLang="en-US" sz="1400">
              <a:solidFill>
                <a:schemeClr val="bg1">
                  <a:lumMod val="50000"/>
                </a:schemeClr>
              </a:solidFill>
            </a:endParaRPr>
          </a:p>
          <a:p>
            <a:pPr>
              <a:lnSpc>
                <a:spcPct val="120000"/>
              </a:lnSpc>
            </a:pPr>
            <a:r>
              <a:rPr lang="en-US" altLang="zh-CN" sz="1400">
                <a:solidFill>
                  <a:schemeClr val="bg1">
                    <a:lumMod val="50000"/>
                  </a:schemeClr>
                </a:solidFill>
              </a:rPr>
              <a:t>We have many PowerPoint </a:t>
            </a:r>
            <a:r>
              <a:rPr lang="zh-CN" altLang="en-US" sz="1400">
                <a:solidFill>
                  <a:schemeClr val="bg1">
                    <a:lumMod val="50000"/>
                  </a:schemeClr>
                </a:solidFill>
              </a:rPr>
              <a:t>Templates</a:t>
            </a:r>
            <a:r>
              <a:rPr lang="en-US" altLang="zh-CN" sz="1400">
                <a:solidFill>
                  <a:schemeClr val="bg1">
                    <a:lumMod val="50000"/>
                  </a:schemeClr>
                </a:solidFill>
              </a:rPr>
              <a:t> That has been specifically designed</a:t>
            </a:r>
            <a:r>
              <a:rPr lang="zh-CN" altLang="en-US" sz="1400">
                <a:solidFill>
                  <a:schemeClr val="bg1">
                    <a:lumMod val="50000"/>
                  </a:schemeClr>
                </a:solidFill>
              </a:rPr>
              <a:t>.</a:t>
            </a:r>
          </a:p>
        </p:txBody>
      </p:sp>
      <p:sp>
        <p:nvSpPr>
          <p:cNvPr id="52" name="Rectangle 42"/>
          <p:cNvSpPr/>
          <p:nvPr/>
        </p:nvSpPr>
        <p:spPr>
          <a:xfrm>
            <a:off x="1136578" y="5854943"/>
            <a:ext cx="10261991" cy="333588"/>
          </a:xfrm>
          <a:prstGeom prst="rect">
            <a:avLst/>
          </a:prstGeom>
          <a:noFill/>
          <a:ln w="12700" cap="flat" cmpd="sng" algn="ctr">
            <a:noFill/>
            <a:prstDash val="solid"/>
          </a:ln>
          <a:effectLst/>
        </p:spPr>
        <p:txBody>
          <a:bodyPr lIns="91440" tIns="0" rIns="91440" bIns="0" rtlCol="0" anchor="t"/>
          <a:lstStyle/>
          <a:p>
            <a:pPr algn="just">
              <a:defRPr/>
            </a:pPr>
            <a:r>
              <a:rPr lang="en-US" sz="1400" kern="0" dirty="0">
                <a:solidFill>
                  <a:schemeClr val="bg1">
                    <a:lumMod val="50000"/>
                  </a:schemeClr>
                </a:solidFill>
                <a:latin typeface="Arial" pitchFamily="34" charset="0"/>
                <a:cs typeface="Arial" pitchFamily="34" charset="0"/>
              </a:rPr>
              <a:t>This is a sample text. Again, this is a dummy text, enter your own text here. This is a sample text. Insert your desired text here.</a:t>
            </a:r>
          </a:p>
        </p:txBody>
      </p:sp>
      <p:cxnSp>
        <p:nvCxnSpPr>
          <p:cNvPr id="53" name="品 11"/>
          <p:cNvCxnSpPr/>
          <p:nvPr/>
        </p:nvCxnSpPr>
        <p:spPr>
          <a:xfrm>
            <a:off x="441874" y="5660034"/>
            <a:ext cx="11296324" cy="0"/>
          </a:xfrm>
          <a:prstGeom prst="line">
            <a:avLst/>
          </a:prstGeom>
          <a:noFill/>
          <a:ln w="6350" cap="flat" cmpd="sng" algn="ctr">
            <a:solidFill>
              <a:schemeClr val="bg1">
                <a:lumMod val="50000"/>
              </a:schemeClr>
            </a:solidFill>
            <a:prstDash val="solid"/>
            <a:miter lim="800000"/>
          </a:ln>
          <a:effectLst/>
        </p:spPr>
      </p:cxn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anim calcmode="lin" valueType="num">
                                      <p:cBhvr>
                                        <p:cTn id="13" dur="500" fill="hold"/>
                                        <p:tgtEl>
                                          <p:spTgt spid="52"/>
                                        </p:tgtEl>
                                        <p:attrNameLst>
                                          <p:attrName>ppt_x</p:attrName>
                                        </p:attrNameLst>
                                      </p:cBhvr>
                                      <p:tavLst>
                                        <p:tav tm="0">
                                          <p:val>
                                            <p:strVal val="#ppt_x"/>
                                          </p:val>
                                        </p:tav>
                                        <p:tav tm="100000">
                                          <p:val>
                                            <p:strVal val="#ppt_x"/>
                                          </p:val>
                                        </p:tav>
                                      </p:tavLst>
                                    </p:anim>
                                    <p:anim calcmode="lin" valueType="num">
                                      <p:cBhvr>
                                        <p:cTn id="14" dur="500" fill="hold"/>
                                        <p:tgtEl>
                                          <p:spTgt spid="5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anim calcmode="lin" valueType="num">
                                      <p:cBhvr>
                                        <p:cTn id="19" dur="500" fill="hold"/>
                                        <p:tgtEl>
                                          <p:spTgt spid="53"/>
                                        </p:tgtEl>
                                        <p:attrNameLst>
                                          <p:attrName>ppt_x</p:attrName>
                                        </p:attrNameLst>
                                      </p:cBhvr>
                                      <p:tavLst>
                                        <p:tav tm="0">
                                          <p:val>
                                            <p:strVal val="#ppt_x"/>
                                          </p:val>
                                        </p:tav>
                                        <p:tav tm="100000">
                                          <p:val>
                                            <p:strVal val="#ppt_x"/>
                                          </p:val>
                                        </p:tav>
                                      </p:tavLst>
                                    </p:anim>
                                    <p:anim calcmode="lin" valueType="num">
                                      <p:cBhvr>
                                        <p:cTn id="20" dur="500" fill="hold"/>
                                        <p:tgtEl>
                                          <p:spTgt spid="53"/>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250"/>
                                        <p:tgtEl>
                                          <p:spTgt spid="38"/>
                                        </p:tgtEl>
                                      </p:cBhvr>
                                    </p:animEffect>
                                    <p:anim calcmode="lin" valueType="num">
                                      <p:cBhvr>
                                        <p:cTn id="25" dur="250" fill="hold"/>
                                        <p:tgtEl>
                                          <p:spTgt spid="38"/>
                                        </p:tgtEl>
                                        <p:attrNameLst>
                                          <p:attrName>ppt_x</p:attrName>
                                        </p:attrNameLst>
                                      </p:cBhvr>
                                      <p:tavLst>
                                        <p:tav tm="0">
                                          <p:val>
                                            <p:strVal val="#ppt_x"/>
                                          </p:val>
                                        </p:tav>
                                        <p:tav tm="100000">
                                          <p:val>
                                            <p:strVal val="#ppt_x"/>
                                          </p:val>
                                        </p:tav>
                                      </p:tavLst>
                                    </p:anim>
                                    <p:anim calcmode="lin" valueType="num">
                                      <p:cBhvr>
                                        <p:cTn id="26" dur="250" fill="hold"/>
                                        <p:tgtEl>
                                          <p:spTgt spid="38"/>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250"/>
                                        <p:tgtEl>
                                          <p:spTgt spid="39"/>
                                        </p:tgtEl>
                                      </p:cBhvr>
                                    </p:animEffect>
                                    <p:anim calcmode="lin" valueType="num">
                                      <p:cBhvr>
                                        <p:cTn id="31" dur="250" fill="hold"/>
                                        <p:tgtEl>
                                          <p:spTgt spid="39"/>
                                        </p:tgtEl>
                                        <p:attrNameLst>
                                          <p:attrName>ppt_x</p:attrName>
                                        </p:attrNameLst>
                                      </p:cBhvr>
                                      <p:tavLst>
                                        <p:tav tm="0">
                                          <p:val>
                                            <p:strVal val="#ppt_x"/>
                                          </p:val>
                                        </p:tav>
                                        <p:tav tm="100000">
                                          <p:val>
                                            <p:strVal val="#ppt_x"/>
                                          </p:val>
                                        </p:tav>
                                      </p:tavLst>
                                    </p:anim>
                                    <p:anim calcmode="lin" valueType="num">
                                      <p:cBhvr>
                                        <p:cTn id="32" dur="250" fill="hold"/>
                                        <p:tgtEl>
                                          <p:spTgt spid="39"/>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42" presetClass="entr" presetSubtype="0" fill="hold" grpId="0" nodeType="after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250"/>
                                        <p:tgtEl>
                                          <p:spTgt spid="40"/>
                                        </p:tgtEl>
                                      </p:cBhvr>
                                    </p:animEffect>
                                    <p:anim calcmode="lin" valueType="num">
                                      <p:cBhvr>
                                        <p:cTn id="37" dur="250" fill="hold"/>
                                        <p:tgtEl>
                                          <p:spTgt spid="40"/>
                                        </p:tgtEl>
                                        <p:attrNameLst>
                                          <p:attrName>ppt_x</p:attrName>
                                        </p:attrNameLst>
                                      </p:cBhvr>
                                      <p:tavLst>
                                        <p:tav tm="0">
                                          <p:val>
                                            <p:strVal val="#ppt_x"/>
                                          </p:val>
                                        </p:tav>
                                        <p:tav tm="100000">
                                          <p:val>
                                            <p:strVal val="#ppt_x"/>
                                          </p:val>
                                        </p:tav>
                                      </p:tavLst>
                                    </p:anim>
                                    <p:anim calcmode="lin" valueType="num">
                                      <p:cBhvr>
                                        <p:cTn id="38" dur="250" fill="hold"/>
                                        <p:tgtEl>
                                          <p:spTgt spid="40"/>
                                        </p:tgtEl>
                                        <p:attrNameLst>
                                          <p:attrName>ppt_y</p:attrName>
                                        </p:attrNameLst>
                                      </p:cBhvr>
                                      <p:tavLst>
                                        <p:tav tm="0">
                                          <p:val>
                                            <p:strVal val="#ppt_y+.1"/>
                                          </p:val>
                                        </p:tav>
                                        <p:tav tm="100000">
                                          <p:val>
                                            <p:strVal val="#ppt_y"/>
                                          </p:val>
                                        </p:tav>
                                      </p:tavLst>
                                    </p:anim>
                                  </p:childTnLst>
                                </p:cTn>
                              </p:par>
                            </p:childTnLst>
                          </p:cTn>
                        </p:par>
                        <p:par>
                          <p:cTn id="39" fill="hold">
                            <p:stCondLst>
                              <p:cond delay="3000"/>
                            </p:stCondLst>
                            <p:childTnLst>
                              <p:par>
                                <p:cTn id="40" presetID="42" presetClass="entr" presetSubtype="0" fill="hold" grpId="0" nodeType="after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250"/>
                                        <p:tgtEl>
                                          <p:spTgt spid="41"/>
                                        </p:tgtEl>
                                      </p:cBhvr>
                                    </p:animEffect>
                                    <p:anim calcmode="lin" valueType="num">
                                      <p:cBhvr>
                                        <p:cTn id="43" dur="250" fill="hold"/>
                                        <p:tgtEl>
                                          <p:spTgt spid="41"/>
                                        </p:tgtEl>
                                        <p:attrNameLst>
                                          <p:attrName>ppt_x</p:attrName>
                                        </p:attrNameLst>
                                      </p:cBhvr>
                                      <p:tavLst>
                                        <p:tav tm="0">
                                          <p:val>
                                            <p:strVal val="#ppt_x"/>
                                          </p:val>
                                        </p:tav>
                                        <p:tav tm="100000">
                                          <p:val>
                                            <p:strVal val="#ppt_x"/>
                                          </p:val>
                                        </p:tav>
                                      </p:tavLst>
                                    </p:anim>
                                    <p:anim calcmode="lin" valueType="num">
                                      <p:cBhvr>
                                        <p:cTn id="44" dur="250" fill="hold"/>
                                        <p:tgtEl>
                                          <p:spTgt spid="41"/>
                                        </p:tgtEl>
                                        <p:attrNameLst>
                                          <p:attrName>ppt_y</p:attrName>
                                        </p:attrNameLst>
                                      </p:cBhvr>
                                      <p:tavLst>
                                        <p:tav tm="0">
                                          <p:val>
                                            <p:strVal val="#ppt_y+.1"/>
                                          </p:val>
                                        </p:tav>
                                        <p:tav tm="100000">
                                          <p:val>
                                            <p:strVal val="#ppt_y"/>
                                          </p:val>
                                        </p:tav>
                                      </p:tavLst>
                                    </p:anim>
                                  </p:childTnLst>
                                </p:cTn>
                              </p:par>
                            </p:childTnLst>
                          </p:cTn>
                        </p:par>
                        <p:par>
                          <p:cTn id="45" fill="hold">
                            <p:stCondLst>
                              <p:cond delay="3500"/>
                            </p:stCondLst>
                            <p:childTnLst>
                              <p:par>
                                <p:cTn id="46" presetID="42" presetClass="entr" presetSubtype="0" fill="hold"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250"/>
                                        <p:tgtEl>
                                          <p:spTgt spid="42"/>
                                        </p:tgtEl>
                                      </p:cBhvr>
                                    </p:animEffect>
                                    <p:anim calcmode="lin" valueType="num">
                                      <p:cBhvr>
                                        <p:cTn id="49" dur="250" fill="hold"/>
                                        <p:tgtEl>
                                          <p:spTgt spid="42"/>
                                        </p:tgtEl>
                                        <p:attrNameLst>
                                          <p:attrName>ppt_x</p:attrName>
                                        </p:attrNameLst>
                                      </p:cBhvr>
                                      <p:tavLst>
                                        <p:tav tm="0">
                                          <p:val>
                                            <p:strVal val="#ppt_x"/>
                                          </p:val>
                                        </p:tav>
                                        <p:tav tm="100000">
                                          <p:val>
                                            <p:strVal val="#ppt_x"/>
                                          </p:val>
                                        </p:tav>
                                      </p:tavLst>
                                    </p:anim>
                                    <p:anim calcmode="lin" valueType="num">
                                      <p:cBhvr>
                                        <p:cTn id="50" dur="250" fill="hold"/>
                                        <p:tgtEl>
                                          <p:spTgt spid="42"/>
                                        </p:tgtEl>
                                        <p:attrNameLst>
                                          <p:attrName>ppt_y</p:attrName>
                                        </p:attrNameLst>
                                      </p:cBhvr>
                                      <p:tavLst>
                                        <p:tav tm="0">
                                          <p:val>
                                            <p:strVal val="#ppt_y+.1"/>
                                          </p:val>
                                        </p:tav>
                                        <p:tav tm="100000">
                                          <p:val>
                                            <p:strVal val="#ppt_y"/>
                                          </p:val>
                                        </p:tav>
                                      </p:tavLst>
                                    </p:anim>
                                  </p:childTnLst>
                                </p:cTn>
                              </p:par>
                            </p:childTnLst>
                          </p:cTn>
                        </p:par>
                        <p:par>
                          <p:cTn id="51" fill="hold">
                            <p:stCondLst>
                              <p:cond delay="4000"/>
                            </p:stCondLst>
                            <p:childTnLst>
                              <p:par>
                                <p:cTn id="52" presetID="42" presetClass="entr" presetSubtype="0" fill="hold" grpId="0" nodeType="after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250"/>
                                        <p:tgtEl>
                                          <p:spTgt spid="45"/>
                                        </p:tgtEl>
                                      </p:cBhvr>
                                    </p:animEffect>
                                    <p:anim calcmode="lin" valueType="num">
                                      <p:cBhvr>
                                        <p:cTn id="55" dur="250" fill="hold"/>
                                        <p:tgtEl>
                                          <p:spTgt spid="45"/>
                                        </p:tgtEl>
                                        <p:attrNameLst>
                                          <p:attrName>ppt_x</p:attrName>
                                        </p:attrNameLst>
                                      </p:cBhvr>
                                      <p:tavLst>
                                        <p:tav tm="0">
                                          <p:val>
                                            <p:strVal val="#ppt_x"/>
                                          </p:val>
                                        </p:tav>
                                        <p:tav tm="100000">
                                          <p:val>
                                            <p:strVal val="#ppt_x"/>
                                          </p:val>
                                        </p:tav>
                                      </p:tavLst>
                                    </p:anim>
                                    <p:anim calcmode="lin" valueType="num">
                                      <p:cBhvr>
                                        <p:cTn id="56" dur="250" fill="hold"/>
                                        <p:tgtEl>
                                          <p:spTgt spid="45"/>
                                        </p:tgtEl>
                                        <p:attrNameLst>
                                          <p:attrName>ppt_y</p:attrName>
                                        </p:attrNameLst>
                                      </p:cBhvr>
                                      <p:tavLst>
                                        <p:tav tm="0">
                                          <p:val>
                                            <p:strVal val="#ppt_y+.1"/>
                                          </p:val>
                                        </p:tav>
                                        <p:tav tm="100000">
                                          <p:val>
                                            <p:strVal val="#ppt_y"/>
                                          </p:val>
                                        </p:tav>
                                      </p:tavLst>
                                    </p:anim>
                                  </p:childTnLst>
                                </p:cTn>
                              </p:par>
                            </p:childTnLst>
                          </p:cTn>
                        </p:par>
                        <p:par>
                          <p:cTn id="57" fill="hold">
                            <p:stCondLst>
                              <p:cond delay="4500"/>
                            </p:stCondLst>
                            <p:childTnLst>
                              <p:par>
                                <p:cTn id="58" presetID="42" presetClass="entr" presetSubtype="0" fill="hold" nodeType="after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fade">
                                      <p:cBhvr>
                                        <p:cTn id="60" dur="250"/>
                                        <p:tgtEl>
                                          <p:spTgt spid="46"/>
                                        </p:tgtEl>
                                      </p:cBhvr>
                                    </p:animEffect>
                                    <p:anim calcmode="lin" valueType="num">
                                      <p:cBhvr>
                                        <p:cTn id="61" dur="250" fill="hold"/>
                                        <p:tgtEl>
                                          <p:spTgt spid="46"/>
                                        </p:tgtEl>
                                        <p:attrNameLst>
                                          <p:attrName>ppt_x</p:attrName>
                                        </p:attrNameLst>
                                      </p:cBhvr>
                                      <p:tavLst>
                                        <p:tav tm="0">
                                          <p:val>
                                            <p:strVal val="#ppt_x"/>
                                          </p:val>
                                        </p:tav>
                                        <p:tav tm="100000">
                                          <p:val>
                                            <p:strVal val="#ppt_x"/>
                                          </p:val>
                                        </p:tav>
                                      </p:tavLst>
                                    </p:anim>
                                    <p:anim calcmode="lin" valueType="num">
                                      <p:cBhvr>
                                        <p:cTn id="62" dur="250" fill="hold"/>
                                        <p:tgtEl>
                                          <p:spTgt spid="46"/>
                                        </p:tgtEl>
                                        <p:attrNameLst>
                                          <p:attrName>ppt_y</p:attrName>
                                        </p:attrNameLst>
                                      </p:cBhvr>
                                      <p:tavLst>
                                        <p:tav tm="0">
                                          <p:val>
                                            <p:strVal val="#ppt_y+.1"/>
                                          </p:val>
                                        </p:tav>
                                        <p:tav tm="100000">
                                          <p:val>
                                            <p:strVal val="#ppt_y"/>
                                          </p:val>
                                        </p:tav>
                                      </p:tavLst>
                                    </p:anim>
                                  </p:childTnLst>
                                </p:cTn>
                              </p:par>
                            </p:childTnLst>
                          </p:cTn>
                        </p:par>
                        <p:par>
                          <p:cTn id="63" fill="hold">
                            <p:stCondLst>
                              <p:cond delay="5000"/>
                            </p:stCondLst>
                            <p:childTnLst>
                              <p:par>
                                <p:cTn id="64" presetID="42" presetClass="entr" presetSubtype="0" fill="hold" grpId="0" nodeType="after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fade">
                                      <p:cBhvr>
                                        <p:cTn id="66" dur="250"/>
                                        <p:tgtEl>
                                          <p:spTgt spid="49"/>
                                        </p:tgtEl>
                                      </p:cBhvr>
                                    </p:animEffect>
                                    <p:anim calcmode="lin" valueType="num">
                                      <p:cBhvr>
                                        <p:cTn id="67" dur="250" fill="hold"/>
                                        <p:tgtEl>
                                          <p:spTgt spid="49"/>
                                        </p:tgtEl>
                                        <p:attrNameLst>
                                          <p:attrName>ppt_x</p:attrName>
                                        </p:attrNameLst>
                                      </p:cBhvr>
                                      <p:tavLst>
                                        <p:tav tm="0">
                                          <p:val>
                                            <p:strVal val="#ppt_x"/>
                                          </p:val>
                                        </p:tav>
                                        <p:tav tm="100000">
                                          <p:val>
                                            <p:strVal val="#ppt_x"/>
                                          </p:val>
                                        </p:tav>
                                      </p:tavLst>
                                    </p:anim>
                                    <p:anim calcmode="lin" valueType="num">
                                      <p:cBhvr>
                                        <p:cTn id="68" dur="250" fill="hold"/>
                                        <p:tgtEl>
                                          <p:spTgt spid="49"/>
                                        </p:tgtEl>
                                        <p:attrNameLst>
                                          <p:attrName>ppt_y</p:attrName>
                                        </p:attrNameLst>
                                      </p:cBhvr>
                                      <p:tavLst>
                                        <p:tav tm="0">
                                          <p:val>
                                            <p:strVal val="#ppt_y+.1"/>
                                          </p:val>
                                        </p:tav>
                                        <p:tav tm="100000">
                                          <p:val>
                                            <p:strVal val="#ppt_y"/>
                                          </p:val>
                                        </p:tav>
                                      </p:tavLst>
                                    </p:anim>
                                  </p:childTnLst>
                                </p:cTn>
                              </p:par>
                            </p:childTnLst>
                          </p:cTn>
                        </p:par>
                        <p:par>
                          <p:cTn id="69" fill="hold">
                            <p:stCondLst>
                              <p:cond delay="5500"/>
                            </p:stCondLst>
                            <p:childTnLst>
                              <p:par>
                                <p:cTn id="70" presetID="42" presetClass="entr" presetSubtype="0" fill="hold" grpId="0" nodeType="after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fade">
                                      <p:cBhvr>
                                        <p:cTn id="72" dur="250"/>
                                        <p:tgtEl>
                                          <p:spTgt spid="50"/>
                                        </p:tgtEl>
                                      </p:cBhvr>
                                    </p:animEffect>
                                    <p:anim calcmode="lin" valueType="num">
                                      <p:cBhvr>
                                        <p:cTn id="73" dur="250" fill="hold"/>
                                        <p:tgtEl>
                                          <p:spTgt spid="50"/>
                                        </p:tgtEl>
                                        <p:attrNameLst>
                                          <p:attrName>ppt_x</p:attrName>
                                        </p:attrNameLst>
                                      </p:cBhvr>
                                      <p:tavLst>
                                        <p:tav tm="0">
                                          <p:val>
                                            <p:strVal val="#ppt_x"/>
                                          </p:val>
                                        </p:tav>
                                        <p:tav tm="100000">
                                          <p:val>
                                            <p:strVal val="#ppt_x"/>
                                          </p:val>
                                        </p:tav>
                                      </p:tavLst>
                                    </p:anim>
                                    <p:anim calcmode="lin" valueType="num">
                                      <p:cBhvr>
                                        <p:cTn id="74" dur="250" fill="hold"/>
                                        <p:tgtEl>
                                          <p:spTgt spid="50"/>
                                        </p:tgtEl>
                                        <p:attrNameLst>
                                          <p:attrName>ppt_y</p:attrName>
                                        </p:attrNameLst>
                                      </p:cBhvr>
                                      <p:tavLst>
                                        <p:tav tm="0">
                                          <p:val>
                                            <p:strVal val="#ppt_y+.1"/>
                                          </p:val>
                                        </p:tav>
                                        <p:tav tm="100000">
                                          <p:val>
                                            <p:strVal val="#ppt_y"/>
                                          </p:val>
                                        </p:tav>
                                      </p:tavLst>
                                    </p:anim>
                                  </p:childTnLst>
                                </p:cTn>
                              </p:par>
                            </p:childTnLst>
                          </p:cTn>
                        </p:par>
                        <p:par>
                          <p:cTn id="75" fill="hold">
                            <p:stCondLst>
                              <p:cond delay="6000"/>
                            </p:stCondLst>
                            <p:childTnLst>
                              <p:par>
                                <p:cTn id="76" presetID="42" presetClass="entr" presetSubtype="0" fill="hold" grpId="0" nodeType="after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fade">
                                      <p:cBhvr>
                                        <p:cTn id="78" dur="250"/>
                                        <p:tgtEl>
                                          <p:spTgt spid="51"/>
                                        </p:tgtEl>
                                      </p:cBhvr>
                                    </p:animEffect>
                                    <p:anim calcmode="lin" valueType="num">
                                      <p:cBhvr>
                                        <p:cTn id="79" dur="250" fill="hold"/>
                                        <p:tgtEl>
                                          <p:spTgt spid="51"/>
                                        </p:tgtEl>
                                        <p:attrNameLst>
                                          <p:attrName>ppt_x</p:attrName>
                                        </p:attrNameLst>
                                      </p:cBhvr>
                                      <p:tavLst>
                                        <p:tav tm="0">
                                          <p:val>
                                            <p:strVal val="#ppt_x"/>
                                          </p:val>
                                        </p:tav>
                                        <p:tav tm="100000">
                                          <p:val>
                                            <p:strVal val="#ppt_x"/>
                                          </p:val>
                                        </p:tav>
                                      </p:tavLst>
                                    </p:anim>
                                    <p:anim calcmode="lin" valueType="num">
                                      <p:cBhvr>
                                        <p:cTn id="80" dur="25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5" grpId="0" animBg="1"/>
      <p:bldP spid="49" grpId="0"/>
      <p:bldP spid="50" grpId="0"/>
      <p:bldP spid="51" grpId="0"/>
      <p:bldP spid="5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84608" y="333151"/>
            <a:ext cx="5813816" cy="1067632"/>
            <a:chOff x="3204063" y="333151"/>
            <a:chExt cx="5813816" cy="849266"/>
          </a:xfrm>
        </p:grpSpPr>
        <p:sp>
          <p:nvSpPr>
            <p:cNvPr id="6" name="梯形 5"/>
            <p:cNvSpPr/>
            <p:nvPr/>
          </p:nvSpPr>
          <p:spPr>
            <a:xfrm rot="5400000">
              <a:off x="5686338" y="-2149124"/>
              <a:ext cx="849266" cy="5813816"/>
            </a:xfrm>
            <a:prstGeom prst="trapezoid">
              <a:avLst>
                <a:gd name="adj" fmla="val 0"/>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914519" y="550417"/>
              <a:ext cx="4392902" cy="394806"/>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solidFill>
                  <a:latin typeface="微软雅黑" pitchFamily="34" charset="-122"/>
                  <a:ea typeface="微软雅黑" pitchFamily="34" charset="-122"/>
                </a:rPr>
                <a:t>Click to add title text</a:t>
              </a:r>
              <a:endParaRPr lang="en-US" sz="2800" cap="small" dirty="0">
                <a:solidFill>
                  <a:schemeClr val="bg1"/>
                </a:solidFill>
                <a:latin typeface="微软雅黑" pitchFamily="34" charset="-122"/>
                <a:ea typeface="微软雅黑" pitchFamily="34" charset="-122"/>
              </a:endParaRPr>
            </a:p>
          </p:txBody>
        </p:sp>
      </p:grpSp>
      <p:grpSp>
        <p:nvGrpSpPr>
          <p:cNvPr id="29" name="组合 28"/>
          <p:cNvGrpSpPr/>
          <p:nvPr/>
        </p:nvGrpSpPr>
        <p:grpSpPr>
          <a:xfrm>
            <a:off x="961941" y="2278737"/>
            <a:ext cx="10365286" cy="3407699"/>
            <a:chOff x="374650" y="1373617"/>
            <a:chExt cx="8394700" cy="2759853"/>
          </a:xfrm>
        </p:grpSpPr>
        <p:sp>
          <p:nvSpPr>
            <p:cNvPr id="30" name="Rounded Rectangle 8"/>
            <p:cNvSpPr/>
            <p:nvPr/>
          </p:nvSpPr>
          <p:spPr>
            <a:xfrm>
              <a:off x="374650" y="2930465"/>
              <a:ext cx="1536700" cy="107950"/>
            </a:xfrm>
            <a:prstGeom prst="roundRect">
              <a:avLst>
                <a:gd name="adj" fmla="val 50000"/>
              </a:avLst>
            </a:prstGeom>
            <a:solidFill>
              <a:srgbClr val="7FC4C9"/>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4000" dirty="0">
                <a:solidFill>
                  <a:schemeClr val="bg1">
                    <a:lumMod val="50000"/>
                  </a:schemeClr>
                </a:solidFill>
              </a:endParaRPr>
            </a:p>
          </p:txBody>
        </p:sp>
        <p:sp>
          <p:nvSpPr>
            <p:cNvPr id="31" name="Rounded Rectangle 9"/>
            <p:cNvSpPr/>
            <p:nvPr/>
          </p:nvSpPr>
          <p:spPr>
            <a:xfrm>
              <a:off x="1708150" y="2930465"/>
              <a:ext cx="1393498" cy="107950"/>
            </a:xfrm>
            <a:prstGeom prst="roundRect">
              <a:avLst>
                <a:gd name="adj" fmla="val 50000"/>
              </a:avLst>
            </a:prstGeom>
            <a:solidFill>
              <a:srgbClr val="D981B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4000" dirty="0">
                <a:solidFill>
                  <a:schemeClr val="bg1">
                    <a:lumMod val="50000"/>
                  </a:schemeClr>
                </a:solidFill>
              </a:endParaRPr>
            </a:p>
          </p:txBody>
        </p:sp>
        <p:sp>
          <p:nvSpPr>
            <p:cNvPr id="32" name="Rounded Rectangle 10"/>
            <p:cNvSpPr/>
            <p:nvPr/>
          </p:nvSpPr>
          <p:spPr>
            <a:xfrm>
              <a:off x="3079750" y="2930465"/>
              <a:ext cx="1555750" cy="107950"/>
            </a:xfrm>
            <a:prstGeom prst="roundRect">
              <a:avLst>
                <a:gd name="adj" fmla="val 50000"/>
              </a:avLst>
            </a:prstGeom>
            <a:solidFill>
              <a:srgbClr val="7FC4C9"/>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4000" dirty="0">
                <a:solidFill>
                  <a:schemeClr val="bg1">
                    <a:lumMod val="50000"/>
                  </a:schemeClr>
                </a:solidFill>
              </a:endParaRPr>
            </a:p>
          </p:txBody>
        </p:sp>
        <p:sp>
          <p:nvSpPr>
            <p:cNvPr id="33" name="Rounded Rectangle 11"/>
            <p:cNvSpPr/>
            <p:nvPr/>
          </p:nvSpPr>
          <p:spPr>
            <a:xfrm>
              <a:off x="4457700" y="2930465"/>
              <a:ext cx="1930400" cy="107950"/>
            </a:xfrm>
            <a:prstGeom prst="roundRect">
              <a:avLst>
                <a:gd name="adj" fmla="val 50000"/>
              </a:avLst>
            </a:prstGeom>
            <a:solidFill>
              <a:srgbClr val="D981B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4000" dirty="0">
                <a:solidFill>
                  <a:schemeClr val="bg1">
                    <a:lumMod val="50000"/>
                  </a:schemeClr>
                </a:solidFill>
              </a:endParaRPr>
            </a:p>
          </p:txBody>
        </p:sp>
        <p:sp>
          <p:nvSpPr>
            <p:cNvPr id="34" name="Rounded Rectangle 12"/>
            <p:cNvSpPr/>
            <p:nvPr/>
          </p:nvSpPr>
          <p:spPr>
            <a:xfrm>
              <a:off x="6292850" y="2930465"/>
              <a:ext cx="2451100" cy="107950"/>
            </a:xfrm>
            <a:prstGeom prst="roundRect">
              <a:avLst>
                <a:gd name="adj" fmla="val 50000"/>
              </a:avLst>
            </a:prstGeom>
            <a:solidFill>
              <a:srgbClr val="7FC4C9"/>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4000" dirty="0">
                <a:solidFill>
                  <a:schemeClr val="bg1">
                    <a:lumMod val="50000"/>
                  </a:schemeClr>
                </a:solidFill>
              </a:endParaRPr>
            </a:p>
          </p:txBody>
        </p:sp>
        <p:sp>
          <p:nvSpPr>
            <p:cNvPr id="35" name="Rounded Rectangle 13"/>
            <p:cNvSpPr/>
            <p:nvPr/>
          </p:nvSpPr>
          <p:spPr>
            <a:xfrm rot="2700000">
              <a:off x="8382000" y="2813480"/>
              <a:ext cx="387350" cy="107950"/>
            </a:xfrm>
            <a:prstGeom prst="roundRect">
              <a:avLst>
                <a:gd name="adj" fmla="val 50000"/>
              </a:avLst>
            </a:prstGeom>
            <a:solidFill>
              <a:srgbClr val="7FC4C9"/>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4000" dirty="0">
                <a:solidFill>
                  <a:schemeClr val="bg1">
                    <a:lumMod val="50000"/>
                  </a:schemeClr>
                </a:solidFill>
              </a:endParaRPr>
            </a:p>
          </p:txBody>
        </p:sp>
        <p:sp>
          <p:nvSpPr>
            <p:cNvPr id="36" name="Rounded Rectangle 14"/>
            <p:cNvSpPr/>
            <p:nvPr/>
          </p:nvSpPr>
          <p:spPr>
            <a:xfrm rot="18900000">
              <a:off x="8382000" y="3051115"/>
              <a:ext cx="387350" cy="107950"/>
            </a:xfrm>
            <a:prstGeom prst="roundRect">
              <a:avLst>
                <a:gd name="adj" fmla="val 50000"/>
              </a:avLst>
            </a:prstGeom>
            <a:solidFill>
              <a:srgbClr val="7FC4C9"/>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4000" dirty="0">
                <a:solidFill>
                  <a:schemeClr val="bg1">
                    <a:lumMod val="50000"/>
                  </a:schemeClr>
                </a:solidFill>
              </a:endParaRPr>
            </a:p>
          </p:txBody>
        </p:sp>
        <p:sp>
          <p:nvSpPr>
            <p:cNvPr id="37" name="타원 169"/>
            <p:cNvSpPr/>
            <p:nvPr/>
          </p:nvSpPr>
          <p:spPr>
            <a:xfrm>
              <a:off x="1649194" y="2866965"/>
              <a:ext cx="226518" cy="226518"/>
            </a:xfrm>
            <a:prstGeom prst="ellipse">
              <a:avLst/>
            </a:prstGeom>
            <a:solidFill>
              <a:srgbClr val="FFFFFF"/>
            </a:solidFill>
            <a:ln w="3175" cap="flat" cmpd="sng" algn="ctr">
              <a:solidFill>
                <a:srgbClr val="14B28B"/>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noAutofit/>
            </a:bodyPr>
            <a:lstStyle/>
            <a:p>
              <a:pPr algn="ctr">
                <a:spcAft>
                  <a:spcPts val="300"/>
                </a:spcAft>
              </a:pPr>
              <a:endParaRPr lang="ko-KR" altLang="en-US" sz="1600" b="1" dirty="0">
                <a:solidFill>
                  <a:schemeClr val="bg1">
                    <a:lumMod val="50000"/>
                  </a:schemeClr>
                </a:solidFill>
                <a:latin typeface="Roboto Condensed Regular"/>
              </a:endParaRPr>
            </a:p>
          </p:txBody>
        </p:sp>
        <p:sp>
          <p:nvSpPr>
            <p:cNvPr id="38" name="타원 169"/>
            <p:cNvSpPr/>
            <p:nvPr/>
          </p:nvSpPr>
          <p:spPr>
            <a:xfrm>
              <a:off x="1727201" y="2944972"/>
              <a:ext cx="70505" cy="70505"/>
            </a:xfrm>
            <a:prstGeom prst="ellipse">
              <a:avLst/>
            </a:prstGeom>
            <a:solidFill>
              <a:srgbClr val="7FC4C9"/>
            </a:solidFill>
            <a:ln w="31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noAutofit/>
            </a:bodyPr>
            <a:lstStyle/>
            <a:p>
              <a:pPr algn="ctr">
                <a:spcAft>
                  <a:spcPts val="300"/>
                </a:spcAft>
              </a:pPr>
              <a:endParaRPr lang="ko-KR" altLang="en-US" sz="1600" b="1" dirty="0">
                <a:solidFill>
                  <a:schemeClr val="bg1">
                    <a:lumMod val="50000"/>
                  </a:schemeClr>
                </a:solidFill>
                <a:latin typeface="Roboto Condensed Regular"/>
              </a:endParaRPr>
            </a:p>
          </p:txBody>
        </p:sp>
        <p:sp>
          <p:nvSpPr>
            <p:cNvPr id="39" name="타원 169"/>
            <p:cNvSpPr/>
            <p:nvPr/>
          </p:nvSpPr>
          <p:spPr>
            <a:xfrm>
              <a:off x="3023641" y="2866965"/>
              <a:ext cx="226518" cy="226518"/>
            </a:xfrm>
            <a:prstGeom prst="ellipse">
              <a:avLst/>
            </a:prstGeom>
            <a:solidFill>
              <a:srgbClr val="FFFFFF"/>
            </a:solidFill>
            <a:ln w="3175" cap="flat" cmpd="sng" algn="ctr">
              <a:solidFill>
                <a:srgbClr val="14B28B"/>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noAutofit/>
            </a:bodyPr>
            <a:lstStyle/>
            <a:p>
              <a:pPr algn="ctr">
                <a:spcAft>
                  <a:spcPts val="300"/>
                </a:spcAft>
              </a:pPr>
              <a:endParaRPr lang="ko-KR" altLang="en-US" sz="1600" b="1" dirty="0">
                <a:solidFill>
                  <a:schemeClr val="bg1">
                    <a:lumMod val="50000"/>
                  </a:schemeClr>
                </a:solidFill>
                <a:latin typeface="Roboto Condensed Regular"/>
              </a:endParaRPr>
            </a:p>
          </p:txBody>
        </p:sp>
        <p:sp>
          <p:nvSpPr>
            <p:cNvPr id="40" name="타원 169"/>
            <p:cNvSpPr/>
            <p:nvPr/>
          </p:nvSpPr>
          <p:spPr>
            <a:xfrm>
              <a:off x="3101648" y="2944972"/>
              <a:ext cx="70505" cy="70505"/>
            </a:xfrm>
            <a:prstGeom prst="ellipse">
              <a:avLst/>
            </a:prstGeom>
            <a:solidFill>
              <a:srgbClr val="7FC4C9"/>
            </a:solidFill>
            <a:ln w="31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noAutofit/>
            </a:bodyPr>
            <a:lstStyle/>
            <a:p>
              <a:pPr algn="ctr">
                <a:spcAft>
                  <a:spcPts val="300"/>
                </a:spcAft>
              </a:pPr>
              <a:endParaRPr lang="ko-KR" altLang="en-US" sz="1600" b="1" dirty="0">
                <a:solidFill>
                  <a:schemeClr val="bg1">
                    <a:lumMod val="50000"/>
                  </a:schemeClr>
                </a:solidFill>
                <a:latin typeface="Roboto Condensed Regular"/>
              </a:endParaRPr>
            </a:p>
          </p:txBody>
        </p:sp>
        <p:sp>
          <p:nvSpPr>
            <p:cNvPr id="41" name="타원 169"/>
            <p:cNvSpPr/>
            <p:nvPr/>
          </p:nvSpPr>
          <p:spPr>
            <a:xfrm>
              <a:off x="4406135" y="2866965"/>
              <a:ext cx="226518" cy="226518"/>
            </a:xfrm>
            <a:prstGeom prst="ellipse">
              <a:avLst/>
            </a:prstGeom>
            <a:solidFill>
              <a:srgbClr val="FFFFFF"/>
            </a:solidFill>
            <a:ln w="3175" cap="flat" cmpd="sng" algn="ctr">
              <a:solidFill>
                <a:srgbClr val="14B28B"/>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noAutofit/>
            </a:bodyPr>
            <a:lstStyle/>
            <a:p>
              <a:pPr algn="ctr">
                <a:spcAft>
                  <a:spcPts val="300"/>
                </a:spcAft>
              </a:pPr>
              <a:endParaRPr lang="ko-KR" altLang="en-US" sz="1600" b="1" dirty="0">
                <a:solidFill>
                  <a:schemeClr val="bg1">
                    <a:lumMod val="50000"/>
                  </a:schemeClr>
                </a:solidFill>
                <a:latin typeface="Roboto Condensed Regular"/>
              </a:endParaRPr>
            </a:p>
          </p:txBody>
        </p:sp>
        <p:sp>
          <p:nvSpPr>
            <p:cNvPr id="42" name="타원 169"/>
            <p:cNvSpPr/>
            <p:nvPr/>
          </p:nvSpPr>
          <p:spPr>
            <a:xfrm>
              <a:off x="4484142" y="2944972"/>
              <a:ext cx="70505" cy="70505"/>
            </a:xfrm>
            <a:prstGeom prst="ellipse">
              <a:avLst/>
            </a:prstGeom>
            <a:solidFill>
              <a:srgbClr val="7FC4C9"/>
            </a:solidFill>
            <a:ln w="31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noAutofit/>
            </a:bodyPr>
            <a:lstStyle/>
            <a:p>
              <a:pPr algn="ctr">
                <a:spcAft>
                  <a:spcPts val="300"/>
                </a:spcAft>
              </a:pPr>
              <a:endParaRPr lang="ko-KR" altLang="en-US" sz="1600" b="1" dirty="0">
                <a:solidFill>
                  <a:schemeClr val="bg1">
                    <a:lumMod val="50000"/>
                  </a:schemeClr>
                </a:solidFill>
                <a:latin typeface="Roboto Condensed Regular"/>
              </a:endParaRPr>
            </a:p>
          </p:txBody>
        </p:sp>
        <p:sp>
          <p:nvSpPr>
            <p:cNvPr id="43" name="타원 169"/>
            <p:cNvSpPr/>
            <p:nvPr/>
          </p:nvSpPr>
          <p:spPr>
            <a:xfrm>
              <a:off x="6256447" y="2866965"/>
              <a:ext cx="226518" cy="226518"/>
            </a:xfrm>
            <a:prstGeom prst="ellipse">
              <a:avLst/>
            </a:prstGeom>
            <a:solidFill>
              <a:srgbClr val="FFFFFF"/>
            </a:solidFill>
            <a:ln w="3175" cap="flat" cmpd="sng" algn="ctr">
              <a:solidFill>
                <a:srgbClr val="14B28B"/>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noAutofit/>
            </a:bodyPr>
            <a:lstStyle/>
            <a:p>
              <a:pPr algn="ctr">
                <a:spcAft>
                  <a:spcPts val="300"/>
                </a:spcAft>
              </a:pPr>
              <a:endParaRPr lang="ko-KR" altLang="en-US" sz="1600" b="1" dirty="0">
                <a:solidFill>
                  <a:schemeClr val="bg1">
                    <a:lumMod val="50000"/>
                  </a:schemeClr>
                </a:solidFill>
                <a:latin typeface="Roboto Condensed Regular"/>
              </a:endParaRPr>
            </a:p>
          </p:txBody>
        </p:sp>
        <p:sp>
          <p:nvSpPr>
            <p:cNvPr id="44" name="타원 169"/>
            <p:cNvSpPr/>
            <p:nvPr/>
          </p:nvSpPr>
          <p:spPr>
            <a:xfrm>
              <a:off x="6334454" y="2944972"/>
              <a:ext cx="70505" cy="70505"/>
            </a:xfrm>
            <a:prstGeom prst="ellipse">
              <a:avLst/>
            </a:prstGeom>
            <a:solidFill>
              <a:srgbClr val="7FC4C9"/>
            </a:solidFill>
            <a:ln w="31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noAutofit/>
            </a:bodyPr>
            <a:lstStyle/>
            <a:p>
              <a:pPr algn="ctr">
                <a:spcAft>
                  <a:spcPts val="300"/>
                </a:spcAft>
              </a:pPr>
              <a:endParaRPr lang="ko-KR" altLang="en-US" sz="1600" b="1" dirty="0">
                <a:solidFill>
                  <a:schemeClr val="bg1">
                    <a:lumMod val="50000"/>
                  </a:schemeClr>
                </a:solidFill>
                <a:latin typeface="Roboto Condensed Regular"/>
              </a:endParaRPr>
            </a:p>
          </p:txBody>
        </p:sp>
        <p:sp>
          <p:nvSpPr>
            <p:cNvPr id="45" name="Freeform 9"/>
            <p:cNvSpPr/>
            <p:nvPr/>
          </p:nvSpPr>
          <p:spPr bwMode="auto">
            <a:xfrm rot="10800000" flipV="1">
              <a:off x="4325876" y="2042251"/>
              <a:ext cx="380032" cy="428414"/>
            </a:xfrm>
            <a:custGeom>
              <a:avLst/>
              <a:gdLst>
                <a:gd name="T0" fmla="*/ 170 w 205"/>
                <a:gd name="T1" fmla="*/ 163 h 230"/>
                <a:gd name="T2" fmla="*/ 190 w 205"/>
                <a:gd name="T3" fmla="*/ 59 h 230"/>
                <a:gd name="T4" fmla="*/ 102 w 205"/>
                <a:gd name="T5" fmla="*/ 0 h 230"/>
                <a:gd name="T6" fmla="*/ 102 w 205"/>
                <a:gd name="T7" fmla="*/ 0 h 230"/>
                <a:gd name="T8" fmla="*/ 102 w 205"/>
                <a:gd name="T9" fmla="*/ 0 h 230"/>
                <a:gd name="T10" fmla="*/ 14 w 205"/>
                <a:gd name="T11" fmla="*/ 59 h 230"/>
                <a:gd name="T12" fmla="*/ 35 w 205"/>
                <a:gd name="T13" fmla="*/ 163 h 230"/>
                <a:gd name="T14" fmla="*/ 102 w 205"/>
                <a:gd name="T15" fmla="*/ 230 h 230"/>
                <a:gd name="T16" fmla="*/ 170 w 205"/>
                <a:gd name="T17" fmla="*/ 16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230">
                  <a:moveTo>
                    <a:pt x="170" y="163"/>
                  </a:moveTo>
                  <a:cubicBezTo>
                    <a:pt x="197" y="135"/>
                    <a:pt x="205" y="94"/>
                    <a:pt x="190" y="59"/>
                  </a:cubicBezTo>
                  <a:cubicBezTo>
                    <a:pt x="175" y="23"/>
                    <a:pt x="141" y="0"/>
                    <a:pt x="102" y="0"/>
                  </a:cubicBezTo>
                  <a:cubicBezTo>
                    <a:pt x="102" y="0"/>
                    <a:pt x="102" y="0"/>
                    <a:pt x="102" y="0"/>
                  </a:cubicBezTo>
                  <a:cubicBezTo>
                    <a:pt x="102" y="0"/>
                    <a:pt x="102" y="0"/>
                    <a:pt x="102" y="0"/>
                  </a:cubicBezTo>
                  <a:cubicBezTo>
                    <a:pt x="64" y="0"/>
                    <a:pt x="29" y="23"/>
                    <a:pt x="14" y="59"/>
                  </a:cubicBezTo>
                  <a:cubicBezTo>
                    <a:pt x="0" y="94"/>
                    <a:pt x="8" y="135"/>
                    <a:pt x="35" y="163"/>
                  </a:cubicBezTo>
                  <a:cubicBezTo>
                    <a:pt x="102" y="230"/>
                    <a:pt x="102" y="230"/>
                    <a:pt x="102" y="230"/>
                  </a:cubicBezTo>
                  <a:lnTo>
                    <a:pt x="170" y="163"/>
                  </a:lnTo>
                  <a:close/>
                </a:path>
              </a:pathLst>
            </a:custGeom>
            <a:solidFill>
              <a:srgbClr val="7FC4C9"/>
            </a:solidFill>
            <a:ln w="3175">
              <a:noFill/>
              <a:round/>
            </a:ln>
          </p:spPr>
          <p:txBody>
            <a:bodyPr vert="horz" wrap="square" lIns="91440" tIns="45720" rIns="91440" bIns="45720" numCol="1" anchor="t" anchorCtr="0" compatLnSpc="1"/>
            <a:lstStyle/>
            <a:p>
              <a:endParaRPr lang="ko-KR" altLang="en-US" sz="4000" dirty="0">
                <a:solidFill>
                  <a:schemeClr val="bg1">
                    <a:lumMod val="50000"/>
                  </a:schemeClr>
                </a:solidFill>
              </a:endParaRPr>
            </a:p>
          </p:txBody>
        </p:sp>
        <p:cxnSp>
          <p:nvCxnSpPr>
            <p:cNvPr id="46" name="Straight Connector 41"/>
            <p:cNvCxnSpPr/>
            <p:nvPr/>
          </p:nvCxnSpPr>
          <p:spPr>
            <a:xfrm>
              <a:off x="4519394" y="2505302"/>
              <a:ext cx="1" cy="348675"/>
            </a:xfrm>
            <a:prstGeom prst="line">
              <a:avLst/>
            </a:prstGeom>
            <a:ln w="15875" cap="rnd">
              <a:solidFill>
                <a:srgbClr val="3ABE99"/>
              </a:solidFill>
              <a:prstDash val="sysDot"/>
            </a:ln>
          </p:spPr>
          <p:style>
            <a:lnRef idx="1">
              <a:schemeClr val="dk1"/>
            </a:lnRef>
            <a:fillRef idx="0">
              <a:schemeClr val="dk1"/>
            </a:fillRef>
            <a:effectRef idx="0">
              <a:schemeClr val="dk1"/>
            </a:effectRef>
            <a:fontRef idx="minor">
              <a:schemeClr val="tx1"/>
            </a:fontRef>
          </p:style>
        </p:cxnSp>
        <p:sp>
          <p:nvSpPr>
            <p:cNvPr id="47" name="Text Placeholder 2"/>
            <p:cNvSpPr txBox="1"/>
            <p:nvPr/>
          </p:nvSpPr>
          <p:spPr>
            <a:xfrm>
              <a:off x="3960283" y="1490602"/>
              <a:ext cx="1111562" cy="285799"/>
            </a:xfrm>
            <a:prstGeom prst="rect">
              <a:avLst/>
            </a:prstGeom>
          </p:spPr>
          <p:txBody>
            <a:bodyPr vert="horz"/>
            <a:lstStyle>
              <a:lvl1pPr marL="0" indent="0" algn="l" defTabSz="457200" rtl="0" eaLnBrk="1" latinLnBrk="0" hangingPunct="1">
                <a:spcBef>
                  <a:spcPct val="20000"/>
                </a:spcBef>
                <a:buFont typeface="Arial"/>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800" dirty="0">
                  <a:solidFill>
                    <a:schemeClr val="bg1">
                      <a:lumMod val="50000"/>
                    </a:schemeClr>
                  </a:solidFill>
                </a:rPr>
                <a:t>Social Marketing</a:t>
              </a:r>
            </a:p>
          </p:txBody>
        </p:sp>
        <p:sp>
          <p:nvSpPr>
            <p:cNvPr id="48" name="AutoShape 115"/>
            <p:cNvSpPr/>
            <p:nvPr/>
          </p:nvSpPr>
          <p:spPr bwMode="auto">
            <a:xfrm>
              <a:off x="4422775" y="2129433"/>
              <a:ext cx="212725" cy="190500"/>
            </a:xfrm>
            <a:custGeom>
              <a:avLst/>
              <a:gdLst>
                <a:gd name="T0" fmla="*/ 156554442 w 21600"/>
                <a:gd name="T1" fmla="*/ 65692699 h 21600"/>
                <a:gd name="T2" fmla="*/ 156554442 w 21600"/>
                <a:gd name="T3" fmla="*/ 65710506 h 21600"/>
                <a:gd name="T4" fmla="*/ 135105459 w 21600"/>
                <a:gd name="T5" fmla="*/ 65710506 h 21600"/>
                <a:gd name="T6" fmla="*/ 169178341 w 21600"/>
                <a:gd name="T7" fmla="*/ 90104613 h 21600"/>
                <a:gd name="T8" fmla="*/ 203194979 w 21600"/>
                <a:gd name="T9" fmla="*/ 65710506 h 21600"/>
                <a:gd name="T10" fmla="*/ 181812817 w 21600"/>
                <a:gd name="T11" fmla="*/ 65710506 h 21600"/>
                <a:gd name="T12" fmla="*/ 181821356 w 21600"/>
                <a:gd name="T13" fmla="*/ 65341429 h 21600"/>
                <a:gd name="T14" fmla="*/ 90911210 w 21600"/>
                <a:gd name="T15" fmla="*/ 0 h 21600"/>
                <a:gd name="T16" fmla="*/ 0 w 21600"/>
                <a:gd name="T17" fmla="*/ 65341429 h 21600"/>
                <a:gd name="T18" fmla="*/ 90911210 w 21600"/>
                <a:gd name="T19" fmla="*/ 130682859 h 21600"/>
                <a:gd name="T20" fmla="*/ 162358259 w 21600"/>
                <a:gd name="T21" fmla="*/ 105720012 h 21600"/>
                <a:gd name="T22" fmla="*/ 154926741 w 21600"/>
                <a:gd name="T23" fmla="*/ 100396022 h 21600"/>
                <a:gd name="T24" fmla="*/ 144278240 w 21600"/>
                <a:gd name="T25" fmla="*/ 92778695 h 21600"/>
                <a:gd name="T26" fmla="*/ 90911210 w 21600"/>
                <a:gd name="T27" fmla="*/ 112532680 h 21600"/>
                <a:gd name="T28" fmla="*/ 25248783 w 21600"/>
                <a:gd name="T29" fmla="*/ 65341429 h 21600"/>
                <a:gd name="T30" fmla="*/ 90911210 w 21600"/>
                <a:gd name="T31" fmla="*/ 18150179 h 21600"/>
                <a:gd name="T32" fmla="*/ 156563945 w 21600"/>
                <a:gd name="T33" fmla="*/ 65341429 h 21600"/>
                <a:gd name="T34" fmla="*/ 156554442 w 21600"/>
                <a:gd name="T35" fmla="*/ 65692699 h 21600"/>
                <a:gd name="T36" fmla="*/ 156554442 w 21600"/>
                <a:gd name="T37" fmla="*/ 65692699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600" h="21600">
                  <a:moveTo>
                    <a:pt x="16642" y="10858"/>
                  </a:moveTo>
                  <a:cubicBezTo>
                    <a:pt x="16642" y="10859"/>
                    <a:pt x="16642" y="10860"/>
                    <a:pt x="16642" y="10861"/>
                  </a:cubicBezTo>
                  <a:lnTo>
                    <a:pt x="14362" y="10861"/>
                  </a:lnTo>
                  <a:lnTo>
                    <a:pt x="17984" y="14893"/>
                  </a:lnTo>
                  <a:lnTo>
                    <a:pt x="21600" y="10861"/>
                  </a:lnTo>
                  <a:lnTo>
                    <a:pt x="19327" y="10861"/>
                  </a:lnTo>
                  <a:cubicBezTo>
                    <a:pt x="19327" y="10840"/>
                    <a:pt x="19328" y="10814"/>
                    <a:pt x="19328" y="10800"/>
                  </a:cubicBezTo>
                  <a:cubicBezTo>
                    <a:pt x="19328" y="4835"/>
                    <a:pt x="15001" y="0"/>
                    <a:pt x="9664" y="0"/>
                  </a:cubicBezTo>
                  <a:cubicBezTo>
                    <a:pt x="4327" y="0"/>
                    <a:pt x="0" y="4835"/>
                    <a:pt x="0" y="10800"/>
                  </a:cubicBezTo>
                  <a:cubicBezTo>
                    <a:pt x="0" y="16764"/>
                    <a:pt x="4327" y="21600"/>
                    <a:pt x="9664" y="21600"/>
                  </a:cubicBezTo>
                  <a:cubicBezTo>
                    <a:pt x="12746" y="21600"/>
                    <a:pt x="15489" y="19985"/>
                    <a:pt x="17259" y="17474"/>
                  </a:cubicBezTo>
                  <a:lnTo>
                    <a:pt x="16469" y="16594"/>
                  </a:lnTo>
                  <a:lnTo>
                    <a:pt x="15337" y="15335"/>
                  </a:lnTo>
                  <a:cubicBezTo>
                    <a:pt x="14070" y="17310"/>
                    <a:pt x="12000" y="18600"/>
                    <a:pt x="9664" y="18600"/>
                  </a:cubicBezTo>
                  <a:cubicBezTo>
                    <a:pt x="5815" y="18600"/>
                    <a:pt x="2684" y="15101"/>
                    <a:pt x="2684" y="10800"/>
                  </a:cubicBezTo>
                  <a:cubicBezTo>
                    <a:pt x="2684" y="6499"/>
                    <a:pt x="5815" y="3000"/>
                    <a:pt x="9664" y="3000"/>
                  </a:cubicBezTo>
                  <a:cubicBezTo>
                    <a:pt x="13513" y="3000"/>
                    <a:pt x="16643" y="6499"/>
                    <a:pt x="16643" y="10800"/>
                  </a:cubicBezTo>
                  <a:cubicBezTo>
                    <a:pt x="16643" y="10814"/>
                    <a:pt x="16643" y="10838"/>
                    <a:pt x="16642" y="10858"/>
                  </a:cubicBezTo>
                  <a:close/>
                  <a:moveTo>
                    <a:pt x="16642" y="10858"/>
                  </a:moveTo>
                </a:path>
              </a:pathLst>
            </a:custGeom>
            <a:solidFill>
              <a:srgbClr val="FFFFFF"/>
            </a:solidFill>
            <a:ln>
              <a:noFill/>
            </a:ln>
          </p:spPr>
          <p:txBody>
            <a:bodyPr lIns="0" tIns="0" rIns="0" bIns="0"/>
            <a:lstStyle/>
            <a:p>
              <a:endParaRPr lang="en-US" sz="4000" dirty="0">
                <a:solidFill>
                  <a:schemeClr val="bg1">
                    <a:lumMod val="50000"/>
                  </a:schemeClr>
                </a:solidFill>
              </a:endParaRPr>
            </a:p>
          </p:txBody>
        </p:sp>
        <p:sp>
          <p:nvSpPr>
            <p:cNvPr id="49" name="Freeform 9"/>
            <p:cNvSpPr/>
            <p:nvPr/>
          </p:nvSpPr>
          <p:spPr bwMode="auto">
            <a:xfrm rot="10800000" flipV="1">
              <a:off x="6172684" y="1861495"/>
              <a:ext cx="380032" cy="428414"/>
            </a:xfrm>
            <a:custGeom>
              <a:avLst/>
              <a:gdLst>
                <a:gd name="T0" fmla="*/ 170 w 205"/>
                <a:gd name="T1" fmla="*/ 163 h 230"/>
                <a:gd name="T2" fmla="*/ 190 w 205"/>
                <a:gd name="T3" fmla="*/ 59 h 230"/>
                <a:gd name="T4" fmla="*/ 102 w 205"/>
                <a:gd name="T5" fmla="*/ 0 h 230"/>
                <a:gd name="T6" fmla="*/ 102 w 205"/>
                <a:gd name="T7" fmla="*/ 0 h 230"/>
                <a:gd name="T8" fmla="*/ 102 w 205"/>
                <a:gd name="T9" fmla="*/ 0 h 230"/>
                <a:gd name="T10" fmla="*/ 14 w 205"/>
                <a:gd name="T11" fmla="*/ 59 h 230"/>
                <a:gd name="T12" fmla="*/ 35 w 205"/>
                <a:gd name="T13" fmla="*/ 163 h 230"/>
                <a:gd name="T14" fmla="*/ 102 w 205"/>
                <a:gd name="T15" fmla="*/ 230 h 230"/>
                <a:gd name="T16" fmla="*/ 170 w 205"/>
                <a:gd name="T17" fmla="*/ 16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230">
                  <a:moveTo>
                    <a:pt x="170" y="163"/>
                  </a:moveTo>
                  <a:cubicBezTo>
                    <a:pt x="197" y="135"/>
                    <a:pt x="205" y="94"/>
                    <a:pt x="190" y="59"/>
                  </a:cubicBezTo>
                  <a:cubicBezTo>
                    <a:pt x="175" y="23"/>
                    <a:pt x="141" y="0"/>
                    <a:pt x="102" y="0"/>
                  </a:cubicBezTo>
                  <a:cubicBezTo>
                    <a:pt x="102" y="0"/>
                    <a:pt x="102" y="0"/>
                    <a:pt x="102" y="0"/>
                  </a:cubicBezTo>
                  <a:cubicBezTo>
                    <a:pt x="102" y="0"/>
                    <a:pt x="102" y="0"/>
                    <a:pt x="102" y="0"/>
                  </a:cubicBezTo>
                  <a:cubicBezTo>
                    <a:pt x="64" y="0"/>
                    <a:pt x="29" y="23"/>
                    <a:pt x="14" y="59"/>
                  </a:cubicBezTo>
                  <a:cubicBezTo>
                    <a:pt x="0" y="94"/>
                    <a:pt x="8" y="135"/>
                    <a:pt x="35" y="163"/>
                  </a:cubicBezTo>
                  <a:cubicBezTo>
                    <a:pt x="102" y="230"/>
                    <a:pt x="102" y="230"/>
                    <a:pt x="102" y="230"/>
                  </a:cubicBezTo>
                  <a:lnTo>
                    <a:pt x="170" y="163"/>
                  </a:lnTo>
                  <a:close/>
                </a:path>
              </a:pathLst>
            </a:custGeom>
            <a:solidFill>
              <a:srgbClr val="D981B2"/>
            </a:solidFill>
            <a:ln w="3175">
              <a:noFill/>
              <a:round/>
            </a:ln>
          </p:spPr>
          <p:txBody>
            <a:bodyPr vert="horz" wrap="square" lIns="91440" tIns="45720" rIns="91440" bIns="45720" numCol="1" anchor="t" anchorCtr="0" compatLnSpc="1"/>
            <a:lstStyle/>
            <a:p>
              <a:endParaRPr lang="ko-KR" altLang="en-US" sz="4000" dirty="0">
                <a:solidFill>
                  <a:schemeClr val="bg1">
                    <a:lumMod val="50000"/>
                  </a:schemeClr>
                </a:solidFill>
              </a:endParaRPr>
            </a:p>
          </p:txBody>
        </p:sp>
        <p:cxnSp>
          <p:nvCxnSpPr>
            <p:cNvPr id="50" name="Straight Connector 43"/>
            <p:cNvCxnSpPr/>
            <p:nvPr/>
          </p:nvCxnSpPr>
          <p:spPr>
            <a:xfrm>
              <a:off x="6366203" y="2346265"/>
              <a:ext cx="0" cy="507712"/>
            </a:xfrm>
            <a:prstGeom prst="line">
              <a:avLst/>
            </a:prstGeom>
            <a:ln w="15875" cap="rnd">
              <a:solidFill>
                <a:srgbClr val="183A5D"/>
              </a:solidFill>
              <a:prstDash val="sysDot"/>
            </a:ln>
          </p:spPr>
          <p:style>
            <a:lnRef idx="1">
              <a:schemeClr val="dk1"/>
            </a:lnRef>
            <a:fillRef idx="0">
              <a:schemeClr val="dk1"/>
            </a:fillRef>
            <a:effectRef idx="0">
              <a:schemeClr val="dk1"/>
            </a:effectRef>
            <a:fontRef idx="minor">
              <a:schemeClr val="tx1"/>
            </a:fontRef>
          </p:style>
        </p:cxnSp>
        <p:sp>
          <p:nvSpPr>
            <p:cNvPr id="51" name="Text Placeholder 2"/>
            <p:cNvSpPr txBox="1"/>
            <p:nvPr/>
          </p:nvSpPr>
          <p:spPr>
            <a:xfrm>
              <a:off x="5810422" y="1373617"/>
              <a:ext cx="1111562" cy="285799"/>
            </a:xfrm>
            <a:prstGeom prst="rect">
              <a:avLst/>
            </a:prstGeom>
          </p:spPr>
          <p:txBody>
            <a:bodyPr vert="horz"/>
            <a:lstStyle>
              <a:lvl1pPr marL="0" indent="0" algn="l" defTabSz="457200" rtl="0" eaLnBrk="1" latinLnBrk="0" hangingPunct="1">
                <a:spcBef>
                  <a:spcPct val="20000"/>
                </a:spcBef>
                <a:buFont typeface="Arial"/>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800" dirty="0">
                  <a:solidFill>
                    <a:schemeClr val="bg1">
                      <a:lumMod val="50000"/>
                    </a:schemeClr>
                  </a:solidFill>
                </a:rPr>
                <a:t>Web Design</a:t>
              </a:r>
            </a:p>
          </p:txBody>
        </p:sp>
        <p:sp>
          <p:nvSpPr>
            <p:cNvPr id="52" name="AutoShape 429"/>
            <p:cNvSpPr/>
            <p:nvPr/>
          </p:nvSpPr>
          <p:spPr bwMode="auto">
            <a:xfrm>
              <a:off x="6259840" y="1935888"/>
              <a:ext cx="212725" cy="212725"/>
            </a:xfrm>
            <a:custGeom>
              <a:avLst/>
              <a:gdLst>
                <a:gd name="T0" fmla="*/ 200694232 w 21541"/>
                <a:gd name="T1" fmla="*/ 38372291 h 21600"/>
                <a:gd name="T2" fmla="*/ 173103233 w 21541"/>
                <a:gd name="T3" fmla="*/ 55652809 h 21600"/>
                <a:gd name="T4" fmla="*/ 148708630 w 21541"/>
                <a:gd name="T5" fmla="*/ 31476741 h 21600"/>
                <a:gd name="T6" fmla="*/ 166142165 w 21541"/>
                <a:gd name="T7" fmla="*/ 4148482 h 21600"/>
                <a:gd name="T8" fmla="*/ 161909490 w 21541"/>
                <a:gd name="T9" fmla="*/ 0 h 21600"/>
                <a:gd name="T10" fmla="*/ 115497202 w 21541"/>
                <a:gd name="T11" fmla="*/ 45982360 h 21600"/>
                <a:gd name="T12" fmla="*/ 119339792 w 21541"/>
                <a:gd name="T13" fmla="*/ 59669481 h 21600"/>
                <a:gd name="T14" fmla="*/ 60050329 w 21541"/>
                <a:gd name="T15" fmla="*/ 118408526 h 21600"/>
                <a:gd name="T16" fmla="*/ 46412277 w 21541"/>
                <a:gd name="T17" fmla="*/ 114644997 h 21600"/>
                <a:gd name="T18" fmla="*/ 9658 w 21541"/>
                <a:gd name="T19" fmla="*/ 160627367 h 21600"/>
                <a:gd name="T20" fmla="*/ 4184503 w 21541"/>
                <a:gd name="T21" fmla="*/ 164822590 h 21600"/>
                <a:gd name="T22" fmla="*/ 31775502 w 21541"/>
                <a:gd name="T23" fmla="*/ 147542071 h 21600"/>
                <a:gd name="T24" fmla="*/ 56170105 w 21541"/>
                <a:gd name="T25" fmla="*/ 171718238 h 21600"/>
                <a:gd name="T26" fmla="*/ 38727010 w 21541"/>
                <a:gd name="T27" fmla="*/ 199046497 h 21600"/>
                <a:gd name="T28" fmla="*/ 42959686 w 21541"/>
                <a:gd name="T29" fmla="*/ 203194979 h 21600"/>
                <a:gd name="T30" fmla="*/ 89371973 w 21541"/>
                <a:gd name="T31" fmla="*/ 157212520 h 21600"/>
                <a:gd name="T32" fmla="*/ 85728718 w 21541"/>
                <a:gd name="T33" fmla="*/ 143911427 h 21600"/>
                <a:gd name="T34" fmla="*/ 145218492 w 21541"/>
                <a:gd name="T35" fmla="*/ 84974616 h 21600"/>
                <a:gd name="T36" fmla="*/ 158456888 w 21541"/>
                <a:gd name="T37" fmla="*/ 88549883 h 21600"/>
                <a:gd name="T38" fmla="*/ 204869176 w 21541"/>
                <a:gd name="T39" fmla="*/ 42567513 h 21600"/>
                <a:gd name="T40" fmla="*/ 200694232 w 21541"/>
                <a:gd name="T41" fmla="*/ 38372291 h 21600"/>
                <a:gd name="T42" fmla="*/ 200694232 w 21541"/>
                <a:gd name="T43" fmla="*/ 38372291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541" h="21600">
                  <a:moveTo>
                    <a:pt x="21102" y="4079"/>
                  </a:moveTo>
                  <a:cubicBezTo>
                    <a:pt x="19103" y="6081"/>
                    <a:pt x="19428" y="5916"/>
                    <a:pt x="18201" y="5916"/>
                  </a:cubicBezTo>
                  <a:cubicBezTo>
                    <a:pt x="17206" y="5916"/>
                    <a:pt x="15636" y="4320"/>
                    <a:pt x="15636" y="3346"/>
                  </a:cubicBezTo>
                  <a:cubicBezTo>
                    <a:pt x="15636" y="2085"/>
                    <a:pt x="15427" y="2487"/>
                    <a:pt x="17469" y="441"/>
                  </a:cubicBezTo>
                  <a:cubicBezTo>
                    <a:pt x="17311" y="282"/>
                    <a:pt x="17034" y="1"/>
                    <a:pt x="17024" y="0"/>
                  </a:cubicBezTo>
                  <a:cubicBezTo>
                    <a:pt x="14530" y="31"/>
                    <a:pt x="12144" y="2390"/>
                    <a:pt x="12144" y="4888"/>
                  </a:cubicBezTo>
                  <a:cubicBezTo>
                    <a:pt x="12144" y="5353"/>
                    <a:pt x="12296" y="5852"/>
                    <a:pt x="12548" y="6343"/>
                  </a:cubicBezTo>
                  <a:lnTo>
                    <a:pt x="6314" y="12587"/>
                  </a:lnTo>
                  <a:cubicBezTo>
                    <a:pt x="5825" y="12337"/>
                    <a:pt x="5332" y="12187"/>
                    <a:pt x="4880" y="12187"/>
                  </a:cubicBezTo>
                  <a:cubicBezTo>
                    <a:pt x="2385" y="12187"/>
                    <a:pt x="-29" y="14577"/>
                    <a:pt x="1" y="17075"/>
                  </a:cubicBezTo>
                  <a:cubicBezTo>
                    <a:pt x="1" y="17085"/>
                    <a:pt x="286" y="17367"/>
                    <a:pt x="440" y="17521"/>
                  </a:cubicBezTo>
                  <a:cubicBezTo>
                    <a:pt x="2439" y="15519"/>
                    <a:pt x="2114" y="15684"/>
                    <a:pt x="3341" y="15684"/>
                  </a:cubicBezTo>
                  <a:cubicBezTo>
                    <a:pt x="4335" y="15684"/>
                    <a:pt x="5906" y="17280"/>
                    <a:pt x="5906" y="18254"/>
                  </a:cubicBezTo>
                  <a:cubicBezTo>
                    <a:pt x="5906" y="19515"/>
                    <a:pt x="6115" y="19113"/>
                    <a:pt x="4072" y="21159"/>
                  </a:cubicBezTo>
                  <a:cubicBezTo>
                    <a:pt x="4231" y="21318"/>
                    <a:pt x="4508" y="21600"/>
                    <a:pt x="4517" y="21600"/>
                  </a:cubicBezTo>
                  <a:cubicBezTo>
                    <a:pt x="7012" y="21569"/>
                    <a:pt x="9397" y="19210"/>
                    <a:pt x="9397" y="16712"/>
                  </a:cubicBezTo>
                  <a:cubicBezTo>
                    <a:pt x="9397" y="16259"/>
                    <a:pt x="9253" y="15776"/>
                    <a:pt x="9014" y="15298"/>
                  </a:cubicBezTo>
                  <a:lnTo>
                    <a:pt x="15269" y="9033"/>
                  </a:lnTo>
                  <a:cubicBezTo>
                    <a:pt x="15745" y="9271"/>
                    <a:pt x="16223" y="9413"/>
                    <a:pt x="16661" y="9413"/>
                  </a:cubicBezTo>
                  <a:cubicBezTo>
                    <a:pt x="19156" y="9413"/>
                    <a:pt x="21571" y="7024"/>
                    <a:pt x="21541" y="4525"/>
                  </a:cubicBezTo>
                  <a:cubicBezTo>
                    <a:pt x="21541" y="4516"/>
                    <a:pt x="21255" y="4233"/>
                    <a:pt x="21102" y="4079"/>
                  </a:cubicBezTo>
                  <a:close/>
                  <a:moveTo>
                    <a:pt x="21102" y="4079"/>
                  </a:moveTo>
                </a:path>
              </a:pathLst>
            </a:custGeom>
            <a:solidFill>
              <a:srgbClr val="FFFFFF"/>
            </a:solidFill>
            <a:ln>
              <a:noFill/>
            </a:ln>
          </p:spPr>
          <p:txBody>
            <a:bodyPr lIns="0" tIns="0" rIns="0" bIns="0"/>
            <a:lstStyle/>
            <a:p>
              <a:endParaRPr lang="en-US" sz="4000" dirty="0">
                <a:solidFill>
                  <a:schemeClr val="bg1">
                    <a:lumMod val="50000"/>
                  </a:schemeClr>
                </a:solidFill>
              </a:endParaRPr>
            </a:p>
          </p:txBody>
        </p:sp>
        <p:sp>
          <p:nvSpPr>
            <p:cNvPr id="53" name="Freeform 9"/>
            <p:cNvSpPr/>
            <p:nvPr/>
          </p:nvSpPr>
          <p:spPr bwMode="auto">
            <a:xfrm rot="10800000" flipV="1">
              <a:off x="2941190" y="2132058"/>
              <a:ext cx="380032" cy="428414"/>
            </a:xfrm>
            <a:custGeom>
              <a:avLst/>
              <a:gdLst>
                <a:gd name="T0" fmla="*/ 170 w 205"/>
                <a:gd name="T1" fmla="*/ 163 h 230"/>
                <a:gd name="T2" fmla="*/ 190 w 205"/>
                <a:gd name="T3" fmla="*/ 59 h 230"/>
                <a:gd name="T4" fmla="*/ 102 w 205"/>
                <a:gd name="T5" fmla="*/ 0 h 230"/>
                <a:gd name="T6" fmla="*/ 102 w 205"/>
                <a:gd name="T7" fmla="*/ 0 h 230"/>
                <a:gd name="T8" fmla="*/ 102 w 205"/>
                <a:gd name="T9" fmla="*/ 0 h 230"/>
                <a:gd name="T10" fmla="*/ 14 w 205"/>
                <a:gd name="T11" fmla="*/ 59 h 230"/>
                <a:gd name="T12" fmla="*/ 35 w 205"/>
                <a:gd name="T13" fmla="*/ 163 h 230"/>
                <a:gd name="T14" fmla="*/ 102 w 205"/>
                <a:gd name="T15" fmla="*/ 230 h 230"/>
                <a:gd name="T16" fmla="*/ 170 w 205"/>
                <a:gd name="T17" fmla="*/ 16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230">
                  <a:moveTo>
                    <a:pt x="170" y="163"/>
                  </a:moveTo>
                  <a:cubicBezTo>
                    <a:pt x="197" y="135"/>
                    <a:pt x="205" y="94"/>
                    <a:pt x="190" y="59"/>
                  </a:cubicBezTo>
                  <a:cubicBezTo>
                    <a:pt x="175" y="23"/>
                    <a:pt x="141" y="0"/>
                    <a:pt x="102" y="0"/>
                  </a:cubicBezTo>
                  <a:cubicBezTo>
                    <a:pt x="102" y="0"/>
                    <a:pt x="102" y="0"/>
                    <a:pt x="102" y="0"/>
                  </a:cubicBezTo>
                  <a:cubicBezTo>
                    <a:pt x="102" y="0"/>
                    <a:pt x="102" y="0"/>
                    <a:pt x="102" y="0"/>
                  </a:cubicBezTo>
                  <a:cubicBezTo>
                    <a:pt x="64" y="0"/>
                    <a:pt x="29" y="23"/>
                    <a:pt x="14" y="59"/>
                  </a:cubicBezTo>
                  <a:cubicBezTo>
                    <a:pt x="0" y="94"/>
                    <a:pt x="8" y="135"/>
                    <a:pt x="35" y="163"/>
                  </a:cubicBezTo>
                  <a:cubicBezTo>
                    <a:pt x="102" y="230"/>
                    <a:pt x="102" y="230"/>
                    <a:pt x="102" y="230"/>
                  </a:cubicBezTo>
                  <a:lnTo>
                    <a:pt x="170" y="163"/>
                  </a:lnTo>
                  <a:close/>
                </a:path>
              </a:pathLst>
            </a:custGeom>
            <a:solidFill>
              <a:srgbClr val="D981B2"/>
            </a:solidFill>
            <a:ln w="3175">
              <a:noFill/>
              <a:round/>
            </a:ln>
          </p:spPr>
          <p:txBody>
            <a:bodyPr vert="horz" wrap="square" lIns="91440" tIns="45720" rIns="91440" bIns="45720" numCol="1" anchor="t" anchorCtr="0" compatLnSpc="1"/>
            <a:lstStyle/>
            <a:p>
              <a:endParaRPr lang="ko-KR" altLang="en-US" sz="4000" dirty="0">
                <a:solidFill>
                  <a:schemeClr val="bg1">
                    <a:lumMod val="50000"/>
                  </a:schemeClr>
                </a:solidFill>
              </a:endParaRPr>
            </a:p>
          </p:txBody>
        </p:sp>
        <p:cxnSp>
          <p:nvCxnSpPr>
            <p:cNvPr id="54" name="Straight Connector 38"/>
            <p:cNvCxnSpPr/>
            <p:nvPr/>
          </p:nvCxnSpPr>
          <p:spPr>
            <a:xfrm>
              <a:off x="3134709" y="2606615"/>
              <a:ext cx="0" cy="234662"/>
            </a:xfrm>
            <a:prstGeom prst="line">
              <a:avLst/>
            </a:prstGeom>
            <a:ln w="15875" cap="rnd">
              <a:solidFill>
                <a:srgbClr val="14B28B"/>
              </a:solidFill>
              <a:prstDash val="sysDot"/>
            </a:ln>
          </p:spPr>
          <p:style>
            <a:lnRef idx="1">
              <a:schemeClr val="dk1"/>
            </a:lnRef>
            <a:fillRef idx="0">
              <a:schemeClr val="dk1"/>
            </a:fillRef>
            <a:effectRef idx="0">
              <a:schemeClr val="dk1"/>
            </a:effectRef>
            <a:fontRef idx="minor">
              <a:schemeClr val="tx1"/>
            </a:fontRef>
          </p:style>
        </p:cxnSp>
        <p:sp>
          <p:nvSpPr>
            <p:cNvPr id="55" name="Text Placeholder 2"/>
            <p:cNvSpPr txBox="1"/>
            <p:nvPr/>
          </p:nvSpPr>
          <p:spPr>
            <a:xfrm>
              <a:off x="2578928" y="1543068"/>
              <a:ext cx="1111562" cy="285799"/>
            </a:xfrm>
            <a:prstGeom prst="rect">
              <a:avLst/>
            </a:prstGeom>
          </p:spPr>
          <p:txBody>
            <a:bodyPr vert="horz"/>
            <a:lstStyle>
              <a:lvl1pPr marL="0" indent="0" algn="l" defTabSz="457200" rtl="0" eaLnBrk="1" latinLnBrk="0" hangingPunct="1">
                <a:spcBef>
                  <a:spcPct val="20000"/>
                </a:spcBef>
                <a:buFont typeface="Arial"/>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800" dirty="0">
                  <a:solidFill>
                    <a:schemeClr val="bg1">
                      <a:lumMod val="50000"/>
                    </a:schemeClr>
                  </a:solidFill>
                </a:rPr>
                <a:t>Graphic Design</a:t>
              </a:r>
            </a:p>
          </p:txBody>
        </p:sp>
        <p:grpSp>
          <p:nvGrpSpPr>
            <p:cNvPr id="56" name="Group 500"/>
            <p:cNvGrpSpPr/>
            <p:nvPr/>
          </p:nvGrpSpPr>
          <p:grpSpPr bwMode="auto">
            <a:xfrm>
              <a:off x="3039131" y="2205998"/>
              <a:ext cx="184150" cy="212725"/>
              <a:chOff x="0" y="0"/>
              <a:chExt cx="495" cy="574"/>
            </a:xfrm>
            <a:solidFill>
              <a:schemeClr val="bg1"/>
            </a:solidFill>
          </p:grpSpPr>
          <p:sp>
            <p:nvSpPr>
              <p:cNvPr id="94" name="AutoShape 497"/>
              <p:cNvSpPr/>
              <p:nvPr/>
            </p:nvSpPr>
            <p:spPr bwMode="auto">
              <a:xfrm>
                <a:off x="0" y="0"/>
                <a:ext cx="495" cy="57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00" h="21600">
                    <a:moveTo>
                      <a:pt x="19055" y="2989"/>
                    </a:moveTo>
                    <a:lnTo>
                      <a:pt x="19055" y="1827"/>
                    </a:lnTo>
                    <a:cubicBezTo>
                      <a:pt x="19055" y="683"/>
                      <a:pt x="18218" y="0"/>
                      <a:pt x="16814" y="0"/>
                    </a:cubicBezTo>
                    <a:cubicBezTo>
                      <a:pt x="15411" y="0"/>
                      <a:pt x="14573" y="683"/>
                      <a:pt x="14573" y="1827"/>
                    </a:cubicBezTo>
                    <a:lnTo>
                      <a:pt x="14573" y="2989"/>
                    </a:lnTo>
                    <a:lnTo>
                      <a:pt x="13055" y="2989"/>
                    </a:lnTo>
                    <a:lnTo>
                      <a:pt x="13055" y="1827"/>
                    </a:lnTo>
                    <a:cubicBezTo>
                      <a:pt x="13055" y="683"/>
                      <a:pt x="12217" y="0"/>
                      <a:pt x="10814" y="0"/>
                    </a:cubicBezTo>
                    <a:cubicBezTo>
                      <a:pt x="9411" y="0"/>
                      <a:pt x="8573" y="683"/>
                      <a:pt x="8573" y="1827"/>
                    </a:cubicBezTo>
                    <a:lnTo>
                      <a:pt x="8573" y="2989"/>
                    </a:lnTo>
                    <a:lnTo>
                      <a:pt x="7055" y="2989"/>
                    </a:lnTo>
                    <a:lnTo>
                      <a:pt x="7055" y="1827"/>
                    </a:lnTo>
                    <a:cubicBezTo>
                      <a:pt x="7055" y="683"/>
                      <a:pt x="6217" y="0"/>
                      <a:pt x="4814" y="0"/>
                    </a:cubicBezTo>
                    <a:cubicBezTo>
                      <a:pt x="3411" y="0"/>
                      <a:pt x="2573" y="683"/>
                      <a:pt x="2573" y="1827"/>
                    </a:cubicBezTo>
                    <a:lnTo>
                      <a:pt x="2573" y="2989"/>
                    </a:lnTo>
                    <a:lnTo>
                      <a:pt x="0" y="2989"/>
                    </a:lnTo>
                    <a:lnTo>
                      <a:pt x="0" y="21600"/>
                    </a:lnTo>
                    <a:lnTo>
                      <a:pt x="21600" y="21600"/>
                    </a:lnTo>
                    <a:lnTo>
                      <a:pt x="21600" y="2989"/>
                    </a:lnTo>
                    <a:lnTo>
                      <a:pt x="19055" y="2989"/>
                    </a:lnTo>
                    <a:close/>
                    <a:moveTo>
                      <a:pt x="15774" y="1827"/>
                    </a:moveTo>
                    <a:cubicBezTo>
                      <a:pt x="15774" y="1263"/>
                      <a:pt x="16074" y="1034"/>
                      <a:pt x="16814" y="1034"/>
                    </a:cubicBezTo>
                    <a:cubicBezTo>
                      <a:pt x="17555" y="1034"/>
                      <a:pt x="17855" y="1263"/>
                      <a:pt x="17855" y="1827"/>
                    </a:cubicBezTo>
                    <a:lnTo>
                      <a:pt x="17855" y="4935"/>
                    </a:lnTo>
                    <a:cubicBezTo>
                      <a:pt x="17855" y="5499"/>
                      <a:pt x="17555" y="5728"/>
                      <a:pt x="16814" y="5728"/>
                    </a:cubicBezTo>
                    <a:cubicBezTo>
                      <a:pt x="16074" y="5728"/>
                      <a:pt x="15774" y="5499"/>
                      <a:pt x="15774" y="4935"/>
                    </a:cubicBezTo>
                    <a:lnTo>
                      <a:pt x="15774" y="1827"/>
                    </a:lnTo>
                    <a:close/>
                    <a:moveTo>
                      <a:pt x="9773" y="1827"/>
                    </a:moveTo>
                    <a:cubicBezTo>
                      <a:pt x="9773" y="1263"/>
                      <a:pt x="10073" y="1034"/>
                      <a:pt x="10814" y="1034"/>
                    </a:cubicBezTo>
                    <a:cubicBezTo>
                      <a:pt x="11555" y="1034"/>
                      <a:pt x="11855" y="1263"/>
                      <a:pt x="11855" y="1827"/>
                    </a:cubicBezTo>
                    <a:lnTo>
                      <a:pt x="11855" y="4935"/>
                    </a:lnTo>
                    <a:cubicBezTo>
                      <a:pt x="11855" y="5499"/>
                      <a:pt x="11555" y="5728"/>
                      <a:pt x="10814" y="5728"/>
                    </a:cubicBezTo>
                    <a:cubicBezTo>
                      <a:pt x="10073" y="5728"/>
                      <a:pt x="9773" y="5499"/>
                      <a:pt x="9773" y="4935"/>
                    </a:cubicBezTo>
                    <a:lnTo>
                      <a:pt x="9773" y="1827"/>
                    </a:lnTo>
                    <a:close/>
                    <a:moveTo>
                      <a:pt x="3773" y="1827"/>
                    </a:moveTo>
                    <a:cubicBezTo>
                      <a:pt x="3773" y="1263"/>
                      <a:pt x="4073" y="1034"/>
                      <a:pt x="4814" y="1034"/>
                    </a:cubicBezTo>
                    <a:cubicBezTo>
                      <a:pt x="5555" y="1034"/>
                      <a:pt x="5855" y="1263"/>
                      <a:pt x="5855" y="1827"/>
                    </a:cubicBezTo>
                    <a:lnTo>
                      <a:pt x="5855" y="4935"/>
                    </a:lnTo>
                    <a:cubicBezTo>
                      <a:pt x="5855" y="5499"/>
                      <a:pt x="5555" y="5728"/>
                      <a:pt x="4814" y="5728"/>
                    </a:cubicBezTo>
                    <a:cubicBezTo>
                      <a:pt x="4073" y="5728"/>
                      <a:pt x="3773" y="5499"/>
                      <a:pt x="3773" y="4935"/>
                    </a:cubicBezTo>
                    <a:lnTo>
                      <a:pt x="3773" y="1827"/>
                    </a:lnTo>
                    <a:close/>
                    <a:moveTo>
                      <a:pt x="19801" y="20049"/>
                    </a:moveTo>
                    <a:lnTo>
                      <a:pt x="1801" y="20049"/>
                    </a:lnTo>
                    <a:lnTo>
                      <a:pt x="1801" y="7125"/>
                    </a:lnTo>
                    <a:lnTo>
                      <a:pt x="19801" y="7125"/>
                    </a:lnTo>
                    <a:lnTo>
                      <a:pt x="19801" y="20049"/>
                    </a:lnTo>
                    <a:close/>
                    <a:moveTo>
                      <a:pt x="19801" y="2004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4000" dirty="0">
                  <a:solidFill>
                    <a:schemeClr val="bg1">
                      <a:lumMod val="50000"/>
                    </a:schemeClr>
                  </a:solidFill>
                </a:endParaRPr>
              </a:p>
            </p:txBody>
          </p:sp>
          <p:sp>
            <p:nvSpPr>
              <p:cNvPr id="95" name="AutoShape 498"/>
              <p:cNvSpPr/>
              <p:nvPr/>
            </p:nvSpPr>
            <p:spPr bwMode="auto">
              <a:xfrm>
                <a:off x="120" y="256"/>
                <a:ext cx="132" cy="20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00" h="21600">
                    <a:moveTo>
                      <a:pt x="21600" y="14934"/>
                    </a:moveTo>
                    <a:cubicBezTo>
                      <a:pt x="21600" y="12166"/>
                      <a:pt x="18713" y="10634"/>
                      <a:pt x="13663" y="9700"/>
                    </a:cubicBezTo>
                    <a:lnTo>
                      <a:pt x="13663" y="9633"/>
                    </a:lnTo>
                    <a:cubicBezTo>
                      <a:pt x="18200" y="8634"/>
                      <a:pt x="20672" y="7033"/>
                      <a:pt x="20672" y="4534"/>
                    </a:cubicBezTo>
                    <a:cubicBezTo>
                      <a:pt x="20672" y="2000"/>
                      <a:pt x="16805" y="0"/>
                      <a:pt x="10156" y="0"/>
                    </a:cubicBezTo>
                    <a:cubicBezTo>
                      <a:pt x="7011" y="0"/>
                      <a:pt x="3710" y="266"/>
                      <a:pt x="927" y="1101"/>
                    </a:cubicBezTo>
                    <a:lnTo>
                      <a:pt x="1699" y="4767"/>
                    </a:lnTo>
                    <a:cubicBezTo>
                      <a:pt x="3814" y="4100"/>
                      <a:pt x="6083" y="3668"/>
                      <a:pt x="8404" y="3668"/>
                    </a:cubicBezTo>
                    <a:cubicBezTo>
                      <a:pt x="12012" y="3668"/>
                      <a:pt x="12992" y="4467"/>
                      <a:pt x="12992" y="5666"/>
                    </a:cubicBezTo>
                    <a:cubicBezTo>
                      <a:pt x="12992" y="7401"/>
                      <a:pt x="10413" y="8168"/>
                      <a:pt x="6032" y="8366"/>
                    </a:cubicBezTo>
                    <a:lnTo>
                      <a:pt x="6032" y="12033"/>
                    </a:lnTo>
                    <a:cubicBezTo>
                      <a:pt x="12373" y="12267"/>
                      <a:pt x="14436" y="13134"/>
                      <a:pt x="14436" y="15233"/>
                    </a:cubicBezTo>
                    <a:cubicBezTo>
                      <a:pt x="14436" y="16767"/>
                      <a:pt x="12168" y="17933"/>
                      <a:pt x="8663" y="17933"/>
                    </a:cubicBezTo>
                    <a:cubicBezTo>
                      <a:pt x="5773" y="17933"/>
                      <a:pt x="3506" y="17667"/>
                      <a:pt x="774" y="17000"/>
                    </a:cubicBezTo>
                    <a:lnTo>
                      <a:pt x="0" y="20667"/>
                    </a:lnTo>
                    <a:cubicBezTo>
                      <a:pt x="2216" y="21234"/>
                      <a:pt x="5154" y="21600"/>
                      <a:pt x="7941" y="21600"/>
                    </a:cubicBezTo>
                    <a:cubicBezTo>
                      <a:pt x="15621" y="21600"/>
                      <a:pt x="21600" y="19299"/>
                      <a:pt x="21600" y="14934"/>
                    </a:cubicBezTo>
                    <a:close/>
                    <a:moveTo>
                      <a:pt x="21600" y="14934"/>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4000" dirty="0">
                  <a:solidFill>
                    <a:schemeClr val="bg1">
                      <a:lumMod val="50000"/>
                    </a:schemeClr>
                  </a:solidFill>
                </a:endParaRPr>
              </a:p>
            </p:txBody>
          </p:sp>
          <p:sp>
            <p:nvSpPr>
              <p:cNvPr id="96" name="AutoShape 499"/>
              <p:cNvSpPr/>
              <p:nvPr/>
            </p:nvSpPr>
            <p:spPr bwMode="auto">
              <a:xfrm>
                <a:off x="280" y="264"/>
                <a:ext cx="81" cy="1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10424" y="5606"/>
                    </a:moveTo>
                    <a:lnTo>
                      <a:pt x="10424" y="21600"/>
                    </a:lnTo>
                    <a:lnTo>
                      <a:pt x="21600" y="21600"/>
                    </a:lnTo>
                    <a:lnTo>
                      <a:pt x="21600" y="0"/>
                    </a:lnTo>
                    <a:lnTo>
                      <a:pt x="16013" y="0"/>
                    </a:lnTo>
                    <a:lnTo>
                      <a:pt x="0" y="3266"/>
                    </a:lnTo>
                    <a:lnTo>
                      <a:pt x="1250" y="7050"/>
                    </a:lnTo>
                    <a:lnTo>
                      <a:pt x="10424" y="5606"/>
                    </a:lnTo>
                    <a:close/>
                    <a:moveTo>
                      <a:pt x="10424" y="5606"/>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4000" dirty="0">
                  <a:solidFill>
                    <a:schemeClr val="bg1">
                      <a:lumMod val="50000"/>
                    </a:schemeClr>
                  </a:solidFill>
                </a:endParaRPr>
              </a:p>
            </p:txBody>
          </p:sp>
        </p:grpSp>
        <p:sp>
          <p:nvSpPr>
            <p:cNvPr id="57" name="Freeform 9"/>
            <p:cNvSpPr/>
            <p:nvPr/>
          </p:nvSpPr>
          <p:spPr bwMode="auto">
            <a:xfrm rot="10800000" flipV="1">
              <a:off x="1568450" y="2107527"/>
              <a:ext cx="380032" cy="428414"/>
            </a:xfrm>
            <a:custGeom>
              <a:avLst/>
              <a:gdLst>
                <a:gd name="T0" fmla="*/ 170 w 205"/>
                <a:gd name="T1" fmla="*/ 163 h 230"/>
                <a:gd name="T2" fmla="*/ 190 w 205"/>
                <a:gd name="T3" fmla="*/ 59 h 230"/>
                <a:gd name="T4" fmla="*/ 102 w 205"/>
                <a:gd name="T5" fmla="*/ 0 h 230"/>
                <a:gd name="T6" fmla="*/ 102 w 205"/>
                <a:gd name="T7" fmla="*/ 0 h 230"/>
                <a:gd name="T8" fmla="*/ 102 w 205"/>
                <a:gd name="T9" fmla="*/ 0 h 230"/>
                <a:gd name="T10" fmla="*/ 14 w 205"/>
                <a:gd name="T11" fmla="*/ 59 h 230"/>
                <a:gd name="T12" fmla="*/ 35 w 205"/>
                <a:gd name="T13" fmla="*/ 163 h 230"/>
                <a:gd name="T14" fmla="*/ 102 w 205"/>
                <a:gd name="T15" fmla="*/ 230 h 230"/>
                <a:gd name="T16" fmla="*/ 170 w 205"/>
                <a:gd name="T17" fmla="*/ 16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230">
                  <a:moveTo>
                    <a:pt x="170" y="163"/>
                  </a:moveTo>
                  <a:cubicBezTo>
                    <a:pt x="197" y="135"/>
                    <a:pt x="205" y="94"/>
                    <a:pt x="190" y="59"/>
                  </a:cubicBezTo>
                  <a:cubicBezTo>
                    <a:pt x="175" y="23"/>
                    <a:pt x="141" y="0"/>
                    <a:pt x="102" y="0"/>
                  </a:cubicBezTo>
                  <a:cubicBezTo>
                    <a:pt x="102" y="0"/>
                    <a:pt x="102" y="0"/>
                    <a:pt x="102" y="0"/>
                  </a:cubicBezTo>
                  <a:cubicBezTo>
                    <a:pt x="102" y="0"/>
                    <a:pt x="102" y="0"/>
                    <a:pt x="102" y="0"/>
                  </a:cubicBezTo>
                  <a:cubicBezTo>
                    <a:pt x="64" y="0"/>
                    <a:pt x="29" y="23"/>
                    <a:pt x="14" y="59"/>
                  </a:cubicBezTo>
                  <a:cubicBezTo>
                    <a:pt x="0" y="94"/>
                    <a:pt x="8" y="135"/>
                    <a:pt x="35" y="163"/>
                  </a:cubicBezTo>
                  <a:cubicBezTo>
                    <a:pt x="102" y="230"/>
                    <a:pt x="102" y="230"/>
                    <a:pt x="102" y="230"/>
                  </a:cubicBezTo>
                  <a:lnTo>
                    <a:pt x="170" y="163"/>
                  </a:lnTo>
                  <a:close/>
                </a:path>
              </a:pathLst>
            </a:custGeom>
            <a:solidFill>
              <a:srgbClr val="7FC4C9"/>
            </a:solidFill>
            <a:ln w="3175">
              <a:noFill/>
              <a:round/>
            </a:ln>
          </p:spPr>
          <p:txBody>
            <a:bodyPr vert="horz" wrap="square" lIns="91440" tIns="45720" rIns="91440" bIns="45720" numCol="1" anchor="t" anchorCtr="0" compatLnSpc="1"/>
            <a:lstStyle/>
            <a:p>
              <a:endParaRPr lang="ko-KR" altLang="en-US" sz="4000" dirty="0">
                <a:solidFill>
                  <a:schemeClr val="bg1">
                    <a:lumMod val="50000"/>
                  </a:schemeClr>
                </a:solidFill>
              </a:endParaRPr>
            </a:p>
          </p:txBody>
        </p:sp>
        <p:cxnSp>
          <p:nvCxnSpPr>
            <p:cNvPr id="58" name="Straight Connector 35"/>
            <p:cNvCxnSpPr/>
            <p:nvPr/>
          </p:nvCxnSpPr>
          <p:spPr>
            <a:xfrm>
              <a:off x="1761969" y="2560473"/>
              <a:ext cx="0" cy="293504"/>
            </a:xfrm>
            <a:prstGeom prst="line">
              <a:avLst/>
            </a:prstGeom>
            <a:ln w="15875" cap="rnd">
              <a:solidFill>
                <a:srgbClr val="01C4BE"/>
              </a:solidFill>
              <a:prstDash val="sysDot"/>
            </a:ln>
          </p:spPr>
          <p:style>
            <a:lnRef idx="1">
              <a:schemeClr val="dk1"/>
            </a:lnRef>
            <a:fillRef idx="0">
              <a:schemeClr val="dk1"/>
            </a:fillRef>
            <a:effectRef idx="0">
              <a:schemeClr val="dk1"/>
            </a:effectRef>
            <a:fontRef idx="minor">
              <a:schemeClr val="tx1"/>
            </a:fontRef>
          </p:style>
        </p:cxnSp>
        <p:sp>
          <p:nvSpPr>
            <p:cNvPr id="59" name="Text Placeholder 2"/>
            <p:cNvSpPr txBox="1"/>
            <p:nvPr/>
          </p:nvSpPr>
          <p:spPr>
            <a:xfrm>
              <a:off x="1206188" y="1712756"/>
              <a:ext cx="1111562" cy="285799"/>
            </a:xfrm>
            <a:prstGeom prst="rect">
              <a:avLst/>
            </a:prstGeom>
          </p:spPr>
          <p:txBody>
            <a:bodyPr vert="horz"/>
            <a:lstStyle>
              <a:lvl1pPr marL="0" indent="0" algn="l" defTabSz="457200" rtl="0" eaLnBrk="1" latinLnBrk="0" hangingPunct="1">
                <a:spcBef>
                  <a:spcPct val="20000"/>
                </a:spcBef>
                <a:buFont typeface="Arial"/>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800" dirty="0">
                  <a:solidFill>
                    <a:schemeClr val="bg1">
                      <a:lumMod val="50000"/>
                    </a:schemeClr>
                  </a:solidFill>
                </a:rPr>
                <a:t>Marketing</a:t>
              </a:r>
            </a:p>
          </p:txBody>
        </p:sp>
        <p:grpSp>
          <p:nvGrpSpPr>
            <p:cNvPr id="60" name="Group 576"/>
            <p:cNvGrpSpPr/>
            <p:nvPr/>
          </p:nvGrpSpPr>
          <p:grpSpPr bwMode="auto">
            <a:xfrm>
              <a:off x="1654813" y="2183546"/>
              <a:ext cx="214312" cy="212725"/>
              <a:chOff x="0" y="0"/>
              <a:chExt cx="577" cy="574"/>
            </a:xfrm>
            <a:solidFill>
              <a:srgbClr val="FFFFFF"/>
            </a:solidFill>
          </p:grpSpPr>
          <p:sp>
            <p:nvSpPr>
              <p:cNvPr id="90" name="AutoShape 572"/>
              <p:cNvSpPr/>
              <p:nvPr/>
            </p:nvSpPr>
            <p:spPr bwMode="auto">
              <a:xfrm>
                <a:off x="135" y="0"/>
                <a:ext cx="385" cy="310"/>
              </a:xfrm>
              <a:custGeom>
                <a:avLst/>
                <a:gdLst>
                  <a:gd name="T0" fmla="*/ 0 w 21439"/>
                  <a:gd name="T1" fmla="*/ 0 h 20986"/>
                  <a:gd name="T2" fmla="*/ 0 w 21439"/>
                  <a:gd name="T3" fmla="*/ 0 h 20986"/>
                  <a:gd name="T4" fmla="*/ 0 w 21439"/>
                  <a:gd name="T5" fmla="*/ 0 h 20986"/>
                  <a:gd name="T6" fmla="*/ 0 w 21439"/>
                  <a:gd name="T7" fmla="*/ 0 h 20986"/>
                  <a:gd name="T8" fmla="*/ 0 w 21439"/>
                  <a:gd name="T9" fmla="*/ 0 h 20986"/>
                  <a:gd name="T10" fmla="*/ 0 w 21439"/>
                  <a:gd name="T11" fmla="*/ 0 h 20986"/>
                  <a:gd name="T12" fmla="*/ 0 w 21439"/>
                  <a:gd name="T13" fmla="*/ 0 h 20986"/>
                  <a:gd name="T14" fmla="*/ 0 w 21439"/>
                  <a:gd name="T15" fmla="*/ 0 h 20986"/>
                  <a:gd name="T16" fmla="*/ 0 w 21439"/>
                  <a:gd name="T17" fmla="*/ 0 h 20986"/>
                  <a:gd name="T18" fmla="*/ 0 w 21439"/>
                  <a:gd name="T19" fmla="*/ 0 h 20986"/>
                  <a:gd name="T20" fmla="*/ 0 w 21439"/>
                  <a:gd name="T21" fmla="*/ 0 h 20986"/>
                  <a:gd name="T22" fmla="*/ 0 w 21439"/>
                  <a:gd name="T23" fmla="*/ 0 h 20986"/>
                  <a:gd name="T24" fmla="*/ 0 w 21439"/>
                  <a:gd name="T25" fmla="*/ 0 h 20986"/>
                  <a:gd name="T26" fmla="*/ 0 w 21439"/>
                  <a:gd name="T27" fmla="*/ 0 h 20986"/>
                  <a:gd name="T28" fmla="*/ 0 w 21439"/>
                  <a:gd name="T29" fmla="*/ 0 h 209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439" h="20986">
                    <a:moveTo>
                      <a:pt x="10975" y="13416"/>
                    </a:moveTo>
                    <a:cubicBezTo>
                      <a:pt x="10975" y="14087"/>
                      <a:pt x="10975" y="14759"/>
                      <a:pt x="10975" y="15268"/>
                    </a:cubicBezTo>
                    <a:lnTo>
                      <a:pt x="10975" y="19977"/>
                    </a:lnTo>
                    <a:cubicBezTo>
                      <a:pt x="10975" y="20995"/>
                      <a:pt x="11501" y="21293"/>
                      <a:pt x="12144" y="20639"/>
                    </a:cubicBezTo>
                    <a:lnTo>
                      <a:pt x="20958" y="11682"/>
                    </a:lnTo>
                    <a:cubicBezTo>
                      <a:pt x="21600" y="11028"/>
                      <a:pt x="21600" y="9958"/>
                      <a:pt x="20958" y="9304"/>
                    </a:cubicBezTo>
                    <a:lnTo>
                      <a:pt x="12144" y="347"/>
                    </a:lnTo>
                    <a:cubicBezTo>
                      <a:pt x="11501" y="-307"/>
                      <a:pt x="10975" y="-9"/>
                      <a:pt x="10975" y="1010"/>
                    </a:cubicBezTo>
                    <a:lnTo>
                      <a:pt x="10975" y="5718"/>
                    </a:lnTo>
                    <a:cubicBezTo>
                      <a:pt x="10975" y="6227"/>
                      <a:pt x="10975" y="6899"/>
                      <a:pt x="10975" y="7570"/>
                    </a:cubicBezTo>
                    <a:lnTo>
                      <a:pt x="0" y="7570"/>
                    </a:lnTo>
                    <a:lnTo>
                      <a:pt x="0" y="13417"/>
                    </a:lnTo>
                    <a:lnTo>
                      <a:pt x="10975" y="13417"/>
                    </a:lnTo>
                    <a:lnTo>
                      <a:pt x="10975" y="13416"/>
                    </a:lnTo>
                    <a:close/>
                    <a:moveTo>
                      <a:pt x="10975" y="13416"/>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4000" dirty="0">
                  <a:solidFill>
                    <a:schemeClr val="bg1">
                      <a:lumMod val="50000"/>
                    </a:schemeClr>
                  </a:solidFill>
                </a:endParaRPr>
              </a:p>
            </p:txBody>
          </p:sp>
          <p:sp>
            <p:nvSpPr>
              <p:cNvPr id="91" name="AutoShape 573"/>
              <p:cNvSpPr/>
              <p:nvPr/>
            </p:nvSpPr>
            <p:spPr bwMode="auto">
              <a:xfrm>
                <a:off x="0" y="111"/>
                <a:ext cx="78"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0"/>
                    </a:moveTo>
                    <a:lnTo>
                      <a:pt x="7502" y="0"/>
                    </a:lnTo>
                    <a:cubicBezTo>
                      <a:pt x="3377" y="0"/>
                      <a:pt x="0" y="3077"/>
                      <a:pt x="0" y="6842"/>
                    </a:cubicBezTo>
                    <a:lnTo>
                      <a:pt x="0" y="14758"/>
                    </a:lnTo>
                    <a:cubicBezTo>
                      <a:pt x="0" y="18521"/>
                      <a:pt x="3377" y="21600"/>
                      <a:pt x="7502" y="21600"/>
                    </a:cubicBezTo>
                    <a:lnTo>
                      <a:pt x="21600" y="21600"/>
                    </a:lnTo>
                    <a:lnTo>
                      <a:pt x="21600" y="0"/>
                    </a:lnTo>
                    <a:close/>
                    <a:moveTo>
                      <a:pt x="21600" y="0"/>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4000" dirty="0">
                  <a:solidFill>
                    <a:schemeClr val="bg1">
                      <a:lumMod val="50000"/>
                    </a:schemeClr>
                  </a:solidFill>
                </a:endParaRPr>
              </a:p>
            </p:txBody>
          </p:sp>
          <p:sp>
            <p:nvSpPr>
              <p:cNvPr id="92" name="AutoShape 574"/>
              <p:cNvSpPr/>
              <p:nvPr/>
            </p:nvSpPr>
            <p:spPr bwMode="auto">
              <a:xfrm>
                <a:off x="496" y="376"/>
                <a:ext cx="81" cy="8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14307" y="0"/>
                    </a:moveTo>
                    <a:lnTo>
                      <a:pt x="0" y="0"/>
                    </a:lnTo>
                    <a:lnTo>
                      <a:pt x="0" y="21600"/>
                    </a:lnTo>
                    <a:lnTo>
                      <a:pt x="14307" y="21600"/>
                    </a:lnTo>
                    <a:cubicBezTo>
                      <a:pt x="18318" y="21600"/>
                      <a:pt x="21600" y="18523"/>
                      <a:pt x="21600" y="14758"/>
                    </a:cubicBezTo>
                    <a:lnTo>
                      <a:pt x="21600" y="6842"/>
                    </a:lnTo>
                    <a:cubicBezTo>
                      <a:pt x="21598" y="3079"/>
                      <a:pt x="18316" y="0"/>
                      <a:pt x="14307" y="0"/>
                    </a:cubicBezTo>
                    <a:close/>
                    <a:moveTo>
                      <a:pt x="14307" y="0"/>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4000" dirty="0">
                  <a:solidFill>
                    <a:schemeClr val="bg1">
                      <a:lumMod val="50000"/>
                    </a:schemeClr>
                  </a:solidFill>
                </a:endParaRPr>
              </a:p>
            </p:txBody>
          </p:sp>
          <p:sp>
            <p:nvSpPr>
              <p:cNvPr id="93" name="AutoShape 575"/>
              <p:cNvSpPr/>
              <p:nvPr/>
            </p:nvSpPr>
            <p:spPr bwMode="auto">
              <a:xfrm>
                <a:off x="56" y="264"/>
                <a:ext cx="382" cy="310"/>
              </a:xfrm>
              <a:custGeom>
                <a:avLst/>
                <a:gdLst>
                  <a:gd name="T0" fmla="*/ 0 w 21438"/>
                  <a:gd name="T1" fmla="*/ 0 h 20986"/>
                  <a:gd name="T2" fmla="*/ 0 w 21438"/>
                  <a:gd name="T3" fmla="*/ 0 h 20986"/>
                  <a:gd name="T4" fmla="*/ 0 w 21438"/>
                  <a:gd name="T5" fmla="*/ 0 h 20986"/>
                  <a:gd name="T6" fmla="*/ 0 w 21438"/>
                  <a:gd name="T7" fmla="*/ 0 h 20986"/>
                  <a:gd name="T8" fmla="*/ 0 w 21438"/>
                  <a:gd name="T9" fmla="*/ 0 h 20986"/>
                  <a:gd name="T10" fmla="*/ 0 w 21438"/>
                  <a:gd name="T11" fmla="*/ 0 h 20986"/>
                  <a:gd name="T12" fmla="*/ 0 w 21438"/>
                  <a:gd name="T13" fmla="*/ 0 h 20986"/>
                  <a:gd name="T14" fmla="*/ 0 w 21438"/>
                  <a:gd name="T15" fmla="*/ 0 h 20986"/>
                  <a:gd name="T16" fmla="*/ 0 w 21438"/>
                  <a:gd name="T17" fmla="*/ 0 h 20986"/>
                  <a:gd name="T18" fmla="*/ 0 w 21438"/>
                  <a:gd name="T19" fmla="*/ 0 h 20986"/>
                  <a:gd name="T20" fmla="*/ 0 w 21438"/>
                  <a:gd name="T21" fmla="*/ 0 h 20986"/>
                  <a:gd name="T22" fmla="*/ 0 w 21438"/>
                  <a:gd name="T23" fmla="*/ 0 h 20986"/>
                  <a:gd name="T24" fmla="*/ 0 w 21438"/>
                  <a:gd name="T25" fmla="*/ 0 h 20986"/>
                  <a:gd name="T26" fmla="*/ 0 w 21438"/>
                  <a:gd name="T27" fmla="*/ 0 h 20986"/>
                  <a:gd name="T28" fmla="*/ 0 w 21438"/>
                  <a:gd name="T29" fmla="*/ 0 h 209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438" h="20986">
                    <a:moveTo>
                      <a:pt x="10527" y="7569"/>
                    </a:moveTo>
                    <a:cubicBezTo>
                      <a:pt x="10527" y="6899"/>
                      <a:pt x="10527" y="6228"/>
                      <a:pt x="10527" y="5717"/>
                    </a:cubicBezTo>
                    <a:lnTo>
                      <a:pt x="10527" y="1010"/>
                    </a:lnTo>
                    <a:cubicBezTo>
                      <a:pt x="10527" y="-9"/>
                      <a:pt x="9997" y="-307"/>
                      <a:pt x="9349" y="346"/>
                    </a:cubicBezTo>
                    <a:lnTo>
                      <a:pt x="485" y="9304"/>
                    </a:lnTo>
                    <a:cubicBezTo>
                      <a:pt x="-162" y="9958"/>
                      <a:pt x="-162" y="11027"/>
                      <a:pt x="485" y="11682"/>
                    </a:cubicBezTo>
                    <a:lnTo>
                      <a:pt x="9349" y="20640"/>
                    </a:lnTo>
                    <a:cubicBezTo>
                      <a:pt x="9997" y="21293"/>
                      <a:pt x="10527" y="20995"/>
                      <a:pt x="10527" y="19976"/>
                    </a:cubicBezTo>
                    <a:lnTo>
                      <a:pt x="10527" y="15267"/>
                    </a:lnTo>
                    <a:cubicBezTo>
                      <a:pt x="10527" y="14758"/>
                      <a:pt x="10527" y="14087"/>
                      <a:pt x="10527" y="13415"/>
                    </a:cubicBezTo>
                    <a:lnTo>
                      <a:pt x="21438" y="13415"/>
                    </a:lnTo>
                    <a:lnTo>
                      <a:pt x="21438" y="7568"/>
                    </a:lnTo>
                    <a:lnTo>
                      <a:pt x="10527" y="7568"/>
                    </a:lnTo>
                    <a:lnTo>
                      <a:pt x="10527" y="7569"/>
                    </a:lnTo>
                    <a:close/>
                    <a:moveTo>
                      <a:pt x="10527" y="756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4000" dirty="0">
                  <a:solidFill>
                    <a:schemeClr val="bg1">
                      <a:lumMod val="50000"/>
                    </a:schemeClr>
                  </a:solidFill>
                </a:endParaRPr>
              </a:p>
            </p:txBody>
          </p:sp>
        </p:grpSp>
        <p:sp>
          <p:nvSpPr>
            <p:cNvPr id="61" name="Freeform 9"/>
            <p:cNvSpPr/>
            <p:nvPr/>
          </p:nvSpPr>
          <p:spPr bwMode="auto">
            <a:xfrm rot="10800000">
              <a:off x="1568450" y="3238500"/>
              <a:ext cx="380032" cy="428414"/>
            </a:xfrm>
            <a:custGeom>
              <a:avLst/>
              <a:gdLst>
                <a:gd name="T0" fmla="*/ 170 w 205"/>
                <a:gd name="T1" fmla="*/ 163 h 230"/>
                <a:gd name="T2" fmla="*/ 190 w 205"/>
                <a:gd name="T3" fmla="*/ 59 h 230"/>
                <a:gd name="T4" fmla="*/ 102 w 205"/>
                <a:gd name="T5" fmla="*/ 0 h 230"/>
                <a:gd name="T6" fmla="*/ 102 w 205"/>
                <a:gd name="T7" fmla="*/ 0 h 230"/>
                <a:gd name="T8" fmla="*/ 102 w 205"/>
                <a:gd name="T9" fmla="*/ 0 h 230"/>
                <a:gd name="T10" fmla="*/ 14 w 205"/>
                <a:gd name="T11" fmla="*/ 59 h 230"/>
                <a:gd name="T12" fmla="*/ 35 w 205"/>
                <a:gd name="T13" fmla="*/ 163 h 230"/>
                <a:gd name="T14" fmla="*/ 102 w 205"/>
                <a:gd name="T15" fmla="*/ 230 h 230"/>
                <a:gd name="T16" fmla="*/ 170 w 205"/>
                <a:gd name="T17" fmla="*/ 16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230">
                  <a:moveTo>
                    <a:pt x="170" y="163"/>
                  </a:moveTo>
                  <a:cubicBezTo>
                    <a:pt x="197" y="135"/>
                    <a:pt x="205" y="94"/>
                    <a:pt x="190" y="59"/>
                  </a:cubicBezTo>
                  <a:cubicBezTo>
                    <a:pt x="175" y="23"/>
                    <a:pt x="141" y="0"/>
                    <a:pt x="102" y="0"/>
                  </a:cubicBezTo>
                  <a:cubicBezTo>
                    <a:pt x="102" y="0"/>
                    <a:pt x="102" y="0"/>
                    <a:pt x="102" y="0"/>
                  </a:cubicBezTo>
                  <a:cubicBezTo>
                    <a:pt x="102" y="0"/>
                    <a:pt x="102" y="0"/>
                    <a:pt x="102" y="0"/>
                  </a:cubicBezTo>
                  <a:cubicBezTo>
                    <a:pt x="64" y="0"/>
                    <a:pt x="29" y="23"/>
                    <a:pt x="14" y="59"/>
                  </a:cubicBezTo>
                  <a:cubicBezTo>
                    <a:pt x="0" y="94"/>
                    <a:pt x="8" y="135"/>
                    <a:pt x="35" y="163"/>
                  </a:cubicBezTo>
                  <a:cubicBezTo>
                    <a:pt x="102" y="230"/>
                    <a:pt x="102" y="230"/>
                    <a:pt x="102" y="230"/>
                  </a:cubicBezTo>
                  <a:lnTo>
                    <a:pt x="170" y="163"/>
                  </a:lnTo>
                  <a:close/>
                </a:path>
              </a:pathLst>
            </a:custGeom>
            <a:solidFill>
              <a:srgbClr val="7FC4C9"/>
            </a:solidFill>
            <a:ln w="3175">
              <a:noFill/>
              <a:round/>
            </a:ln>
          </p:spPr>
          <p:txBody>
            <a:bodyPr vert="horz" wrap="square" lIns="91440" tIns="45720" rIns="91440" bIns="45720" numCol="1" anchor="t" anchorCtr="0" compatLnSpc="1"/>
            <a:lstStyle/>
            <a:p>
              <a:endParaRPr lang="ko-KR" altLang="en-US" sz="4000" dirty="0">
                <a:solidFill>
                  <a:schemeClr val="bg1">
                    <a:lumMod val="50000"/>
                  </a:schemeClr>
                </a:solidFill>
              </a:endParaRPr>
            </a:p>
          </p:txBody>
        </p:sp>
        <p:cxnSp>
          <p:nvCxnSpPr>
            <p:cNvPr id="62" name="Straight Connector 45"/>
            <p:cNvCxnSpPr/>
            <p:nvPr/>
          </p:nvCxnSpPr>
          <p:spPr>
            <a:xfrm flipV="1">
              <a:off x="1761969" y="3112533"/>
              <a:ext cx="0" cy="100567"/>
            </a:xfrm>
            <a:prstGeom prst="line">
              <a:avLst/>
            </a:prstGeom>
            <a:ln w="15875" cap="rnd">
              <a:solidFill>
                <a:srgbClr val="01C4BE"/>
              </a:solidFill>
              <a:prstDash val="sysDot"/>
            </a:ln>
          </p:spPr>
          <p:style>
            <a:lnRef idx="1">
              <a:schemeClr val="dk1"/>
            </a:lnRef>
            <a:fillRef idx="0">
              <a:schemeClr val="dk1"/>
            </a:fillRef>
            <a:effectRef idx="0">
              <a:schemeClr val="dk1"/>
            </a:effectRef>
            <a:fontRef idx="minor">
              <a:schemeClr val="tx1"/>
            </a:fontRef>
          </p:style>
        </p:cxnSp>
        <p:sp>
          <p:nvSpPr>
            <p:cNvPr id="63" name="Text Placeholder 2"/>
            <p:cNvSpPr txBox="1"/>
            <p:nvPr/>
          </p:nvSpPr>
          <p:spPr>
            <a:xfrm>
              <a:off x="1206188" y="3706058"/>
              <a:ext cx="1111562" cy="285799"/>
            </a:xfrm>
            <a:prstGeom prst="rect">
              <a:avLst/>
            </a:prstGeom>
          </p:spPr>
          <p:txBody>
            <a:bodyPr vert="horz"/>
            <a:lstStyle>
              <a:lvl1pPr marL="0" indent="0" algn="l" defTabSz="457200" rtl="0" eaLnBrk="1" latinLnBrk="0" hangingPunct="1">
                <a:spcBef>
                  <a:spcPct val="20000"/>
                </a:spcBef>
                <a:buFont typeface="Arial"/>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800" dirty="0">
                  <a:solidFill>
                    <a:schemeClr val="bg1">
                      <a:lumMod val="50000"/>
                    </a:schemeClr>
                  </a:solidFill>
                </a:rPr>
                <a:t>Business strategy</a:t>
              </a:r>
            </a:p>
          </p:txBody>
        </p:sp>
        <p:grpSp>
          <p:nvGrpSpPr>
            <p:cNvPr id="64" name="Group 198"/>
            <p:cNvGrpSpPr/>
            <p:nvPr/>
          </p:nvGrpSpPr>
          <p:grpSpPr bwMode="auto">
            <a:xfrm>
              <a:off x="1654813" y="3374229"/>
              <a:ext cx="214312" cy="214312"/>
              <a:chOff x="0" y="0"/>
              <a:chExt cx="576" cy="576"/>
            </a:xfrm>
            <a:solidFill>
              <a:srgbClr val="FFFFFF"/>
            </a:solidFill>
          </p:grpSpPr>
          <p:sp>
            <p:nvSpPr>
              <p:cNvPr id="86" name="AutoShape 194"/>
              <p:cNvSpPr/>
              <p:nvPr/>
            </p:nvSpPr>
            <p:spPr bwMode="auto">
              <a:xfrm>
                <a:off x="168" y="160"/>
                <a:ext cx="247" cy="24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0"/>
                    </a:moveTo>
                    <a:cubicBezTo>
                      <a:pt x="16764" y="0"/>
                      <a:pt x="21600" y="4836"/>
                      <a:pt x="21600" y="10800"/>
                    </a:cubicBezTo>
                    <a:cubicBezTo>
                      <a:pt x="21600" y="16764"/>
                      <a:pt x="16764" y="21600"/>
                      <a:pt x="10800" y="21600"/>
                    </a:cubicBezTo>
                    <a:cubicBezTo>
                      <a:pt x="4835" y="21600"/>
                      <a:pt x="0" y="16764"/>
                      <a:pt x="0" y="10800"/>
                    </a:cubicBezTo>
                    <a:cubicBezTo>
                      <a:pt x="0" y="4836"/>
                      <a:pt x="4834" y="0"/>
                      <a:pt x="10800" y="0"/>
                    </a:cubicBezTo>
                    <a:moveTo>
                      <a:pt x="10800" y="3191"/>
                    </a:moveTo>
                    <a:cubicBezTo>
                      <a:pt x="6604" y="3191"/>
                      <a:pt x="3191" y="6606"/>
                      <a:pt x="3191" y="10801"/>
                    </a:cubicBezTo>
                    <a:cubicBezTo>
                      <a:pt x="3191" y="14997"/>
                      <a:pt x="6604" y="18409"/>
                      <a:pt x="10800" y="18409"/>
                    </a:cubicBezTo>
                    <a:cubicBezTo>
                      <a:pt x="14995" y="18409"/>
                      <a:pt x="18409" y="14997"/>
                      <a:pt x="18409" y="10801"/>
                    </a:cubicBezTo>
                    <a:cubicBezTo>
                      <a:pt x="18408" y="6606"/>
                      <a:pt x="14994" y="3191"/>
                      <a:pt x="10800" y="3191"/>
                    </a:cubicBezTo>
                    <a:close/>
                    <a:moveTo>
                      <a:pt x="10800" y="3191"/>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4000" dirty="0">
                  <a:solidFill>
                    <a:schemeClr val="bg1">
                      <a:lumMod val="50000"/>
                    </a:schemeClr>
                  </a:solidFill>
                </a:endParaRPr>
              </a:p>
            </p:txBody>
          </p:sp>
          <p:sp>
            <p:nvSpPr>
              <p:cNvPr id="87" name="AutoShape 195"/>
              <p:cNvSpPr/>
              <p:nvPr/>
            </p:nvSpPr>
            <p:spPr bwMode="auto">
              <a:xfrm>
                <a:off x="79" y="80"/>
                <a:ext cx="412" cy="4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0"/>
                    </a:moveTo>
                    <a:cubicBezTo>
                      <a:pt x="16764" y="0"/>
                      <a:pt x="21600" y="4835"/>
                      <a:pt x="21600" y="10800"/>
                    </a:cubicBezTo>
                    <a:cubicBezTo>
                      <a:pt x="21600" y="16765"/>
                      <a:pt x="16764" y="21600"/>
                      <a:pt x="10800" y="21600"/>
                    </a:cubicBezTo>
                    <a:cubicBezTo>
                      <a:pt x="4836" y="21600"/>
                      <a:pt x="0" y="16765"/>
                      <a:pt x="0" y="10800"/>
                    </a:cubicBezTo>
                    <a:cubicBezTo>
                      <a:pt x="0" y="4835"/>
                      <a:pt x="4836" y="0"/>
                      <a:pt x="10800" y="0"/>
                    </a:cubicBezTo>
                    <a:moveTo>
                      <a:pt x="10800" y="1918"/>
                    </a:moveTo>
                    <a:cubicBezTo>
                      <a:pt x="5902" y="1918"/>
                      <a:pt x="1919" y="5902"/>
                      <a:pt x="1919" y="10799"/>
                    </a:cubicBezTo>
                    <a:cubicBezTo>
                      <a:pt x="1919" y="15697"/>
                      <a:pt x="5902" y="19681"/>
                      <a:pt x="10800" y="19681"/>
                    </a:cubicBezTo>
                    <a:cubicBezTo>
                      <a:pt x="15698" y="19681"/>
                      <a:pt x="19682" y="15697"/>
                      <a:pt x="19682" y="10799"/>
                    </a:cubicBezTo>
                    <a:cubicBezTo>
                      <a:pt x="19682" y="5902"/>
                      <a:pt x="15698" y="1918"/>
                      <a:pt x="10800" y="1918"/>
                    </a:cubicBezTo>
                    <a:close/>
                    <a:moveTo>
                      <a:pt x="10800" y="1918"/>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4000" dirty="0">
                  <a:solidFill>
                    <a:schemeClr val="bg1">
                      <a:lumMod val="50000"/>
                    </a:schemeClr>
                  </a:solidFill>
                </a:endParaRPr>
              </a:p>
            </p:txBody>
          </p:sp>
          <p:sp>
            <p:nvSpPr>
              <p:cNvPr id="88" name="AutoShape 196"/>
              <p:cNvSpPr/>
              <p:nvPr/>
            </p:nvSpPr>
            <p:spPr bwMode="auto">
              <a:xfrm>
                <a:off x="0" y="0"/>
                <a:ext cx="576" cy="57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0"/>
                    </a:moveTo>
                    <a:cubicBezTo>
                      <a:pt x="16764" y="0"/>
                      <a:pt x="21600" y="4836"/>
                      <a:pt x="21600" y="10801"/>
                    </a:cubicBezTo>
                    <a:cubicBezTo>
                      <a:pt x="21600" y="16765"/>
                      <a:pt x="16764" y="21600"/>
                      <a:pt x="10800" y="21600"/>
                    </a:cubicBezTo>
                    <a:cubicBezTo>
                      <a:pt x="4837" y="21600"/>
                      <a:pt x="0" y="16765"/>
                      <a:pt x="0" y="10801"/>
                    </a:cubicBezTo>
                    <a:cubicBezTo>
                      <a:pt x="0" y="4836"/>
                      <a:pt x="4836" y="0"/>
                      <a:pt x="10800" y="0"/>
                    </a:cubicBezTo>
                    <a:moveTo>
                      <a:pt x="10800" y="1369"/>
                    </a:moveTo>
                    <a:cubicBezTo>
                      <a:pt x="5600" y="1369"/>
                      <a:pt x="1370" y="5600"/>
                      <a:pt x="1370" y="10801"/>
                    </a:cubicBezTo>
                    <a:cubicBezTo>
                      <a:pt x="1370" y="16000"/>
                      <a:pt x="5600" y="20231"/>
                      <a:pt x="10800" y="20231"/>
                    </a:cubicBezTo>
                    <a:cubicBezTo>
                      <a:pt x="16000" y="20231"/>
                      <a:pt x="20231" y="16000"/>
                      <a:pt x="20231" y="10801"/>
                    </a:cubicBezTo>
                    <a:cubicBezTo>
                      <a:pt x="20231" y="5601"/>
                      <a:pt x="16000" y="1369"/>
                      <a:pt x="10800" y="1369"/>
                    </a:cubicBezTo>
                    <a:close/>
                    <a:moveTo>
                      <a:pt x="10800" y="136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4000" dirty="0">
                  <a:solidFill>
                    <a:schemeClr val="bg1">
                      <a:lumMod val="50000"/>
                    </a:schemeClr>
                  </a:solidFill>
                </a:endParaRPr>
              </a:p>
            </p:txBody>
          </p:sp>
          <p:sp>
            <p:nvSpPr>
              <p:cNvPr id="89" name="AutoShape 197"/>
              <p:cNvSpPr/>
              <p:nvPr/>
            </p:nvSpPr>
            <p:spPr bwMode="auto">
              <a:xfrm>
                <a:off x="247" y="247"/>
                <a:ext cx="83" cy="83"/>
              </a:xfrm>
              <a:custGeom>
                <a:avLst/>
                <a:gdLst>
                  <a:gd name="T0" fmla="*/ 0 w 21598"/>
                  <a:gd name="T1" fmla="*/ 0 h 21598"/>
                  <a:gd name="T2" fmla="*/ 0 w 21598"/>
                  <a:gd name="T3" fmla="*/ 0 h 21598"/>
                  <a:gd name="T4" fmla="*/ 0 w 21598"/>
                  <a:gd name="T5" fmla="*/ 0 h 21598"/>
                  <a:gd name="T6" fmla="*/ 0 w 21598"/>
                  <a:gd name="T7" fmla="*/ 0 h 21598"/>
                  <a:gd name="T8" fmla="*/ 0 w 21598"/>
                  <a:gd name="T9" fmla="*/ 0 h 21598"/>
                  <a:gd name="T10" fmla="*/ 0 w 21598"/>
                  <a:gd name="T11" fmla="*/ 0 h 21598"/>
                  <a:gd name="T12" fmla="*/ 0 w 21598"/>
                  <a:gd name="T13" fmla="*/ 0 h 21598"/>
                  <a:gd name="T14" fmla="*/ 0 w 21598"/>
                  <a:gd name="T15" fmla="*/ 0 h 21598"/>
                  <a:gd name="T16" fmla="*/ 0 w 21598"/>
                  <a:gd name="T17" fmla="*/ 0 h 21598"/>
                  <a:gd name="T18" fmla="*/ 0 w 21598"/>
                  <a:gd name="T19" fmla="*/ 0 h 21598"/>
                  <a:gd name="T20" fmla="*/ 0 w 21598"/>
                  <a:gd name="T21" fmla="*/ 0 h 21598"/>
                  <a:gd name="T22" fmla="*/ 0 w 21598"/>
                  <a:gd name="T23" fmla="*/ 0 h 21598"/>
                  <a:gd name="T24" fmla="*/ 0 w 21598"/>
                  <a:gd name="T25" fmla="*/ 0 h 21598"/>
                  <a:gd name="T26" fmla="*/ 0 w 21598"/>
                  <a:gd name="T27" fmla="*/ 0 h 21598"/>
                  <a:gd name="T28" fmla="*/ 0 w 21598"/>
                  <a:gd name="T29" fmla="*/ 0 h 21598"/>
                  <a:gd name="T30" fmla="*/ 0 w 21598"/>
                  <a:gd name="T31" fmla="*/ 0 h 21598"/>
                  <a:gd name="T32" fmla="*/ 0 w 21598"/>
                  <a:gd name="T33" fmla="*/ 0 h 21598"/>
                  <a:gd name="T34" fmla="*/ 0 w 21598"/>
                  <a:gd name="T35" fmla="*/ 0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4000" dirty="0">
                  <a:solidFill>
                    <a:schemeClr val="bg1">
                      <a:lumMod val="50000"/>
                    </a:schemeClr>
                  </a:solidFill>
                </a:endParaRPr>
              </a:p>
            </p:txBody>
          </p:sp>
        </p:grpSp>
        <p:sp>
          <p:nvSpPr>
            <p:cNvPr id="65" name="Freeform 9"/>
            <p:cNvSpPr/>
            <p:nvPr/>
          </p:nvSpPr>
          <p:spPr bwMode="auto">
            <a:xfrm rot="10800000">
              <a:off x="4322545" y="3315445"/>
              <a:ext cx="380032" cy="428414"/>
            </a:xfrm>
            <a:custGeom>
              <a:avLst/>
              <a:gdLst>
                <a:gd name="T0" fmla="*/ 170 w 205"/>
                <a:gd name="T1" fmla="*/ 163 h 230"/>
                <a:gd name="T2" fmla="*/ 190 w 205"/>
                <a:gd name="T3" fmla="*/ 59 h 230"/>
                <a:gd name="T4" fmla="*/ 102 w 205"/>
                <a:gd name="T5" fmla="*/ 0 h 230"/>
                <a:gd name="T6" fmla="*/ 102 w 205"/>
                <a:gd name="T7" fmla="*/ 0 h 230"/>
                <a:gd name="T8" fmla="*/ 102 w 205"/>
                <a:gd name="T9" fmla="*/ 0 h 230"/>
                <a:gd name="T10" fmla="*/ 14 w 205"/>
                <a:gd name="T11" fmla="*/ 59 h 230"/>
                <a:gd name="T12" fmla="*/ 35 w 205"/>
                <a:gd name="T13" fmla="*/ 163 h 230"/>
                <a:gd name="T14" fmla="*/ 102 w 205"/>
                <a:gd name="T15" fmla="*/ 230 h 230"/>
                <a:gd name="T16" fmla="*/ 170 w 205"/>
                <a:gd name="T17" fmla="*/ 16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230">
                  <a:moveTo>
                    <a:pt x="170" y="163"/>
                  </a:moveTo>
                  <a:cubicBezTo>
                    <a:pt x="197" y="135"/>
                    <a:pt x="205" y="94"/>
                    <a:pt x="190" y="59"/>
                  </a:cubicBezTo>
                  <a:cubicBezTo>
                    <a:pt x="175" y="23"/>
                    <a:pt x="141" y="0"/>
                    <a:pt x="102" y="0"/>
                  </a:cubicBezTo>
                  <a:cubicBezTo>
                    <a:pt x="102" y="0"/>
                    <a:pt x="102" y="0"/>
                    <a:pt x="102" y="0"/>
                  </a:cubicBezTo>
                  <a:cubicBezTo>
                    <a:pt x="102" y="0"/>
                    <a:pt x="102" y="0"/>
                    <a:pt x="102" y="0"/>
                  </a:cubicBezTo>
                  <a:cubicBezTo>
                    <a:pt x="64" y="0"/>
                    <a:pt x="29" y="23"/>
                    <a:pt x="14" y="59"/>
                  </a:cubicBezTo>
                  <a:cubicBezTo>
                    <a:pt x="0" y="94"/>
                    <a:pt x="8" y="135"/>
                    <a:pt x="35" y="163"/>
                  </a:cubicBezTo>
                  <a:cubicBezTo>
                    <a:pt x="102" y="230"/>
                    <a:pt x="102" y="230"/>
                    <a:pt x="102" y="230"/>
                  </a:cubicBezTo>
                  <a:lnTo>
                    <a:pt x="170" y="163"/>
                  </a:lnTo>
                  <a:close/>
                </a:path>
              </a:pathLst>
            </a:custGeom>
            <a:solidFill>
              <a:srgbClr val="7FC4C9"/>
            </a:solidFill>
            <a:ln w="3175">
              <a:noFill/>
              <a:round/>
            </a:ln>
          </p:spPr>
          <p:txBody>
            <a:bodyPr vert="horz" wrap="square" lIns="91440" tIns="45720" rIns="91440" bIns="45720" numCol="1" anchor="t" anchorCtr="0" compatLnSpc="1"/>
            <a:lstStyle/>
            <a:p>
              <a:endParaRPr lang="ko-KR" altLang="en-US" sz="4000" dirty="0">
                <a:solidFill>
                  <a:schemeClr val="bg1">
                    <a:lumMod val="50000"/>
                  </a:schemeClr>
                </a:solidFill>
              </a:endParaRPr>
            </a:p>
          </p:txBody>
        </p:sp>
        <p:cxnSp>
          <p:nvCxnSpPr>
            <p:cNvPr id="66" name="Straight Connector 50"/>
            <p:cNvCxnSpPr/>
            <p:nvPr/>
          </p:nvCxnSpPr>
          <p:spPr>
            <a:xfrm flipV="1">
              <a:off x="4516064" y="3112533"/>
              <a:ext cx="0" cy="167672"/>
            </a:xfrm>
            <a:prstGeom prst="line">
              <a:avLst/>
            </a:prstGeom>
            <a:ln w="15875" cap="rnd">
              <a:solidFill>
                <a:srgbClr val="3ABE99"/>
              </a:solidFill>
              <a:prstDash val="sysDot"/>
            </a:ln>
          </p:spPr>
          <p:style>
            <a:lnRef idx="1">
              <a:schemeClr val="dk1"/>
            </a:lnRef>
            <a:fillRef idx="0">
              <a:schemeClr val="dk1"/>
            </a:fillRef>
            <a:effectRef idx="0">
              <a:schemeClr val="dk1"/>
            </a:effectRef>
            <a:fontRef idx="minor">
              <a:schemeClr val="tx1"/>
            </a:fontRef>
          </p:style>
        </p:cxnSp>
        <p:sp>
          <p:nvSpPr>
            <p:cNvPr id="67" name="Text Placeholder 2"/>
            <p:cNvSpPr txBox="1"/>
            <p:nvPr/>
          </p:nvSpPr>
          <p:spPr>
            <a:xfrm>
              <a:off x="3960283" y="3783003"/>
              <a:ext cx="1111562" cy="285799"/>
            </a:xfrm>
            <a:prstGeom prst="rect">
              <a:avLst/>
            </a:prstGeom>
          </p:spPr>
          <p:txBody>
            <a:bodyPr vert="horz"/>
            <a:lstStyle>
              <a:lvl1pPr marL="0" indent="0" algn="l" defTabSz="457200" rtl="0" eaLnBrk="1" latinLnBrk="0" hangingPunct="1">
                <a:spcBef>
                  <a:spcPct val="20000"/>
                </a:spcBef>
                <a:buFont typeface="Arial"/>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800" dirty="0">
                  <a:solidFill>
                    <a:schemeClr val="bg1">
                      <a:lumMod val="50000"/>
                    </a:schemeClr>
                  </a:solidFill>
                </a:rPr>
                <a:t>Business</a:t>
              </a:r>
            </a:p>
          </p:txBody>
        </p:sp>
        <p:sp>
          <p:nvSpPr>
            <p:cNvPr id="68" name="AutoShape 237"/>
            <p:cNvSpPr/>
            <p:nvPr/>
          </p:nvSpPr>
          <p:spPr bwMode="auto">
            <a:xfrm>
              <a:off x="4453357" y="3435039"/>
              <a:ext cx="125413" cy="212725"/>
            </a:xfrm>
            <a:custGeom>
              <a:avLst/>
              <a:gdLst>
                <a:gd name="T0" fmla="*/ 24546430 w 21600"/>
                <a:gd name="T1" fmla="*/ 107072174 h 21600"/>
                <a:gd name="T2" fmla="*/ 12501156 w 21600"/>
                <a:gd name="T3" fmla="*/ 107072174 h 21600"/>
                <a:gd name="T4" fmla="*/ 23026953 w 21600"/>
                <a:gd name="T5" fmla="*/ 47675917 h 21600"/>
                <a:gd name="T6" fmla="*/ 14862677 w 21600"/>
                <a:gd name="T7" fmla="*/ 47675917 h 21600"/>
                <a:gd name="T8" fmla="*/ 14862677 w 21600"/>
                <a:gd name="T9" fmla="*/ 0 h 21600"/>
                <a:gd name="T10" fmla="*/ 9426941 w 21600"/>
                <a:gd name="T11" fmla="*/ 0 h 21600"/>
                <a:gd name="T12" fmla="*/ 9426941 w 21600"/>
                <a:gd name="T13" fmla="*/ 47675917 h 21600"/>
                <a:gd name="T14" fmla="*/ 1264819 w 21600"/>
                <a:gd name="T15" fmla="*/ 47675917 h 21600"/>
                <a:gd name="T16" fmla="*/ 11790819 w 21600"/>
                <a:gd name="T17" fmla="*/ 107072174 h 21600"/>
                <a:gd name="T18" fmla="*/ 0 w 21600"/>
                <a:gd name="T19" fmla="*/ 107072174 h 21600"/>
                <a:gd name="T20" fmla="*/ 0 w 21600"/>
                <a:gd name="T21" fmla="*/ 189337836 h 21600"/>
                <a:gd name="T22" fmla="*/ 10515619 w 21600"/>
                <a:gd name="T23" fmla="*/ 189337836 h 21600"/>
                <a:gd name="T24" fmla="*/ 7674550 w 21600"/>
                <a:gd name="T25" fmla="*/ 203194979 h 21600"/>
                <a:gd name="T26" fmla="*/ 16857214 w 21600"/>
                <a:gd name="T27" fmla="*/ 203194979 h 21600"/>
                <a:gd name="T28" fmla="*/ 14010246 w 21600"/>
                <a:gd name="T29" fmla="*/ 189337836 h 21600"/>
                <a:gd name="T30" fmla="*/ 24547609 w 21600"/>
                <a:gd name="T31" fmla="*/ 189337836 h 21600"/>
                <a:gd name="T32" fmla="*/ 24547609 w 21600"/>
                <a:gd name="T33" fmla="*/ 107072174 h 21600"/>
                <a:gd name="T34" fmla="*/ 24546430 w 21600"/>
                <a:gd name="T35" fmla="*/ 107072174 h 21600"/>
                <a:gd name="T36" fmla="*/ 21475751 w 21600"/>
                <a:gd name="T37" fmla="*/ 174362203 h 21600"/>
                <a:gd name="T38" fmla="*/ 3070673 w 21600"/>
                <a:gd name="T39" fmla="*/ 174362203 h 21600"/>
                <a:gd name="T40" fmla="*/ 3070673 w 21600"/>
                <a:gd name="T41" fmla="*/ 122048773 h 21600"/>
                <a:gd name="T42" fmla="*/ 21475751 w 21600"/>
                <a:gd name="T43" fmla="*/ 122048773 h 21600"/>
                <a:gd name="T44" fmla="*/ 21475751 w 21600"/>
                <a:gd name="T45" fmla="*/ 174362203 h 21600"/>
                <a:gd name="T46" fmla="*/ 21475751 w 21600"/>
                <a:gd name="T47" fmla="*/ 174362203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600" h="21600">
                  <a:moveTo>
                    <a:pt x="21599" y="11382"/>
                  </a:moveTo>
                  <a:lnTo>
                    <a:pt x="11000" y="11382"/>
                  </a:lnTo>
                  <a:lnTo>
                    <a:pt x="20262" y="5068"/>
                  </a:lnTo>
                  <a:lnTo>
                    <a:pt x="13078" y="5068"/>
                  </a:lnTo>
                  <a:lnTo>
                    <a:pt x="13078" y="0"/>
                  </a:lnTo>
                  <a:lnTo>
                    <a:pt x="8295" y="0"/>
                  </a:lnTo>
                  <a:lnTo>
                    <a:pt x="8295" y="5068"/>
                  </a:lnTo>
                  <a:lnTo>
                    <a:pt x="1113" y="5068"/>
                  </a:lnTo>
                  <a:lnTo>
                    <a:pt x="10375" y="11382"/>
                  </a:lnTo>
                  <a:lnTo>
                    <a:pt x="0" y="11382"/>
                  </a:lnTo>
                  <a:lnTo>
                    <a:pt x="0" y="20127"/>
                  </a:lnTo>
                  <a:lnTo>
                    <a:pt x="9253" y="20127"/>
                  </a:lnTo>
                  <a:lnTo>
                    <a:pt x="6753" y="21600"/>
                  </a:lnTo>
                  <a:lnTo>
                    <a:pt x="14833" y="21600"/>
                  </a:lnTo>
                  <a:lnTo>
                    <a:pt x="12328" y="20127"/>
                  </a:lnTo>
                  <a:lnTo>
                    <a:pt x="21600" y="20127"/>
                  </a:lnTo>
                  <a:lnTo>
                    <a:pt x="21600" y="11382"/>
                  </a:lnTo>
                  <a:lnTo>
                    <a:pt x="21599" y="11382"/>
                  </a:lnTo>
                  <a:close/>
                  <a:moveTo>
                    <a:pt x="18897" y="18535"/>
                  </a:moveTo>
                  <a:lnTo>
                    <a:pt x="2702" y="18535"/>
                  </a:lnTo>
                  <a:lnTo>
                    <a:pt x="2702" y="12974"/>
                  </a:lnTo>
                  <a:lnTo>
                    <a:pt x="18897" y="12974"/>
                  </a:lnTo>
                  <a:lnTo>
                    <a:pt x="18897" y="18535"/>
                  </a:lnTo>
                  <a:close/>
                  <a:moveTo>
                    <a:pt x="18897" y="18535"/>
                  </a:moveTo>
                </a:path>
              </a:pathLst>
            </a:custGeom>
            <a:solidFill>
              <a:srgbClr val="FFFFFF"/>
            </a:solidFill>
            <a:ln>
              <a:noFill/>
            </a:ln>
          </p:spPr>
          <p:txBody>
            <a:bodyPr lIns="0" tIns="0" rIns="0" bIns="0"/>
            <a:lstStyle/>
            <a:p>
              <a:endParaRPr lang="en-US" sz="4000" dirty="0">
                <a:solidFill>
                  <a:schemeClr val="bg1">
                    <a:lumMod val="50000"/>
                  </a:schemeClr>
                </a:solidFill>
              </a:endParaRPr>
            </a:p>
          </p:txBody>
        </p:sp>
        <p:sp>
          <p:nvSpPr>
            <p:cNvPr id="69" name="Freeform 9"/>
            <p:cNvSpPr/>
            <p:nvPr/>
          </p:nvSpPr>
          <p:spPr bwMode="auto">
            <a:xfrm rot="10800000">
              <a:off x="6172684" y="3232150"/>
              <a:ext cx="380032" cy="428414"/>
            </a:xfrm>
            <a:custGeom>
              <a:avLst/>
              <a:gdLst>
                <a:gd name="T0" fmla="*/ 170 w 205"/>
                <a:gd name="T1" fmla="*/ 163 h 230"/>
                <a:gd name="T2" fmla="*/ 190 w 205"/>
                <a:gd name="T3" fmla="*/ 59 h 230"/>
                <a:gd name="T4" fmla="*/ 102 w 205"/>
                <a:gd name="T5" fmla="*/ 0 h 230"/>
                <a:gd name="T6" fmla="*/ 102 w 205"/>
                <a:gd name="T7" fmla="*/ 0 h 230"/>
                <a:gd name="T8" fmla="*/ 102 w 205"/>
                <a:gd name="T9" fmla="*/ 0 h 230"/>
                <a:gd name="T10" fmla="*/ 14 w 205"/>
                <a:gd name="T11" fmla="*/ 59 h 230"/>
                <a:gd name="T12" fmla="*/ 35 w 205"/>
                <a:gd name="T13" fmla="*/ 163 h 230"/>
                <a:gd name="T14" fmla="*/ 102 w 205"/>
                <a:gd name="T15" fmla="*/ 230 h 230"/>
                <a:gd name="T16" fmla="*/ 170 w 205"/>
                <a:gd name="T17" fmla="*/ 16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230">
                  <a:moveTo>
                    <a:pt x="170" y="163"/>
                  </a:moveTo>
                  <a:cubicBezTo>
                    <a:pt x="197" y="135"/>
                    <a:pt x="205" y="94"/>
                    <a:pt x="190" y="59"/>
                  </a:cubicBezTo>
                  <a:cubicBezTo>
                    <a:pt x="175" y="23"/>
                    <a:pt x="141" y="0"/>
                    <a:pt x="102" y="0"/>
                  </a:cubicBezTo>
                  <a:cubicBezTo>
                    <a:pt x="102" y="0"/>
                    <a:pt x="102" y="0"/>
                    <a:pt x="102" y="0"/>
                  </a:cubicBezTo>
                  <a:cubicBezTo>
                    <a:pt x="102" y="0"/>
                    <a:pt x="102" y="0"/>
                    <a:pt x="102" y="0"/>
                  </a:cubicBezTo>
                  <a:cubicBezTo>
                    <a:pt x="64" y="0"/>
                    <a:pt x="29" y="23"/>
                    <a:pt x="14" y="59"/>
                  </a:cubicBezTo>
                  <a:cubicBezTo>
                    <a:pt x="0" y="94"/>
                    <a:pt x="8" y="135"/>
                    <a:pt x="35" y="163"/>
                  </a:cubicBezTo>
                  <a:cubicBezTo>
                    <a:pt x="102" y="230"/>
                    <a:pt x="102" y="230"/>
                    <a:pt x="102" y="230"/>
                  </a:cubicBezTo>
                  <a:lnTo>
                    <a:pt x="170" y="163"/>
                  </a:lnTo>
                  <a:close/>
                </a:path>
              </a:pathLst>
            </a:custGeom>
            <a:solidFill>
              <a:srgbClr val="D981B2"/>
            </a:solidFill>
            <a:ln w="3175">
              <a:noFill/>
              <a:round/>
            </a:ln>
          </p:spPr>
          <p:txBody>
            <a:bodyPr vert="horz" wrap="square" lIns="91440" tIns="45720" rIns="91440" bIns="45720" numCol="1" anchor="t" anchorCtr="0" compatLnSpc="1"/>
            <a:lstStyle/>
            <a:p>
              <a:endParaRPr lang="ko-KR" altLang="en-US" sz="4000" dirty="0">
                <a:solidFill>
                  <a:schemeClr val="bg1">
                    <a:lumMod val="50000"/>
                  </a:schemeClr>
                </a:solidFill>
              </a:endParaRPr>
            </a:p>
          </p:txBody>
        </p:sp>
        <p:cxnSp>
          <p:nvCxnSpPr>
            <p:cNvPr id="70" name="Straight Connector 76"/>
            <p:cNvCxnSpPr/>
            <p:nvPr/>
          </p:nvCxnSpPr>
          <p:spPr>
            <a:xfrm flipV="1">
              <a:off x="6366203" y="3106183"/>
              <a:ext cx="0" cy="100567"/>
            </a:xfrm>
            <a:prstGeom prst="line">
              <a:avLst/>
            </a:prstGeom>
            <a:ln w="15875" cap="rnd">
              <a:solidFill>
                <a:srgbClr val="183A5D"/>
              </a:solidFill>
              <a:prstDash val="sysDot"/>
            </a:ln>
          </p:spPr>
          <p:style>
            <a:lnRef idx="1">
              <a:schemeClr val="dk1"/>
            </a:lnRef>
            <a:fillRef idx="0">
              <a:schemeClr val="dk1"/>
            </a:fillRef>
            <a:effectRef idx="0">
              <a:schemeClr val="dk1"/>
            </a:effectRef>
            <a:fontRef idx="minor">
              <a:schemeClr val="tx1"/>
            </a:fontRef>
          </p:style>
        </p:cxnSp>
        <p:sp>
          <p:nvSpPr>
            <p:cNvPr id="71" name="Text Placeholder 2"/>
            <p:cNvSpPr txBox="1"/>
            <p:nvPr/>
          </p:nvSpPr>
          <p:spPr>
            <a:xfrm>
              <a:off x="5810422" y="3699708"/>
              <a:ext cx="1111562" cy="285799"/>
            </a:xfrm>
            <a:prstGeom prst="rect">
              <a:avLst/>
            </a:prstGeom>
          </p:spPr>
          <p:txBody>
            <a:bodyPr vert="horz"/>
            <a:lstStyle>
              <a:lvl1pPr marL="0" indent="0" algn="l" defTabSz="457200" rtl="0" eaLnBrk="1" latinLnBrk="0" hangingPunct="1">
                <a:spcBef>
                  <a:spcPct val="20000"/>
                </a:spcBef>
                <a:buFont typeface="Arial"/>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800" dirty="0">
                  <a:solidFill>
                    <a:schemeClr val="bg1">
                      <a:lumMod val="50000"/>
                    </a:schemeClr>
                  </a:solidFill>
                </a:rPr>
                <a:t>Travel</a:t>
              </a:r>
            </a:p>
          </p:txBody>
        </p:sp>
        <p:grpSp>
          <p:nvGrpSpPr>
            <p:cNvPr id="72" name="Group 626"/>
            <p:cNvGrpSpPr/>
            <p:nvPr/>
          </p:nvGrpSpPr>
          <p:grpSpPr bwMode="auto">
            <a:xfrm>
              <a:off x="6288415" y="3370802"/>
              <a:ext cx="155575" cy="212725"/>
              <a:chOff x="0" y="0"/>
              <a:chExt cx="417" cy="576"/>
            </a:xfrm>
            <a:solidFill>
              <a:srgbClr val="FFFFFF"/>
            </a:solidFill>
          </p:grpSpPr>
          <p:sp>
            <p:nvSpPr>
              <p:cNvPr id="79" name="AutoShape 619"/>
              <p:cNvSpPr/>
              <p:nvPr/>
            </p:nvSpPr>
            <p:spPr bwMode="auto">
              <a:xfrm>
                <a:off x="0" y="0"/>
                <a:ext cx="417" cy="57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600" h="21600">
                    <a:moveTo>
                      <a:pt x="6239" y="0"/>
                    </a:moveTo>
                    <a:lnTo>
                      <a:pt x="6239" y="13"/>
                    </a:lnTo>
                    <a:lnTo>
                      <a:pt x="0" y="4526"/>
                    </a:lnTo>
                    <a:lnTo>
                      <a:pt x="0" y="21600"/>
                    </a:lnTo>
                    <a:lnTo>
                      <a:pt x="21600" y="21600"/>
                    </a:lnTo>
                    <a:lnTo>
                      <a:pt x="21600" y="0"/>
                    </a:lnTo>
                    <a:lnTo>
                      <a:pt x="6239" y="0"/>
                    </a:lnTo>
                    <a:close/>
                    <a:moveTo>
                      <a:pt x="19117" y="19800"/>
                    </a:moveTo>
                    <a:lnTo>
                      <a:pt x="2483" y="19800"/>
                    </a:lnTo>
                    <a:lnTo>
                      <a:pt x="2483" y="6325"/>
                    </a:lnTo>
                    <a:lnTo>
                      <a:pt x="8722" y="6325"/>
                    </a:lnTo>
                    <a:lnTo>
                      <a:pt x="8722" y="1799"/>
                    </a:lnTo>
                    <a:lnTo>
                      <a:pt x="19117" y="1799"/>
                    </a:lnTo>
                    <a:lnTo>
                      <a:pt x="19117" y="19800"/>
                    </a:lnTo>
                    <a:close/>
                    <a:moveTo>
                      <a:pt x="19117" y="19800"/>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4000" dirty="0">
                  <a:solidFill>
                    <a:schemeClr val="bg1">
                      <a:lumMod val="50000"/>
                    </a:schemeClr>
                  </a:solidFill>
                </a:endParaRPr>
              </a:p>
            </p:txBody>
          </p:sp>
          <p:sp>
            <p:nvSpPr>
              <p:cNvPr id="80" name="Rectangle 620"/>
              <p:cNvSpPr/>
              <p:nvPr/>
            </p:nvSpPr>
            <p:spPr bwMode="auto">
              <a:xfrm>
                <a:off x="152" y="240"/>
                <a:ext cx="182" cy="40"/>
              </a:xfrm>
              <a:prstGeom prst="rect">
                <a:avLst/>
              </a:prstGeom>
              <a:grp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sz="4000" dirty="0">
                  <a:solidFill>
                    <a:schemeClr val="bg1">
                      <a:lumMod val="50000"/>
                    </a:schemeClr>
                  </a:solidFill>
                </a:endParaRPr>
              </a:p>
            </p:txBody>
          </p:sp>
          <p:sp>
            <p:nvSpPr>
              <p:cNvPr id="81" name="Rectangle 621"/>
              <p:cNvSpPr/>
              <p:nvPr/>
            </p:nvSpPr>
            <p:spPr bwMode="auto">
              <a:xfrm>
                <a:off x="152" y="328"/>
                <a:ext cx="182" cy="40"/>
              </a:xfrm>
              <a:prstGeom prst="rect">
                <a:avLst/>
              </a:prstGeom>
              <a:grp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sz="4000" dirty="0">
                  <a:solidFill>
                    <a:schemeClr val="bg1">
                      <a:lumMod val="50000"/>
                    </a:schemeClr>
                  </a:solidFill>
                </a:endParaRPr>
              </a:p>
            </p:txBody>
          </p:sp>
          <p:sp>
            <p:nvSpPr>
              <p:cNvPr id="82" name="Rectangle 622"/>
              <p:cNvSpPr/>
              <p:nvPr/>
            </p:nvSpPr>
            <p:spPr bwMode="auto">
              <a:xfrm>
                <a:off x="152" y="408"/>
                <a:ext cx="182" cy="39"/>
              </a:xfrm>
              <a:prstGeom prst="rect">
                <a:avLst/>
              </a:prstGeom>
              <a:grp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sz="4000" dirty="0">
                  <a:solidFill>
                    <a:schemeClr val="bg1">
                      <a:lumMod val="50000"/>
                    </a:schemeClr>
                  </a:solidFill>
                </a:endParaRPr>
              </a:p>
            </p:txBody>
          </p:sp>
          <p:sp>
            <p:nvSpPr>
              <p:cNvPr id="83" name="AutoShape 623"/>
              <p:cNvSpPr/>
              <p:nvPr/>
            </p:nvSpPr>
            <p:spPr bwMode="auto">
              <a:xfrm>
                <a:off x="80" y="239"/>
                <a:ext cx="39" cy="40"/>
              </a:xfrm>
              <a:custGeom>
                <a:avLst/>
                <a:gdLst>
                  <a:gd name="T0" fmla="*/ 0 w 21598"/>
                  <a:gd name="T1" fmla="*/ 0 h 21598"/>
                  <a:gd name="T2" fmla="*/ 0 w 21598"/>
                  <a:gd name="T3" fmla="*/ 0 h 21598"/>
                  <a:gd name="T4" fmla="*/ 0 w 21598"/>
                  <a:gd name="T5" fmla="*/ 0 h 21598"/>
                  <a:gd name="T6" fmla="*/ 0 w 21598"/>
                  <a:gd name="T7" fmla="*/ 0 h 21598"/>
                  <a:gd name="T8" fmla="*/ 0 w 21598"/>
                  <a:gd name="T9" fmla="*/ 0 h 21598"/>
                  <a:gd name="T10" fmla="*/ 0 w 21598"/>
                  <a:gd name="T11" fmla="*/ 0 h 21598"/>
                  <a:gd name="T12" fmla="*/ 0 w 21598"/>
                  <a:gd name="T13" fmla="*/ 0 h 21598"/>
                  <a:gd name="T14" fmla="*/ 0 w 21598"/>
                  <a:gd name="T15" fmla="*/ 0 h 21598"/>
                  <a:gd name="T16" fmla="*/ 0 w 21598"/>
                  <a:gd name="T17" fmla="*/ 0 h 21598"/>
                  <a:gd name="T18" fmla="*/ 0 w 21598"/>
                  <a:gd name="T19" fmla="*/ 0 h 21598"/>
                  <a:gd name="T20" fmla="*/ 0 w 21598"/>
                  <a:gd name="T21" fmla="*/ 0 h 21598"/>
                  <a:gd name="T22" fmla="*/ 0 w 21598"/>
                  <a:gd name="T23" fmla="*/ 0 h 21598"/>
                  <a:gd name="T24" fmla="*/ 0 w 21598"/>
                  <a:gd name="T25" fmla="*/ 0 h 21598"/>
                  <a:gd name="T26" fmla="*/ 0 w 21598"/>
                  <a:gd name="T27" fmla="*/ 0 h 21598"/>
                  <a:gd name="T28" fmla="*/ 0 w 21598"/>
                  <a:gd name="T29" fmla="*/ 0 h 21598"/>
                  <a:gd name="T30" fmla="*/ 0 w 21598"/>
                  <a:gd name="T31" fmla="*/ 0 h 21598"/>
                  <a:gd name="T32" fmla="*/ 0 w 21598"/>
                  <a:gd name="T33" fmla="*/ 0 h 21598"/>
                  <a:gd name="T34" fmla="*/ 0 w 21598"/>
                  <a:gd name="T35" fmla="*/ 0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4000" dirty="0">
                  <a:solidFill>
                    <a:schemeClr val="bg1">
                      <a:lumMod val="50000"/>
                    </a:schemeClr>
                  </a:solidFill>
                </a:endParaRPr>
              </a:p>
            </p:txBody>
          </p:sp>
          <p:sp>
            <p:nvSpPr>
              <p:cNvPr id="84" name="AutoShape 624"/>
              <p:cNvSpPr/>
              <p:nvPr/>
            </p:nvSpPr>
            <p:spPr bwMode="auto">
              <a:xfrm>
                <a:off x="80" y="328"/>
                <a:ext cx="39" cy="39"/>
              </a:xfrm>
              <a:custGeom>
                <a:avLst/>
                <a:gdLst>
                  <a:gd name="T0" fmla="*/ 0 w 21598"/>
                  <a:gd name="T1" fmla="*/ 0 h 21598"/>
                  <a:gd name="T2" fmla="*/ 0 w 21598"/>
                  <a:gd name="T3" fmla="*/ 0 h 21598"/>
                  <a:gd name="T4" fmla="*/ 0 w 21598"/>
                  <a:gd name="T5" fmla="*/ 0 h 21598"/>
                  <a:gd name="T6" fmla="*/ 0 w 21598"/>
                  <a:gd name="T7" fmla="*/ 0 h 21598"/>
                  <a:gd name="T8" fmla="*/ 0 w 21598"/>
                  <a:gd name="T9" fmla="*/ 0 h 21598"/>
                  <a:gd name="T10" fmla="*/ 0 w 21598"/>
                  <a:gd name="T11" fmla="*/ 0 h 21598"/>
                  <a:gd name="T12" fmla="*/ 0 w 21598"/>
                  <a:gd name="T13" fmla="*/ 0 h 21598"/>
                  <a:gd name="T14" fmla="*/ 0 w 21598"/>
                  <a:gd name="T15" fmla="*/ 0 h 21598"/>
                  <a:gd name="T16" fmla="*/ 0 w 21598"/>
                  <a:gd name="T17" fmla="*/ 0 h 21598"/>
                  <a:gd name="T18" fmla="*/ 0 w 21598"/>
                  <a:gd name="T19" fmla="*/ 0 h 21598"/>
                  <a:gd name="T20" fmla="*/ 0 w 21598"/>
                  <a:gd name="T21" fmla="*/ 0 h 21598"/>
                  <a:gd name="T22" fmla="*/ 0 w 21598"/>
                  <a:gd name="T23" fmla="*/ 0 h 21598"/>
                  <a:gd name="T24" fmla="*/ 0 w 21598"/>
                  <a:gd name="T25" fmla="*/ 0 h 21598"/>
                  <a:gd name="T26" fmla="*/ 0 w 21598"/>
                  <a:gd name="T27" fmla="*/ 0 h 21598"/>
                  <a:gd name="T28" fmla="*/ 0 w 21598"/>
                  <a:gd name="T29" fmla="*/ 0 h 21598"/>
                  <a:gd name="T30" fmla="*/ 0 w 21598"/>
                  <a:gd name="T31" fmla="*/ 0 h 21598"/>
                  <a:gd name="T32" fmla="*/ 0 w 21598"/>
                  <a:gd name="T33" fmla="*/ 0 h 21598"/>
                  <a:gd name="T34" fmla="*/ 0 w 21598"/>
                  <a:gd name="T35" fmla="*/ 0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4000" dirty="0">
                  <a:solidFill>
                    <a:schemeClr val="bg1">
                      <a:lumMod val="50000"/>
                    </a:schemeClr>
                  </a:solidFill>
                </a:endParaRPr>
              </a:p>
            </p:txBody>
          </p:sp>
          <p:sp>
            <p:nvSpPr>
              <p:cNvPr id="85" name="AutoShape 625"/>
              <p:cNvSpPr/>
              <p:nvPr/>
            </p:nvSpPr>
            <p:spPr bwMode="auto">
              <a:xfrm>
                <a:off x="80" y="408"/>
                <a:ext cx="39" cy="39"/>
              </a:xfrm>
              <a:custGeom>
                <a:avLst/>
                <a:gdLst>
                  <a:gd name="T0" fmla="*/ 0 w 21598"/>
                  <a:gd name="T1" fmla="*/ 0 h 21598"/>
                  <a:gd name="T2" fmla="*/ 0 w 21598"/>
                  <a:gd name="T3" fmla="*/ 0 h 21598"/>
                  <a:gd name="T4" fmla="*/ 0 w 21598"/>
                  <a:gd name="T5" fmla="*/ 0 h 21598"/>
                  <a:gd name="T6" fmla="*/ 0 w 21598"/>
                  <a:gd name="T7" fmla="*/ 0 h 21598"/>
                  <a:gd name="T8" fmla="*/ 0 w 21598"/>
                  <a:gd name="T9" fmla="*/ 0 h 21598"/>
                  <a:gd name="T10" fmla="*/ 0 w 21598"/>
                  <a:gd name="T11" fmla="*/ 0 h 21598"/>
                  <a:gd name="T12" fmla="*/ 0 w 21598"/>
                  <a:gd name="T13" fmla="*/ 0 h 21598"/>
                  <a:gd name="T14" fmla="*/ 0 w 21598"/>
                  <a:gd name="T15" fmla="*/ 0 h 21598"/>
                  <a:gd name="T16" fmla="*/ 0 w 21598"/>
                  <a:gd name="T17" fmla="*/ 0 h 21598"/>
                  <a:gd name="T18" fmla="*/ 0 w 21598"/>
                  <a:gd name="T19" fmla="*/ 0 h 21598"/>
                  <a:gd name="T20" fmla="*/ 0 w 21598"/>
                  <a:gd name="T21" fmla="*/ 0 h 21598"/>
                  <a:gd name="T22" fmla="*/ 0 w 21598"/>
                  <a:gd name="T23" fmla="*/ 0 h 21598"/>
                  <a:gd name="T24" fmla="*/ 0 w 21598"/>
                  <a:gd name="T25" fmla="*/ 0 h 21598"/>
                  <a:gd name="T26" fmla="*/ 0 w 21598"/>
                  <a:gd name="T27" fmla="*/ 0 h 21598"/>
                  <a:gd name="T28" fmla="*/ 0 w 21598"/>
                  <a:gd name="T29" fmla="*/ 0 h 21598"/>
                  <a:gd name="T30" fmla="*/ 0 w 21598"/>
                  <a:gd name="T31" fmla="*/ 0 h 21598"/>
                  <a:gd name="T32" fmla="*/ 0 w 21598"/>
                  <a:gd name="T33" fmla="*/ 0 h 21598"/>
                  <a:gd name="T34" fmla="*/ 0 w 21598"/>
                  <a:gd name="T35" fmla="*/ 0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4000" dirty="0">
                  <a:solidFill>
                    <a:schemeClr val="bg1">
                      <a:lumMod val="50000"/>
                    </a:schemeClr>
                  </a:solidFill>
                </a:endParaRPr>
              </a:p>
            </p:txBody>
          </p:sp>
        </p:grpSp>
        <p:sp>
          <p:nvSpPr>
            <p:cNvPr id="73" name="Freeform 9"/>
            <p:cNvSpPr/>
            <p:nvPr/>
          </p:nvSpPr>
          <p:spPr bwMode="auto">
            <a:xfrm rot="10800000">
              <a:off x="2937687" y="3376610"/>
              <a:ext cx="380032" cy="428414"/>
            </a:xfrm>
            <a:custGeom>
              <a:avLst/>
              <a:gdLst>
                <a:gd name="T0" fmla="*/ 170 w 205"/>
                <a:gd name="T1" fmla="*/ 163 h 230"/>
                <a:gd name="T2" fmla="*/ 190 w 205"/>
                <a:gd name="T3" fmla="*/ 59 h 230"/>
                <a:gd name="T4" fmla="*/ 102 w 205"/>
                <a:gd name="T5" fmla="*/ 0 h 230"/>
                <a:gd name="T6" fmla="*/ 102 w 205"/>
                <a:gd name="T7" fmla="*/ 0 h 230"/>
                <a:gd name="T8" fmla="*/ 102 w 205"/>
                <a:gd name="T9" fmla="*/ 0 h 230"/>
                <a:gd name="T10" fmla="*/ 14 w 205"/>
                <a:gd name="T11" fmla="*/ 59 h 230"/>
                <a:gd name="T12" fmla="*/ 35 w 205"/>
                <a:gd name="T13" fmla="*/ 163 h 230"/>
                <a:gd name="T14" fmla="*/ 102 w 205"/>
                <a:gd name="T15" fmla="*/ 230 h 230"/>
                <a:gd name="T16" fmla="*/ 170 w 205"/>
                <a:gd name="T17" fmla="*/ 16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230">
                  <a:moveTo>
                    <a:pt x="170" y="163"/>
                  </a:moveTo>
                  <a:cubicBezTo>
                    <a:pt x="197" y="135"/>
                    <a:pt x="205" y="94"/>
                    <a:pt x="190" y="59"/>
                  </a:cubicBezTo>
                  <a:cubicBezTo>
                    <a:pt x="175" y="23"/>
                    <a:pt x="141" y="0"/>
                    <a:pt x="102" y="0"/>
                  </a:cubicBezTo>
                  <a:cubicBezTo>
                    <a:pt x="102" y="0"/>
                    <a:pt x="102" y="0"/>
                    <a:pt x="102" y="0"/>
                  </a:cubicBezTo>
                  <a:cubicBezTo>
                    <a:pt x="102" y="0"/>
                    <a:pt x="102" y="0"/>
                    <a:pt x="102" y="0"/>
                  </a:cubicBezTo>
                  <a:cubicBezTo>
                    <a:pt x="64" y="0"/>
                    <a:pt x="29" y="23"/>
                    <a:pt x="14" y="59"/>
                  </a:cubicBezTo>
                  <a:cubicBezTo>
                    <a:pt x="0" y="94"/>
                    <a:pt x="8" y="135"/>
                    <a:pt x="35" y="163"/>
                  </a:cubicBezTo>
                  <a:cubicBezTo>
                    <a:pt x="102" y="230"/>
                    <a:pt x="102" y="230"/>
                    <a:pt x="102" y="230"/>
                  </a:cubicBezTo>
                  <a:lnTo>
                    <a:pt x="170" y="163"/>
                  </a:lnTo>
                  <a:close/>
                </a:path>
              </a:pathLst>
            </a:custGeom>
            <a:solidFill>
              <a:srgbClr val="D981B2"/>
            </a:solidFill>
            <a:ln w="3175">
              <a:noFill/>
              <a:round/>
            </a:ln>
          </p:spPr>
          <p:txBody>
            <a:bodyPr vert="horz" wrap="square" lIns="91440" tIns="45720" rIns="91440" bIns="45720" numCol="1" anchor="t" anchorCtr="0" compatLnSpc="1"/>
            <a:lstStyle/>
            <a:p>
              <a:endParaRPr lang="ko-KR" altLang="en-US" sz="4000" dirty="0">
                <a:solidFill>
                  <a:schemeClr val="bg1">
                    <a:lumMod val="50000"/>
                  </a:schemeClr>
                </a:solidFill>
              </a:endParaRPr>
            </a:p>
          </p:txBody>
        </p:sp>
        <p:cxnSp>
          <p:nvCxnSpPr>
            <p:cNvPr id="74" name="Straight Connector 47"/>
            <p:cNvCxnSpPr/>
            <p:nvPr/>
          </p:nvCxnSpPr>
          <p:spPr>
            <a:xfrm flipV="1">
              <a:off x="3131206" y="3112533"/>
              <a:ext cx="0" cy="234662"/>
            </a:xfrm>
            <a:prstGeom prst="line">
              <a:avLst/>
            </a:prstGeom>
            <a:ln w="15875" cap="rnd">
              <a:solidFill>
                <a:srgbClr val="14B28B"/>
              </a:solidFill>
              <a:prstDash val="sysDot"/>
            </a:ln>
          </p:spPr>
          <p:style>
            <a:lnRef idx="1">
              <a:schemeClr val="dk1"/>
            </a:lnRef>
            <a:fillRef idx="0">
              <a:schemeClr val="dk1"/>
            </a:fillRef>
            <a:effectRef idx="0">
              <a:schemeClr val="dk1"/>
            </a:effectRef>
            <a:fontRef idx="minor">
              <a:schemeClr val="tx1"/>
            </a:fontRef>
          </p:style>
        </p:cxnSp>
        <p:sp>
          <p:nvSpPr>
            <p:cNvPr id="75" name="Text Placeholder 2"/>
            <p:cNvSpPr txBox="1"/>
            <p:nvPr/>
          </p:nvSpPr>
          <p:spPr>
            <a:xfrm>
              <a:off x="2578928" y="3847671"/>
              <a:ext cx="1111562" cy="285799"/>
            </a:xfrm>
            <a:prstGeom prst="rect">
              <a:avLst/>
            </a:prstGeom>
          </p:spPr>
          <p:txBody>
            <a:bodyPr vert="horz"/>
            <a:lstStyle>
              <a:lvl1pPr marL="0" indent="0" algn="l" defTabSz="457200" rtl="0" eaLnBrk="1" latinLnBrk="0" hangingPunct="1">
                <a:spcBef>
                  <a:spcPct val="20000"/>
                </a:spcBef>
                <a:buFont typeface="Arial"/>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800" dirty="0">
                  <a:solidFill>
                    <a:schemeClr val="bg1">
                      <a:lumMod val="50000"/>
                    </a:schemeClr>
                  </a:solidFill>
                </a:rPr>
                <a:t>Building</a:t>
              </a:r>
            </a:p>
          </p:txBody>
        </p:sp>
        <p:grpSp>
          <p:nvGrpSpPr>
            <p:cNvPr id="76" name="Group 694"/>
            <p:cNvGrpSpPr/>
            <p:nvPr/>
          </p:nvGrpSpPr>
          <p:grpSpPr bwMode="auto">
            <a:xfrm>
              <a:off x="3023256" y="3519180"/>
              <a:ext cx="212725" cy="187325"/>
              <a:chOff x="0" y="0"/>
              <a:chExt cx="576" cy="504"/>
            </a:xfrm>
            <a:solidFill>
              <a:srgbClr val="FFFFFF"/>
            </a:solidFill>
          </p:grpSpPr>
          <p:sp>
            <p:nvSpPr>
              <p:cNvPr id="77" name="AutoShape 692"/>
              <p:cNvSpPr/>
              <p:nvPr/>
            </p:nvSpPr>
            <p:spPr bwMode="auto">
              <a:xfrm>
                <a:off x="0" y="216"/>
                <a:ext cx="576" cy="28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00" h="21600">
                    <a:moveTo>
                      <a:pt x="18900" y="0"/>
                    </a:moveTo>
                    <a:lnTo>
                      <a:pt x="16919" y="0"/>
                    </a:lnTo>
                    <a:lnTo>
                      <a:pt x="16919" y="3000"/>
                    </a:lnTo>
                    <a:lnTo>
                      <a:pt x="18231" y="3000"/>
                    </a:lnTo>
                    <a:lnTo>
                      <a:pt x="20100" y="7159"/>
                    </a:lnTo>
                    <a:lnTo>
                      <a:pt x="20100" y="18600"/>
                    </a:lnTo>
                    <a:lnTo>
                      <a:pt x="1500" y="18600"/>
                    </a:lnTo>
                    <a:lnTo>
                      <a:pt x="1500" y="7159"/>
                    </a:lnTo>
                    <a:lnTo>
                      <a:pt x="3369" y="3000"/>
                    </a:lnTo>
                    <a:lnTo>
                      <a:pt x="4690" y="3000"/>
                    </a:lnTo>
                    <a:lnTo>
                      <a:pt x="4690" y="0"/>
                    </a:lnTo>
                    <a:lnTo>
                      <a:pt x="2700" y="0"/>
                    </a:lnTo>
                    <a:lnTo>
                      <a:pt x="0" y="6010"/>
                    </a:lnTo>
                    <a:lnTo>
                      <a:pt x="0" y="21600"/>
                    </a:lnTo>
                    <a:lnTo>
                      <a:pt x="21600" y="21600"/>
                    </a:lnTo>
                    <a:lnTo>
                      <a:pt x="21600" y="6010"/>
                    </a:lnTo>
                    <a:lnTo>
                      <a:pt x="18900" y="0"/>
                    </a:lnTo>
                    <a:close/>
                    <a:moveTo>
                      <a:pt x="18900" y="0"/>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4000" dirty="0">
                  <a:solidFill>
                    <a:schemeClr val="bg1">
                      <a:lumMod val="50000"/>
                    </a:schemeClr>
                  </a:solidFill>
                </a:endParaRPr>
              </a:p>
            </p:txBody>
          </p:sp>
          <p:sp>
            <p:nvSpPr>
              <p:cNvPr id="78" name="AutoShape 693"/>
              <p:cNvSpPr/>
              <p:nvPr/>
            </p:nvSpPr>
            <p:spPr bwMode="auto">
              <a:xfrm>
                <a:off x="128" y="0"/>
                <a:ext cx="326" cy="29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600" h="21600">
                    <a:moveTo>
                      <a:pt x="0" y="21600"/>
                    </a:moveTo>
                    <a:lnTo>
                      <a:pt x="21600" y="21600"/>
                    </a:lnTo>
                    <a:lnTo>
                      <a:pt x="21600" y="18083"/>
                    </a:lnTo>
                    <a:lnTo>
                      <a:pt x="21600" y="15200"/>
                    </a:lnTo>
                    <a:lnTo>
                      <a:pt x="21600" y="0"/>
                    </a:lnTo>
                    <a:lnTo>
                      <a:pt x="6239" y="0"/>
                    </a:lnTo>
                    <a:lnTo>
                      <a:pt x="6239" y="20"/>
                    </a:lnTo>
                    <a:lnTo>
                      <a:pt x="1" y="6796"/>
                    </a:lnTo>
                    <a:lnTo>
                      <a:pt x="1" y="15200"/>
                    </a:lnTo>
                    <a:lnTo>
                      <a:pt x="1" y="18083"/>
                    </a:lnTo>
                    <a:lnTo>
                      <a:pt x="1" y="21600"/>
                    </a:lnTo>
                    <a:lnTo>
                      <a:pt x="0" y="21600"/>
                    </a:lnTo>
                    <a:close/>
                    <a:moveTo>
                      <a:pt x="2483" y="9498"/>
                    </a:moveTo>
                    <a:lnTo>
                      <a:pt x="8722" y="9498"/>
                    </a:lnTo>
                    <a:lnTo>
                      <a:pt x="8722" y="2702"/>
                    </a:lnTo>
                    <a:lnTo>
                      <a:pt x="19116" y="2702"/>
                    </a:lnTo>
                    <a:lnTo>
                      <a:pt x="19116" y="18898"/>
                    </a:lnTo>
                    <a:lnTo>
                      <a:pt x="2482" y="18898"/>
                    </a:lnTo>
                    <a:lnTo>
                      <a:pt x="2482" y="9498"/>
                    </a:lnTo>
                    <a:lnTo>
                      <a:pt x="2483" y="9498"/>
                    </a:lnTo>
                    <a:close/>
                    <a:moveTo>
                      <a:pt x="2483" y="9498"/>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4000" dirty="0">
                  <a:solidFill>
                    <a:schemeClr val="bg1">
                      <a:lumMod val="50000"/>
                    </a:schemeClr>
                  </a:solidFill>
                </a:endParaRPr>
              </a:p>
            </p:txBody>
          </p:sp>
        </p:gr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84608" y="333151"/>
            <a:ext cx="5813816" cy="1067632"/>
            <a:chOff x="3204063" y="333151"/>
            <a:chExt cx="5813816" cy="849266"/>
          </a:xfrm>
        </p:grpSpPr>
        <p:sp>
          <p:nvSpPr>
            <p:cNvPr id="6" name="梯形 5"/>
            <p:cNvSpPr/>
            <p:nvPr/>
          </p:nvSpPr>
          <p:spPr>
            <a:xfrm rot="5400000">
              <a:off x="5686338" y="-2149124"/>
              <a:ext cx="849266" cy="5813816"/>
            </a:xfrm>
            <a:prstGeom prst="trapezoid">
              <a:avLst>
                <a:gd name="adj" fmla="val 0"/>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914519" y="550417"/>
              <a:ext cx="4392902" cy="394806"/>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solidFill>
                  <a:latin typeface="微软雅黑" pitchFamily="34" charset="-122"/>
                  <a:ea typeface="微软雅黑" pitchFamily="34" charset="-122"/>
                </a:rPr>
                <a:t>Click to add title text</a:t>
              </a:r>
              <a:endParaRPr lang="en-US" sz="2800" cap="small" dirty="0">
                <a:solidFill>
                  <a:schemeClr val="bg1"/>
                </a:solidFill>
                <a:latin typeface="微软雅黑" pitchFamily="34" charset="-122"/>
                <a:ea typeface="微软雅黑" pitchFamily="34" charset="-122"/>
              </a:endParaRPr>
            </a:p>
          </p:txBody>
        </p:sp>
      </p:grpSp>
      <p:grpSp>
        <p:nvGrpSpPr>
          <p:cNvPr id="5" name="组合 4"/>
          <p:cNvGrpSpPr/>
          <p:nvPr/>
        </p:nvGrpSpPr>
        <p:grpSpPr>
          <a:xfrm flipH="1">
            <a:off x="6029627" y="3253508"/>
            <a:ext cx="5417658" cy="3024326"/>
            <a:chOff x="582776" y="2215392"/>
            <a:chExt cx="4314748" cy="2408643"/>
          </a:xfrm>
        </p:grpSpPr>
        <p:sp>
          <p:nvSpPr>
            <p:cNvPr id="7" name="Rectangle 6"/>
            <p:cNvSpPr/>
            <p:nvPr/>
          </p:nvSpPr>
          <p:spPr>
            <a:xfrm>
              <a:off x="588663" y="2485461"/>
              <a:ext cx="4223344" cy="157882"/>
            </a:xfrm>
            <a:prstGeom prst="rect">
              <a:avLst/>
            </a:prstGeom>
            <a:pattFill prst="dkDnDiag">
              <a:fgClr>
                <a:schemeClr val="bg1">
                  <a:lumMod val="8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id-ID" sz="2800"/>
            </a:p>
          </p:txBody>
        </p:sp>
        <p:sp>
          <p:nvSpPr>
            <p:cNvPr id="8" name="Rectangle 7"/>
            <p:cNvSpPr/>
            <p:nvPr/>
          </p:nvSpPr>
          <p:spPr>
            <a:xfrm>
              <a:off x="588663" y="2485461"/>
              <a:ext cx="2897245" cy="157882"/>
            </a:xfrm>
            <a:prstGeom prst="rect">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id-ID" sz="2800"/>
            </a:p>
          </p:txBody>
        </p:sp>
        <p:sp>
          <p:nvSpPr>
            <p:cNvPr id="9" name="Freeform 8"/>
            <p:cNvSpPr>
              <a:spLocks noEditPoints="1"/>
            </p:cNvSpPr>
            <p:nvPr/>
          </p:nvSpPr>
          <p:spPr bwMode="auto">
            <a:xfrm>
              <a:off x="588663" y="2236621"/>
              <a:ext cx="186011" cy="181919"/>
            </a:xfrm>
            <a:custGeom>
              <a:avLst/>
              <a:gdLst>
                <a:gd name="T0" fmla="*/ 179 w 208"/>
                <a:gd name="T1" fmla="*/ 79 h 204"/>
                <a:gd name="T2" fmla="*/ 174 w 208"/>
                <a:gd name="T3" fmla="*/ 66 h 204"/>
                <a:gd name="T4" fmla="*/ 185 w 208"/>
                <a:gd name="T5" fmla="*/ 38 h 204"/>
                <a:gd name="T6" fmla="*/ 169 w 208"/>
                <a:gd name="T7" fmla="*/ 22 h 204"/>
                <a:gd name="T8" fmla="*/ 140 w 208"/>
                <a:gd name="T9" fmla="*/ 33 h 204"/>
                <a:gd name="T10" fmla="*/ 128 w 208"/>
                <a:gd name="T11" fmla="*/ 28 h 204"/>
                <a:gd name="T12" fmla="*/ 115 w 208"/>
                <a:gd name="T13" fmla="*/ 0 h 204"/>
                <a:gd name="T14" fmla="*/ 92 w 208"/>
                <a:gd name="T15" fmla="*/ 0 h 204"/>
                <a:gd name="T16" fmla="*/ 80 w 208"/>
                <a:gd name="T17" fmla="*/ 28 h 204"/>
                <a:gd name="T18" fmla="*/ 67 w 208"/>
                <a:gd name="T19" fmla="*/ 33 h 204"/>
                <a:gd name="T20" fmla="*/ 38 w 208"/>
                <a:gd name="T21" fmla="*/ 22 h 204"/>
                <a:gd name="T22" fmla="*/ 22 w 208"/>
                <a:gd name="T23" fmla="*/ 38 h 204"/>
                <a:gd name="T24" fmla="*/ 34 w 208"/>
                <a:gd name="T25" fmla="*/ 66 h 204"/>
                <a:gd name="T26" fmla="*/ 28 w 208"/>
                <a:gd name="T27" fmla="*/ 79 h 204"/>
                <a:gd name="T28" fmla="*/ 0 w 208"/>
                <a:gd name="T29" fmla="*/ 91 h 204"/>
                <a:gd name="T30" fmla="*/ 0 w 208"/>
                <a:gd name="T31" fmla="*/ 114 h 204"/>
                <a:gd name="T32" fmla="*/ 28 w 208"/>
                <a:gd name="T33" fmla="*/ 125 h 204"/>
                <a:gd name="T34" fmla="*/ 34 w 208"/>
                <a:gd name="T35" fmla="*/ 138 h 204"/>
                <a:gd name="T36" fmla="*/ 22 w 208"/>
                <a:gd name="T37" fmla="*/ 167 h 204"/>
                <a:gd name="T38" fmla="*/ 39 w 208"/>
                <a:gd name="T39" fmla="*/ 182 h 204"/>
                <a:gd name="T40" fmla="*/ 67 w 208"/>
                <a:gd name="T41" fmla="*/ 171 h 204"/>
                <a:gd name="T42" fmla="*/ 80 w 208"/>
                <a:gd name="T43" fmla="*/ 176 h 204"/>
                <a:gd name="T44" fmla="*/ 93 w 208"/>
                <a:gd name="T45" fmla="*/ 204 h 204"/>
                <a:gd name="T46" fmla="*/ 116 w 208"/>
                <a:gd name="T47" fmla="*/ 204 h 204"/>
                <a:gd name="T48" fmla="*/ 128 w 208"/>
                <a:gd name="T49" fmla="*/ 176 h 204"/>
                <a:gd name="T50" fmla="*/ 141 w 208"/>
                <a:gd name="T51" fmla="*/ 171 h 204"/>
                <a:gd name="T52" fmla="*/ 170 w 208"/>
                <a:gd name="T53" fmla="*/ 182 h 204"/>
                <a:gd name="T54" fmla="*/ 186 w 208"/>
                <a:gd name="T55" fmla="*/ 166 h 204"/>
                <a:gd name="T56" fmla="*/ 174 w 208"/>
                <a:gd name="T57" fmla="*/ 138 h 204"/>
                <a:gd name="T58" fmla="*/ 179 w 208"/>
                <a:gd name="T59" fmla="*/ 125 h 204"/>
                <a:gd name="T60" fmla="*/ 208 w 208"/>
                <a:gd name="T61" fmla="*/ 113 h 204"/>
                <a:gd name="T62" fmla="*/ 208 w 208"/>
                <a:gd name="T63" fmla="*/ 90 h 204"/>
                <a:gd name="T64" fmla="*/ 179 w 208"/>
                <a:gd name="T65" fmla="*/ 79 h 204"/>
                <a:gd name="T66" fmla="*/ 137 w 208"/>
                <a:gd name="T67" fmla="*/ 102 h 204"/>
                <a:gd name="T68" fmla="*/ 104 w 208"/>
                <a:gd name="T69" fmla="*/ 135 h 204"/>
                <a:gd name="T70" fmla="*/ 70 w 208"/>
                <a:gd name="T71" fmla="*/ 102 h 204"/>
                <a:gd name="T72" fmla="*/ 104 w 208"/>
                <a:gd name="T73" fmla="*/ 69 h 204"/>
                <a:gd name="T74" fmla="*/ 137 w 208"/>
                <a:gd name="T75" fmla="*/ 10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8" h="204">
                  <a:moveTo>
                    <a:pt x="179" y="79"/>
                  </a:moveTo>
                  <a:cubicBezTo>
                    <a:pt x="174" y="66"/>
                    <a:pt x="174" y="66"/>
                    <a:pt x="174" y="66"/>
                  </a:cubicBezTo>
                  <a:cubicBezTo>
                    <a:pt x="174" y="66"/>
                    <a:pt x="186" y="39"/>
                    <a:pt x="185" y="38"/>
                  </a:cubicBezTo>
                  <a:cubicBezTo>
                    <a:pt x="169" y="22"/>
                    <a:pt x="169" y="22"/>
                    <a:pt x="169" y="22"/>
                  </a:cubicBezTo>
                  <a:cubicBezTo>
                    <a:pt x="168" y="21"/>
                    <a:pt x="140" y="33"/>
                    <a:pt x="140" y="33"/>
                  </a:cubicBezTo>
                  <a:cubicBezTo>
                    <a:pt x="128" y="28"/>
                    <a:pt x="128" y="28"/>
                    <a:pt x="128" y="28"/>
                  </a:cubicBezTo>
                  <a:cubicBezTo>
                    <a:pt x="128" y="28"/>
                    <a:pt x="116" y="0"/>
                    <a:pt x="115" y="0"/>
                  </a:cubicBezTo>
                  <a:cubicBezTo>
                    <a:pt x="92" y="0"/>
                    <a:pt x="92" y="0"/>
                    <a:pt x="92" y="0"/>
                  </a:cubicBezTo>
                  <a:cubicBezTo>
                    <a:pt x="90" y="0"/>
                    <a:pt x="80" y="28"/>
                    <a:pt x="80" y="28"/>
                  </a:cubicBezTo>
                  <a:cubicBezTo>
                    <a:pt x="67" y="33"/>
                    <a:pt x="67" y="33"/>
                    <a:pt x="67" y="33"/>
                  </a:cubicBezTo>
                  <a:cubicBezTo>
                    <a:pt x="67" y="33"/>
                    <a:pt x="39" y="21"/>
                    <a:pt x="38" y="22"/>
                  </a:cubicBezTo>
                  <a:cubicBezTo>
                    <a:pt x="22" y="38"/>
                    <a:pt x="22" y="38"/>
                    <a:pt x="22" y="38"/>
                  </a:cubicBezTo>
                  <a:cubicBezTo>
                    <a:pt x="21" y="39"/>
                    <a:pt x="34" y="66"/>
                    <a:pt x="34" y="66"/>
                  </a:cubicBezTo>
                  <a:cubicBezTo>
                    <a:pt x="28" y="79"/>
                    <a:pt x="28" y="79"/>
                    <a:pt x="28" y="79"/>
                  </a:cubicBezTo>
                  <a:cubicBezTo>
                    <a:pt x="28" y="79"/>
                    <a:pt x="0" y="90"/>
                    <a:pt x="0" y="91"/>
                  </a:cubicBezTo>
                  <a:cubicBezTo>
                    <a:pt x="0" y="114"/>
                    <a:pt x="0" y="114"/>
                    <a:pt x="0" y="114"/>
                  </a:cubicBezTo>
                  <a:cubicBezTo>
                    <a:pt x="0" y="115"/>
                    <a:pt x="28" y="125"/>
                    <a:pt x="28" y="125"/>
                  </a:cubicBezTo>
                  <a:cubicBezTo>
                    <a:pt x="34" y="138"/>
                    <a:pt x="34" y="138"/>
                    <a:pt x="34" y="138"/>
                  </a:cubicBezTo>
                  <a:cubicBezTo>
                    <a:pt x="34" y="138"/>
                    <a:pt x="21" y="166"/>
                    <a:pt x="22" y="167"/>
                  </a:cubicBezTo>
                  <a:cubicBezTo>
                    <a:pt x="39" y="182"/>
                    <a:pt x="39" y="182"/>
                    <a:pt x="39" y="182"/>
                  </a:cubicBezTo>
                  <a:cubicBezTo>
                    <a:pt x="40" y="183"/>
                    <a:pt x="67" y="171"/>
                    <a:pt x="67" y="171"/>
                  </a:cubicBezTo>
                  <a:cubicBezTo>
                    <a:pt x="80" y="176"/>
                    <a:pt x="80" y="176"/>
                    <a:pt x="80" y="176"/>
                  </a:cubicBezTo>
                  <a:cubicBezTo>
                    <a:pt x="80" y="176"/>
                    <a:pt x="91" y="204"/>
                    <a:pt x="93" y="204"/>
                  </a:cubicBezTo>
                  <a:cubicBezTo>
                    <a:pt x="116" y="204"/>
                    <a:pt x="116" y="204"/>
                    <a:pt x="116" y="204"/>
                  </a:cubicBezTo>
                  <a:cubicBezTo>
                    <a:pt x="117" y="204"/>
                    <a:pt x="128" y="176"/>
                    <a:pt x="128" y="176"/>
                  </a:cubicBezTo>
                  <a:cubicBezTo>
                    <a:pt x="141" y="171"/>
                    <a:pt x="141" y="171"/>
                    <a:pt x="141" y="171"/>
                  </a:cubicBezTo>
                  <a:cubicBezTo>
                    <a:pt x="141" y="171"/>
                    <a:pt x="169" y="183"/>
                    <a:pt x="170" y="182"/>
                  </a:cubicBezTo>
                  <a:cubicBezTo>
                    <a:pt x="186" y="166"/>
                    <a:pt x="186" y="166"/>
                    <a:pt x="186" y="166"/>
                  </a:cubicBezTo>
                  <a:cubicBezTo>
                    <a:pt x="187" y="165"/>
                    <a:pt x="174" y="138"/>
                    <a:pt x="174" y="138"/>
                  </a:cubicBezTo>
                  <a:cubicBezTo>
                    <a:pt x="179" y="125"/>
                    <a:pt x="179" y="125"/>
                    <a:pt x="179" y="125"/>
                  </a:cubicBezTo>
                  <a:cubicBezTo>
                    <a:pt x="179" y="125"/>
                    <a:pt x="208" y="114"/>
                    <a:pt x="208" y="113"/>
                  </a:cubicBezTo>
                  <a:cubicBezTo>
                    <a:pt x="208" y="90"/>
                    <a:pt x="208" y="90"/>
                    <a:pt x="208" y="90"/>
                  </a:cubicBezTo>
                  <a:cubicBezTo>
                    <a:pt x="208" y="89"/>
                    <a:pt x="179" y="79"/>
                    <a:pt x="179" y="79"/>
                  </a:cubicBezTo>
                  <a:moveTo>
                    <a:pt x="137" y="102"/>
                  </a:moveTo>
                  <a:cubicBezTo>
                    <a:pt x="137" y="120"/>
                    <a:pt x="122" y="135"/>
                    <a:pt x="104" y="135"/>
                  </a:cubicBezTo>
                  <a:cubicBezTo>
                    <a:pt x="85" y="135"/>
                    <a:pt x="70" y="120"/>
                    <a:pt x="70" y="102"/>
                  </a:cubicBezTo>
                  <a:cubicBezTo>
                    <a:pt x="70" y="84"/>
                    <a:pt x="85" y="69"/>
                    <a:pt x="104" y="69"/>
                  </a:cubicBezTo>
                  <a:cubicBezTo>
                    <a:pt x="122" y="69"/>
                    <a:pt x="137" y="84"/>
                    <a:pt x="137" y="102"/>
                  </a:cubicBezTo>
                </a:path>
              </a:pathLst>
            </a:custGeom>
            <a:solidFill>
              <a:schemeClr val="bg1">
                <a:lumMod val="50000"/>
              </a:schemeClr>
            </a:solidFill>
            <a:ln>
              <a:noFill/>
            </a:ln>
          </p:spPr>
          <p:txBody>
            <a:bodyPr vert="horz" wrap="square" lIns="91440" tIns="45720" rIns="91440" bIns="45720" numCol="1" anchor="t" anchorCtr="0" compatLnSpc="1"/>
            <a:lstStyle>
              <a:defPPr>
                <a:defRPr lang="id-ID"/>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id-ID" sz="2800"/>
            </a:p>
          </p:txBody>
        </p:sp>
        <p:sp>
          <p:nvSpPr>
            <p:cNvPr id="10" name="TextBox 10"/>
            <p:cNvSpPr txBox="1"/>
            <p:nvPr/>
          </p:nvSpPr>
          <p:spPr>
            <a:xfrm>
              <a:off x="772561" y="2215392"/>
              <a:ext cx="873479" cy="226878"/>
            </a:xfrm>
            <a:prstGeom prst="rect">
              <a:avLst/>
            </a:prstGeom>
            <a:noFill/>
          </p:spPr>
          <p:txBody>
            <a:bodyPr wrap="none" rtlCol="0">
              <a:spAutoFit/>
            </a:bodyPr>
            <a:lstStyle>
              <a:defPPr>
                <a:defRPr lang="id-ID"/>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r>
                <a:rPr lang="id-ID" sz="1400" dirty="0">
                  <a:solidFill>
                    <a:schemeClr val="bg1">
                      <a:lumMod val="65000"/>
                    </a:schemeClr>
                  </a:solidFill>
                  <a:latin typeface="PT Sans" panose="020B0503020203020204" pitchFamily="34" charset="0"/>
                </a:rPr>
                <a:t>The</a:t>
              </a:r>
            </a:p>
          </p:txBody>
        </p:sp>
        <p:sp>
          <p:nvSpPr>
            <p:cNvPr id="12" name="TextBox 34"/>
            <p:cNvSpPr txBox="1"/>
            <p:nvPr/>
          </p:nvSpPr>
          <p:spPr>
            <a:xfrm>
              <a:off x="4496707" y="2215392"/>
              <a:ext cx="400817" cy="226878"/>
            </a:xfrm>
            <a:prstGeom prst="rect">
              <a:avLst/>
            </a:prstGeom>
            <a:noFill/>
          </p:spPr>
          <p:txBody>
            <a:bodyPr wrap="none" rtlCol="0">
              <a:spAutoFit/>
            </a:bodyPr>
            <a:lstStyle>
              <a:defPPr>
                <a:defRPr lang="id-ID"/>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r"/>
              <a:r>
                <a:rPr lang="id-ID" sz="1400" b="1" dirty="0">
                  <a:solidFill>
                    <a:schemeClr val="bg1">
                      <a:lumMod val="65000"/>
                    </a:schemeClr>
                  </a:solidFill>
                  <a:latin typeface="PT Sans" panose="020B0503020203020204" pitchFamily="34" charset="0"/>
                </a:rPr>
                <a:t>70%</a:t>
              </a:r>
            </a:p>
          </p:txBody>
        </p:sp>
        <p:sp>
          <p:nvSpPr>
            <p:cNvPr id="13" name="Rectangle 11"/>
            <p:cNvSpPr/>
            <p:nvPr/>
          </p:nvSpPr>
          <p:spPr>
            <a:xfrm>
              <a:off x="588663" y="3145692"/>
              <a:ext cx="4223344" cy="157882"/>
            </a:xfrm>
            <a:prstGeom prst="rect">
              <a:avLst/>
            </a:prstGeom>
            <a:pattFill prst="dkDnDiag">
              <a:fgClr>
                <a:schemeClr val="bg1">
                  <a:lumMod val="8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id-ID" sz="2800"/>
            </a:p>
          </p:txBody>
        </p:sp>
        <p:sp>
          <p:nvSpPr>
            <p:cNvPr id="14" name="Rectangle 12"/>
            <p:cNvSpPr/>
            <p:nvPr/>
          </p:nvSpPr>
          <p:spPr>
            <a:xfrm>
              <a:off x="588663" y="3144193"/>
              <a:ext cx="4002419" cy="159380"/>
            </a:xfrm>
            <a:prstGeom prst="rect">
              <a:avLst/>
            </a:prstGeom>
            <a:solidFill>
              <a:srgbClr val="D98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id-ID" sz="2800"/>
            </a:p>
          </p:txBody>
        </p:sp>
        <p:sp>
          <p:nvSpPr>
            <p:cNvPr id="15" name="TextBox 38"/>
            <p:cNvSpPr txBox="1"/>
            <p:nvPr/>
          </p:nvSpPr>
          <p:spPr>
            <a:xfrm>
              <a:off x="772559" y="2875622"/>
              <a:ext cx="1284694" cy="226878"/>
            </a:xfrm>
            <a:prstGeom prst="rect">
              <a:avLst/>
            </a:prstGeom>
            <a:noFill/>
          </p:spPr>
          <p:txBody>
            <a:bodyPr wrap="none" rtlCol="0">
              <a:spAutoFit/>
            </a:bodyPr>
            <a:lstStyle>
              <a:defPPr>
                <a:defRPr lang="id-ID"/>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r>
                <a:rPr lang="id-ID" sz="1400" dirty="0">
                  <a:solidFill>
                    <a:schemeClr val="bg1">
                      <a:lumMod val="65000"/>
                    </a:schemeClr>
                  </a:solidFill>
                  <a:latin typeface="PT Sans" panose="020B0503020203020204" pitchFamily="34" charset="0"/>
                </a:rPr>
                <a:t>GRAPHIC DESIGN</a:t>
              </a:r>
            </a:p>
          </p:txBody>
        </p:sp>
        <p:sp>
          <p:nvSpPr>
            <p:cNvPr id="16" name="TextBox 39"/>
            <p:cNvSpPr txBox="1"/>
            <p:nvPr/>
          </p:nvSpPr>
          <p:spPr>
            <a:xfrm>
              <a:off x="4496707" y="2875622"/>
              <a:ext cx="400817" cy="226878"/>
            </a:xfrm>
            <a:prstGeom prst="rect">
              <a:avLst/>
            </a:prstGeom>
            <a:noFill/>
          </p:spPr>
          <p:txBody>
            <a:bodyPr wrap="none" rtlCol="0">
              <a:spAutoFit/>
            </a:bodyPr>
            <a:lstStyle>
              <a:defPPr>
                <a:defRPr lang="id-ID"/>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r"/>
              <a:r>
                <a:rPr lang="id-ID" sz="1400" b="1" dirty="0">
                  <a:solidFill>
                    <a:schemeClr val="bg1">
                      <a:lumMod val="65000"/>
                    </a:schemeClr>
                  </a:solidFill>
                  <a:latin typeface="PT Sans" panose="020B0503020203020204" pitchFamily="34" charset="0"/>
                </a:rPr>
                <a:t>92%</a:t>
              </a:r>
            </a:p>
          </p:txBody>
        </p:sp>
        <p:sp>
          <p:nvSpPr>
            <p:cNvPr id="17" name="Rectangle 15"/>
            <p:cNvSpPr/>
            <p:nvPr/>
          </p:nvSpPr>
          <p:spPr>
            <a:xfrm>
              <a:off x="588663" y="3805923"/>
              <a:ext cx="4223344" cy="157882"/>
            </a:xfrm>
            <a:prstGeom prst="rect">
              <a:avLst/>
            </a:prstGeom>
            <a:pattFill prst="dkDnDiag">
              <a:fgClr>
                <a:schemeClr val="bg1">
                  <a:lumMod val="8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id-ID" sz="2800"/>
            </a:p>
          </p:txBody>
        </p:sp>
        <p:sp>
          <p:nvSpPr>
            <p:cNvPr id="18" name="Rectangle 16"/>
            <p:cNvSpPr/>
            <p:nvPr/>
          </p:nvSpPr>
          <p:spPr>
            <a:xfrm>
              <a:off x="588661" y="3804424"/>
              <a:ext cx="3567800" cy="159380"/>
            </a:xfrm>
            <a:prstGeom prst="rect">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id-ID" sz="2800"/>
            </a:p>
          </p:txBody>
        </p:sp>
        <p:sp>
          <p:nvSpPr>
            <p:cNvPr id="19" name="TextBox 43"/>
            <p:cNvSpPr txBox="1"/>
            <p:nvPr/>
          </p:nvSpPr>
          <p:spPr>
            <a:xfrm>
              <a:off x="772559" y="3535852"/>
              <a:ext cx="1476122" cy="226878"/>
            </a:xfrm>
            <a:prstGeom prst="rect">
              <a:avLst/>
            </a:prstGeom>
            <a:noFill/>
          </p:spPr>
          <p:txBody>
            <a:bodyPr wrap="none" rtlCol="0">
              <a:spAutoFit/>
            </a:bodyPr>
            <a:lstStyle>
              <a:defPPr>
                <a:defRPr lang="id-ID"/>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r>
                <a:rPr lang="id-ID" sz="1400" dirty="0">
                  <a:solidFill>
                    <a:schemeClr val="bg1">
                      <a:lumMod val="65000"/>
                    </a:schemeClr>
                  </a:solidFill>
                  <a:latin typeface="PT Sans" panose="020B0503020203020204" pitchFamily="34" charset="0"/>
                </a:rPr>
                <a:t>WEB Development</a:t>
              </a:r>
            </a:p>
          </p:txBody>
        </p:sp>
        <p:sp>
          <p:nvSpPr>
            <p:cNvPr id="20" name="TextBox 44"/>
            <p:cNvSpPr txBox="1"/>
            <p:nvPr/>
          </p:nvSpPr>
          <p:spPr>
            <a:xfrm>
              <a:off x="4496707" y="3535852"/>
              <a:ext cx="400817" cy="226878"/>
            </a:xfrm>
            <a:prstGeom prst="rect">
              <a:avLst/>
            </a:prstGeom>
            <a:noFill/>
          </p:spPr>
          <p:txBody>
            <a:bodyPr wrap="none" rtlCol="0">
              <a:spAutoFit/>
            </a:bodyPr>
            <a:lstStyle>
              <a:defPPr>
                <a:defRPr lang="id-ID"/>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r"/>
              <a:r>
                <a:rPr lang="id-ID" sz="1400" b="1" dirty="0">
                  <a:solidFill>
                    <a:schemeClr val="bg1">
                      <a:lumMod val="65000"/>
                    </a:schemeClr>
                  </a:solidFill>
                  <a:latin typeface="PT Sans" panose="020B0503020203020204" pitchFamily="34" charset="0"/>
                </a:rPr>
                <a:t>87%</a:t>
              </a:r>
            </a:p>
          </p:txBody>
        </p:sp>
        <p:sp>
          <p:nvSpPr>
            <p:cNvPr id="21" name="Rectangle 19"/>
            <p:cNvSpPr/>
            <p:nvPr/>
          </p:nvSpPr>
          <p:spPr>
            <a:xfrm>
              <a:off x="588663" y="4466151"/>
              <a:ext cx="4223344" cy="157882"/>
            </a:xfrm>
            <a:prstGeom prst="rect">
              <a:avLst/>
            </a:prstGeom>
            <a:pattFill prst="dkDnDiag">
              <a:fgClr>
                <a:schemeClr val="bg1">
                  <a:lumMod val="8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id-ID" sz="2800"/>
            </a:p>
          </p:txBody>
        </p:sp>
        <p:sp>
          <p:nvSpPr>
            <p:cNvPr id="22" name="Rectangle 20"/>
            <p:cNvSpPr/>
            <p:nvPr/>
          </p:nvSpPr>
          <p:spPr>
            <a:xfrm>
              <a:off x="588663" y="4464655"/>
              <a:ext cx="2186776" cy="159380"/>
            </a:xfrm>
            <a:prstGeom prst="rect">
              <a:avLst/>
            </a:prstGeom>
            <a:solidFill>
              <a:srgbClr val="D98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id-ID" sz="2800"/>
            </a:p>
          </p:txBody>
        </p:sp>
        <p:sp>
          <p:nvSpPr>
            <p:cNvPr id="23" name="TextBox 48"/>
            <p:cNvSpPr txBox="1"/>
            <p:nvPr/>
          </p:nvSpPr>
          <p:spPr>
            <a:xfrm>
              <a:off x="772561" y="4196082"/>
              <a:ext cx="738770" cy="226878"/>
            </a:xfrm>
            <a:prstGeom prst="rect">
              <a:avLst/>
            </a:prstGeom>
            <a:noFill/>
          </p:spPr>
          <p:txBody>
            <a:bodyPr wrap="none" rtlCol="0">
              <a:spAutoFit/>
            </a:bodyPr>
            <a:lstStyle>
              <a:defPPr>
                <a:defRPr lang="id-ID"/>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r>
                <a:rPr lang="id-ID" sz="1400" dirty="0">
                  <a:solidFill>
                    <a:schemeClr val="bg1">
                      <a:lumMod val="65000"/>
                    </a:schemeClr>
                  </a:solidFill>
                  <a:latin typeface="PT Sans" panose="020B0503020203020204" pitchFamily="34" charset="0"/>
                </a:rPr>
                <a:t>IDENTITY</a:t>
              </a:r>
            </a:p>
          </p:txBody>
        </p:sp>
        <p:sp>
          <p:nvSpPr>
            <p:cNvPr id="24" name="TextBox 49"/>
            <p:cNvSpPr txBox="1"/>
            <p:nvPr/>
          </p:nvSpPr>
          <p:spPr>
            <a:xfrm>
              <a:off x="4496707" y="4196082"/>
              <a:ext cx="400817" cy="226878"/>
            </a:xfrm>
            <a:prstGeom prst="rect">
              <a:avLst/>
            </a:prstGeom>
            <a:noFill/>
          </p:spPr>
          <p:txBody>
            <a:bodyPr wrap="none" rtlCol="0">
              <a:spAutoFit/>
            </a:bodyPr>
            <a:lstStyle>
              <a:defPPr>
                <a:defRPr lang="id-ID"/>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r"/>
              <a:r>
                <a:rPr lang="id-ID" sz="1400" b="1" dirty="0">
                  <a:solidFill>
                    <a:schemeClr val="bg1">
                      <a:lumMod val="65000"/>
                    </a:schemeClr>
                  </a:solidFill>
                  <a:latin typeface="PT Sans" panose="020B0503020203020204" pitchFamily="34" charset="0"/>
                </a:rPr>
                <a:t>52%</a:t>
              </a:r>
            </a:p>
          </p:txBody>
        </p:sp>
        <p:grpSp>
          <p:nvGrpSpPr>
            <p:cNvPr id="25" name="Group 23"/>
            <p:cNvGrpSpPr/>
            <p:nvPr/>
          </p:nvGrpSpPr>
          <p:grpSpPr>
            <a:xfrm>
              <a:off x="616465" y="2879838"/>
              <a:ext cx="130405" cy="199020"/>
              <a:chOff x="6553" y="1835403"/>
              <a:chExt cx="576263" cy="879476"/>
            </a:xfrm>
            <a:solidFill>
              <a:schemeClr val="bg1">
                <a:lumMod val="50000"/>
              </a:schemeClr>
            </a:solidFill>
          </p:grpSpPr>
          <p:sp>
            <p:nvSpPr>
              <p:cNvPr id="30" name="Freeform 30"/>
              <p:cNvSpPr/>
              <p:nvPr/>
            </p:nvSpPr>
            <p:spPr bwMode="auto">
              <a:xfrm>
                <a:off x="63703" y="1835403"/>
                <a:ext cx="442913" cy="150813"/>
              </a:xfrm>
              <a:custGeom>
                <a:avLst/>
                <a:gdLst>
                  <a:gd name="T0" fmla="*/ 231 w 279"/>
                  <a:gd name="T1" fmla="*/ 95 h 95"/>
                  <a:gd name="T2" fmla="*/ 58 w 279"/>
                  <a:gd name="T3" fmla="*/ 95 h 95"/>
                  <a:gd name="T4" fmla="*/ 0 w 279"/>
                  <a:gd name="T5" fmla="*/ 0 h 95"/>
                  <a:gd name="T6" fmla="*/ 279 w 279"/>
                  <a:gd name="T7" fmla="*/ 0 h 95"/>
                  <a:gd name="T8" fmla="*/ 231 w 279"/>
                  <a:gd name="T9" fmla="*/ 95 h 95"/>
                </a:gdLst>
                <a:ahLst/>
                <a:cxnLst>
                  <a:cxn ang="0">
                    <a:pos x="T0" y="T1"/>
                  </a:cxn>
                  <a:cxn ang="0">
                    <a:pos x="T2" y="T3"/>
                  </a:cxn>
                  <a:cxn ang="0">
                    <a:pos x="T4" y="T5"/>
                  </a:cxn>
                  <a:cxn ang="0">
                    <a:pos x="T6" y="T7"/>
                  </a:cxn>
                  <a:cxn ang="0">
                    <a:pos x="T8" y="T9"/>
                  </a:cxn>
                </a:cxnLst>
                <a:rect l="0" t="0" r="r" b="b"/>
                <a:pathLst>
                  <a:path w="279" h="95">
                    <a:moveTo>
                      <a:pt x="231" y="95"/>
                    </a:moveTo>
                    <a:lnTo>
                      <a:pt x="58" y="95"/>
                    </a:lnTo>
                    <a:lnTo>
                      <a:pt x="0" y="0"/>
                    </a:lnTo>
                    <a:lnTo>
                      <a:pt x="279" y="0"/>
                    </a:lnTo>
                    <a:lnTo>
                      <a:pt x="231" y="95"/>
                    </a:lnTo>
                    <a:close/>
                  </a:path>
                </a:pathLst>
              </a:custGeom>
              <a:grpFill/>
              <a:ln w="12700" cap="rnd">
                <a:solidFill>
                  <a:schemeClr val="bg1"/>
                </a:solidFill>
                <a:prstDash val="solid"/>
                <a:round/>
              </a:ln>
            </p:spPr>
            <p:txBody>
              <a:bodyPr vert="horz" wrap="square" lIns="91440" tIns="45720" rIns="91440" bIns="45720" numCol="1" anchor="t" anchorCtr="0" compatLnSpc="1"/>
              <a:lstStyle>
                <a:defPPr>
                  <a:defRPr lang="id-ID"/>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id-ID" sz="2800"/>
              </a:p>
            </p:txBody>
          </p:sp>
          <p:sp>
            <p:nvSpPr>
              <p:cNvPr id="31" name="Freeform 31"/>
              <p:cNvSpPr/>
              <p:nvPr/>
            </p:nvSpPr>
            <p:spPr bwMode="auto">
              <a:xfrm>
                <a:off x="6553" y="1986216"/>
                <a:ext cx="576263" cy="728663"/>
              </a:xfrm>
              <a:custGeom>
                <a:avLst/>
                <a:gdLst>
                  <a:gd name="T0" fmla="*/ 219 w 363"/>
                  <a:gd name="T1" fmla="*/ 459 h 459"/>
                  <a:gd name="T2" fmla="*/ 142 w 363"/>
                  <a:gd name="T3" fmla="*/ 459 h 459"/>
                  <a:gd name="T4" fmla="*/ 0 w 363"/>
                  <a:gd name="T5" fmla="*/ 158 h 459"/>
                  <a:gd name="T6" fmla="*/ 94 w 363"/>
                  <a:gd name="T7" fmla="*/ 0 h 459"/>
                  <a:gd name="T8" fmla="*/ 267 w 363"/>
                  <a:gd name="T9" fmla="*/ 0 h 459"/>
                  <a:gd name="T10" fmla="*/ 363 w 363"/>
                  <a:gd name="T11" fmla="*/ 158 h 459"/>
                  <a:gd name="T12" fmla="*/ 219 w 363"/>
                  <a:gd name="T13" fmla="*/ 459 h 459"/>
                </a:gdLst>
                <a:ahLst/>
                <a:cxnLst>
                  <a:cxn ang="0">
                    <a:pos x="T0" y="T1"/>
                  </a:cxn>
                  <a:cxn ang="0">
                    <a:pos x="T2" y="T3"/>
                  </a:cxn>
                  <a:cxn ang="0">
                    <a:pos x="T4" y="T5"/>
                  </a:cxn>
                  <a:cxn ang="0">
                    <a:pos x="T6" y="T7"/>
                  </a:cxn>
                  <a:cxn ang="0">
                    <a:pos x="T8" y="T9"/>
                  </a:cxn>
                  <a:cxn ang="0">
                    <a:pos x="T10" y="T11"/>
                  </a:cxn>
                  <a:cxn ang="0">
                    <a:pos x="T12" y="T13"/>
                  </a:cxn>
                </a:cxnLst>
                <a:rect l="0" t="0" r="r" b="b"/>
                <a:pathLst>
                  <a:path w="363" h="459">
                    <a:moveTo>
                      <a:pt x="219" y="459"/>
                    </a:moveTo>
                    <a:lnTo>
                      <a:pt x="142" y="459"/>
                    </a:lnTo>
                    <a:lnTo>
                      <a:pt x="0" y="158"/>
                    </a:lnTo>
                    <a:lnTo>
                      <a:pt x="94" y="0"/>
                    </a:lnTo>
                    <a:lnTo>
                      <a:pt x="267" y="0"/>
                    </a:lnTo>
                    <a:lnTo>
                      <a:pt x="363" y="158"/>
                    </a:lnTo>
                    <a:lnTo>
                      <a:pt x="219" y="459"/>
                    </a:lnTo>
                    <a:close/>
                  </a:path>
                </a:pathLst>
              </a:custGeom>
              <a:grpFill/>
              <a:ln w="12700" cap="rnd">
                <a:solidFill>
                  <a:schemeClr val="bg1"/>
                </a:solidFill>
                <a:prstDash val="solid"/>
                <a:round/>
              </a:ln>
            </p:spPr>
            <p:txBody>
              <a:bodyPr vert="horz" wrap="square" lIns="91440" tIns="45720" rIns="91440" bIns="45720" numCol="1" anchor="t" anchorCtr="0" compatLnSpc="1"/>
              <a:lstStyle>
                <a:defPPr>
                  <a:defRPr lang="id-ID"/>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id-ID" sz="2800"/>
              </a:p>
            </p:txBody>
          </p:sp>
          <p:sp>
            <p:nvSpPr>
              <p:cNvPr id="32" name="Line 52"/>
              <p:cNvSpPr>
                <a:spLocks noChangeShapeType="1"/>
              </p:cNvSpPr>
              <p:nvPr/>
            </p:nvSpPr>
            <p:spPr bwMode="auto">
              <a:xfrm>
                <a:off x="292303" y="2291016"/>
                <a:ext cx="0" cy="423863"/>
              </a:xfrm>
              <a:prstGeom prst="line">
                <a:avLst/>
              </a:prstGeom>
              <a:grpFill/>
              <a:ln w="12700" cap="rnd">
                <a:solidFill>
                  <a:schemeClr val="bg1"/>
                </a:solidFill>
                <a:prstDash val="solid"/>
                <a:round/>
              </a:ln>
            </p:spPr>
            <p:txBody>
              <a:bodyPr vert="horz" wrap="square" lIns="91440" tIns="45720" rIns="91440" bIns="45720" numCol="1" anchor="t" anchorCtr="0" compatLnSpc="1"/>
              <a:lstStyle>
                <a:defPPr>
                  <a:defRPr lang="id-ID"/>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id-ID" sz="2800"/>
              </a:p>
            </p:txBody>
          </p:sp>
          <p:sp>
            <p:nvSpPr>
              <p:cNvPr id="33" name="Oval 33"/>
              <p:cNvSpPr>
                <a:spLocks noChangeArrowheads="1"/>
              </p:cNvSpPr>
              <p:nvPr/>
            </p:nvSpPr>
            <p:spPr bwMode="auto">
              <a:xfrm>
                <a:off x="216103" y="2138616"/>
                <a:ext cx="152400" cy="152400"/>
              </a:xfrm>
              <a:prstGeom prst="ellipse">
                <a:avLst/>
              </a:prstGeom>
              <a:grpFill/>
              <a:ln w="12700" cap="rnd">
                <a:solidFill>
                  <a:schemeClr val="bg1"/>
                </a:solidFill>
                <a:prstDash val="solid"/>
                <a:round/>
              </a:ln>
            </p:spPr>
            <p:txBody>
              <a:bodyPr vert="horz" wrap="square" lIns="91440" tIns="45720" rIns="91440" bIns="45720" numCol="1" anchor="t" anchorCtr="0" compatLnSpc="1"/>
              <a:lstStyle>
                <a:defPPr>
                  <a:defRPr lang="id-ID"/>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id-ID" sz="2800"/>
              </a:p>
            </p:txBody>
          </p:sp>
        </p:grpSp>
        <p:grpSp>
          <p:nvGrpSpPr>
            <p:cNvPr id="26" name="Group 24"/>
            <p:cNvGrpSpPr/>
            <p:nvPr/>
          </p:nvGrpSpPr>
          <p:grpSpPr>
            <a:xfrm>
              <a:off x="582776" y="3539436"/>
              <a:ext cx="189785" cy="184900"/>
              <a:chOff x="-58217" y="2261763"/>
              <a:chExt cx="801688" cy="781051"/>
            </a:xfrm>
            <a:solidFill>
              <a:schemeClr val="bg1">
                <a:lumMod val="50000"/>
              </a:schemeClr>
            </a:solidFill>
          </p:grpSpPr>
          <p:sp>
            <p:nvSpPr>
              <p:cNvPr id="28" name="Freeform 28"/>
              <p:cNvSpPr/>
              <p:nvPr/>
            </p:nvSpPr>
            <p:spPr bwMode="auto">
              <a:xfrm>
                <a:off x="-58217" y="2323676"/>
                <a:ext cx="719138" cy="719138"/>
              </a:xfrm>
              <a:custGeom>
                <a:avLst/>
                <a:gdLst>
                  <a:gd name="T0" fmla="*/ 94 w 189"/>
                  <a:gd name="T1" fmla="*/ 95 h 189"/>
                  <a:gd name="T2" fmla="*/ 189 w 189"/>
                  <a:gd name="T3" fmla="*/ 95 h 189"/>
                  <a:gd name="T4" fmla="*/ 94 w 189"/>
                  <a:gd name="T5" fmla="*/ 189 h 189"/>
                  <a:gd name="T6" fmla="*/ 0 w 189"/>
                  <a:gd name="T7" fmla="*/ 95 h 189"/>
                  <a:gd name="T8" fmla="*/ 94 w 189"/>
                  <a:gd name="T9" fmla="*/ 0 h 189"/>
                  <a:gd name="T10" fmla="*/ 94 w 189"/>
                  <a:gd name="T11" fmla="*/ 95 h 189"/>
                </a:gdLst>
                <a:ahLst/>
                <a:cxnLst>
                  <a:cxn ang="0">
                    <a:pos x="T0" y="T1"/>
                  </a:cxn>
                  <a:cxn ang="0">
                    <a:pos x="T2" y="T3"/>
                  </a:cxn>
                  <a:cxn ang="0">
                    <a:pos x="T4" y="T5"/>
                  </a:cxn>
                  <a:cxn ang="0">
                    <a:pos x="T6" y="T7"/>
                  </a:cxn>
                  <a:cxn ang="0">
                    <a:pos x="T8" y="T9"/>
                  </a:cxn>
                  <a:cxn ang="0">
                    <a:pos x="T10" y="T11"/>
                  </a:cxn>
                </a:cxnLst>
                <a:rect l="0" t="0" r="r" b="b"/>
                <a:pathLst>
                  <a:path w="189" h="189">
                    <a:moveTo>
                      <a:pt x="94" y="95"/>
                    </a:moveTo>
                    <a:cubicBezTo>
                      <a:pt x="189" y="95"/>
                      <a:pt x="189" y="95"/>
                      <a:pt x="189" y="95"/>
                    </a:cubicBezTo>
                    <a:cubicBezTo>
                      <a:pt x="189" y="147"/>
                      <a:pt x="147" y="189"/>
                      <a:pt x="94" y="189"/>
                    </a:cubicBezTo>
                    <a:cubicBezTo>
                      <a:pt x="42" y="189"/>
                      <a:pt x="0" y="147"/>
                      <a:pt x="0" y="95"/>
                    </a:cubicBezTo>
                    <a:cubicBezTo>
                      <a:pt x="0" y="42"/>
                      <a:pt x="42" y="0"/>
                      <a:pt x="94" y="0"/>
                    </a:cubicBezTo>
                    <a:lnTo>
                      <a:pt x="94" y="9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id-ID"/>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id-ID" sz="2800"/>
              </a:p>
            </p:txBody>
          </p:sp>
          <p:sp>
            <p:nvSpPr>
              <p:cNvPr id="29" name="Freeform 29"/>
              <p:cNvSpPr/>
              <p:nvPr/>
            </p:nvSpPr>
            <p:spPr bwMode="auto">
              <a:xfrm>
                <a:off x="383108" y="2261763"/>
                <a:ext cx="360363" cy="361950"/>
              </a:xfrm>
              <a:custGeom>
                <a:avLst/>
                <a:gdLst>
                  <a:gd name="T0" fmla="*/ 0 w 95"/>
                  <a:gd name="T1" fmla="*/ 95 h 95"/>
                  <a:gd name="T2" fmla="*/ 95 w 95"/>
                  <a:gd name="T3" fmla="*/ 95 h 95"/>
                  <a:gd name="T4" fmla="*/ 0 w 95"/>
                  <a:gd name="T5" fmla="*/ 0 h 95"/>
                  <a:gd name="T6" fmla="*/ 0 w 95"/>
                  <a:gd name="T7" fmla="*/ 95 h 95"/>
                </a:gdLst>
                <a:ahLst/>
                <a:cxnLst>
                  <a:cxn ang="0">
                    <a:pos x="T0" y="T1"/>
                  </a:cxn>
                  <a:cxn ang="0">
                    <a:pos x="T2" y="T3"/>
                  </a:cxn>
                  <a:cxn ang="0">
                    <a:pos x="T4" y="T5"/>
                  </a:cxn>
                  <a:cxn ang="0">
                    <a:pos x="T6" y="T7"/>
                  </a:cxn>
                </a:cxnLst>
                <a:rect l="0" t="0" r="r" b="b"/>
                <a:pathLst>
                  <a:path w="95" h="95">
                    <a:moveTo>
                      <a:pt x="0" y="95"/>
                    </a:moveTo>
                    <a:cubicBezTo>
                      <a:pt x="95" y="95"/>
                      <a:pt x="95" y="95"/>
                      <a:pt x="95" y="95"/>
                    </a:cubicBezTo>
                    <a:cubicBezTo>
                      <a:pt x="95" y="42"/>
                      <a:pt x="52" y="0"/>
                      <a:pt x="0" y="0"/>
                    </a:cubicBezTo>
                    <a:lnTo>
                      <a:pt x="0" y="9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id-ID"/>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id-ID" sz="2800"/>
              </a:p>
            </p:txBody>
          </p:sp>
        </p:grpSp>
        <p:sp>
          <p:nvSpPr>
            <p:cNvPr id="27" name="Freeform 25"/>
            <p:cNvSpPr>
              <a:spLocks noEditPoints="1"/>
            </p:cNvSpPr>
            <p:nvPr/>
          </p:nvSpPr>
          <p:spPr bwMode="auto">
            <a:xfrm>
              <a:off x="602614" y="4249207"/>
              <a:ext cx="169274" cy="147665"/>
            </a:xfrm>
            <a:custGeom>
              <a:avLst/>
              <a:gdLst>
                <a:gd name="T0" fmla="*/ 36 w 216"/>
                <a:gd name="T1" fmla="*/ 19 h 188"/>
                <a:gd name="T2" fmla="*/ 10 w 216"/>
                <a:gd name="T3" fmla="*/ 3 h 188"/>
                <a:gd name="T4" fmla="*/ 0 w 216"/>
                <a:gd name="T5" fmla="*/ 8 h 188"/>
                <a:gd name="T6" fmla="*/ 0 w 216"/>
                <a:gd name="T7" fmla="*/ 42 h 188"/>
                <a:gd name="T8" fmla="*/ 10 w 216"/>
                <a:gd name="T9" fmla="*/ 48 h 188"/>
                <a:gd name="T10" fmla="*/ 36 w 216"/>
                <a:gd name="T11" fmla="*/ 31 h 188"/>
                <a:gd name="T12" fmla="*/ 36 w 216"/>
                <a:gd name="T13" fmla="*/ 19 h 188"/>
                <a:gd name="T14" fmla="*/ 205 w 216"/>
                <a:gd name="T15" fmla="*/ 8 h 188"/>
                <a:gd name="T16" fmla="*/ 68 w 216"/>
                <a:gd name="T17" fmla="*/ 8 h 188"/>
                <a:gd name="T18" fmla="*/ 57 w 216"/>
                <a:gd name="T19" fmla="*/ 20 h 188"/>
                <a:gd name="T20" fmla="*/ 57 w 216"/>
                <a:gd name="T21" fmla="*/ 31 h 188"/>
                <a:gd name="T22" fmla="*/ 68 w 216"/>
                <a:gd name="T23" fmla="*/ 42 h 188"/>
                <a:gd name="T24" fmla="*/ 205 w 216"/>
                <a:gd name="T25" fmla="*/ 42 h 188"/>
                <a:gd name="T26" fmla="*/ 216 w 216"/>
                <a:gd name="T27" fmla="*/ 31 h 188"/>
                <a:gd name="T28" fmla="*/ 216 w 216"/>
                <a:gd name="T29" fmla="*/ 20 h 188"/>
                <a:gd name="T30" fmla="*/ 205 w 216"/>
                <a:gd name="T31" fmla="*/ 8 h 188"/>
                <a:gd name="T32" fmla="*/ 10 w 216"/>
                <a:gd name="T33" fmla="*/ 116 h 188"/>
                <a:gd name="T34" fmla="*/ 36 w 216"/>
                <a:gd name="T35" fmla="*/ 100 h 188"/>
                <a:gd name="T36" fmla="*/ 35 w 216"/>
                <a:gd name="T37" fmla="*/ 89 h 188"/>
                <a:gd name="T38" fmla="*/ 10 w 216"/>
                <a:gd name="T39" fmla="*/ 76 h 188"/>
                <a:gd name="T40" fmla="*/ 0 w 216"/>
                <a:gd name="T41" fmla="*/ 82 h 188"/>
                <a:gd name="T42" fmla="*/ 0 w 216"/>
                <a:gd name="T43" fmla="*/ 111 h 188"/>
                <a:gd name="T44" fmla="*/ 10 w 216"/>
                <a:gd name="T45" fmla="*/ 116 h 188"/>
                <a:gd name="T46" fmla="*/ 205 w 216"/>
                <a:gd name="T47" fmla="*/ 77 h 188"/>
                <a:gd name="T48" fmla="*/ 68 w 216"/>
                <a:gd name="T49" fmla="*/ 77 h 188"/>
                <a:gd name="T50" fmla="*/ 57 w 216"/>
                <a:gd name="T51" fmla="*/ 88 h 188"/>
                <a:gd name="T52" fmla="*/ 57 w 216"/>
                <a:gd name="T53" fmla="*/ 99 h 188"/>
                <a:gd name="T54" fmla="*/ 68 w 216"/>
                <a:gd name="T55" fmla="*/ 111 h 188"/>
                <a:gd name="T56" fmla="*/ 205 w 216"/>
                <a:gd name="T57" fmla="*/ 111 h 188"/>
                <a:gd name="T58" fmla="*/ 216 w 216"/>
                <a:gd name="T59" fmla="*/ 99 h 188"/>
                <a:gd name="T60" fmla="*/ 216 w 216"/>
                <a:gd name="T61" fmla="*/ 88 h 188"/>
                <a:gd name="T62" fmla="*/ 205 w 216"/>
                <a:gd name="T63" fmla="*/ 77 h 188"/>
                <a:gd name="T64" fmla="*/ 36 w 216"/>
                <a:gd name="T65" fmla="*/ 156 h 188"/>
                <a:gd name="T66" fmla="*/ 10 w 216"/>
                <a:gd name="T67" fmla="*/ 139 h 188"/>
                <a:gd name="T68" fmla="*/ 0 w 216"/>
                <a:gd name="T69" fmla="*/ 145 h 188"/>
                <a:gd name="T70" fmla="*/ 0 w 216"/>
                <a:gd name="T71" fmla="*/ 179 h 188"/>
                <a:gd name="T72" fmla="*/ 10 w 216"/>
                <a:gd name="T73" fmla="*/ 184 h 188"/>
                <a:gd name="T74" fmla="*/ 36 w 216"/>
                <a:gd name="T75" fmla="*/ 168 h 188"/>
                <a:gd name="T76" fmla="*/ 36 w 216"/>
                <a:gd name="T77" fmla="*/ 156 h 188"/>
                <a:gd name="T78" fmla="*/ 205 w 216"/>
                <a:gd name="T79" fmla="*/ 145 h 188"/>
                <a:gd name="T80" fmla="*/ 68 w 216"/>
                <a:gd name="T81" fmla="*/ 145 h 188"/>
                <a:gd name="T82" fmla="*/ 57 w 216"/>
                <a:gd name="T83" fmla="*/ 156 h 188"/>
                <a:gd name="T84" fmla="*/ 57 w 216"/>
                <a:gd name="T85" fmla="*/ 167 h 188"/>
                <a:gd name="T86" fmla="*/ 68 w 216"/>
                <a:gd name="T87" fmla="*/ 179 h 188"/>
                <a:gd name="T88" fmla="*/ 205 w 216"/>
                <a:gd name="T89" fmla="*/ 179 h 188"/>
                <a:gd name="T90" fmla="*/ 216 w 216"/>
                <a:gd name="T91" fmla="*/ 167 h 188"/>
                <a:gd name="T92" fmla="*/ 216 w 216"/>
                <a:gd name="T93" fmla="*/ 156 h 188"/>
                <a:gd name="T94" fmla="*/ 205 w 216"/>
                <a:gd name="T95" fmla="*/ 14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6" h="188">
                  <a:moveTo>
                    <a:pt x="36" y="19"/>
                  </a:moveTo>
                  <a:cubicBezTo>
                    <a:pt x="10" y="3"/>
                    <a:pt x="10" y="3"/>
                    <a:pt x="10" y="3"/>
                  </a:cubicBezTo>
                  <a:cubicBezTo>
                    <a:pt x="4" y="0"/>
                    <a:pt x="0" y="2"/>
                    <a:pt x="0" y="8"/>
                  </a:cubicBezTo>
                  <a:cubicBezTo>
                    <a:pt x="0" y="42"/>
                    <a:pt x="0" y="42"/>
                    <a:pt x="0" y="42"/>
                  </a:cubicBezTo>
                  <a:cubicBezTo>
                    <a:pt x="0" y="49"/>
                    <a:pt x="4" y="51"/>
                    <a:pt x="10" y="48"/>
                  </a:cubicBezTo>
                  <a:cubicBezTo>
                    <a:pt x="36" y="31"/>
                    <a:pt x="36" y="31"/>
                    <a:pt x="36" y="31"/>
                  </a:cubicBezTo>
                  <a:cubicBezTo>
                    <a:pt x="41" y="28"/>
                    <a:pt x="41" y="23"/>
                    <a:pt x="36" y="19"/>
                  </a:cubicBezTo>
                  <a:moveTo>
                    <a:pt x="205" y="8"/>
                  </a:moveTo>
                  <a:cubicBezTo>
                    <a:pt x="68" y="8"/>
                    <a:pt x="68" y="8"/>
                    <a:pt x="68" y="8"/>
                  </a:cubicBezTo>
                  <a:cubicBezTo>
                    <a:pt x="62" y="8"/>
                    <a:pt x="57" y="13"/>
                    <a:pt x="57" y="20"/>
                  </a:cubicBezTo>
                  <a:cubicBezTo>
                    <a:pt x="57" y="31"/>
                    <a:pt x="57" y="31"/>
                    <a:pt x="57" y="31"/>
                  </a:cubicBezTo>
                  <a:cubicBezTo>
                    <a:pt x="57" y="37"/>
                    <a:pt x="62" y="42"/>
                    <a:pt x="68" y="42"/>
                  </a:cubicBezTo>
                  <a:cubicBezTo>
                    <a:pt x="205" y="42"/>
                    <a:pt x="205" y="42"/>
                    <a:pt x="205" y="42"/>
                  </a:cubicBezTo>
                  <a:cubicBezTo>
                    <a:pt x="211" y="42"/>
                    <a:pt x="216" y="37"/>
                    <a:pt x="216" y="31"/>
                  </a:cubicBezTo>
                  <a:cubicBezTo>
                    <a:pt x="216" y="20"/>
                    <a:pt x="216" y="20"/>
                    <a:pt x="216" y="20"/>
                  </a:cubicBezTo>
                  <a:cubicBezTo>
                    <a:pt x="216" y="13"/>
                    <a:pt x="211" y="8"/>
                    <a:pt x="205" y="8"/>
                  </a:cubicBezTo>
                  <a:moveTo>
                    <a:pt x="10" y="116"/>
                  </a:moveTo>
                  <a:cubicBezTo>
                    <a:pt x="36" y="100"/>
                    <a:pt x="36" y="100"/>
                    <a:pt x="36" y="100"/>
                  </a:cubicBezTo>
                  <a:cubicBezTo>
                    <a:pt x="41" y="96"/>
                    <a:pt x="41" y="91"/>
                    <a:pt x="35" y="89"/>
                  </a:cubicBezTo>
                  <a:cubicBezTo>
                    <a:pt x="10" y="76"/>
                    <a:pt x="10" y="76"/>
                    <a:pt x="10" y="76"/>
                  </a:cubicBezTo>
                  <a:cubicBezTo>
                    <a:pt x="5" y="73"/>
                    <a:pt x="0" y="76"/>
                    <a:pt x="0" y="82"/>
                  </a:cubicBezTo>
                  <a:cubicBezTo>
                    <a:pt x="0" y="111"/>
                    <a:pt x="0" y="111"/>
                    <a:pt x="0" y="111"/>
                  </a:cubicBezTo>
                  <a:cubicBezTo>
                    <a:pt x="0" y="117"/>
                    <a:pt x="4" y="119"/>
                    <a:pt x="10" y="116"/>
                  </a:cubicBezTo>
                  <a:moveTo>
                    <a:pt x="205" y="77"/>
                  </a:moveTo>
                  <a:cubicBezTo>
                    <a:pt x="68" y="77"/>
                    <a:pt x="68" y="77"/>
                    <a:pt x="68" y="77"/>
                  </a:cubicBezTo>
                  <a:cubicBezTo>
                    <a:pt x="62" y="77"/>
                    <a:pt x="57" y="82"/>
                    <a:pt x="57" y="88"/>
                  </a:cubicBezTo>
                  <a:cubicBezTo>
                    <a:pt x="57" y="99"/>
                    <a:pt x="57" y="99"/>
                    <a:pt x="57" y="99"/>
                  </a:cubicBezTo>
                  <a:cubicBezTo>
                    <a:pt x="57" y="106"/>
                    <a:pt x="62" y="111"/>
                    <a:pt x="68" y="111"/>
                  </a:cubicBezTo>
                  <a:cubicBezTo>
                    <a:pt x="205" y="111"/>
                    <a:pt x="205" y="111"/>
                    <a:pt x="205" y="111"/>
                  </a:cubicBezTo>
                  <a:cubicBezTo>
                    <a:pt x="211" y="111"/>
                    <a:pt x="216" y="106"/>
                    <a:pt x="216" y="99"/>
                  </a:cubicBezTo>
                  <a:cubicBezTo>
                    <a:pt x="216" y="88"/>
                    <a:pt x="216" y="88"/>
                    <a:pt x="216" y="88"/>
                  </a:cubicBezTo>
                  <a:cubicBezTo>
                    <a:pt x="216" y="82"/>
                    <a:pt x="211" y="77"/>
                    <a:pt x="205" y="77"/>
                  </a:cubicBezTo>
                  <a:moveTo>
                    <a:pt x="36" y="156"/>
                  </a:moveTo>
                  <a:cubicBezTo>
                    <a:pt x="10" y="139"/>
                    <a:pt x="10" y="139"/>
                    <a:pt x="10" y="139"/>
                  </a:cubicBezTo>
                  <a:cubicBezTo>
                    <a:pt x="4" y="136"/>
                    <a:pt x="0" y="138"/>
                    <a:pt x="0" y="145"/>
                  </a:cubicBezTo>
                  <a:cubicBezTo>
                    <a:pt x="0" y="179"/>
                    <a:pt x="0" y="179"/>
                    <a:pt x="0" y="179"/>
                  </a:cubicBezTo>
                  <a:cubicBezTo>
                    <a:pt x="0" y="185"/>
                    <a:pt x="4" y="188"/>
                    <a:pt x="10" y="184"/>
                  </a:cubicBezTo>
                  <a:cubicBezTo>
                    <a:pt x="36" y="168"/>
                    <a:pt x="36" y="168"/>
                    <a:pt x="36" y="168"/>
                  </a:cubicBezTo>
                  <a:cubicBezTo>
                    <a:pt x="41" y="165"/>
                    <a:pt x="41" y="159"/>
                    <a:pt x="36" y="156"/>
                  </a:cubicBezTo>
                  <a:moveTo>
                    <a:pt x="205" y="145"/>
                  </a:moveTo>
                  <a:cubicBezTo>
                    <a:pt x="68" y="145"/>
                    <a:pt x="68" y="145"/>
                    <a:pt x="68" y="145"/>
                  </a:cubicBezTo>
                  <a:cubicBezTo>
                    <a:pt x="62" y="145"/>
                    <a:pt x="57" y="150"/>
                    <a:pt x="57" y="156"/>
                  </a:cubicBezTo>
                  <a:cubicBezTo>
                    <a:pt x="57" y="167"/>
                    <a:pt x="57" y="167"/>
                    <a:pt x="57" y="167"/>
                  </a:cubicBezTo>
                  <a:cubicBezTo>
                    <a:pt x="57" y="174"/>
                    <a:pt x="62" y="179"/>
                    <a:pt x="68" y="179"/>
                  </a:cubicBezTo>
                  <a:cubicBezTo>
                    <a:pt x="205" y="179"/>
                    <a:pt x="205" y="179"/>
                    <a:pt x="205" y="179"/>
                  </a:cubicBezTo>
                  <a:cubicBezTo>
                    <a:pt x="211" y="179"/>
                    <a:pt x="216" y="174"/>
                    <a:pt x="216" y="167"/>
                  </a:cubicBezTo>
                  <a:cubicBezTo>
                    <a:pt x="216" y="156"/>
                    <a:pt x="216" y="156"/>
                    <a:pt x="216" y="156"/>
                  </a:cubicBezTo>
                  <a:cubicBezTo>
                    <a:pt x="216" y="150"/>
                    <a:pt x="211" y="145"/>
                    <a:pt x="205" y="145"/>
                  </a:cubicBezTo>
                </a:path>
              </a:pathLst>
            </a:custGeom>
            <a:solidFill>
              <a:schemeClr val="bg1">
                <a:lumMod val="50000"/>
              </a:schemeClr>
            </a:solidFill>
            <a:ln>
              <a:noFill/>
            </a:ln>
          </p:spPr>
          <p:txBody>
            <a:bodyPr vert="horz" wrap="square" lIns="91440" tIns="45720" rIns="91440" bIns="45720" numCol="1" anchor="t" anchorCtr="0" compatLnSpc="1"/>
            <a:lstStyle>
              <a:defPPr>
                <a:defRPr lang="id-ID"/>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id-ID" sz="2800"/>
            </a:p>
          </p:txBody>
        </p:sp>
      </p:grpSp>
      <p:sp>
        <p:nvSpPr>
          <p:cNvPr id="34" name="文本框 29"/>
          <p:cNvSpPr>
            <a:spLocks noChangeArrowheads="1"/>
          </p:cNvSpPr>
          <p:nvPr/>
        </p:nvSpPr>
        <p:spPr bwMode="auto">
          <a:xfrm>
            <a:off x="6029627" y="1821745"/>
            <a:ext cx="4519643" cy="1254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lnSpc>
                <a:spcPct val="150000"/>
              </a:lnSpc>
              <a:buFont typeface="Arial" charset="0"/>
              <a:buNone/>
            </a:pPr>
            <a:r>
              <a:rPr lang="zh-CN" altLang="en-US" sz="2400" dirty="0">
                <a:solidFill>
                  <a:schemeClr val="bg1">
                    <a:lumMod val="50000"/>
                  </a:schemeClr>
                </a:solidFill>
                <a:latin typeface="微软雅黑" pitchFamily="34" charset="-122"/>
                <a:ea typeface="微软雅黑" pitchFamily="34" charset="-122"/>
                <a:sym typeface="Calibri" pitchFamily="34" charset="0"/>
              </a:rPr>
              <a:t>Add to your title</a:t>
            </a:r>
            <a:endParaRPr lang="en-US" altLang="zh-CN" dirty="0">
              <a:solidFill>
                <a:schemeClr val="bg1">
                  <a:lumMod val="50000"/>
                </a:schemeClr>
              </a:solidFill>
              <a:latin typeface="微软雅黑" pitchFamily="34" charset="-122"/>
              <a:ea typeface="微软雅黑" pitchFamily="34" charset="-122"/>
              <a:sym typeface="Calibri" pitchFamily="34" charset="0"/>
            </a:endParaRPr>
          </a:p>
          <a:p>
            <a:pPr eaLnBrk="1" hangingPunct="1">
              <a:lnSpc>
                <a:spcPct val="150000"/>
              </a:lnSpc>
              <a:buFont typeface="Arial" charset="0"/>
              <a:buNone/>
            </a:pPr>
            <a:r>
              <a:rPr lang="en-US" altLang="zh-CN" sz="1400" dirty="0">
                <a:solidFill>
                  <a:schemeClr val="bg1">
                    <a:lumMod val="50000"/>
                  </a:schemeClr>
                </a:solidFill>
                <a:latin typeface="微软雅黑" pitchFamily="34" charset="-122"/>
                <a:ea typeface="微软雅黑" pitchFamily="34" charset="-122"/>
                <a:sym typeface="Calibri" pitchFamily="34" charset="0"/>
              </a:rPr>
              <a:t>Click here to add your to the center of </a:t>
            </a:r>
            <a:r>
              <a:rPr lang="en-US" altLang="zh-CN" sz="1400" dirty="0" err="1">
                <a:solidFill>
                  <a:schemeClr val="bg1">
                    <a:lumMod val="50000"/>
                  </a:schemeClr>
                </a:solidFill>
                <a:latin typeface="微软雅黑" pitchFamily="34" charset="-122"/>
                <a:ea typeface="微软雅黑" pitchFamily="34" charset="-122"/>
                <a:sym typeface="Calibri" pitchFamily="34" charset="0"/>
              </a:rPr>
              <a:t>Thenarrative</a:t>
            </a:r>
            <a:r>
              <a:rPr lang="en-US" altLang="zh-CN" sz="1400" dirty="0">
                <a:solidFill>
                  <a:schemeClr val="bg1">
                    <a:lumMod val="50000"/>
                  </a:schemeClr>
                </a:solidFill>
                <a:latin typeface="微软雅黑" pitchFamily="34" charset="-122"/>
                <a:ea typeface="微软雅黑" pitchFamily="34" charset="-122"/>
                <a:sym typeface="Calibri" pitchFamily="34" charset="0"/>
              </a:rPr>
              <a:t> Thought Click here to add your to the center of the</a:t>
            </a:r>
            <a:endParaRPr lang="zh-CN" altLang="en-US" sz="1100" dirty="0">
              <a:solidFill>
                <a:schemeClr val="bg1">
                  <a:lumMod val="50000"/>
                </a:schemeClr>
              </a:solidFill>
              <a:latin typeface="微软雅黑" pitchFamily="34" charset="-122"/>
              <a:ea typeface="微软雅黑" pitchFamily="34" charset="-122"/>
              <a:sym typeface="微软雅黑" pitchFamily="34" charset="-122"/>
            </a:endParaRPr>
          </a:p>
        </p:txBody>
      </p:sp>
      <p:sp>
        <p:nvSpPr>
          <p:cNvPr id="35" name="矩形 10"/>
          <p:cNvSpPr>
            <a:spLocks noChangeArrowheads="1"/>
          </p:cNvSpPr>
          <p:nvPr/>
        </p:nvSpPr>
        <p:spPr bwMode="auto">
          <a:xfrm>
            <a:off x="754264" y="1886820"/>
            <a:ext cx="5101916" cy="3808058"/>
          </a:xfrm>
          <a:prstGeom prst="rect">
            <a:avLst/>
          </a:prstGeom>
          <a:blipFill dpi="0" rotWithShape="1">
            <a:blip r:embed="rId3"/>
            <a:srcRect/>
            <a:tile tx="0" ty="0" sx="75000" sy="75000" flip="none" algn="ctr"/>
          </a:blipFill>
          <a:ln>
            <a:noFill/>
          </a:ln>
        </p:spPr>
        <p:txBody>
          <a:bodyPr anchor="ctr"/>
          <a:lstStyle/>
          <a:p>
            <a:pPr algn="ctr" eaLnBrk="1" hangingPunct="1">
              <a:buFont typeface="Arial" charset="0"/>
              <a:buNone/>
            </a:pPr>
            <a:endParaRPr lang="zh-CN" altLang="en-US">
              <a:solidFill>
                <a:srgbClr val="FFFFFF"/>
              </a:solidFill>
              <a:latin typeface="宋体" charset="-122"/>
              <a:sym typeface="宋体" charset="-122"/>
            </a:endParaRPr>
          </a:p>
        </p:txBody>
      </p:sp>
      <p:sp>
        <p:nvSpPr>
          <p:cNvPr id="36" name="矩形 35"/>
          <p:cNvSpPr/>
          <p:nvPr/>
        </p:nvSpPr>
        <p:spPr>
          <a:xfrm>
            <a:off x="754264" y="5643399"/>
            <a:ext cx="5101916" cy="701178"/>
          </a:xfrm>
          <a:prstGeom prst="rect">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0"/>
              </a:spcAft>
            </a:pPr>
            <a:r>
              <a:rPr lang="zh-CN" altLang="en-US" sz="2000" dirty="0">
                <a:solidFill>
                  <a:schemeClr val="bg1"/>
                </a:solidFill>
                <a:latin typeface="Arial" pitchFamily="34" charset="0"/>
                <a:ea typeface="微软雅黑" pitchFamily="34" charset="-122"/>
                <a:cs typeface="Arial" pitchFamily="34" charset="0"/>
                <a:sym typeface="Arial" pitchFamily="34" charset="0"/>
              </a:rPr>
              <a:t>Please replace text content</a:t>
            </a:r>
            <a:endParaRPr lang="en-US" altLang="zh-CN" sz="2000" b="1" dirty="0">
              <a:solidFill>
                <a:schemeClr val="bg1"/>
              </a:solidFill>
              <a:latin typeface="Arial" pitchFamily="34" charset="0"/>
              <a:ea typeface="微软雅黑" pitchFamily="34" charset="-122"/>
              <a:cs typeface="Arial" pitchFamily="34" charset="0"/>
              <a:sym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250"/>
                                        <p:tgtEl>
                                          <p:spTgt spid="34"/>
                                        </p:tgtEl>
                                      </p:cBhvr>
                                    </p:animEffect>
                                    <p:anim calcmode="lin" valueType="num">
                                      <p:cBhvr>
                                        <p:cTn id="19" dur="250" fill="hold"/>
                                        <p:tgtEl>
                                          <p:spTgt spid="34"/>
                                        </p:tgtEl>
                                        <p:attrNameLst>
                                          <p:attrName>ppt_x</p:attrName>
                                        </p:attrNameLst>
                                      </p:cBhvr>
                                      <p:tavLst>
                                        <p:tav tm="0">
                                          <p:val>
                                            <p:strVal val="#ppt_x"/>
                                          </p:val>
                                        </p:tav>
                                        <p:tav tm="100000">
                                          <p:val>
                                            <p:strVal val="#ppt_x"/>
                                          </p:val>
                                        </p:tav>
                                      </p:tavLst>
                                    </p:anim>
                                    <p:anim calcmode="lin" valueType="num">
                                      <p:cBhvr>
                                        <p:cTn id="20" dur="250" fill="hold"/>
                                        <p:tgtEl>
                                          <p:spTgt spid="34"/>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250"/>
                                        <p:tgtEl>
                                          <p:spTgt spid="35"/>
                                        </p:tgtEl>
                                      </p:cBhvr>
                                    </p:animEffect>
                                    <p:anim calcmode="lin" valueType="num">
                                      <p:cBhvr>
                                        <p:cTn id="25" dur="250" fill="hold"/>
                                        <p:tgtEl>
                                          <p:spTgt spid="35"/>
                                        </p:tgtEl>
                                        <p:attrNameLst>
                                          <p:attrName>ppt_x</p:attrName>
                                        </p:attrNameLst>
                                      </p:cBhvr>
                                      <p:tavLst>
                                        <p:tav tm="0">
                                          <p:val>
                                            <p:strVal val="#ppt_x"/>
                                          </p:val>
                                        </p:tav>
                                        <p:tav tm="100000">
                                          <p:val>
                                            <p:strVal val="#ppt_x"/>
                                          </p:val>
                                        </p:tav>
                                      </p:tavLst>
                                    </p:anim>
                                    <p:anim calcmode="lin" valueType="num">
                                      <p:cBhvr>
                                        <p:cTn id="26" dur="250" fill="hold"/>
                                        <p:tgtEl>
                                          <p:spTgt spid="3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1000"/>
                                        <p:tgtEl>
                                          <p:spTgt spid="36"/>
                                        </p:tgtEl>
                                      </p:cBhvr>
                                    </p:animEffect>
                                    <p:anim calcmode="lin" valueType="num">
                                      <p:cBhvr>
                                        <p:cTn id="30" dur="1000" fill="hold"/>
                                        <p:tgtEl>
                                          <p:spTgt spid="36"/>
                                        </p:tgtEl>
                                        <p:attrNameLst>
                                          <p:attrName>ppt_x</p:attrName>
                                        </p:attrNameLst>
                                      </p:cBhvr>
                                      <p:tavLst>
                                        <p:tav tm="0">
                                          <p:val>
                                            <p:strVal val="#ppt_x"/>
                                          </p:val>
                                        </p:tav>
                                        <p:tav tm="100000">
                                          <p:val>
                                            <p:strVal val="#ppt_x"/>
                                          </p:val>
                                        </p:tav>
                                      </p:tavLst>
                                    </p:anim>
                                    <p:anim calcmode="lin" valueType="num">
                                      <p:cBhvr>
                                        <p:cTn id="3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84608" y="333151"/>
            <a:ext cx="5813816" cy="1067632"/>
            <a:chOff x="3204063" y="333151"/>
            <a:chExt cx="5813816" cy="849266"/>
          </a:xfrm>
        </p:grpSpPr>
        <p:sp>
          <p:nvSpPr>
            <p:cNvPr id="6" name="梯形 5"/>
            <p:cNvSpPr/>
            <p:nvPr/>
          </p:nvSpPr>
          <p:spPr>
            <a:xfrm rot="5400000">
              <a:off x="5686338" y="-2149124"/>
              <a:ext cx="849266" cy="5813816"/>
            </a:xfrm>
            <a:prstGeom prst="trapezoid">
              <a:avLst>
                <a:gd name="adj" fmla="val 0"/>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914519" y="550417"/>
              <a:ext cx="4392902" cy="394806"/>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solidFill>
                  <a:latin typeface="微软雅黑" pitchFamily="34" charset="-122"/>
                  <a:ea typeface="微软雅黑" pitchFamily="34" charset="-122"/>
                </a:rPr>
                <a:t>Click to add title text</a:t>
              </a:r>
              <a:endParaRPr lang="en-US" sz="2800" cap="small" dirty="0">
                <a:solidFill>
                  <a:schemeClr val="bg1"/>
                </a:solidFill>
                <a:latin typeface="微软雅黑" pitchFamily="34" charset="-122"/>
                <a:ea typeface="微软雅黑" pitchFamily="34" charset="-122"/>
              </a:endParaRPr>
            </a:p>
          </p:txBody>
        </p:sp>
      </p:grpSp>
      <p:grpSp>
        <p:nvGrpSpPr>
          <p:cNvPr id="5" name="组合 4"/>
          <p:cNvGrpSpPr/>
          <p:nvPr/>
        </p:nvGrpSpPr>
        <p:grpSpPr>
          <a:xfrm>
            <a:off x="381233" y="2435909"/>
            <a:ext cx="11246392" cy="3540846"/>
            <a:chOff x="723900" y="1549400"/>
            <a:chExt cx="7326313" cy="2306638"/>
          </a:xfrm>
        </p:grpSpPr>
        <p:grpSp>
          <p:nvGrpSpPr>
            <p:cNvPr id="7" name="Group 16"/>
            <p:cNvGrpSpPr/>
            <p:nvPr/>
          </p:nvGrpSpPr>
          <p:grpSpPr bwMode="auto">
            <a:xfrm>
              <a:off x="3284538" y="1716088"/>
              <a:ext cx="2087562" cy="2087562"/>
              <a:chOff x="3284240" y="1716038"/>
              <a:chExt cx="2088232" cy="2088232"/>
            </a:xfrm>
          </p:grpSpPr>
          <p:sp>
            <p:nvSpPr>
              <p:cNvPr id="26" name="Pie 9"/>
              <p:cNvSpPr/>
              <p:nvPr/>
            </p:nvSpPr>
            <p:spPr>
              <a:xfrm>
                <a:off x="3284240" y="1716038"/>
                <a:ext cx="2088232" cy="2088232"/>
              </a:xfrm>
              <a:prstGeom prst="pie">
                <a:avLst>
                  <a:gd name="adj1" fmla="val 4111343"/>
                  <a:gd name="adj2" fmla="val 16297221"/>
                </a:avLst>
              </a:prstGeom>
              <a:solidFill>
                <a:srgbClr val="D981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sz="2800">
                  <a:solidFill>
                    <a:schemeClr val="bg1">
                      <a:lumMod val="50000"/>
                    </a:schemeClr>
                  </a:solidFill>
                  <a:latin typeface="微软雅黑" pitchFamily="34" charset="-122"/>
                  <a:ea typeface="微软雅黑" pitchFamily="34" charset="-122"/>
                </a:endParaRPr>
              </a:p>
            </p:txBody>
          </p:sp>
          <p:sp>
            <p:nvSpPr>
              <p:cNvPr id="27" name="Pie 36"/>
              <p:cNvSpPr/>
              <p:nvPr/>
            </p:nvSpPr>
            <p:spPr>
              <a:xfrm>
                <a:off x="3284240" y="1716038"/>
                <a:ext cx="2088232" cy="2088232"/>
              </a:xfrm>
              <a:prstGeom prst="pie">
                <a:avLst>
                  <a:gd name="adj1" fmla="val 20518227"/>
                  <a:gd name="adj2" fmla="val 1176276"/>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sz="2800">
                  <a:solidFill>
                    <a:schemeClr val="bg1">
                      <a:lumMod val="50000"/>
                    </a:schemeClr>
                  </a:solidFill>
                  <a:latin typeface="微软雅黑" pitchFamily="34" charset="-122"/>
                  <a:ea typeface="微软雅黑" pitchFamily="34" charset="-122"/>
                </a:endParaRPr>
              </a:p>
            </p:txBody>
          </p:sp>
          <p:sp>
            <p:nvSpPr>
              <p:cNvPr id="28" name="Pie 37"/>
              <p:cNvSpPr/>
              <p:nvPr/>
            </p:nvSpPr>
            <p:spPr>
              <a:xfrm>
                <a:off x="3284240" y="1716038"/>
                <a:ext cx="2088232" cy="2088232"/>
              </a:xfrm>
              <a:prstGeom prst="pie">
                <a:avLst>
                  <a:gd name="adj1" fmla="val 16262436"/>
                  <a:gd name="adj2" fmla="val 2054333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sz="2800">
                  <a:solidFill>
                    <a:schemeClr val="bg1">
                      <a:lumMod val="50000"/>
                    </a:schemeClr>
                  </a:solidFill>
                  <a:latin typeface="微软雅黑" pitchFamily="34" charset="-122"/>
                  <a:ea typeface="微软雅黑" pitchFamily="34" charset="-122"/>
                </a:endParaRPr>
              </a:p>
            </p:txBody>
          </p:sp>
          <p:sp>
            <p:nvSpPr>
              <p:cNvPr id="29" name="Pie 40"/>
              <p:cNvSpPr/>
              <p:nvPr/>
            </p:nvSpPr>
            <p:spPr>
              <a:xfrm>
                <a:off x="3284240" y="1716038"/>
                <a:ext cx="2088232" cy="2088232"/>
              </a:xfrm>
              <a:prstGeom prst="pie">
                <a:avLst>
                  <a:gd name="adj1" fmla="val 1145018"/>
                  <a:gd name="adj2" fmla="val 4152328"/>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sz="2800">
                  <a:solidFill>
                    <a:schemeClr val="bg1"/>
                  </a:solidFill>
                  <a:latin typeface="微软雅黑" pitchFamily="34" charset="-122"/>
                  <a:ea typeface="微软雅黑" pitchFamily="34" charset="-122"/>
                </a:endParaRPr>
              </a:p>
            </p:txBody>
          </p:sp>
        </p:grpSp>
        <p:sp>
          <p:nvSpPr>
            <p:cNvPr id="8" name="Oval 41"/>
            <p:cNvSpPr/>
            <p:nvPr/>
          </p:nvSpPr>
          <p:spPr>
            <a:xfrm>
              <a:off x="3232150" y="1665288"/>
              <a:ext cx="2192338" cy="219075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2800">
                <a:solidFill>
                  <a:schemeClr val="bg1">
                    <a:lumMod val="50000"/>
                  </a:schemeClr>
                </a:solidFill>
                <a:latin typeface="微软雅黑" pitchFamily="34" charset="-122"/>
                <a:ea typeface="微软雅黑" pitchFamily="34" charset="-122"/>
                <a:cs typeface="Arial" pitchFamily="34" charset="0"/>
              </a:endParaRPr>
            </a:p>
          </p:txBody>
        </p:sp>
        <p:sp>
          <p:nvSpPr>
            <p:cNvPr id="9" name="Rectangle 45"/>
            <p:cNvSpPr>
              <a:spLocks noChangeArrowheads="1"/>
            </p:cNvSpPr>
            <p:nvPr/>
          </p:nvSpPr>
          <p:spPr bwMode="auto">
            <a:xfrm>
              <a:off x="3461876" y="2590800"/>
              <a:ext cx="810551" cy="461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000">
                  <a:solidFill>
                    <a:schemeClr val="bg1"/>
                  </a:solidFill>
                  <a:latin typeface="微软雅黑" pitchFamily="34" charset="-122"/>
                  <a:ea typeface="微软雅黑" pitchFamily="34" charset="-122"/>
                </a:rPr>
                <a:t>55%</a:t>
              </a:r>
              <a:endParaRPr lang="bg-BG" altLang="zh-CN" sz="4000">
                <a:solidFill>
                  <a:schemeClr val="bg1"/>
                </a:solidFill>
                <a:latin typeface="微软雅黑" pitchFamily="34" charset="-122"/>
                <a:ea typeface="微软雅黑" pitchFamily="34" charset="-122"/>
              </a:endParaRPr>
            </a:p>
          </p:txBody>
        </p:sp>
        <p:sp>
          <p:nvSpPr>
            <p:cNvPr id="10" name="Rectangle 46"/>
            <p:cNvSpPr>
              <a:spLocks noChangeArrowheads="1"/>
            </p:cNvSpPr>
            <p:nvPr/>
          </p:nvSpPr>
          <p:spPr bwMode="auto">
            <a:xfrm>
              <a:off x="4390215" y="2068513"/>
              <a:ext cx="601700" cy="34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800" dirty="0">
                  <a:solidFill>
                    <a:schemeClr val="bg1"/>
                  </a:solidFill>
                  <a:latin typeface="微软雅黑" pitchFamily="34" charset="-122"/>
                  <a:ea typeface="微软雅黑" pitchFamily="34" charset="-122"/>
                </a:rPr>
                <a:t>18%</a:t>
              </a:r>
              <a:endParaRPr lang="bg-BG" altLang="zh-CN" sz="2800" dirty="0">
                <a:solidFill>
                  <a:schemeClr val="bg1"/>
                </a:solidFill>
                <a:latin typeface="微软雅黑" pitchFamily="34" charset="-122"/>
                <a:ea typeface="微软雅黑" pitchFamily="34" charset="-122"/>
              </a:endParaRPr>
            </a:p>
          </p:txBody>
        </p:sp>
        <p:sp>
          <p:nvSpPr>
            <p:cNvPr id="12" name="Rectangle 47"/>
            <p:cNvSpPr>
              <a:spLocks noChangeArrowheads="1"/>
            </p:cNvSpPr>
            <p:nvPr/>
          </p:nvSpPr>
          <p:spPr bwMode="auto">
            <a:xfrm>
              <a:off x="4781533" y="2574925"/>
              <a:ext cx="601700" cy="34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800">
                  <a:solidFill>
                    <a:schemeClr val="bg1"/>
                  </a:solidFill>
                  <a:latin typeface="微软雅黑" pitchFamily="34" charset="-122"/>
                  <a:ea typeface="微软雅黑" pitchFamily="34" charset="-122"/>
                </a:rPr>
                <a:t>12%</a:t>
              </a:r>
              <a:endParaRPr lang="bg-BG" altLang="zh-CN" sz="2800">
                <a:solidFill>
                  <a:schemeClr val="bg1"/>
                </a:solidFill>
                <a:latin typeface="微软雅黑" pitchFamily="34" charset="-122"/>
                <a:ea typeface="微软雅黑" pitchFamily="34" charset="-122"/>
              </a:endParaRPr>
            </a:p>
          </p:txBody>
        </p:sp>
        <p:sp>
          <p:nvSpPr>
            <p:cNvPr id="13" name="Rectangle 48"/>
            <p:cNvSpPr>
              <a:spLocks noChangeArrowheads="1"/>
            </p:cNvSpPr>
            <p:nvPr/>
          </p:nvSpPr>
          <p:spPr bwMode="auto">
            <a:xfrm>
              <a:off x="4540232" y="3081338"/>
              <a:ext cx="601700" cy="34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800">
                  <a:solidFill>
                    <a:schemeClr val="bg1"/>
                  </a:solidFill>
                  <a:latin typeface="微软雅黑" pitchFamily="34" charset="-122"/>
                  <a:ea typeface="微软雅黑" pitchFamily="34" charset="-122"/>
                </a:rPr>
                <a:t>15%</a:t>
              </a:r>
              <a:endParaRPr lang="bg-BG" altLang="zh-CN" sz="2800">
                <a:solidFill>
                  <a:schemeClr val="bg1"/>
                </a:solidFill>
                <a:latin typeface="微软雅黑" pitchFamily="34" charset="-122"/>
                <a:ea typeface="微软雅黑" pitchFamily="34" charset="-122"/>
              </a:endParaRPr>
            </a:p>
          </p:txBody>
        </p:sp>
        <p:sp>
          <p:nvSpPr>
            <p:cNvPr id="14" name="Rectangle 23"/>
            <p:cNvSpPr/>
            <p:nvPr/>
          </p:nvSpPr>
          <p:spPr>
            <a:xfrm>
              <a:off x="2555875" y="1549400"/>
              <a:ext cx="454460" cy="461143"/>
            </a:xfrm>
            <a:prstGeom prst="rect">
              <a:avLst/>
            </a:prstGeom>
          </p:spPr>
          <p:txBody>
            <a:bodyPr wrap="none">
              <a:spAutoFit/>
            </a:bodyPr>
            <a:lstStyle/>
            <a:p>
              <a:r>
                <a:rPr lang="en-US" sz="4000">
                  <a:solidFill>
                    <a:schemeClr val="bg1">
                      <a:lumMod val="50000"/>
                    </a:schemeClr>
                  </a:solidFill>
                  <a:latin typeface="微软雅黑" pitchFamily="34" charset="-122"/>
                  <a:ea typeface="微软雅黑" pitchFamily="34" charset="-122"/>
                </a:rPr>
                <a:t></a:t>
              </a:r>
              <a:endParaRPr lang="bg-BG" altLang="zh-CN" sz="4000">
                <a:solidFill>
                  <a:schemeClr val="bg1">
                    <a:lumMod val="50000"/>
                  </a:schemeClr>
                </a:solidFill>
                <a:latin typeface="微软雅黑" pitchFamily="34" charset="-122"/>
                <a:ea typeface="微软雅黑" pitchFamily="34" charset="-122"/>
              </a:endParaRPr>
            </a:p>
          </p:txBody>
        </p:sp>
        <p:sp>
          <p:nvSpPr>
            <p:cNvPr id="15" name="Rectangle 24"/>
            <p:cNvSpPr>
              <a:spLocks noChangeArrowheads="1"/>
            </p:cNvSpPr>
            <p:nvPr/>
          </p:nvSpPr>
          <p:spPr bwMode="auto">
            <a:xfrm>
              <a:off x="5724525" y="1549400"/>
              <a:ext cx="454460" cy="461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000">
                  <a:solidFill>
                    <a:schemeClr val="bg1">
                      <a:lumMod val="50000"/>
                    </a:schemeClr>
                  </a:solidFill>
                  <a:latin typeface="微软雅黑" pitchFamily="34" charset="-122"/>
                  <a:ea typeface="微软雅黑" pitchFamily="34" charset="-122"/>
                </a:rPr>
                <a:t></a:t>
              </a:r>
              <a:endParaRPr lang="bg-BG" altLang="zh-CN" sz="4000">
                <a:solidFill>
                  <a:schemeClr val="bg1">
                    <a:lumMod val="50000"/>
                  </a:schemeClr>
                </a:solidFill>
                <a:latin typeface="微软雅黑" pitchFamily="34" charset="-122"/>
                <a:ea typeface="微软雅黑" pitchFamily="34" charset="-122"/>
              </a:endParaRPr>
            </a:p>
          </p:txBody>
        </p:sp>
        <p:sp>
          <p:nvSpPr>
            <p:cNvPr id="16" name="Rectangle 28"/>
            <p:cNvSpPr>
              <a:spLocks noChangeArrowheads="1"/>
            </p:cNvSpPr>
            <p:nvPr/>
          </p:nvSpPr>
          <p:spPr bwMode="auto">
            <a:xfrm>
              <a:off x="2568575" y="2682875"/>
              <a:ext cx="454460" cy="461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000">
                  <a:solidFill>
                    <a:schemeClr val="bg1">
                      <a:lumMod val="50000"/>
                    </a:schemeClr>
                  </a:solidFill>
                  <a:latin typeface="微软雅黑" pitchFamily="34" charset="-122"/>
                  <a:ea typeface="微软雅黑" pitchFamily="34" charset="-122"/>
                </a:rPr>
                <a:t></a:t>
              </a:r>
              <a:endParaRPr lang="bg-BG" altLang="zh-CN" sz="4000">
                <a:solidFill>
                  <a:schemeClr val="bg1">
                    <a:lumMod val="50000"/>
                  </a:schemeClr>
                </a:solidFill>
                <a:latin typeface="微软雅黑" pitchFamily="34" charset="-122"/>
                <a:ea typeface="微软雅黑" pitchFamily="34" charset="-122"/>
              </a:endParaRPr>
            </a:p>
          </p:txBody>
        </p:sp>
        <p:sp>
          <p:nvSpPr>
            <p:cNvPr id="17" name="Rectangle 33"/>
            <p:cNvSpPr/>
            <p:nvPr/>
          </p:nvSpPr>
          <p:spPr>
            <a:xfrm>
              <a:off x="5724525" y="2682875"/>
              <a:ext cx="454460" cy="461143"/>
            </a:xfrm>
            <a:prstGeom prst="rect">
              <a:avLst/>
            </a:prstGeom>
          </p:spPr>
          <p:txBody>
            <a:bodyPr wrap="none">
              <a:spAutoFit/>
            </a:bodyPr>
            <a:lstStyle/>
            <a:p>
              <a:r>
                <a:rPr lang="en-US" sz="4000">
                  <a:solidFill>
                    <a:schemeClr val="bg1">
                      <a:lumMod val="50000"/>
                    </a:schemeClr>
                  </a:solidFill>
                  <a:latin typeface="微软雅黑" pitchFamily="34" charset="-122"/>
                  <a:ea typeface="微软雅黑" pitchFamily="34" charset="-122"/>
                </a:rPr>
                <a:t></a:t>
              </a:r>
              <a:endParaRPr lang="bg-BG" altLang="zh-CN" sz="4000">
                <a:solidFill>
                  <a:schemeClr val="bg1">
                    <a:lumMod val="50000"/>
                  </a:schemeClr>
                </a:solidFill>
                <a:latin typeface="微软雅黑" pitchFamily="34" charset="-122"/>
                <a:ea typeface="微软雅黑" pitchFamily="34" charset="-122"/>
              </a:endParaRPr>
            </a:p>
          </p:txBody>
        </p:sp>
        <p:sp>
          <p:nvSpPr>
            <p:cNvPr id="18" name="Rectangle 54"/>
            <p:cNvSpPr/>
            <p:nvPr/>
          </p:nvSpPr>
          <p:spPr>
            <a:xfrm>
              <a:off x="1747548" y="1625600"/>
              <a:ext cx="881352" cy="340845"/>
            </a:xfrm>
            <a:prstGeom prst="rect">
              <a:avLst/>
            </a:prstGeom>
          </p:spPr>
          <p:txBody>
            <a:bodyPr wrap="none">
              <a:spAutoFit/>
            </a:bodyPr>
            <a:lstStyle/>
            <a:p>
              <a:pPr algn="r"/>
              <a:r>
                <a:rPr lang="en-US" sz="2800">
                  <a:solidFill>
                    <a:schemeClr val="bg1">
                      <a:lumMod val="50000"/>
                    </a:schemeClr>
                  </a:solidFill>
                  <a:latin typeface="微软雅黑" pitchFamily="34" charset="-122"/>
                  <a:ea typeface="微软雅黑" pitchFamily="34" charset="-122"/>
                </a:rPr>
                <a:t>Twitter</a:t>
              </a:r>
              <a:endParaRPr lang="bg-BG" altLang="zh-CN" sz="2800">
                <a:solidFill>
                  <a:schemeClr val="bg1">
                    <a:lumMod val="50000"/>
                  </a:schemeClr>
                </a:solidFill>
                <a:latin typeface="微软雅黑" pitchFamily="34" charset="-122"/>
                <a:ea typeface="微软雅黑" pitchFamily="34" charset="-122"/>
              </a:endParaRPr>
            </a:p>
          </p:txBody>
        </p:sp>
        <p:sp>
          <p:nvSpPr>
            <p:cNvPr id="19" name="Rectangle 55"/>
            <p:cNvSpPr>
              <a:spLocks noChangeArrowheads="1"/>
            </p:cNvSpPr>
            <p:nvPr/>
          </p:nvSpPr>
          <p:spPr bwMode="auto">
            <a:xfrm>
              <a:off x="1151403" y="2763838"/>
              <a:ext cx="1463211" cy="34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a:solidFill>
                    <a:schemeClr val="bg1">
                      <a:lumMod val="50000"/>
                    </a:schemeClr>
                  </a:solidFill>
                  <a:latin typeface="微软雅黑" pitchFamily="34" charset="-122"/>
                  <a:ea typeface="微软雅黑" pitchFamily="34" charset="-122"/>
                </a:rPr>
                <a:t>Google Plus</a:t>
              </a:r>
              <a:endParaRPr lang="bg-BG" altLang="zh-CN" sz="2800">
                <a:solidFill>
                  <a:schemeClr val="bg1">
                    <a:lumMod val="50000"/>
                  </a:schemeClr>
                </a:solidFill>
                <a:latin typeface="微软雅黑" pitchFamily="34" charset="-122"/>
                <a:ea typeface="微软雅黑" pitchFamily="34" charset="-122"/>
              </a:endParaRPr>
            </a:p>
          </p:txBody>
        </p:sp>
        <p:sp>
          <p:nvSpPr>
            <p:cNvPr id="20" name="Rectangle 56"/>
            <p:cNvSpPr/>
            <p:nvPr/>
          </p:nvSpPr>
          <p:spPr>
            <a:xfrm>
              <a:off x="6156325" y="2767013"/>
              <a:ext cx="1101898" cy="340845"/>
            </a:xfrm>
            <a:prstGeom prst="rect">
              <a:avLst/>
            </a:prstGeom>
          </p:spPr>
          <p:txBody>
            <a:bodyPr wrap="none">
              <a:spAutoFit/>
            </a:bodyPr>
            <a:lstStyle/>
            <a:p>
              <a:r>
                <a:rPr lang="en-US" sz="2800">
                  <a:solidFill>
                    <a:schemeClr val="bg1">
                      <a:lumMod val="50000"/>
                    </a:schemeClr>
                  </a:solidFill>
                  <a:latin typeface="微软雅黑" pitchFamily="34" charset="-122"/>
                  <a:ea typeface="微软雅黑" pitchFamily="34" charset="-122"/>
                </a:rPr>
                <a:t>Pinterest</a:t>
              </a:r>
              <a:endParaRPr lang="bg-BG" altLang="zh-CN" sz="2800">
                <a:solidFill>
                  <a:schemeClr val="bg1">
                    <a:lumMod val="50000"/>
                  </a:schemeClr>
                </a:solidFill>
                <a:latin typeface="微软雅黑" pitchFamily="34" charset="-122"/>
                <a:ea typeface="微软雅黑" pitchFamily="34" charset="-122"/>
              </a:endParaRPr>
            </a:p>
          </p:txBody>
        </p:sp>
        <p:sp>
          <p:nvSpPr>
            <p:cNvPr id="21" name="Rectangle 58"/>
            <p:cNvSpPr>
              <a:spLocks noChangeArrowheads="1"/>
            </p:cNvSpPr>
            <p:nvPr/>
          </p:nvSpPr>
          <p:spPr bwMode="auto">
            <a:xfrm>
              <a:off x="6156325" y="1595438"/>
              <a:ext cx="1187569" cy="34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dirty="0">
                  <a:solidFill>
                    <a:schemeClr val="bg1">
                      <a:lumMod val="50000"/>
                    </a:schemeClr>
                  </a:solidFill>
                  <a:latin typeface="微软雅黑" pitchFamily="34" charset="-122"/>
                  <a:ea typeface="微软雅黑" pitchFamily="34" charset="-122"/>
                </a:rPr>
                <a:t>Facebook</a:t>
              </a:r>
              <a:endParaRPr lang="bg-BG" altLang="zh-CN" sz="2800" dirty="0">
                <a:solidFill>
                  <a:schemeClr val="bg1">
                    <a:lumMod val="50000"/>
                  </a:schemeClr>
                </a:solidFill>
                <a:latin typeface="微软雅黑" pitchFamily="34" charset="-122"/>
                <a:ea typeface="微软雅黑" pitchFamily="34" charset="-122"/>
              </a:endParaRPr>
            </a:p>
          </p:txBody>
        </p:sp>
        <p:sp>
          <p:nvSpPr>
            <p:cNvPr id="22" name="Rectangle 59"/>
            <p:cNvSpPr>
              <a:spLocks noChangeArrowheads="1"/>
            </p:cNvSpPr>
            <p:nvPr/>
          </p:nvSpPr>
          <p:spPr bwMode="auto">
            <a:xfrm>
              <a:off x="5705475" y="1965325"/>
              <a:ext cx="2322513" cy="54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schemeClr val="bg1">
                      <a:lumMod val="50000"/>
                    </a:schemeClr>
                  </a:solidFill>
                  <a:latin typeface="微软雅黑" pitchFamily="34" charset="-122"/>
                  <a:ea typeface="微软雅黑" pitchFamily="34" charset="-122"/>
                </a:rPr>
                <a:t>Snatus error sit voluptatem alamanier accusantium doloremque laudantium, Totam rem Aperiam, Eaque Ipsa </a:t>
              </a:r>
              <a:r>
                <a:rPr lang="en-US" sz="1200" b="1">
                  <a:solidFill>
                    <a:schemeClr val="bg1">
                      <a:lumMod val="50000"/>
                    </a:schemeClr>
                  </a:solidFill>
                  <a:latin typeface="微软雅黑" pitchFamily="34" charset="-122"/>
                  <a:ea typeface="微软雅黑" pitchFamily="34" charset="-122"/>
                </a:rPr>
                <a:t>Quae AB Illo </a:t>
              </a:r>
              <a:r>
                <a:rPr lang="en-US" sz="1200">
                  <a:solidFill>
                    <a:schemeClr val="bg1">
                      <a:lumMod val="50000"/>
                    </a:schemeClr>
                  </a:solidFill>
                  <a:latin typeface="微软雅黑" pitchFamily="34" charset="-122"/>
                  <a:ea typeface="微软雅黑" pitchFamily="34" charset="-122"/>
                </a:rPr>
                <a:t>Inventore veritatis et quasi architecto.</a:t>
              </a:r>
            </a:p>
          </p:txBody>
        </p:sp>
        <p:sp>
          <p:nvSpPr>
            <p:cNvPr id="23" name="Rectangle 60"/>
            <p:cNvSpPr>
              <a:spLocks noChangeArrowheads="1"/>
            </p:cNvSpPr>
            <p:nvPr/>
          </p:nvSpPr>
          <p:spPr bwMode="auto">
            <a:xfrm>
              <a:off x="5727700" y="3095625"/>
              <a:ext cx="2322513" cy="54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schemeClr val="bg1">
                      <a:lumMod val="50000"/>
                    </a:schemeClr>
                  </a:solidFill>
                  <a:latin typeface="微软雅黑" pitchFamily="34" charset="-122"/>
                  <a:ea typeface="微软雅黑" pitchFamily="34" charset="-122"/>
                </a:rPr>
                <a:t>Snatus Error Sit Voluptatem </a:t>
              </a:r>
              <a:r>
                <a:rPr lang="en-US" sz="1200" b="1">
                  <a:solidFill>
                    <a:schemeClr val="bg1">
                      <a:lumMod val="50000"/>
                    </a:schemeClr>
                  </a:solidFill>
                  <a:latin typeface="微软雅黑" pitchFamily="34" charset="-122"/>
                  <a:ea typeface="微软雅黑" pitchFamily="34" charset="-122"/>
                </a:rPr>
                <a:t>Alamanier </a:t>
              </a:r>
              <a:r>
                <a:rPr lang="en-US" sz="1200">
                  <a:solidFill>
                    <a:schemeClr val="bg1">
                      <a:lumMod val="50000"/>
                    </a:schemeClr>
                  </a:solidFill>
                  <a:latin typeface="微软雅黑" pitchFamily="34" charset="-122"/>
                  <a:ea typeface="微软雅黑" pitchFamily="34" charset="-122"/>
                </a:rPr>
                <a:t>Accusantium doloremque Laudantium, Totam rem Aperiam, eaque Ipsa quae ab illo inventore veritatis et quasi architecto.</a:t>
              </a:r>
            </a:p>
          </p:txBody>
        </p:sp>
        <p:sp>
          <p:nvSpPr>
            <p:cNvPr id="24" name="Rectangle 62"/>
            <p:cNvSpPr>
              <a:spLocks noChangeArrowheads="1"/>
            </p:cNvSpPr>
            <p:nvPr/>
          </p:nvSpPr>
          <p:spPr bwMode="auto">
            <a:xfrm>
              <a:off x="723900" y="3114675"/>
              <a:ext cx="2324100" cy="54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200">
                  <a:solidFill>
                    <a:schemeClr val="bg1">
                      <a:lumMod val="50000"/>
                    </a:schemeClr>
                  </a:solidFill>
                  <a:latin typeface="微软雅黑" pitchFamily="34" charset="-122"/>
                  <a:ea typeface="微软雅黑" pitchFamily="34" charset="-122"/>
                </a:rPr>
                <a:t>Snatus error sit voluptatem alamanier accusantium doloremque laudantium, Totam rem Aperiam, </a:t>
              </a:r>
              <a:r>
                <a:rPr lang="en-US" sz="1200" b="1">
                  <a:solidFill>
                    <a:schemeClr val="bg1">
                      <a:lumMod val="50000"/>
                    </a:schemeClr>
                  </a:solidFill>
                  <a:latin typeface="微软雅黑" pitchFamily="34" charset="-122"/>
                  <a:ea typeface="微软雅黑" pitchFamily="34" charset="-122"/>
                </a:rPr>
                <a:t>Eaque Ipsa </a:t>
              </a:r>
              <a:r>
                <a:rPr lang="en-US" sz="1200">
                  <a:solidFill>
                    <a:schemeClr val="bg1">
                      <a:lumMod val="50000"/>
                    </a:schemeClr>
                  </a:solidFill>
                  <a:latin typeface="微软雅黑" pitchFamily="34" charset="-122"/>
                  <a:ea typeface="微软雅黑" pitchFamily="34" charset="-122"/>
                </a:rPr>
                <a:t>quae ab illo inventore veritatis et quasi architecto.</a:t>
              </a:r>
            </a:p>
          </p:txBody>
        </p:sp>
        <p:sp>
          <p:nvSpPr>
            <p:cNvPr id="25" name="Rectangle 63"/>
            <p:cNvSpPr>
              <a:spLocks noChangeArrowheads="1"/>
            </p:cNvSpPr>
            <p:nvPr/>
          </p:nvSpPr>
          <p:spPr bwMode="auto">
            <a:xfrm>
              <a:off x="723900" y="1965325"/>
              <a:ext cx="2324100" cy="54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200">
                  <a:solidFill>
                    <a:schemeClr val="bg1">
                      <a:lumMod val="50000"/>
                    </a:schemeClr>
                  </a:solidFill>
                  <a:latin typeface="微软雅黑" pitchFamily="34" charset="-122"/>
                  <a:ea typeface="微软雅黑" pitchFamily="34" charset="-122"/>
                </a:rPr>
                <a:t>Snatus error sit voluptatem alamanier accusantium </a:t>
              </a:r>
              <a:r>
                <a:rPr lang="en-US" sz="1200" b="1">
                  <a:solidFill>
                    <a:schemeClr val="bg1">
                      <a:lumMod val="50000"/>
                    </a:schemeClr>
                  </a:solidFill>
                  <a:latin typeface="微软雅黑" pitchFamily="34" charset="-122"/>
                  <a:ea typeface="微软雅黑" pitchFamily="34" charset="-122"/>
                </a:rPr>
                <a:t>Doloremque Laudantium</a:t>
              </a:r>
              <a:r>
                <a:rPr lang="en-US" sz="1200">
                  <a:solidFill>
                    <a:schemeClr val="bg1">
                      <a:lumMod val="50000"/>
                    </a:schemeClr>
                  </a:solidFill>
                  <a:latin typeface="微软雅黑" pitchFamily="34" charset="-122"/>
                  <a:ea typeface="微软雅黑" pitchFamily="34" charset="-122"/>
                </a:rPr>
                <a:t>, Totam rem Aperiam, eaque Ipsa quae ab illo inventore veritatis et quasi architecto.</a:t>
              </a: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文本框 3"/>
          <p:cNvSpPr txBox="1"/>
          <p:nvPr/>
        </p:nvSpPr>
        <p:spPr>
          <a:xfrm>
            <a:off x="1832756" y="3213695"/>
            <a:ext cx="3084507" cy="584775"/>
          </a:xfrm>
          <a:prstGeom prst="rect">
            <a:avLst/>
          </a:prstGeom>
          <a:solidFill>
            <a:srgbClr val="7FC4C9"/>
          </a:solidFill>
          <a:ln w="12700">
            <a:noFill/>
          </a:ln>
        </p:spPr>
        <p:txBody>
          <a:bodyPr wrap="square" rtlCol="0">
            <a:spAutoFit/>
          </a:bodyPr>
          <a:lstStyle/>
          <a:p>
            <a:r>
              <a:rPr kumimoji="1" lang="en-US" altLang="zh-CN" sz="3200" dirty="0">
                <a:solidFill>
                  <a:schemeClr val="bg1"/>
                </a:solidFill>
                <a:latin typeface="微软雅黑" pitchFamily="34" charset="-122"/>
                <a:ea typeface="微软雅黑" pitchFamily="34" charset="-122"/>
              </a:rPr>
              <a:t>One</a:t>
            </a:r>
            <a:r>
              <a:rPr kumimoji="1" lang="zh-CN" altLang="en-US" sz="3200" dirty="0">
                <a:solidFill>
                  <a:schemeClr val="bg1"/>
                </a:solidFill>
                <a:latin typeface="微软雅黑" pitchFamily="34" charset="-122"/>
                <a:ea typeface="微软雅黑" pitchFamily="34" charset="-122"/>
              </a:rPr>
              <a:t>  Add title</a:t>
            </a:r>
          </a:p>
        </p:txBody>
      </p:sp>
      <p:sp>
        <p:nvSpPr>
          <p:cNvPr id="179" name="文本框 4"/>
          <p:cNvSpPr txBox="1"/>
          <p:nvPr/>
        </p:nvSpPr>
        <p:spPr>
          <a:xfrm>
            <a:off x="1832755" y="4714186"/>
            <a:ext cx="3084510" cy="584775"/>
          </a:xfrm>
          <a:prstGeom prst="rect">
            <a:avLst/>
          </a:prstGeom>
          <a:solidFill>
            <a:srgbClr val="D981B2"/>
          </a:solidFill>
          <a:ln w="12700">
            <a:noFill/>
          </a:ln>
        </p:spPr>
        <p:txBody>
          <a:bodyPr wrap="square" rtlCol="0">
            <a:spAutoFit/>
          </a:bodyPr>
          <a:lstStyle/>
          <a:p>
            <a:r>
              <a:rPr kumimoji="1" lang="en-US" altLang="zh-CN" sz="3200" dirty="0">
                <a:solidFill>
                  <a:schemeClr val="bg1"/>
                </a:solidFill>
                <a:latin typeface="微软雅黑" pitchFamily="34" charset="-122"/>
                <a:ea typeface="微软雅黑" pitchFamily="34" charset="-122"/>
              </a:rPr>
              <a:t>Both </a:t>
            </a:r>
            <a:r>
              <a:rPr kumimoji="1" lang="zh-CN" altLang="en-US" sz="3200" dirty="0">
                <a:solidFill>
                  <a:schemeClr val="bg1"/>
                </a:solidFill>
                <a:latin typeface="微软雅黑" pitchFamily="34" charset="-122"/>
                <a:ea typeface="微软雅黑" pitchFamily="34" charset="-122"/>
              </a:rPr>
              <a:t>Add title</a:t>
            </a:r>
          </a:p>
        </p:txBody>
      </p:sp>
      <p:sp>
        <p:nvSpPr>
          <p:cNvPr id="180" name="矩形 179"/>
          <p:cNvSpPr/>
          <p:nvPr/>
        </p:nvSpPr>
        <p:spPr>
          <a:xfrm>
            <a:off x="1716642" y="3857077"/>
            <a:ext cx="3317095" cy="491994"/>
          </a:xfrm>
          <a:prstGeom prst="rect">
            <a:avLst/>
          </a:prstGeom>
        </p:spPr>
        <p:txBody>
          <a:bodyPr wrap="square">
            <a:spAutoFit/>
          </a:bodyPr>
          <a:lstStyle/>
          <a:p>
            <a:pPr lvl="0">
              <a:lnSpc>
                <a:spcPct val="130000"/>
              </a:lnSpc>
            </a:pPr>
            <a:r>
              <a:rPr lang="zh-CN" altLang="en-US" sz="1050" dirty="0">
                <a:solidFill>
                  <a:schemeClr val="bg1">
                    <a:lumMod val="50000"/>
                  </a:schemeClr>
                </a:solidFill>
                <a:latin typeface="微软雅黑" pitchFamily="34" charset="-122"/>
                <a:ea typeface="微软雅黑" pitchFamily="34" charset="-122"/>
              </a:rPr>
              <a:t>Click here to add text content, such as keywords, some simple introduction and so on. Click here to add text content, such as keywords, some simple introduction and so on.</a:t>
            </a:r>
          </a:p>
        </p:txBody>
      </p:sp>
      <p:sp>
        <p:nvSpPr>
          <p:cNvPr id="181" name="矩形 180"/>
          <p:cNvSpPr/>
          <p:nvPr/>
        </p:nvSpPr>
        <p:spPr>
          <a:xfrm>
            <a:off x="1730797" y="5359027"/>
            <a:ext cx="3317454" cy="491994"/>
          </a:xfrm>
          <a:prstGeom prst="rect">
            <a:avLst/>
          </a:prstGeom>
        </p:spPr>
        <p:txBody>
          <a:bodyPr wrap="square">
            <a:spAutoFit/>
          </a:bodyPr>
          <a:lstStyle/>
          <a:p>
            <a:pPr lvl="0">
              <a:lnSpc>
                <a:spcPct val="130000"/>
              </a:lnSpc>
            </a:pPr>
            <a:r>
              <a:rPr lang="zh-CN" altLang="en-US" sz="1050" dirty="0">
                <a:solidFill>
                  <a:schemeClr val="bg1">
                    <a:lumMod val="50000"/>
                  </a:schemeClr>
                </a:solidFill>
                <a:latin typeface="微软雅黑" pitchFamily="34" charset="-122"/>
                <a:ea typeface="微软雅黑" pitchFamily="34" charset="-122"/>
              </a:rPr>
              <a:t>Click here to add text content, such as keywords, some simple introduction and so on. Click here to add text content, such as keywords, some simple introduction and so on.</a:t>
            </a:r>
          </a:p>
        </p:txBody>
      </p:sp>
      <p:sp>
        <p:nvSpPr>
          <p:cNvPr id="182" name="文本框 7"/>
          <p:cNvSpPr txBox="1"/>
          <p:nvPr/>
        </p:nvSpPr>
        <p:spPr>
          <a:xfrm>
            <a:off x="7332168" y="3213695"/>
            <a:ext cx="3368523" cy="584775"/>
          </a:xfrm>
          <a:prstGeom prst="rect">
            <a:avLst/>
          </a:prstGeom>
          <a:solidFill>
            <a:srgbClr val="D981B2"/>
          </a:solidFill>
          <a:ln w="12700">
            <a:noFill/>
          </a:ln>
        </p:spPr>
        <p:txBody>
          <a:bodyPr wrap="square" rtlCol="0">
            <a:spAutoFit/>
          </a:bodyPr>
          <a:lstStyle/>
          <a:p>
            <a:r>
              <a:rPr kumimoji="1" lang="en-US" altLang="zh-CN" sz="3200" dirty="0">
                <a:solidFill>
                  <a:schemeClr val="bg1"/>
                </a:solidFill>
                <a:latin typeface="微软雅黑" pitchFamily="34" charset="-122"/>
                <a:ea typeface="微软雅黑" pitchFamily="34" charset="-122"/>
              </a:rPr>
              <a:t>Three </a:t>
            </a:r>
            <a:r>
              <a:rPr kumimoji="1" lang="zh-CN" altLang="en-US" sz="3200" dirty="0">
                <a:solidFill>
                  <a:schemeClr val="bg1"/>
                </a:solidFill>
                <a:latin typeface="微软雅黑" pitchFamily="34" charset="-122"/>
                <a:ea typeface="微软雅黑" pitchFamily="34" charset="-122"/>
              </a:rPr>
              <a:t>Add title</a:t>
            </a:r>
          </a:p>
        </p:txBody>
      </p:sp>
      <p:sp>
        <p:nvSpPr>
          <p:cNvPr id="183" name="文本框 8"/>
          <p:cNvSpPr txBox="1"/>
          <p:nvPr/>
        </p:nvSpPr>
        <p:spPr>
          <a:xfrm>
            <a:off x="7346682" y="4683168"/>
            <a:ext cx="3368523" cy="584775"/>
          </a:xfrm>
          <a:prstGeom prst="rect">
            <a:avLst/>
          </a:prstGeom>
          <a:solidFill>
            <a:srgbClr val="7FC4C9"/>
          </a:solidFill>
          <a:ln w="12700">
            <a:noFill/>
          </a:ln>
        </p:spPr>
        <p:txBody>
          <a:bodyPr wrap="square" rtlCol="0">
            <a:spAutoFit/>
          </a:bodyPr>
          <a:lstStyle/>
          <a:p>
            <a:r>
              <a:rPr kumimoji="1" lang="en-US" altLang="zh-CN" sz="3200" dirty="0">
                <a:solidFill>
                  <a:schemeClr val="bg1"/>
                </a:solidFill>
                <a:latin typeface="微软雅黑" pitchFamily="34" charset="-122"/>
                <a:ea typeface="微软雅黑" pitchFamily="34" charset="-122"/>
              </a:rPr>
              <a:t>Four  </a:t>
            </a:r>
            <a:r>
              <a:rPr kumimoji="1" lang="zh-CN" altLang="en-US" sz="3200" dirty="0">
                <a:solidFill>
                  <a:schemeClr val="bg1"/>
                </a:solidFill>
                <a:latin typeface="微软雅黑" pitchFamily="34" charset="-122"/>
                <a:ea typeface="微软雅黑" pitchFamily="34" charset="-122"/>
              </a:rPr>
              <a:t>Add title</a:t>
            </a:r>
          </a:p>
        </p:txBody>
      </p:sp>
      <p:sp>
        <p:nvSpPr>
          <p:cNvPr id="184" name="矩形 183"/>
          <p:cNvSpPr/>
          <p:nvPr/>
        </p:nvSpPr>
        <p:spPr>
          <a:xfrm>
            <a:off x="7362625" y="3836623"/>
            <a:ext cx="3323552" cy="512448"/>
          </a:xfrm>
          <a:prstGeom prst="rect">
            <a:avLst/>
          </a:prstGeom>
        </p:spPr>
        <p:txBody>
          <a:bodyPr wrap="square">
            <a:spAutoFit/>
          </a:bodyPr>
          <a:lstStyle/>
          <a:p>
            <a:pPr>
              <a:lnSpc>
                <a:spcPct val="130000"/>
              </a:lnSpc>
            </a:pPr>
            <a:r>
              <a:rPr lang="zh-CN" altLang="en-US" sz="1050" dirty="0">
                <a:solidFill>
                  <a:schemeClr val="bg1">
                    <a:lumMod val="50000"/>
                  </a:schemeClr>
                </a:solidFill>
                <a:latin typeface="微软雅黑" pitchFamily="34" charset="-122"/>
                <a:ea typeface="微软雅黑" pitchFamily="34" charset="-122"/>
              </a:rPr>
              <a:t>Click here to add text content, such as keywords, some simple introduction and so on. Click here to add text content, such as keywords, some simple introduction and so on.</a:t>
            </a:r>
          </a:p>
        </p:txBody>
      </p:sp>
      <p:sp>
        <p:nvSpPr>
          <p:cNvPr id="185" name="矩形 184"/>
          <p:cNvSpPr/>
          <p:nvPr/>
        </p:nvSpPr>
        <p:spPr>
          <a:xfrm>
            <a:off x="7391653" y="5328009"/>
            <a:ext cx="3323552" cy="512448"/>
          </a:xfrm>
          <a:prstGeom prst="rect">
            <a:avLst/>
          </a:prstGeom>
        </p:spPr>
        <p:txBody>
          <a:bodyPr wrap="square">
            <a:spAutoFit/>
          </a:bodyPr>
          <a:lstStyle/>
          <a:p>
            <a:pPr>
              <a:lnSpc>
                <a:spcPct val="130000"/>
              </a:lnSpc>
            </a:pPr>
            <a:r>
              <a:rPr lang="zh-CN" altLang="en-US" sz="1050" dirty="0">
                <a:solidFill>
                  <a:schemeClr val="bg1">
                    <a:lumMod val="50000"/>
                  </a:schemeClr>
                </a:solidFill>
                <a:latin typeface="微软雅黑" pitchFamily="34" charset="-122"/>
                <a:ea typeface="微软雅黑" pitchFamily="34" charset="-122"/>
              </a:rPr>
              <a:t>Click here to add text content, such as keywords, some simple introduction and so on. Click here to add text content, such as keywords, some simple introduction and so on.</a:t>
            </a:r>
          </a:p>
        </p:txBody>
      </p:sp>
      <p:cxnSp>
        <p:nvCxnSpPr>
          <p:cNvPr id="186" name="直线连接符 11"/>
          <p:cNvCxnSpPr/>
          <p:nvPr/>
        </p:nvCxnSpPr>
        <p:spPr>
          <a:xfrm>
            <a:off x="6120958" y="2839047"/>
            <a:ext cx="0" cy="3166676"/>
          </a:xfrm>
          <a:prstGeom prst="line">
            <a:avLst/>
          </a:prstGeom>
          <a:ln w="76200" cmpd="sng">
            <a:solidFill>
              <a:srgbClr val="7FC4C9"/>
            </a:solidFill>
          </a:ln>
          <a:effectLst/>
        </p:spPr>
        <p:style>
          <a:lnRef idx="2">
            <a:schemeClr val="accent1"/>
          </a:lnRef>
          <a:fillRef idx="0">
            <a:schemeClr val="accent1"/>
          </a:fillRef>
          <a:effectRef idx="1">
            <a:schemeClr val="accent1"/>
          </a:effectRef>
          <a:fontRef idx="minor">
            <a:schemeClr val="tx1"/>
          </a:fontRef>
        </p:style>
      </p:cxnSp>
      <p:sp>
        <p:nvSpPr>
          <p:cNvPr id="188" name="梯形 187"/>
          <p:cNvSpPr/>
          <p:nvPr/>
        </p:nvSpPr>
        <p:spPr>
          <a:xfrm rot="5400000">
            <a:off x="5046025" y="12016"/>
            <a:ext cx="2098360" cy="2740626"/>
          </a:xfrm>
          <a:prstGeom prst="trapezoid">
            <a:avLst>
              <a:gd name="adj" fmla="val 0"/>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矩形 188"/>
          <p:cNvSpPr/>
          <p:nvPr/>
        </p:nvSpPr>
        <p:spPr>
          <a:xfrm>
            <a:off x="4937196" y="527995"/>
            <a:ext cx="2316018" cy="1680380"/>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chemeClr val="bg1"/>
                </a:solidFill>
                <a:latin typeface="微软雅黑" pitchFamily="34" charset="-122"/>
                <a:ea typeface="微软雅黑" pitchFamily="34" charset="-122"/>
              </a:rPr>
              <a:t>Directory</a:t>
            </a:r>
            <a:endParaRPr lang="en-US" altLang="zh-CN" sz="3200" b="1" dirty="0">
              <a:solidFill>
                <a:schemeClr val="bg1"/>
              </a:solidFill>
              <a:latin typeface="微软雅黑" pitchFamily="34" charset="-122"/>
              <a:ea typeface="微软雅黑" pitchFamily="34" charset="-122"/>
            </a:endParaRPr>
          </a:p>
          <a:p>
            <a:pPr algn="ctr"/>
            <a:r>
              <a:rPr lang="en-US" altLang="zh-CN" sz="1600" b="1" dirty="0">
                <a:solidFill>
                  <a:schemeClr val="bg1"/>
                </a:solidFill>
                <a:latin typeface="微软雅黑" pitchFamily="34" charset="-122"/>
                <a:ea typeface="微软雅黑" pitchFamily="34" charset="-122"/>
              </a:rPr>
              <a:t>DIRECTORY</a:t>
            </a:r>
            <a:endParaRPr lang="zh-CN" altLang="en-US" sz="1600" b="1" dirty="0">
              <a:solidFill>
                <a:schemeClr val="bg1"/>
              </a:solidFill>
              <a:latin typeface="微软雅黑" pitchFamily="34" charset="-122"/>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250"/>
                                        <p:tgtEl>
                                          <p:spTgt spid="186"/>
                                        </p:tgtEl>
                                      </p:cBhvr>
                                    </p:animEffect>
                                    <p:anim calcmode="lin" valueType="num">
                                      <p:cBhvr>
                                        <p:cTn id="8" dur="250" fill="hold"/>
                                        <p:tgtEl>
                                          <p:spTgt spid="186"/>
                                        </p:tgtEl>
                                        <p:attrNameLst>
                                          <p:attrName>ppt_x</p:attrName>
                                        </p:attrNameLst>
                                      </p:cBhvr>
                                      <p:tavLst>
                                        <p:tav tm="0">
                                          <p:val>
                                            <p:strVal val="#ppt_x"/>
                                          </p:val>
                                        </p:tav>
                                        <p:tav tm="100000">
                                          <p:val>
                                            <p:strVal val="#ppt_x"/>
                                          </p:val>
                                        </p:tav>
                                      </p:tavLst>
                                    </p:anim>
                                    <p:anim calcmode="lin" valueType="num">
                                      <p:cBhvr>
                                        <p:cTn id="9" dur="250" fill="hold"/>
                                        <p:tgtEl>
                                          <p:spTgt spid="18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78"/>
                                        </p:tgtEl>
                                        <p:attrNameLst>
                                          <p:attrName>style.visibility</p:attrName>
                                        </p:attrNameLst>
                                      </p:cBhvr>
                                      <p:to>
                                        <p:strVal val="visible"/>
                                      </p:to>
                                    </p:set>
                                    <p:animEffect transition="in" filter="fade">
                                      <p:cBhvr>
                                        <p:cTn id="13" dur="250"/>
                                        <p:tgtEl>
                                          <p:spTgt spid="178"/>
                                        </p:tgtEl>
                                      </p:cBhvr>
                                    </p:animEffect>
                                    <p:anim calcmode="lin" valueType="num">
                                      <p:cBhvr>
                                        <p:cTn id="14" dur="250" fill="hold"/>
                                        <p:tgtEl>
                                          <p:spTgt spid="178"/>
                                        </p:tgtEl>
                                        <p:attrNameLst>
                                          <p:attrName>ppt_x</p:attrName>
                                        </p:attrNameLst>
                                      </p:cBhvr>
                                      <p:tavLst>
                                        <p:tav tm="0">
                                          <p:val>
                                            <p:strVal val="#ppt_x"/>
                                          </p:val>
                                        </p:tav>
                                        <p:tav tm="100000">
                                          <p:val>
                                            <p:strVal val="#ppt_x"/>
                                          </p:val>
                                        </p:tav>
                                      </p:tavLst>
                                    </p:anim>
                                    <p:anim calcmode="lin" valueType="num">
                                      <p:cBhvr>
                                        <p:cTn id="15" dur="250" fill="hold"/>
                                        <p:tgtEl>
                                          <p:spTgt spid="17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79"/>
                                        </p:tgtEl>
                                        <p:attrNameLst>
                                          <p:attrName>style.visibility</p:attrName>
                                        </p:attrNameLst>
                                      </p:cBhvr>
                                      <p:to>
                                        <p:strVal val="visible"/>
                                      </p:to>
                                    </p:set>
                                    <p:animEffect transition="in" filter="fade">
                                      <p:cBhvr>
                                        <p:cTn id="19" dur="250"/>
                                        <p:tgtEl>
                                          <p:spTgt spid="179"/>
                                        </p:tgtEl>
                                      </p:cBhvr>
                                    </p:animEffect>
                                    <p:anim calcmode="lin" valueType="num">
                                      <p:cBhvr>
                                        <p:cTn id="20" dur="250" fill="hold"/>
                                        <p:tgtEl>
                                          <p:spTgt spid="179"/>
                                        </p:tgtEl>
                                        <p:attrNameLst>
                                          <p:attrName>ppt_x</p:attrName>
                                        </p:attrNameLst>
                                      </p:cBhvr>
                                      <p:tavLst>
                                        <p:tav tm="0">
                                          <p:val>
                                            <p:strVal val="#ppt_x"/>
                                          </p:val>
                                        </p:tav>
                                        <p:tav tm="100000">
                                          <p:val>
                                            <p:strVal val="#ppt_x"/>
                                          </p:val>
                                        </p:tav>
                                      </p:tavLst>
                                    </p:anim>
                                    <p:anim calcmode="lin" valueType="num">
                                      <p:cBhvr>
                                        <p:cTn id="21" dur="250" fill="hold"/>
                                        <p:tgtEl>
                                          <p:spTgt spid="17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80"/>
                                        </p:tgtEl>
                                        <p:attrNameLst>
                                          <p:attrName>style.visibility</p:attrName>
                                        </p:attrNameLst>
                                      </p:cBhvr>
                                      <p:to>
                                        <p:strVal val="visible"/>
                                      </p:to>
                                    </p:set>
                                    <p:animEffect transition="in" filter="fade">
                                      <p:cBhvr>
                                        <p:cTn id="25" dur="250"/>
                                        <p:tgtEl>
                                          <p:spTgt spid="180"/>
                                        </p:tgtEl>
                                      </p:cBhvr>
                                    </p:animEffect>
                                    <p:anim calcmode="lin" valueType="num">
                                      <p:cBhvr>
                                        <p:cTn id="26" dur="250" fill="hold"/>
                                        <p:tgtEl>
                                          <p:spTgt spid="180"/>
                                        </p:tgtEl>
                                        <p:attrNameLst>
                                          <p:attrName>ppt_x</p:attrName>
                                        </p:attrNameLst>
                                      </p:cBhvr>
                                      <p:tavLst>
                                        <p:tav tm="0">
                                          <p:val>
                                            <p:strVal val="#ppt_x"/>
                                          </p:val>
                                        </p:tav>
                                        <p:tav tm="100000">
                                          <p:val>
                                            <p:strVal val="#ppt_x"/>
                                          </p:val>
                                        </p:tav>
                                      </p:tavLst>
                                    </p:anim>
                                    <p:anim calcmode="lin" valueType="num">
                                      <p:cBhvr>
                                        <p:cTn id="27" dur="250" fill="hold"/>
                                        <p:tgtEl>
                                          <p:spTgt spid="180"/>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81"/>
                                        </p:tgtEl>
                                        <p:attrNameLst>
                                          <p:attrName>style.visibility</p:attrName>
                                        </p:attrNameLst>
                                      </p:cBhvr>
                                      <p:to>
                                        <p:strVal val="visible"/>
                                      </p:to>
                                    </p:set>
                                    <p:animEffect transition="in" filter="fade">
                                      <p:cBhvr>
                                        <p:cTn id="31" dur="250"/>
                                        <p:tgtEl>
                                          <p:spTgt spid="181"/>
                                        </p:tgtEl>
                                      </p:cBhvr>
                                    </p:animEffect>
                                    <p:anim calcmode="lin" valueType="num">
                                      <p:cBhvr>
                                        <p:cTn id="32" dur="250" fill="hold"/>
                                        <p:tgtEl>
                                          <p:spTgt spid="181"/>
                                        </p:tgtEl>
                                        <p:attrNameLst>
                                          <p:attrName>ppt_x</p:attrName>
                                        </p:attrNameLst>
                                      </p:cBhvr>
                                      <p:tavLst>
                                        <p:tav tm="0">
                                          <p:val>
                                            <p:strVal val="#ppt_x"/>
                                          </p:val>
                                        </p:tav>
                                        <p:tav tm="100000">
                                          <p:val>
                                            <p:strVal val="#ppt_x"/>
                                          </p:val>
                                        </p:tav>
                                      </p:tavLst>
                                    </p:anim>
                                    <p:anim calcmode="lin" valueType="num">
                                      <p:cBhvr>
                                        <p:cTn id="33" dur="250" fill="hold"/>
                                        <p:tgtEl>
                                          <p:spTgt spid="181"/>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82"/>
                                        </p:tgtEl>
                                        <p:attrNameLst>
                                          <p:attrName>style.visibility</p:attrName>
                                        </p:attrNameLst>
                                      </p:cBhvr>
                                      <p:to>
                                        <p:strVal val="visible"/>
                                      </p:to>
                                    </p:set>
                                    <p:animEffect transition="in" filter="fade">
                                      <p:cBhvr>
                                        <p:cTn id="37" dur="250"/>
                                        <p:tgtEl>
                                          <p:spTgt spid="182"/>
                                        </p:tgtEl>
                                      </p:cBhvr>
                                    </p:animEffect>
                                    <p:anim calcmode="lin" valueType="num">
                                      <p:cBhvr>
                                        <p:cTn id="38" dur="250" fill="hold"/>
                                        <p:tgtEl>
                                          <p:spTgt spid="182"/>
                                        </p:tgtEl>
                                        <p:attrNameLst>
                                          <p:attrName>ppt_x</p:attrName>
                                        </p:attrNameLst>
                                      </p:cBhvr>
                                      <p:tavLst>
                                        <p:tav tm="0">
                                          <p:val>
                                            <p:strVal val="#ppt_x"/>
                                          </p:val>
                                        </p:tav>
                                        <p:tav tm="100000">
                                          <p:val>
                                            <p:strVal val="#ppt_x"/>
                                          </p:val>
                                        </p:tav>
                                      </p:tavLst>
                                    </p:anim>
                                    <p:anim calcmode="lin" valueType="num">
                                      <p:cBhvr>
                                        <p:cTn id="39" dur="250" fill="hold"/>
                                        <p:tgtEl>
                                          <p:spTgt spid="182"/>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183"/>
                                        </p:tgtEl>
                                        <p:attrNameLst>
                                          <p:attrName>style.visibility</p:attrName>
                                        </p:attrNameLst>
                                      </p:cBhvr>
                                      <p:to>
                                        <p:strVal val="visible"/>
                                      </p:to>
                                    </p:set>
                                    <p:animEffect transition="in" filter="fade">
                                      <p:cBhvr>
                                        <p:cTn id="43" dur="250"/>
                                        <p:tgtEl>
                                          <p:spTgt spid="183"/>
                                        </p:tgtEl>
                                      </p:cBhvr>
                                    </p:animEffect>
                                    <p:anim calcmode="lin" valueType="num">
                                      <p:cBhvr>
                                        <p:cTn id="44" dur="250" fill="hold"/>
                                        <p:tgtEl>
                                          <p:spTgt spid="183"/>
                                        </p:tgtEl>
                                        <p:attrNameLst>
                                          <p:attrName>ppt_x</p:attrName>
                                        </p:attrNameLst>
                                      </p:cBhvr>
                                      <p:tavLst>
                                        <p:tav tm="0">
                                          <p:val>
                                            <p:strVal val="#ppt_x"/>
                                          </p:val>
                                        </p:tav>
                                        <p:tav tm="100000">
                                          <p:val>
                                            <p:strVal val="#ppt_x"/>
                                          </p:val>
                                        </p:tav>
                                      </p:tavLst>
                                    </p:anim>
                                    <p:anim calcmode="lin" valueType="num">
                                      <p:cBhvr>
                                        <p:cTn id="45" dur="250" fill="hold"/>
                                        <p:tgtEl>
                                          <p:spTgt spid="183"/>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grpId="0" nodeType="afterEffect">
                                  <p:stCondLst>
                                    <p:cond delay="0"/>
                                  </p:stCondLst>
                                  <p:childTnLst>
                                    <p:set>
                                      <p:cBhvr>
                                        <p:cTn id="48" dur="1" fill="hold">
                                          <p:stCondLst>
                                            <p:cond delay="0"/>
                                          </p:stCondLst>
                                        </p:cTn>
                                        <p:tgtEl>
                                          <p:spTgt spid="184"/>
                                        </p:tgtEl>
                                        <p:attrNameLst>
                                          <p:attrName>style.visibility</p:attrName>
                                        </p:attrNameLst>
                                      </p:cBhvr>
                                      <p:to>
                                        <p:strVal val="visible"/>
                                      </p:to>
                                    </p:set>
                                    <p:animEffect transition="in" filter="fade">
                                      <p:cBhvr>
                                        <p:cTn id="49" dur="250"/>
                                        <p:tgtEl>
                                          <p:spTgt spid="184"/>
                                        </p:tgtEl>
                                      </p:cBhvr>
                                    </p:animEffect>
                                    <p:anim calcmode="lin" valueType="num">
                                      <p:cBhvr>
                                        <p:cTn id="50" dur="250" fill="hold"/>
                                        <p:tgtEl>
                                          <p:spTgt spid="184"/>
                                        </p:tgtEl>
                                        <p:attrNameLst>
                                          <p:attrName>ppt_x</p:attrName>
                                        </p:attrNameLst>
                                      </p:cBhvr>
                                      <p:tavLst>
                                        <p:tav tm="0">
                                          <p:val>
                                            <p:strVal val="#ppt_x"/>
                                          </p:val>
                                        </p:tav>
                                        <p:tav tm="100000">
                                          <p:val>
                                            <p:strVal val="#ppt_x"/>
                                          </p:val>
                                        </p:tav>
                                      </p:tavLst>
                                    </p:anim>
                                    <p:anim calcmode="lin" valueType="num">
                                      <p:cBhvr>
                                        <p:cTn id="51" dur="250" fill="hold"/>
                                        <p:tgtEl>
                                          <p:spTgt spid="184"/>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grpId="0" nodeType="afterEffect">
                                  <p:stCondLst>
                                    <p:cond delay="0"/>
                                  </p:stCondLst>
                                  <p:childTnLst>
                                    <p:set>
                                      <p:cBhvr>
                                        <p:cTn id="54" dur="1" fill="hold">
                                          <p:stCondLst>
                                            <p:cond delay="0"/>
                                          </p:stCondLst>
                                        </p:cTn>
                                        <p:tgtEl>
                                          <p:spTgt spid="185"/>
                                        </p:tgtEl>
                                        <p:attrNameLst>
                                          <p:attrName>style.visibility</p:attrName>
                                        </p:attrNameLst>
                                      </p:cBhvr>
                                      <p:to>
                                        <p:strVal val="visible"/>
                                      </p:to>
                                    </p:set>
                                    <p:animEffect transition="in" filter="fade">
                                      <p:cBhvr>
                                        <p:cTn id="55" dur="250"/>
                                        <p:tgtEl>
                                          <p:spTgt spid="185"/>
                                        </p:tgtEl>
                                      </p:cBhvr>
                                    </p:animEffect>
                                    <p:anim calcmode="lin" valueType="num">
                                      <p:cBhvr>
                                        <p:cTn id="56" dur="250" fill="hold"/>
                                        <p:tgtEl>
                                          <p:spTgt spid="185"/>
                                        </p:tgtEl>
                                        <p:attrNameLst>
                                          <p:attrName>ppt_x</p:attrName>
                                        </p:attrNameLst>
                                      </p:cBhvr>
                                      <p:tavLst>
                                        <p:tav tm="0">
                                          <p:val>
                                            <p:strVal val="#ppt_x"/>
                                          </p:val>
                                        </p:tav>
                                        <p:tav tm="100000">
                                          <p:val>
                                            <p:strVal val="#ppt_x"/>
                                          </p:val>
                                        </p:tav>
                                      </p:tavLst>
                                    </p:anim>
                                    <p:anim calcmode="lin" valueType="num">
                                      <p:cBhvr>
                                        <p:cTn id="57" dur="250" fill="hold"/>
                                        <p:tgtEl>
                                          <p:spTgt spid="185"/>
                                        </p:tgtEl>
                                        <p:attrNameLst>
                                          <p:attrName>ppt_y</p:attrName>
                                        </p:attrNameLst>
                                      </p:cBhvr>
                                      <p:tavLst>
                                        <p:tav tm="0">
                                          <p:val>
                                            <p:strVal val="#ppt_y+.1"/>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188"/>
                                        </p:tgtEl>
                                        <p:attrNameLst>
                                          <p:attrName>style.visibility</p:attrName>
                                        </p:attrNameLst>
                                      </p:cBhvr>
                                      <p:to>
                                        <p:strVal val="visible"/>
                                      </p:to>
                                    </p:set>
                                    <p:anim calcmode="lin" valueType="num">
                                      <p:cBhvr additive="base">
                                        <p:cTn id="60" dur="500" fill="hold"/>
                                        <p:tgtEl>
                                          <p:spTgt spid="188"/>
                                        </p:tgtEl>
                                        <p:attrNameLst>
                                          <p:attrName>ppt_x</p:attrName>
                                        </p:attrNameLst>
                                      </p:cBhvr>
                                      <p:tavLst>
                                        <p:tav tm="0">
                                          <p:val>
                                            <p:strVal val="0-#ppt_w/2"/>
                                          </p:val>
                                        </p:tav>
                                        <p:tav tm="100000">
                                          <p:val>
                                            <p:strVal val="#ppt_x"/>
                                          </p:val>
                                        </p:tav>
                                      </p:tavLst>
                                    </p:anim>
                                    <p:anim calcmode="lin" valueType="num">
                                      <p:cBhvr additive="base">
                                        <p:cTn id="61" dur="500" fill="hold"/>
                                        <p:tgtEl>
                                          <p:spTgt spid="188"/>
                                        </p:tgtEl>
                                        <p:attrNameLst>
                                          <p:attrName>ppt_y</p:attrName>
                                        </p:attrNameLst>
                                      </p:cBhvr>
                                      <p:tavLst>
                                        <p:tav tm="0">
                                          <p:val>
                                            <p:strVal val="#ppt_y"/>
                                          </p:val>
                                        </p:tav>
                                        <p:tav tm="100000">
                                          <p:val>
                                            <p:strVal val="#ppt_y"/>
                                          </p:val>
                                        </p:tav>
                                      </p:tavLst>
                                    </p:anim>
                                  </p:childTnLst>
                                </p:cTn>
                              </p:par>
                            </p:childTnLst>
                          </p:cTn>
                        </p:par>
                        <p:par>
                          <p:cTn id="62" fill="hold">
                            <p:stCondLst>
                              <p:cond delay="4500"/>
                            </p:stCondLst>
                            <p:childTnLst>
                              <p:par>
                                <p:cTn id="63" presetID="42" presetClass="entr" presetSubtype="0" fill="hold" grpId="0" nodeType="afterEffect">
                                  <p:stCondLst>
                                    <p:cond delay="0"/>
                                  </p:stCondLst>
                                  <p:childTnLst>
                                    <p:set>
                                      <p:cBhvr>
                                        <p:cTn id="64" dur="1" fill="hold">
                                          <p:stCondLst>
                                            <p:cond delay="0"/>
                                          </p:stCondLst>
                                        </p:cTn>
                                        <p:tgtEl>
                                          <p:spTgt spid="189"/>
                                        </p:tgtEl>
                                        <p:attrNameLst>
                                          <p:attrName>style.visibility</p:attrName>
                                        </p:attrNameLst>
                                      </p:cBhvr>
                                      <p:to>
                                        <p:strVal val="visible"/>
                                      </p:to>
                                    </p:set>
                                    <p:animEffect transition="in" filter="fade">
                                      <p:cBhvr>
                                        <p:cTn id="65" dur="500"/>
                                        <p:tgtEl>
                                          <p:spTgt spid="189"/>
                                        </p:tgtEl>
                                      </p:cBhvr>
                                    </p:animEffect>
                                    <p:anim calcmode="lin" valueType="num">
                                      <p:cBhvr>
                                        <p:cTn id="66" dur="500" fill="hold"/>
                                        <p:tgtEl>
                                          <p:spTgt spid="189"/>
                                        </p:tgtEl>
                                        <p:attrNameLst>
                                          <p:attrName>ppt_x</p:attrName>
                                        </p:attrNameLst>
                                      </p:cBhvr>
                                      <p:tavLst>
                                        <p:tav tm="0">
                                          <p:val>
                                            <p:strVal val="#ppt_x"/>
                                          </p:val>
                                        </p:tav>
                                        <p:tav tm="100000">
                                          <p:val>
                                            <p:strVal val="#ppt_x"/>
                                          </p:val>
                                        </p:tav>
                                      </p:tavLst>
                                    </p:anim>
                                    <p:anim calcmode="lin" valueType="num">
                                      <p:cBhvr>
                                        <p:cTn id="67" dur="500" fill="hold"/>
                                        <p:tgtEl>
                                          <p:spTgt spid="1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bldP spid="179" grpId="0" animBg="1"/>
      <p:bldP spid="180" grpId="0"/>
      <p:bldP spid="181" grpId="0"/>
      <p:bldP spid="182" grpId="0" animBg="1"/>
      <p:bldP spid="183" grpId="0" animBg="1"/>
      <p:bldP spid="184" grpId="0"/>
      <p:bldP spid="185" grpId="0"/>
      <p:bldP spid="188" grpId="0" animBg="1"/>
      <p:bldP spid="18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84608" y="333151"/>
            <a:ext cx="5813816" cy="1067632"/>
            <a:chOff x="3204063" y="333151"/>
            <a:chExt cx="5813816" cy="849266"/>
          </a:xfrm>
        </p:grpSpPr>
        <p:sp>
          <p:nvSpPr>
            <p:cNvPr id="6" name="梯形 5"/>
            <p:cNvSpPr/>
            <p:nvPr/>
          </p:nvSpPr>
          <p:spPr>
            <a:xfrm rot="5400000">
              <a:off x="5686338" y="-2149124"/>
              <a:ext cx="849266" cy="5813816"/>
            </a:xfrm>
            <a:prstGeom prst="trapezoid">
              <a:avLst>
                <a:gd name="adj" fmla="val 0"/>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914519" y="550417"/>
              <a:ext cx="4392902" cy="394806"/>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solidFill>
                  <a:latin typeface="微软雅黑" pitchFamily="34" charset="-122"/>
                  <a:ea typeface="微软雅黑" pitchFamily="34" charset="-122"/>
                </a:rPr>
                <a:t>Click to add title text</a:t>
              </a:r>
              <a:endParaRPr lang="en-US" sz="2800" cap="small" dirty="0">
                <a:solidFill>
                  <a:schemeClr val="bg1"/>
                </a:solidFill>
                <a:latin typeface="微软雅黑" pitchFamily="34" charset="-122"/>
                <a:ea typeface="微软雅黑" pitchFamily="34" charset="-122"/>
              </a:endParaRPr>
            </a:p>
          </p:txBody>
        </p:sp>
      </p:grpSp>
      <p:grpSp>
        <p:nvGrpSpPr>
          <p:cNvPr id="3" name="组合 2"/>
          <p:cNvGrpSpPr/>
          <p:nvPr/>
        </p:nvGrpSpPr>
        <p:grpSpPr>
          <a:xfrm flipH="1">
            <a:off x="592846" y="2129972"/>
            <a:ext cx="10939282" cy="4006242"/>
            <a:chOff x="786020" y="2260601"/>
            <a:chExt cx="10939282" cy="4006242"/>
          </a:xfrm>
        </p:grpSpPr>
        <p:grpSp>
          <p:nvGrpSpPr>
            <p:cNvPr id="5" name="组合 4"/>
            <p:cNvGrpSpPr/>
            <p:nvPr/>
          </p:nvGrpSpPr>
          <p:grpSpPr>
            <a:xfrm>
              <a:off x="786020" y="2260601"/>
              <a:ext cx="7341974" cy="4006242"/>
              <a:chOff x="534352" y="1902881"/>
              <a:chExt cx="8041260" cy="4213681"/>
            </a:xfrm>
          </p:grpSpPr>
          <p:sp>
            <p:nvSpPr>
              <p:cNvPr id="12" name="9"/>
              <p:cNvSpPr>
                <a:spLocks noChangeArrowheads="1"/>
              </p:cNvSpPr>
              <p:nvPr/>
            </p:nvSpPr>
            <p:spPr bwMode="auto">
              <a:xfrm>
                <a:off x="534352" y="1902881"/>
                <a:ext cx="4253074" cy="1648656"/>
              </a:xfrm>
              <a:prstGeom prst="rect">
                <a:avLst/>
              </a:prstGeom>
              <a:blipFill dpi="0" rotWithShape="1">
                <a:blip r:embed="rId3"/>
                <a:srcRect/>
                <a:tile tx="0" ty="0" sx="50000" sy="50000" flip="none" algn="t"/>
              </a:blipFill>
              <a:ln w="12700">
                <a:noFill/>
                <a:bevel/>
              </a:ln>
            </p:spPr>
            <p:txBody>
              <a:bodyPr anchor="ct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1800">
                  <a:solidFill>
                    <a:schemeClr val="bg1"/>
                  </a:solidFill>
                  <a:latin typeface="宋体" pitchFamily="2" charset="-122"/>
                  <a:sym typeface="宋体" pitchFamily="2" charset="-122"/>
                </a:endParaRPr>
              </a:p>
            </p:txBody>
          </p:sp>
          <p:sp>
            <p:nvSpPr>
              <p:cNvPr id="7" name="矩形 6"/>
              <p:cNvSpPr/>
              <p:nvPr/>
            </p:nvSpPr>
            <p:spPr>
              <a:xfrm>
                <a:off x="4996071" y="1902881"/>
                <a:ext cx="3579541" cy="4213681"/>
              </a:xfrm>
              <a:prstGeom prst="rect">
                <a:avLst/>
              </a:prstGeom>
              <a:blipFill dpi="0" rotWithShape="1">
                <a:blip r:embed="rId4"/>
                <a:srcRect/>
                <a:tile tx="0" ty="0" sx="58000" sy="58000" flip="none" algn="t"/>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品 2"/>
              <p:cNvSpPr>
                <a:spLocks noChangeArrowheads="1"/>
              </p:cNvSpPr>
              <p:nvPr/>
            </p:nvSpPr>
            <p:spPr bwMode="auto">
              <a:xfrm>
                <a:off x="534352" y="3711242"/>
                <a:ext cx="4253074" cy="2405320"/>
              </a:xfrm>
              <a:prstGeom prst="rect">
                <a:avLst/>
              </a:prstGeom>
              <a:solidFill>
                <a:srgbClr val="7FC4C9"/>
              </a:solidFill>
              <a:ln w="12700">
                <a:noFill/>
                <a:bevel/>
              </a:ln>
            </p:spPr>
            <p:txBody>
              <a:bodyPr anchor="ct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1800">
                  <a:solidFill>
                    <a:schemeClr val="bg1"/>
                  </a:solidFill>
                  <a:latin typeface="宋体" pitchFamily="2" charset="-122"/>
                  <a:sym typeface="宋体" pitchFamily="2" charset="-122"/>
                </a:endParaRPr>
              </a:p>
            </p:txBody>
          </p:sp>
          <p:sp>
            <p:nvSpPr>
              <p:cNvPr id="9" name="15"/>
              <p:cNvSpPr>
                <a:spLocks noChangeArrowheads="1"/>
              </p:cNvSpPr>
              <p:nvPr/>
            </p:nvSpPr>
            <p:spPr bwMode="auto">
              <a:xfrm>
                <a:off x="820101" y="4580474"/>
                <a:ext cx="3905733" cy="1304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9pPr>
              </a:lstStyle>
              <a:p>
                <a:pPr eaLnBrk="1" hangingPunct="1">
                  <a:lnSpc>
                    <a:spcPct val="150000"/>
                  </a:lnSpc>
                  <a:spcBef>
                    <a:spcPct val="0"/>
                  </a:spcBef>
                  <a:buFont typeface="Arial" pitchFamily="34" charset="0"/>
                  <a:buNone/>
                </a:pPr>
                <a:r>
                  <a:rPr lang="zh-CN" altLang="en-US" sz="1050" dirty="0">
                    <a:solidFill>
                      <a:schemeClr val="bg1"/>
                    </a:solidFill>
                    <a:latin typeface="微软雅黑" pitchFamily="34" charset="-122"/>
                    <a:ea typeface="微软雅黑" pitchFamily="34" charset="-122"/>
                    <a:sym typeface="微软雅黑" pitchFamily="34" charset="-122"/>
                  </a:rPr>
                  <a:t>Here enter simple text overview Here input simple Word Overview Here Enter simple text overview Here simple text outline here input simple Word Overview Here Enter simple text overview Here input simple text Overview Here enter simple text overview Here Enter a brief text overview here input simple Word overview here</a:t>
                </a:r>
              </a:p>
            </p:txBody>
          </p:sp>
          <p:sp>
            <p:nvSpPr>
              <p:cNvPr id="10" name="12"/>
              <p:cNvSpPr>
                <a:spLocks noChangeArrowheads="1"/>
              </p:cNvSpPr>
              <p:nvPr/>
            </p:nvSpPr>
            <p:spPr bwMode="auto">
              <a:xfrm>
                <a:off x="820103" y="3889242"/>
                <a:ext cx="31441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9pPr>
              </a:lstStyle>
              <a:p>
                <a:pPr eaLnBrk="1" hangingPunct="1">
                  <a:lnSpc>
                    <a:spcPct val="100000"/>
                  </a:lnSpc>
                  <a:spcBef>
                    <a:spcPct val="0"/>
                  </a:spcBef>
                  <a:buFont typeface="Arial" pitchFamily="34" charset="0"/>
                  <a:buNone/>
                </a:pPr>
                <a:r>
                  <a:rPr lang="zh-CN" altLang="en-US" sz="2000" b="1" dirty="0">
                    <a:solidFill>
                      <a:schemeClr val="bg1"/>
                    </a:solidFill>
                    <a:latin typeface="微软雅黑" pitchFamily="34" charset="-122"/>
                    <a:ea typeface="微软雅黑" pitchFamily="34" charset="-122"/>
                    <a:sym typeface="微软雅黑" pitchFamily="34" charset="-122"/>
                  </a:rPr>
                  <a:t>Enter a simple text overview here</a:t>
                </a:r>
                <a:endParaRPr lang="zh-CN" altLang="en-US" sz="2000" b="1" dirty="0">
                  <a:solidFill>
                    <a:schemeClr val="bg1"/>
                  </a:solidFill>
                  <a:sym typeface="宋体" pitchFamily="2" charset="-122"/>
                </a:endParaRPr>
              </a:p>
            </p:txBody>
          </p:sp>
        </p:grpSp>
        <p:sp>
          <p:nvSpPr>
            <p:cNvPr id="13" name="TextBox 22"/>
            <p:cNvSpPr txBox="1"/>
            <p:nvPr/>
          </p:nvSpPr>
          <p:spPr>
            <a:xfrm>
              <a:off x="8469219" y="2432116"/>
              <a:ext cx="3075522" cy="369332"/>
            </a:xfrm>
            <a:prstGeom prst="rect">
              <a:avLst/>
            </a:prstGeom>
            <a:noFill/>
          </p:spPr>
          <p:txBody>
            <a:bodyPr wrap="none" rtlCol="0">
              <a:spAutoFit/>
            </a:bodyPr>
            <a:lstStyle/>
            <a:p>
              <a:r>
                <a:rPr lang="en-US" b="1" dirty="0">
                  <a:solidFill>
                    <a:schemeClr val="bg1">
                      <a:lumMod val="50000"/>
                    </a:schemeClr>
                  </a:solidFill>
                  <a:latin typeface="微软雅黑" pitchFamily="34" charset="-122"/>
                  <a:ea typeface="微软雅黑" pitchFamily="34" charset="-122"/>
                  <a:sym typeface="微软雅黑" pitchFamily="34" charset="-122"/>
                </a:rPr>
                <a:t>IT ' S the DEFAULT TEXT</a:t>
              </a:r>
              <a:endParaRPr lang="en-GB" b="1" dirty="0">
                <a:solidFill>
                  <a:schemeClr val="bg1">
                    <a:lumMod val="50000"/>
                  </a:schemeClr>
                </a:solidFill>
                <a:latin typeface="微软雅黑" pitchFamily="34" charset="-122"/>
                <a:ea typeface="微软雅黑" pitchFamily="34" charset="-122"/>
                <a:sym typeface="微软雅黑" pitchFamily="34" charset="-122"/>
              </a:endParaRPr>
            </a:p>
          </p:txBody>
        </p:sp>
        <p:sp>
          <p:nvSpPr>
            <p:cNvPr id="14" name="Rectangle 28"/>
            <p:cNvSpPr/>
            <p:nvPr/>
          </p:nvSpPr>
          <p:spPr>
            <a:xfrm>
              <a:off x="8469219" y="2736117"/>
              <a:ext cx="3256083" cy="1015663"/>
            </a:xfrm>
            <a:prstGeom prst="rect">
              <a:avLst/>
            </a:prstGeom>
          </p:spPr>
          <p:txBody>
            <a:bodyPr wrap="square">
              <a:spAutoFit/>
            </a:bodyPr>
            <a:lstStyle/>
            <a:p>
              <a:r>
                <a:rPr lang="en-GB" sz="1200" dirty="0">
                  <a:solidFill>
                    <a:schemeClr val="bg1">
                      <a:lumMod val="50000"/>
                    </a:schemeClr>
                  </a:solidFill>
                  <a:latin typeface="微软雅黑" pitchFamily="34" charset="-122"/>
                  <a:ea typeface="微软雅黑" pitchFamily="34" charset="-122"/>
                  <a:sym typeface="微软雅黑" pitchFamily="34" charset="-122"/>
                </a:rPr>
                <a:t>Lorem Ipsum </a:t>
              </a:r>
              <a:r>
                <a:rPr lang="en-GB" sz="1200" dirty="0" err="1">
                  <a:solidFill>
                    <a:schemeClr val="bg1">
                      <a:lumMod val="50000"/>
                    </a:schemeClr>
                  </a:solidFill>
                  <a:latin typeface="微软雅黑" pitchFamily="34" charset="-122"/>
                  <a:ea typeface="微软雅黑" pitchFamily="34" charset="-122"/>
                  <a:sym typeface="微软雅黑" pitchFamily="34" charset="-122"/>
                </a:rPr>
                <a:t>Dolor</a:t>
              </a:r>
              <a:r>
                <a:rPr lang="en-GB" sz="1200" dirty="0">
                  <a:solidFill>
                    <a:schemeClr val="bg1">
                      <a:lumMod val="50000"/>
                    </a:schemeClr>
                  </a:solidFill>
                  <a:latin typeface="微软雅黑" pitchFamily="34" charset="-122"/>
                  <a:ea typeface="微软雅黑" pitchFamily="34" charset="-122"/>
                  <a:sym typeface="微软雅黑" pitchFamily="34" charset="-122"/>
                </a:rPr>
                <a:t> Sit </a:t>
              </a:r>
              <a:r>
                <a:rPr lang="en-GB" sz="1200" dirty="0" err="1">
                  <a:solidFill>
                    <a:schemeClr val="bg1">
                      <a:lumMod val="50000"/>
                    </a:schemeClr>
                  </a:solidFill>
                  <a:latin typeface="微软雅黑" pitchFamily="34" charset="-122"/>
                  <a:ea typeface="微软雅黑" pitchFamily="34" charset="-122"/>
                  <a:sym typeface="微软雅黑" pitchFamily="34" charset="-122"/>
                </a:rPr>
                <a:t>Amet</a:t>
              </a:r>
              <a:r>
                <a:rPr lang="en-GB" sz="1200" dirty="0">
                  <a:solidFill>
                    <a:schemeClr val="bg1">
                      <a:lumMod val="50000"/>
                    </a:schemeClr>
                  </a:solidFill>
                  <a:latin typeface="微软雅黑" pitchFamily="34" charset="-122"/>
                  <a:ea typeface="微软雅黑" pitchFamily="34" charset="-122"/>
                  <a:sym typeface="微软雅黑" pitchFamily="34" charset="-122"/>
                </a:rPr>
                <a:t>, </a:t>
              </a:r>
              <a:r>
                <a:rPr lang="en-GB" sz="1200" dirty="0" err="1">
                  <a:solidFill>
                    <a:schemeClr val="bg1">
                      <a:lumMod val="50000"/>
                    </a:schemeClr>
                  </a:solidFill>
                  <a:latin typeface="微软雅黑" pitchFamily="34" charset="-122"/>
                  <a:ea typeface="微软雅黑" pitchFamily="34" charset="-122"/>
                  <a:sym typeface="微软雅黑" pitchFamily="34" charset="-122"/>
                </a:rPr>
                <a:t>Consectetur</a:t>
              </a:r>
              <a:r>
                <a:rPr lang="en-GB" sz="1200" dirty="0">
                  <a:solidFill>
                    <a:schemeClr val="bg1">
                      <a:lumMod val="50000"/>
                    </a:schemeClr>
                  </a:solidFill>
                  <a:latin typeface="微软雅黑" pitchFamily="34" charset="-122"/>
                  <a:ea typeface="微软雅黑" pitchFamily="34" charset="-122"/>
                  <a:sym typeface="微软雅黑" pitchFamily="34" charset="-122"/>
                </a:rPr>
                <a:t> </a:t>
              </a:r>
              <a:r>
                <a:rPr lang="en-GB" sz="1200" dirty="0" err="1">
                  <a:solidFill>
                    <a:schemeClr val="bg1">
                      <a:lumMod val="50000"/>
                    </a:schemeClr>
                  </a:solidFill>
                  <a:latin typeface="微软雅黑" pitchFamily="34" charset="-122"/>
                  <a:ea typeface="微软雅黑" pitchFamily="34" charset="-122"/>
                  <a:sym typeface="微软雅黑" pitchFamily="34" charset="-122"/>
                </a:rPr>
                <a:t>Adipiscing</a:t>
              </a:r>
              <a:r>
                <a:rPr lang="en-GB" sz="1200" dirty="0">
                  <a:solidFill>
                    <a:schemeClr val="bg1">
                      <a:lumMod val="50000"/>
                    </a:schemeClr>
                  </a:solidFill>
                  <a:latin typeface="微软雅黑" pitchFamily="34" charset="-122"/>
                  <a:ea typeface="微软雅黑" pitchFamily="34" charset="-122"/>
                  <a:sym typeface="微软雅黑" pitchFamily="34" charset="-122"/>
                </a:rPr>
                <a:t> </a:t>
              </a:r>
              <a:r>
                <a:rPr lang="en-GB" sz="1200" dirty="0" err="1">
                  <a:solidFill>
                    <a:schemeClr val="bg1">
                      <a:lumMod val="50000"/>
                    </a:schemeClr>
                  </a:solidFill>
                  <a:latin typeface="微软雅黑" pitchFamily="34" charset="-122"/>
                  <a:ea typeface="微软雅黑" pitchFamily="34" charset="-122"/>
                  <a:sym typeface="微软雅黑" pitchFamily="34" charset="-122"/>
                </a:rPr>
                <a:t>Elit</a:t>
              </a:r>
              <a:r>
                <a:rPr lang="en-GB" sz="1200" dirty="0">
                  <a:solidFill>
                    <a:schemeClr val="bg1">
                      <a:lumMod val="50000"/>
                    </a:schemeClr>
                  </a:solidFill>
                  <a:latin typeface="微软雅黑" pitchFamily="34" charset="-122"/>
                  <a:ea typeface="微软雅黑" pitchFamily="34" charset="-122"/>
                  <a:sym typeface="微软雅黑" pitchFamily="34" charset="-122"/>
                </a:rPr>
                <a:t>. Integer</a:t>
              </a:r>
              <a:r>
                <a:rPr lang="en-GB" sz="1200" dirty="0" err="1">
                  <a:solidFill>
                    <a:schemeClr val="bg1">
                      <a:lumMod val="50000"/>
                    </a:schemeClr>
                  </a:solidFill>
                  <a:latin typeface="微软雅黑" pitchFamily="34" charset="-122"/>
                  <a:ea typeface="微软雅黑" pitchFamily="34" charset="-122"/>
                  <a:sym typeface="微软雅黑" pitchFamily="34" charset="-122"/>
                </a:rPr>
                <a:t>Dolor</a:t>
              </a:r>
              <a:r>
                <a:rPr lang="en-GB" sz="1200" dirty="0">
                  <a:solidFill>
                    <a:schemeClr val="bg1">
                      <a:lumMod val="50000"/>
                    </a:schemeClr>
                  </a:solidFill>
                  <a:latin typeface="微软雅黑" pitchFamily="34" charset="-122"/>
                  <a:ea typeface="微软雅黑" pitchFamily="34" charset="-122"/>
                  <a:sym typeface="微软雅黑" pitchFamily="34" charset="-122"/>
                </a:rPr>
                <a:t> Quam </a:t>
              </a:r>
              <a:r>
                <a:rPr lang="en-GB" sz="1200" dirty="0" err="1">
                  <a:solidFill>
                    <a:schemeClr val="bg1">
                      <a:lumMod val="50000"/>
                    </a:schemeClr>
                  </a:solidFill>
                  <a:latin typeface="微软雅黑" pitchFamily="34" charset="-122"/>
                  <a:ea typeface="微软雅黑" pitchFamily="34" charset="-122"/>
                  <a:sym typeface="微软雅黑" pitchFamily="34" charset="-122"/>
                </a:rPr>
                <a:t>Pretium</a:t>
              </a:r>
              <a:r>
                <a:rPr lang="en-GB" sz="1200" dirty="0">
                  <a:solidFill>
                    <a:schemeClr val="bg1">
                      <a:lumMod val="50000"/>
                    </a:schemeClr>
                  </a:solidFill>
                  <a:latin typeface="微软雅黑" pitchFamily="34" charset="-122"/>
                  <a:ea typeface="微软雅黑" pitchFamily="34" charset="-122"/>
                  <a:sym typeface="微软雅黑" pitchFamily="34" charset="-122"/>
                </a:rPr>
                <a:t> </a:t>
              </a:r>
              <a:r>
                <a:rPr lang="en-GB" sz="1200" dirty="0" err="1">
                  <a:solidFill>
                    <a:schemeClr val="bg1">
                      <a:lumMod val="50000"/>
                    </a:schemeClr>
                  </a:solidFill>
                  <a:latin typeface="微软雅黑" pitchFamily="34" charset="-122"/>
                  <a:ea typeface="微软雅黑" pitchFamily="34" charset="-122"/>
                  <a:sym typeface="微软雅黑" pitchFamily="34" charset="-122"/>
                </a:rPr>
                <a:t>Eu</a:t>
              </a:r>
              <a:r>
                <a:rPr lang="en-GB" sz="1200" dirty="0">
                  <a:solidFill>
                    <a:schemeClr val="bg1">
                      <a:lumMod val="50000"/>
                    </a:schemeClr>
                  </a:solidFill>
                  <a:latin typeface="微软雅黑" pitchFamily="34" charset="-122"/>
                  <a:ea typeface="微软雅黑" pitchFamily="34" charset="-122"/>
                  <a:sym typeface="微软雅黑" pitchFamily="34" charset="-122"/>
                </a:rPr>
                <a:t> </a:t>
              </a:r>
              <a:r>
                <a:rPr lang="en-GB" sz="1200" dirty="0" err="1">
                  <a:solidFill>
                    <a:schemeClr val="bg1">
                      <a:lumMod val="50000"/>
                    </a:schemeClr>
                  </a:solidFill>
                  <a:latin typeface="微软雅黑" pitchFamily="34" charset="-122"/>
                  <a:ea typeface="微软雅黑" pitchFamily="34" charset="-122"/>
                  <a:sym typeface="微软雅黑" pitchFamily="34" charset="-122"/>
                </a:rPr>
                <a:t>Placerat</a:t>
              </a:r>
              <a:r>
                <a:rPr lang="en-GB" sz="1200" dirty="0">
                  <a:solidFill>
                    <a:schemeClr val="bg1">
                      <a:lumMod val="50000"/>
                    </a:schemeClr>
                  </a:solidFill>
                  <a:latin typeface="微软雅黑" pitchFamily="34" charset="-122"/>
                  <a:ea typeface="微软雅黑" pitchFamily="34" charset="-122"/>
                  <a:sym typeface="微软雅黑" pitchFamily="34" charset="-122"/>
                </a:rPr>
                <a:t> </a:t>
              </a:r>
              <a:r>
                <a:rPr lang="en-GB" sz="1200" dirty="0" err="1">
                  <a:solidFill>
                    <a:schemeClr val="bg1">
                      <a:lumMod val="50000"/>
                    </a:schemeClr>
                  </a:solidFill>
                  <a:latin typeface="微软雅黑" pitchFamily="34" charset="-122"/>
                  <a:ea typeface="微软雅黑" pitchFamily="34" charset="-122"/>
                  <a:sym typeface="微软雅黑" pitchFamily="34" charset="-122"/>
                </a:rPr>
                <a:t>Eu</a:t>
              </a:r>
              <a:r>
                <a:rPr lang="en-GB" sz="1200" dirty="0">
                  <a:solidFill>
                    <a:schemeClr val="bg1">
                      <a:lumMod val="50000"/>
                    </a:schemeClr>
                  </a:solidFill>
                  <a:latin typeface="微软雅黑" pitchFamily="34" charset="-122"/>
                  <a:ea typeface="微软雅黑" pitchFamily="34" charset="-122"/>
                  <a:sym typeface="微软雅黑" pitchFamily="34" charset="-122"/>
                </a:rPr>
                <a:t> Semper et </a:t>
              </a:r>
              <a:r>
                <a:rPr lang="en-GB" sz="1200" dirty="0" err="1">
                  <a:solidFill>
                    <a:schemeClr val="bg1">
                      <a:lumMod val="50000"/>
                    </a:schemeClr>
                  </a:solidFill>
                  <a:latin typeface="微软雅黑" pitchFamily="34" charset="-122"/>
                  <a:ea typeface="微软雅黑" pitchFamily="34" charset="-122"/>
                  <a:sym typeface="微软雅黑" pitchFamily="34" charset="-122"/>
                </a:rPr>
                <a:t>Nunc</a:t>
              </a:r>
              <a:r>
                <a:rPr lang="en-GB" sz="1200" dirty="0">
                  <a:solidFill>
                    <a:schemeClr val="bg1">
                      <a:lumMod val="50000"/>
                    </a:schemeClr>
                  </a:solidFill>
                  <a:latin typeface="微软雅黑" pitchFamily="34" charset="-122"/>
                  <a:ea typeface="微软雅黑" pitchFamily="34" charset="-122"/>
                  <a:sym typeface="微软雅黑" pitchFamily="34" charset="-122"/>
                </a:rPr>
                <a:t>. </a:t>
              </a:r>
              <a:r>
                <a:rPr lang="en-GB" sz="1200" dirty="0" err="1">
                  <a:solidFill>
                    <a:schemeClr val="bg1">
                      <a:lumMod val="50000"/>
                    </a:schemeClr>
                  </a:solidFill>
                  <a:latin typeface="微软雅黑" pitchFamily="34" charset="-122"/>
                  <a:ea typeface="微软雅黑" pitchFamily="34" charset="-122"/>
                  <a:sym typeface="微软雅黑" pitchFamily="34" charset="-122"/>
                </a:rPr>
                <a:t>Nullam</a:t>
              </a:r>
              <a:r>
                <a:rPr lang="en-GB" sz="1200" dirty="0">
                  <a:solidFill>
                    <a:schemeClr val="bg1">
                      <a:lumMod val="50000"/>
                    </a:schemeClr>
                  </a:solidFill>
                  <a:latin typeface="微软雅黑" pitchFamily="34" charset="-122"/>
                  <a:ea typeface="微软雅黑" pitchFamily="34" charset="-122"/>
                  <a:sym typeface="微软雅黑" pitchFamily="34" charset="-122"/>
                </a:rPr>
                <a:t> </a:t>
              </a:r>
              <a:r>
                <a:rPr lang="en-GB" sz="1200" dirty="0" err="1">
                  <a:solidFill>
                    <a:schemeClr val="bg1">
                      <a:lumMod val="50000"/>
                    </a:schemeClr>
                  </a:solidFill>
                  <a:latin typeface="微软雅黑" pitchFamily="34" charset="-122"/>
                  <a:ea typeface="微软雅黑" pitchFamily="34" charset="-122"/>
                  <a:sym typeface="微软雅黑" pitchFamily="34" charset="-122"/>
                </a:rPr>
                <a:t>Ut</a:t>
              </a:r>
              <a:r>
                <a:rPr lang="en-GB" sz="1200" dirty="0">
                  <a:solidFill>
                    <a:schemeClr val="bg1">
                      <a:lumMod val="50000"/>
                    </a:schemeClr>
                  </a:solidFill>
                  <a:latin typeface="微软雅黑" pitchFamily="34" charset="-122"/>
                  <a:ea typeface="微软雅黑" pitchFamily="34" charset="-122"/>
                  <a:sym typeface="微软雅黑" pitchFamily="34" charset="-122"/>
                </a:rPr>
                <a:t> </a:t>
              </a:r>
              <a:r>
                <a:rPr lang="en-GB" sz="1200" dirty="0" err="1">
                  <a:solidFill>
                    <a:schemeClr val="bg1">
                      <a:lumMod val="50000"/>
                    </a:schemeClr>
                  </a:solidFill>
                  <a:latin typeface="微软雅黑" pitchFamily="34" charset="-122"/>
                  <a:ea typeface="微软雅黑" pitchFamily="34" charset="-122"/>
                  <a:sym typeface="微软雅黑" pitchFamily="34" charset="-122"/>
                </a:rPr>
                <a:t>Turpis</a:t>
              </a:r>
              <a:r>
                <a:rPr lang="en-GB" sz="1200" dirty="0">
                  <a:solidFill>
                    <a:schemeClr val="bg1">
                      <a:lumMod val="50000"/>
                    </a:schemeClr>
                  </a:solidFill>
                  <a:latin typeface="微软雅黑" pitchFamily="34" charset="-122"/>
                  <a:ea typeface="微软雅黑" pitchFamily="34" charset="-122"/>
                  <a:sym typeface="微软雅黑" pitchFamily="34" charset="-122"/>
                </a:rPr>
                <a:t> Dictum </a:t>
              </a:r>
              <a:r>
                <a:rPr lang="en-GB" sz="1200" dirty="0" err="1">
                  <a:solidFill>
                    <a:schemeClr val="bg1">
                      <a:lumMod val="50000"/>
                    </a:schemeClr>
                  </a:solidFill>
                  <a:latin typeface="微软雅黑" pitchFamily="34" charset="-122"/>
                  <a:ea typeface="微软雅黑" pitchFamily="34" charset="-122"/>
                  <a:sym typeface="微软雅黑" pitchFamily="34" charset="-122"/>
                </a:rPr>
                <a:t>Luctus</a:t>
              </a:r>
              <a:r>
                <a:rPr lang="en-GB" sz="1200" dirty="0">
                  <a:solidFill>
                    <a:schemeClr val="bg1">
                      <a:lumMod val="50000"/>
                    </a:schemeClr>
                  </a:solidFill>
                  <a:latin typeface="微软雅黑" pitchFamily="34" charset="-122"/>
                  <a:ea typeface="微软雅黑" pitchFamily="34" charset="-122"/>
                  <a:sym typeface="微软雅黑" pitchFamily="34" charset="-122"/>
                </a:rPr>
                <a:t> Mi </a:t>
              </a:r>
              <a:r>
                <a:rPr lang="en-GB" sz="1200" dirty="0" err="1">
                  <a:solidFill>
                    <a:schemeClr val="bg1">
                      <a:lumMod val="50000"/>
                    </a:schemeClr>
                  </a:solidFill>
                  <a:latin typeface="微软雅黑" pitchFamily="34" charset="-122"/>
                  <a:ea typeface="微软雅黑" pitchFamily="34" charset="-122"/>
                  <a:sym typeface="微软雅黑" pitchFamily="34" charset="-122"/>
                </a:rPr>
                <a:t>Quis</a:t>
              </a:r>
              <a:r>
                <a:rPr lang="en-GB" sz="1200" dirty="0">
                  <a:solidFill>
                    <a:schemeClr val="bg1">
                      <a:lumMod val="50000"/>
                    </a:schemeClr>
                  </a:solidFill>
                  <a:latin typeface="微软雅黑" pitchFamily="34" charset="-122"/>
                  <a:ea typeface="微软雅黑" pitchFamily="34" charset="-122"/>
                  <a:sym typeface="微软雅黑" pitchFamily="34" charset="-122"/>
                </a:rPr>
                <a:t> </a:t>
              </a:r>
              <a:r>
                <a:rPr lang="en-GB" sz="1200" dirty="0" err="1">
                  <a:solidFill>
                    <a:schemeClr val="bg1">
                      <a:lumMod val="50000"/>
                    </a:schemeClr>
                  </a:solidFill>
                  <a:latin typeface="微软雅黑" pitchFamily="34" charset="-122"/>
                  <a:ea typeface="微软雅黑" pitchFamily="34" charset="-122"/>
                  <a:sym typeface="微软雅黑" pitchFamily="34" charset="-122"/>
                </a:rPr>
                <a:t>Luctus</a:t>
              </a:r>
              <a:r>
                <a:rPr lang="en-GB" sz="1200" dirty="0">
                  <a:solidFill>
                    <a:schemeClr val="bg1">
                      <a:lumMod val="50000"/>
                    </a:schemeClr>
                  </a:solidFill>
                  <a:latin typeface="微软雅黑" pitchFamily="34" charset="-122"/>
                  <a:ea typeface="微软雅黑" pitchFamily="34" charset="-122"/>
                  <a:sym typeface="微软雅黑" pitchFamily="34" charset="-122"/>
                </a:rPr>
                <a:t> Lorem. </a:t>
              </a:r>
            </a:p>
          </p:txBody>
        </p:sp>
        <p:sp>
          <p:nvSpPr>
            <p:cNvPr id="15" name="TextBox 25"/>
            <p:cNvSpPr txBox="1"/>
            <p:nvPr/>
          </p:nvSpPr>
          <p:spPr>
            <a:xfrm>
              <a:off x="8469219" y="4875496"/>
              <a:ext cx="3075522" cy="369332"/>
            </a:xfrm>
            <a:prstGeom prst="rect">
              <a:avLst/>
            </a:prstGeom>
            <a:noFill/>
          </p:spPr>
          <p:txBody>
            <a:bodyPr wrap="none" rtlCol="0">
              <a:spAutoFit/>
            </a:bodyPr>
            <a:lstStyle/>
            <a:p>
              <a:r>
                <a:rPr lang="en-US" b="1">
                  <a:solidFill>
                    <a:schemeClr val="bg1">
                      <a:lumMod val="50000"/>
                    </a:schemeClr>
                  </a:solidFill>
                  <a:latin typeface="微软雅黑" pitchFamily="34" charset="-122"/>
                  <a:ea typeface="微软雅黑" pitchFamily="34" charset="-122"/>
                  <a:sym typeface="微软雅黑" pitchFamily="34" charset="-122"/>
                </a:rPr>
                <a:t>IT ' S the DEFAULT TEXT</a:t>
              </a:r>
              <a:endParaRPr lang="en-GB" b="1">
                <a:solidFill>
                  <a:schemeClr val="bg1">
                    <a:lumMod val="50000"/>
                  </a:schemeClr>
                </a:solidFill>
                <a:latin typeface="微软雅黑" pitchFamily="34" charset="-122"/>
                <a:ea typeface="微软雅黑" pitchFamily="34" charset="-122"/>
                <a:sym typeface="微软雅黑" pitchFamily="34" charset="-122"/>
              </a:endParaRPr>
            </a:p>
          </p:txBody>
        </p:sp>
        <p:sp>
          <p:nvSpPr>
            <p:cNvPr id="16" name="Rectangle 32"/>
            <p:cNvSpPr/>
            <p:nvPr/>
          </p:nvSpPr>
          <p:spPr>
            <a:xfrm>
              <a:off x="8469219" y="5179497"/>
              <a:ext cx="3256083" cy="1015663"/>
            </a:xfrm>
            <a:prstGeom prst="rect">
              <a:avLst/>
            </a:prstGeom>
          </p:spPr>
          <p:txBody>
            <a:bodyPr wrap="square">
              <a:spAutoFit/>
            </a:bodyPr>
            <a:lstStyle/>
            <a:p>
              <a:r>
                <a:rPr lang="en-GB" sz="1200" dirty="0">
                  <a:solidFill>
                    <a:schemeClr val="bg1">
                      <a:lumMod val="50000"/>
                    </a:schemeClr>
                  </a:solidFill>
                  <a:latin typeface="微软雅黑" pitchFamily="34" charset="-122"/>
                  <a:ea typeface="微软雅黑" pitchFamily="34" charset="-122"/>
                  <a:sym typeface="微软雅黑" pitchFamily="34" charset="-122"/>
                </a:rPr>
                <a:t>Lorem Ipsum </a:t>
              </a:r>
              <a:r>
                <a:rPr lang="en-GB" sz="1200" dirty="0" err="1">
                  <a:solidFill>
                    <a:schemeClr val="bg1">
                      <a:lumMod val="50000"/>
                    </a:schemeClr>
                  </a:solidFill>
                  <a:latin typeface="微软雅黑" pitchFamily="34" charset="-122"/>
                  <a:ea typeface="微软雅黑" pitchFamily="34" charset="-122"/>
                  <a:sym typeface="微软雅黑" pitchFamily="34" charset="-122"/>
                </a:rPr>
                <a:t>Dolor</a:t>
              </a:r>
              <a:r>
                <a:rPr lang="en-GB" sz="1200" dirty="0">
                  <a:solidFill>
                    <a:schemeClr val="bg1">
                      <a:lumMod val="50000"/>
                    </a:schemeClr>
                  </a:solidFill>
                  <a:latin typeface="微软雅黑" pitchFamily="34" charset="-122"/>
                  <a:ea typeface="微软雅黑" pitchFamily="34" charset="-122"/>
                  <a:sym typeface="微软雅黑" pitchFamily="34" charset="-122"/>
                </a:rPr>
                <a:t> Sit </a:t>
              </a:r>
              <a:r>
                <a:rPr lang="en-GB" sz="1200" dirty="0" err="1">
                  <a:solidFill>
                    <a:schemeClr val="bg1">
                      <a:lumMod val="50000"/>
                    </a:schemeClr>
                  </a:solidFill>
                  <a:latin typeface="微软雅黑" pitchFamily="34" charset="-122"/>
                  <a:ea typeface="微软雅黑" pitchFamily="34" charset="-122"/>
                  <a:sym typeface="微软雅黑" pitchFamily="34" charset="-122"/>
                </a:rPr>
                <a:t>Amet</a:t>
              </a:r>
              <a:r>
                <a:rPr lang="en-GB" sz="1200" dirty="0">
                  <a:solidFill>
                    <a:schemeClr val="bg1">
                      <a:lumMod val="50000"/>
                    </a:schemeClr>
                  </a:solidFill>
                  <a:latin typeface="微软雅黑" pitchFamily="34" charset="-122"/>
                  <a:ea typeface="微软雅黑" pitchFamily="34" charset="-122"/>
                  <a:sym typeface="微软雅黑" pitchFamily="34" charset="-122"/>
                </a:rPr>
                <a:t>, </a:t>
              </a:r>
              <a:r>
                <a:rPr lang="en-GB" sz="1200" dirty="0" err="1">
                  <a:solidFill>
                    <a:schemeClr val="bg1">
                      <a:lumMod val="50000"/>
                    </a:schemeClr>
                  </a:solidFill>
                  <a:latin typeface="微软雅黑" pitchFamily="34" charset="-122"/>
                  <a:ea typeface="微软雅黑" pitchFamily="34" charset="-122"/>
                  <a:sym typeface="微软雅黑" pitchFamily="34" charset="-122"/>
                </a:rPr>
                <a:t>Consectetur</a:t>
              </a:r>
              <a:r>
                <a:rPr lang="en-GB" sz="1200" dirty="0">
                  <a:solidFill>
                    <a:schemeClr val="bg1">
                      <a:lumMod val="50000"/>
                    </a:schemeClr>
                  </a:solidFill>
                  <a:latin typeface="微软雅黑" pitchFamily="34" charset="-122"/>
                  <a:ea typeface="微软雅黑" pitchFamily="34" charset="-122"/>
                  <a:sym typeface="微软雅黑" pitchFamily="34" charset="-122"/>
                </a:rPr>
                <a:t> </a:t>
              </a:r>
              <a:r>
                <a:rPr lang="en-GB" sz="1200" dirty="0" err="1">
                  <a:solidFill>
                    <a:schemeClr val="bg1">
                      <a:lumMod val="50000"/>
                    </a:schemeClr>
                  </a:solidFill>
                  <a:latin typeface="微软雅黑" pitchFamily="34" charset="-122"/>
                  <a:ea typeface="微软雅黑" pitchFamily="34" charset="-122"/>
                  <a:sym typeface="微软雅黑" pitchFamily="34" charset="-122"/>
                </a:rPr>
                <a:t>Adipiscing</a:t>
              </a:r>
              <a:r>
                <a:rPr lang="en-GB" sz="1200" dirty="0">
                  <a:solidFill>
                    <a:schemeClr val="bg1">
                      <a:lumMod val="50000"/>
                    </a:schemeClr>
                  </a:solidFill>
                  <a:latin typeface="微软雅黑" pitchFamily="34" charset="-122"/>
                  <a:ea typeface="微软雅黑" pitchFamily="34" charset="-122"/>
                  <a:sym typeface="微软雅黑" pitchFamily="34" charset="-122"/>
                </a:rPr>
                <a:t> </a:t>
              </a:r>
              <a:r>
                <a:rPr lang="en-GB" sz="1200" dirty="0" err="1">
                  <a:solidFill>
                    <a:schemeClr val="bg1">
                      <a:lumMod val="50000"/>
                    </a:schemeClr>
                  </a:solidFill>
                  <a:latin typeface="微软雅黑" pitchFamily="34" charset="-122"/>
                  <a:ea typeface="微软雅黑" pitchFamily="34" charset="-122"/>
                  <a:sym typeface="微软雅黑" pitchFamily="34" charset="-122"/>
                </a:rPr>
                <a:t>Elit</a:t>
              </a:r>
              <a:r>
                <a:rPr lang="en-GB" sz="1200" dirty="0">
                  <a:solidFill>
                    <a:schemeClr val="bg1">
                      <a:lumMod val="50000"/>
                    </a:schemeClr>
                  </a:solidFill>
                  <a:latin typeface="微软雅黑" pitchFamily="34" charset="-122"/>
                  <a:ea typeface="微软雅黑" pitchFamily="34" charset="-122"/>
                  <a:sym typeface="微软雅黑" pitchFamily="34" charset="-122"/>
                </a:rPr>
                <a:t>. Integer</a:t>
              </a:r>
              <a:r>
                <a:rPr lang="en-GB" sz="1200" dirty="0" err="1">
                  <a:solidFill>
                    <a:schemeClr val="bg1">
                      <a:lumMod val="50000"/>
                    </a:schemeClr>
                  </a:solidFill>
                  <a:latin typeface="微软雅黑" pitchFamily="34" charset="-122"/>
                  <a:ea typeface="微软雅黑" pitchFamily="34" charset="-122"/>
                  <a:sym typeface="微软雅黑" pitchFamily="34" charset="-122"/>
                </a:rPr>
                <a:t>Dolor</a:t>
              </a:r>
              <a:r>
                <a:rPr lang="en-GB" sz="1200" dirty="0">
                  <a:solidFill>
                    <a:schemeClr val="bg1">
                      <a:lumMod val="50000"/>
                    </a:schemeClr>
                  </a:solidFill>
                  <a:latin typeface="微软雅黑" pitchFamily="34" charset="-122"/>
                  <a:ea typeface="微软雅黑" pitchFamily="34" charset="-122"/>
                  <a:sym typeface="微软雅黑" pitchFamily="34" charset="-122"/>
                </a:rPr>
                <a:t> Quam </a:t>
              </a:r>
              <a:r>
                <a:rPr lang="en-GB" sz="1200" dirty="0" err="1">
                  <a:solidFill>
                    <a:schemeClr val="bg1">
                      <a:lumMod val="50000"/>
                    </a:schemeClr>
                  </a:solidFill>
                  <a:latin typeface="微软雅黑" pitchFamily="34" charset="-122"/>
                  <a:ea typeface="微软雅黑" pitchFamily="34" charset="-122"/>
                  <a:sym typeface="微软雅黑" pitchFamily="34" charset="-122"/>
                </a:rPr>
                <a:t>Pretium</a:t>
              </a:r>
              <a:r>
                <a:rPr lang="en-GB" sz="1200" dirty="0">
                  <a:solidFill>
                    <a:schemeClr val="bg1">
                      <a:lumMod val="50000"/>
                    </a:schemeClr>
                  </a:solidFill>
                  <a:latin typeface="微软雅黑" pitchFamily="34" charset="-122"/>
                  <a:ea typeface="微软雅黑" pitchFamily="34" charset="-122"/>
                  <a:sym typeface="微软雅黑" pitchFamily="34" charset="-122"/>
                </a:rPr>
                <a:t> </a:t>
              </a:r>
              <a:r>
                <a:rPr lang="en-GB" sz="1200" dirty="0" err="1">
                  <a:solidFill>
                    <a:schemeClr val="bg1">
                      <a:lumMod val="50000"/>
                    </a:schemeClr>
                  </a:solidFill>
                  <a:latin typeface="微软雅黑" pitchFamily="34" charset="-122"/>
                  <a:ea typeface="微软雅黑" pitchFamily="34" charset="-122"/>
                  <a:sym typeface="微软雅黑" pitchFamily="34" charset="-122"/>
                </a:rPr>
                <a:t>Eu</a:t>
              </a:r>
              <a:r>
                <a:rPr lang="en-GB" sz="1200" dirty="0">
                  <a:solidFill>
                    <a:schemeClr val="bg1">
                      <a:lumMod val="50000"/>
                    </a:schemeClr>
                  </a:solidFill>
                  <a:latin typeface="微软雅黑" pitchFamily="34" charset="-122"/>
                  <a:ea typeface="微软雅黑" pitchFamily="34" charset="-122"/>
                  <a:sym typeface="微软雅黑" pitchFamily="34" charset="-122"/>
                </a:rPr>
                <a:t> </a:t>
              </a:r>
              <a:r>
                <a:rPr lang="en-GB" sz="1200" dirty="0" err="1">
                  <a:solidFill>
                    <a:schemeClr val="bg1">
                      <a:lumMod val="50000"/>
                    </a:schemeClr>
                  </a:solidFill>
                  <a:latin typeface="微软雅黑" pitchFamily="34" charset="-122"/>
                  <a:ea typeface="微软雅黑" pitchFamily="34" charset="-122"/>
                  <a:sym typeface="微软雅黑" pitchFamily="34" charset="-122"/>
                </a:rPr>
                <a:t>Placerat</a:t>
              </a:r>
              <a:r>
                <a:rPr lang="en-GB" sz="1200" dirty="0">
                  <a:solidFill>
                    <a:schemeClr val="bg1">
                      <a:lumMod val="50000"/>
                    </a:schemeClr>
                  </a:solidFill>
                  <a:latin typeface="微软雅黑" pitchFamily="34" charset="-122"/>
                  <a:ea typeface="微软雅黑" pitchFamily="34" charset="-122"/>
                  <a:sym typeface="微软雅黑" pitchFamily="34" charset="-122"/>
                </a:rPr>
                <a:t> </a:t>
              </a:r>
              <a:r>
                <a:rPr lang="en-GB" sz="1200" dirty="0" err="1">
                  <a:solidFill>
                    <a:schemeClr val="bg1">
                      <a:lumMod val="50000"/>
                    </a:schemeClr>
                  </a:solidFill>
                  <a:latin typeface="微软雅黑" pitchFamily="34" charset="-122"/>
                  <a:ea typeface="微软雅黑" pitchFamily="34" charset="-122"/>
                  <a:sym typeface="微软雅黑" pitchFamily="34" charset="-122"/>
                </a:rPr>
                <a:t>Eu</a:t>
              </a:r>
              <a:r>
                <a:rPr lang="en-GB" sz="1200" dirty="0">
                  <a:solidFill>
                    <a:schemeClr val="bg1">
                      <a:lumMod val="50000"/>
                    </a:schemeClr>
                  </a:solidFill>
                  <a:latin typeface="微软雅黑" pitchFamily="34" charset="-122"/>
                  <a:ea typeface="微软雅黑" pitchFamily="34" charset="-122"/>
                  <a:sym typeface="微软雅黑" pitchFamily="34" charset="-122"/>
                </a:rPr>
                <a:t> Semper et </a:t>
              </a:r>
              <a:r>
                <a:rPr lang="en-GB" sz="1200" dirty="0" err="1">
                  <a:solidFill>
                    <a:schemeClr val="bg1">
                      <a:lumMod val="50000"/>
                    </a:schemeClr>
                  </a:solidFill>
                  <a:latin typeface="微软雅黑" pitchFamily="34" charset="-122"/>
                  <a:ea typeface="微软雅黑" pitchFamily="34" charset="-122"/>
                  <a:sym typeface="微软雅黑" pitchFamily="34" charset="-122"/>
                </a:rPr>
                <a:t>Nunc</a:t>
              </a:r>
              <a:r>
                <a:rPr lang="en-GB" sz="1200" dirty="0">
                  <a:solidFill>
                    <a:schemeClr val="bg1">
                      <a:lumMod val="50000"/>
                    </a:schemeClr>
                  </a:solidFill>
                  <a:latin typeface="微软雅黑" pitchFamily="34" charset="-122"/>
                  <a:ea typeface="微软雅黑" pitchFamily="34" charset="-122"/>
                  <a:sym typeface="微软雅黑" pitchFamily="34" charset="-122"/>
                </a:rPr>
                <a:t>. </a:t>
              </a:r>
              <a:r>
                <a:rPr lang="en-GB" sz="1200" dirty="0" err="1">
                  <a:solidFill>
                    <a:schemeClr val="bg1">
                      <a:lumMod val="50000"/>
                    </a:schemeClr>
                  </a:solidFill>
                  <a:latin typeface="微软雅黑" pitchFamily="34" charset="-122"/>
                  <a:ea typeface="微软雅黑" pitchFamily="34" charset="-122"/>
                  <a:sym typeface="微软雅黑" pitchFamily="34" charset="-122"/>
                </a:rPr>
                <a:t>Nullam</a:t>
              </a:r>
              <a:r>
                <a:rPr lang="en-GB" sz="1200" dirty="0">
                  <a:solidFill>
                    <a:schemeClr val="bg1">
                      <a:lumMod val="50000"/>
                    </a:schemeClr>
                  </a:solidFill>
                  <a:latin typeface="微软雅黑" pitchFamily="34" charset="-122"/>
                  <a:ea typeface="微软雅黑" pitchFamily="34" charset="-122"/>
                  <a:sym typeface="微软雅黑" pitchFamily="34" charset="-122"/>
                </a:rPr>
                <a:t> </a:t>
              </a:r>
              <a:r>
                <a:rPr lang="en-GB" sz="1200" dirty="0" err="1">
                  <a:solidFill>
                    <a:schemeClr val="bg1">
                      <a:lumMod val="50000"/>
                    </a:schemeClr>
                  </a:solidFill>
                  <a:latin typeface="微软雅黑" pitchFamily="34" charset="-122"/>
                  <a:ea typeface="微软雅黑" pitchFamily="34" charset="-122"/>
                  <a:sym typeface="微软雅黑" pitchFamily="34" charset="-122"/>
                </a:rPr>
                <a:t>Ut</a:t>
              </a:r>
              <a:r>
                <a:rPr lang="en-GB" sz="1200" dirty="0">
                  <a:solidFill>
                    <a:schemeClr val="bg1">
                      <a:lumMod val="50000"/>
                    </a:schemeClr>
                  </a:solidFill>
                  <a:latin typeface="微软雅黑" pitchFamily="34" charset="-122"/>
                  <a:ea typeface="微软雅黑" pitchFamily="34" charset="-122"/>
                  <a:sym typeface="微软雅黑" pitchFamily="34" charset="-122"/>
                </a:rPr>
                <a:t> </a:t>
              </a:r>
              <a:r>
                <a:rPr lang="en-GB" sz="1200" dirty="0" err="1">
                  <a:solidFill>
                    <a:schemeClr val="bg1">
                      <a:lumMod val="50000"/>
                    </a:schemeClr>
                  </a:solidFill>
                  <a:latin typeface="微软雅黑" pitchFamily="34" charset="-122"/>
                  <a:ea typeface="微软雅黑" pitchFamily="34" charset="-122"/>
                  <a:sym typeface="微软雅黑" pitchFamily="34" charset="-122"/>
                </a:rPr>
                <a:t>Turpis</a:t>
              </a:r>
              <a:r>
                <a:rPr lang="en-GB" sz="1200" dirty="0">
                  <a:solidFill>
                    <a:schemeClr val="bg1">
                      <a:lumMod val="50000"/>
                    </a:schemeClr>
                  </a:solidFill>
                  <a:latin typeface="微软雅黑" pitchFamily="34" charset="-122"/>
                  <a:ea typeface="微软雅黑" pitchFamily="34" charset="-122"/>
                  <a:sym typeface="微软雅黑" pitchFamily="34" charset="-122"/>
                </a:rPr>
                <a:t> Dictum </a:t>
              </a:r>
              <a:r>
                <a:rPr lang="en-GB" sz="1200" dirty="0" err="1">
                  <a:solidFill>
                    <a:schemeClr val="bg1">
                      <a:lumMod val="50000"/>
                    </a:schemeClr>
                  </a:solidFill>
                  <a:latin typeface="微软雅黑" pitchFamily="34" charset="-122"/>
                  <a:ea typeface="微软雅黑" pitchFamily="34" charset="-122"/>
                  <a:sym typeface="微软雅黑" pitchFamily="34" charset="-122"/>
                </a:rPr>
                <a:t>Luctus</a:t>
              </a:r>
              <a:r>
                <a:rPr lang="en-GB" sz="1200" dirty="0">
                  <a:solidFill>
                    <a:schemeClr val="bg1">
                      <a:lumMod val="50000"/>
                    </a:schemeClr>
                  </a:solidFill>
                  <a:latin typeface="微软雅黑" pitchFamily="34" charset="-122"/>
                  <a:ea typeface="微软雅黑" pitchFamily="34" charset="-122"/>
                  <a:sym typeface="微软雅黑" pitchFamily="34" charset="-122"/>
                </a:rPr>
                <a:t> Mi </a:t>
              </a:r>
              <a:r>
                <a:rPr lang="en-GB" sz="1200" dirty="0" err="1">
                  <a:solidFill>
                    <a:schemeClr val="bg1">
                      <a:lumMod val="50000"/>
                    </a:schemeClr>
                  </a:solidFill>
                  <a:latin typeface="微软雅黑" pitchFamily="34" charset="-122"/>
                  <a:ea typeface="微软雅黑" pitchFamily="34" charset="-122"/>
                  <a:sym typeface="微软雅黑" pitchFamily="34" charset="-122"/>
                </a:rPr>
                <a:t>Quis</a:t>
              </a:r>
              <a:r>
                <a:rPr lang="en-GB" sz="1200" dirty="0">
                  <a:solidFill>
                    <a:schemeClr val="bg1">
                      <a:lumMod val="50000"/>
                    </a:schemeClr>
                  </a:solidFill>
                  <a:latin typeface="微软雅黑" pitchFamily="34" charset="-122"/>
                  <a:ea typeface="微软雅黑" pitchFamily="34" charset="-122"/>
                  <a:sym typeface="微软雅黑" pitchFamily="34" charset="-122"/>
                </a:rPr>
                <a:t> </a:t>
              </a:r>
              <a:r>
                <a:rPr lang="en-GB" sz="1200" dirty="0" err="1">
                  <a:solidFill>
                    <a:schemeClr val="bg1">
                      <a:lumMod val="50000"/>
                    </a:schemeClr>
                  </a:solidFill>
                  <a:latin typeface="微软雅黑" pitchFamily="34" charset="-122"/>
                  <a:ea typeface="微软雅黑" pitchFamily="34" charset="-122"/>
                  <a:sym typeface="微软雅黑" pitchFamily="34" charset="-122"/>
                </a:rPr>
                <a:t>Luctus</a:t>
              </a:r>
              <a:r>
                <a:rPr lang="en-GB" sz="1200" dirty="0">
                  <a:solidFill>
                    <a:schemeClr val="bg1">
                      <a:lumMod val="50000"/>
                    </a:schemeClr>
                  </a:solidFill>
                  <a:latin typeface="微软雅黑" pitchFamily="34" charset="-122"/>
                  <a:ea typeface="微软雅黑" pitchFamily="34" charset="-122"/>
                  <a:sym typeface="微软雅黑" pitchFamily="34" charset="-122"/>
                </a:rPr>
                <a:t> Lorem. </a:t>
              </a: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图片 1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53" name="梯形 152"/>
          <p:cNvSpPr/>
          <p:nvPr/>
        </p:nvSpPr>
        <p:spPr>
          <a:xfrm rot="10800000">
            <a:off x="1437408" y="344266"/>
            <a:ext cx="2996480" cy="3737933"/>
          </a:xfrm>
          <a:prstGeom prst="trapezoid">
            <a:avLst>
              <a:gd name="adj" fmla="val 0"/>
            </a:avLst>
          </a:prstGeom>
          <a:solidFill>
            <a:srgbClr val="D98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矩形 153"/>
          <p:cNvSpPr/>
          <p:nvPr/>
        </p:nvSpPr>
        <p:spPr>
          <a:xfrm>
            <a:off x="1290171" y="2060365"/>
            <a:ext cx="3259420" cy="2364863"/>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6600" dirty="0">
                <a:solidFill>
                  <a:schemeClr val="bg1"/>
                </a:solidFill>
                <a:latin typeface="微软雅黑" pitchFamily="34" charset="-122"/>
                <a:ea typeface="微软雅黑" pitchFamily="34" charset="-122"/>
              </a:rPr>
              <a:t>Four</a:t>
            </a:r>
            <a:endParaRPr lang="zh-CN" altLang="en-US" sz="2000" dirty="0">
              <a:solidFill>
                <a:schemeClr val="bg1"/>
              </a:solidFill>
              <a:latin typeface="微软雅黑" pitchFamily="34" charset="-122"/>
              <a:ea typeface="微软雅黑" pitchFamily="34" charset="-122"/>
            </a:endParaRPr>
          </a:p>
        </p:txBody>
      </p:sp>
      <p:grpSp>
        <p:nvGrpSpPr>
          <p:cNvPr id="155" name="组合 154"/>
          <p:cNvGrpSpPr/>
          <p:nvPr/>
        </p:nvGrpSpPr>
        <p:grpSpPr>
          <a:xfrm>
            <a:off x="4738330" y="2639572"/>
            <a:ext cx="6375580" cy="1442629"/>
            <a:chOff x="4738330" y="2639572"/>
            <a:chExt cx="6375580" cy="1442629"/>
          </a:xfrm>
        </p:grpSpPr>
        <p:sp>
          <p:nvSpPr>
            <p:cNvPr id="156" name="矩形 155"/>
            <p:cNvSpPr/>
            <p:nvPr/>
          </p:nvSpPr>
          <p:spPr>
            <a:xfrm>
              <a:off x="4738331" y="2639572"/>
              <a:ext cx="4339650" cy="923330"/>
            </a:xfrm>
            <a:prstGeom prst="rect">
              <a:avLst/>
            </a:prstGeom>
          </p:spPr>
          <p:txBody>
            <a:bodyPr wrap="none">
              <a:spAutoFit/>
            </a:bodyPr>
            <a:lstStyle/>
            <a:p>
              <a:r>
                <a:rPr kumimoji="1" lang="zh-CN" altLang="en-US" sz="5400" dirty="0">
                  <a:solidFill>
                    <a:srgbClr val="D981B2"/>
                  </a:solidFill>
                  <a:latin typeface="微软雅黑" pitchFamily="34" charset="-122"/>
                  <a:ea typeface="微软雅黑" pitchFamily="34" charset="-122"/>
                </a:rPr>
                <a:t>Add to your title</a:t>
              </a:r>
            </a:p>
          </p:txBody>
        </p:sp>
        <p:sp>
          <p:nvSpPr>
            <p:cNvPr id="157" name="矩形 156"/>
            <p:cNvSpPr/>
            <p:nvPr/>
          </p:nvSpPr>
          <p:spPr>
            <a:xfrm>
              <a:off x="4738330" y="3482421"/>
              <a:ext cx="6375580" cy="599780"/>
            </a:xfrm>
            <a:prstGeom prst="rect">
              <a:avLst/>
            </a:prstGeom>
          </p:spPr>
          <p:txBody>
            <a:bodyPr wrap="square">
              <a:spAutoFit/>
            </a:bodyPr>
            <a:lstStyle/>
            <a:p>
              <a:pPr>
                <a:lnSpc>
                  <a:spcPct val="130000"/>
                </a:lnSpc>
              </a:pPr>
              <a:r>
                <a:rPr lang="zh-CN" altLang="en-US" sz="1335" dirty="0">
                  <a:solidFill>
                    <a:schemeClr val="bg1">
                      <a:lumMod val="50000"/>
                    </a:schemeClr>
                  </a:solidFill>
                  <a:latin typeface="微软雅黑" pitchFamily="34" charset="-122"/>
                  <a:ea typeface="微软雅黑" pitchFamily="34" charset="-122"/>
                </a:rPr>
                <a:t>Click here to add text content, such as keywords, some simple introduction and so on. Click here to add text content, such as keywords, some simple introduction and so on. Click here to add text content, such as keywords, some simple introduction and so on.</a:t>
              </a:r>
              <a:endParaRPr lang="en-US" altLang="zh-CN" sz="1335" dirty="0">
                <a:solidFill>
                  <a:schemeClr val="bg1">
                    <a:lumMod val="50000"/>
                  </a:schemeClr>
                </a:solidFill>
                <a:latin typeface="微软雅黑" pitchFamily="34" charset="-122"/>
                <a:ea typeface="微软雅黑"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randombar(horizontal)">
                                      <p:cBhvr>
                                        <p:cTn id="7" dur="750"/>
                                        <p:tgtEl>
                                          <p:spTgt spid="152"/>
                                        </p:tgtEl>
                                      </p:cBhvr>
                                    </p:animEffect>
                                  </p:childTnLst>
                                </p:cTn>
                              </p:par>
                            </p:childTnLst>
                          </p:cTn>
                        </p:par>
                        <p:par>
                          <p:cTn id="8" fill="hold">
                            <p:stCondLst>
                              <p:cond delay="1000"/>
                            </p:stCondLst>
                            <p:childTnLst>
                              <p:par>
                                <p:cTn id="9" presetID="2" presetClass="entr" presetSubtype="1" fill="hold" grpId="0" nodeType="afterEffect">
                                  <p:stCondLst>
                                    <p:cond delay="0"/>
                                  </p:stCondLst>
                                  <p:childTnLst>
                                    <p:set>
                                      <p:cBhvr>
                                        <p:cTn id="10" dur="1" fill="hold">
                                          <p:stCondLst>
                                            <p:cond delay="0"/>
                                          </p:stCondLst>
                                        </p:cTn>
                                        <p:tgtEl>
                                          <p:spTgt spid="153"/>
                                        </p:tgtEl>
                                        <p:attrNameLst>
                                          <p:attrName>style.visibility</p:attrName>
                                        </p:attrNameLst>
                                      </p:cBhvr>
                                      <p:to>
                                        <p:strVal val="visible"/>
                                      </p:to>
                                    </p:set>
                                    <p:anim calcmode="lin" valueType="num">
                                      <p:cBhvr additive="base">
                                        <p:cTn id="11" dur="500" fill="hold"/>
                                        <p:tgtEl>
                                          <p:spTgt spid="153"/>
                                        </p:tgtEl>
                                        <p:attrNameLst>
                                          <p:attrName>ppt_x</p:attrName>
                                        </p:attrNameLst>
                                      </p:cBhvr>
                                      <p:tavLst>
                                        <p:tav tm="0">
                                          <p:val>
                                            <p:strVal val="#ppt_x"/>
                                          </p:val>
                                        </p:tav>
                                        <p:tav tm="100000">
                                          <p:val>
                                            <p:strVal val="#ppt_x"/>
                                          </p:val>
                                        </p:tav>
                                      </p:tavLst>
                                    </p:anim>
                                    <p:anim calcmode="lin" valueType="num">
                                      <p:cBhvr additive="base">
                                        <p:cTn id="12" dur="500" fill="hold"/>
                                        <p:tgtEl>
                                          <p:spTgt spid="153"/>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42" presetClass="entr" presetSubtype="0" fill="hold" grpId="0" nodeType="afterEffect">
                                  <p:stCondLst>
                                    <p:cond delay="0"/>
                                  </p:stCondLst>
                                  <p:childTnLst>
                                    <p:set>
                                      <p:cBhvr>
                                        <p:cTn id="15" dur="1" fill="hold">
                                          <p:stCondLst>
                                            <p:cond delay="0"/>
                                          </p:stCondLst>
                                        </p:cTn>
                                        <p:tgtEl>
                                          <p:spTgt spid="154"/>
                                        </p:tgtEl>
                                        <p:attrNameLst>
                                          <p:attrName>style.visibility</p:attrName>
                                        </p:attrNameLst>
                                      </p:cBhvr>
                                      <p:to>
                                        <p:strVal val="visible"/>
                                      </p:to>
                                    </p:set>
                                    <p:animEffect transition="in" filter="fade">
                                      <p:cBhvr>
                                        <p:cTn id="16" dur="500"/>
                                        <p:tgtEl>
                                          <p:spTgt spid="154"/>
                                        </p:tgtEl>
                                      </p:cBhvr>
                                    </p:animEffect>
                                    <p:anim calcmode="lin" valueType="num">
                                      <p:cBhvr>
                                        <p:cTn id="17" dur="500" fill="hold"/>
                                        <p:tgtEl>
                                          <p:spTgt spid="154"/>
                                        </p:tgtEl>
                                        <p:attrNameLst>
                                          <p:attrName>ppt_x</p:attrName>
                                        </p:attrNameLst>
                                      </p:cBhvr>
                                      <p:tavLst>
                                        <p:tav tm="0">
                                          <p:val>
                                            <p:strVal val="#ppt_x"/>
                                          </p:val>
                                        </p:tav>
                                        <p:tav tm="100000">
                                          <p:val>
                                            <p:strVal val="#ppt_x"/>
                                          </p:val>
                                        </p:tav>
                                      </p:tavLst>
                                    </p:anim>
                                    <p:anim calcmode="lin" valueType="num">
                                      <p:cBhvr>
                                        <p:cTn id="18" dur="500" fill="hold"/>
                                        <p:tgtEl>
                                          <p:spTgt spid="154"/>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155"/>
                                        </p:tgtEl>
                                        <p:attrNameLst>
                                          <p:attrName>style.visibility</p:attrName>
                                        </p:attrNameLst>
                                      </p:cBhvr>
                                      <p:to>
                                        <p:strVal val="visible"/>
                                      </p:to>
                                    </p:set>
                                    <p:animEffect transition="in" filter="wipe(left)">
                                      <p:cBhvr>
                                        <p:cTn id="22"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p:bldP spid="15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84608" y="333151"/>
            <a:ext cx="5813816" cy="1067632"/>
            <a:chOff x="3204063" y="333151"/>
            <a:chExt cx="5813816" cy="849266"/>
          </a:xfrm>
        </p:grpSpPr>
        <p:sp>
          <p:nvSpPr>
            <p:cNvPr id="6" name="梯形 5"/>
            <p:cNvSpPr/>
            <p:nvPr/>
          </p:nvSpPr>
          <p:spPr>
            <a:xfrm rot="5400000">
              <a:off x="5686338" y="-2149124"/>
              <a:ext cx="849266" cy="5813816"/>
            </a:xfrm>
            <a:prstGeom prst="trapezoid">
              <a:avLst>
                <a:gd name="adj" fmla="val 0"/>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914519" y="550417"/>
              <a:ext cx="4392902" cy="394806"/>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solidFill>
                  <a:latin typeface="微软雅黑" pitchFamily="34" charset="-122"/>
                  <a:ea typeface="微软雅黑" pitchFamily="34" charset="-122"/>
                </a:rPr>
                <a:t>Click to add title text</a:t>
              </a:r>
              <a:endParaRPr lang="en-US" sz="2800" cap="small" dirty="0">
                <a:solidFill>
                  <a:schemeClr val="bg1"/>
                </a:solidFill>
                <a:latin typeface="微软雅黑" pitchFamily="34" charset="-122"/>
                <a:ea typeface="微软雅黑" pitchFamily="34" charset="-122"/>
              </a:endParaRPr>
            </a:p>
          </p:txBody>
        </p:sp>
      </p:grpSp>
      <p:grpSp>
        <p:nvGrpSpPr>
          <p:cNvPr id="20" name="组合 19"/>
          <p:cNvGrpSpPr/>
          <p:nvPr/>
        </p:nvGrpSpPr>
        <p:grpSpPr>
          <a:xfrm flipH="1">
            <a:off x="843799" y="2256563"/>
            <a:ext cx="5615526" cy="3747609"/>
            <a:chOff x="1520278" y="2098720"/>
            <a:chExt cx="5615526" cy="3747609"/>
          </a:xfrm>
        </p:grpSpPr>
        <p:grpSp>
          <p:nvGrpSpPr>
            <p:cNvPr id="21" name="组合 20"/>
            <p:cNvGrpSpPr/>
            <p:nvPr/>
          </p:nvGrpSpPr>
          <p:grpSpPr>
            <a:xfrm>
              <a:off x="1520278" y="2098720"/>
              <a:ext cx="5615526" cy="3747609"/>
              <a:chOff x="1520278" y="2098720"/>
              <a:chExt cx="5615526" cy="3747609"/>
            </a:xfrm>
          </p:grpSpPr>
          <p:cxnSp>
            <p:nvCxnSpPr>
              <p:cNvPr id="23" name="Straight Connector 294"/>
              <p:cNvCxnSpPr/>
              <p:nvPr/>
            </p:nvCxnSpPr>
            <p:spPr>
              <a:xfrm>
                <a:off x="1520278" y="2099492"/>
                <a:ext cx="0" cy="861807"/>
              </a:xfrm>
              <a:prstGeom prst="line">
                <a:avLst/>
              </a:prstGeom>
              <a:ln w="38100">
                <a:solidFill>
                  <a:srgbClr val="7FC4C9"/>
                </a:solidFill>
              </a:ln>
            </p:spPr>
            <p:style>
              <a:lnRef idx="1">
                <a:schemeClr val="accent1"/>
              </a:lnRef>
              <a:fillRef idx="0">
                <a:schemeClr val="accent1"/>
              </a:fillRef>
              <a:effectRef idx="0">
                <a:schemeClr val="accent1"/>
              </a:effectRef>
              <a:fontRef idx="minor">
                <a:schemeClr val="tx1"/>
              </a:fontRef>
            </p:style>
          </p:cxnSp>
          <p:sp>
            <p:nvSpPr>
              <p:cNvPr id="24" name="TextBox 295"/>
              <p:cNvSpPr txBox="1"/>
              <p:nvPr/>
            </p:nvSpPr>
            <p:spPr>
              <a:xfrm>
                <a:off x="1606459" y="2098720"/>
                <a:ext cx="1269930" cy="338554"/>
              </a:xfrm>
              <a:prstGeom prst="rect">
                <a:avLst/>
              </a:prstGeom>
              <a:noFill/>
            </p:spPr>
            <p:txBody>
              <a:bodyPr wrap="square" rtlCol="0">
                <a:spAutoFit/>
              </a:bodyPr>
              <a:lstStyle/>
              <a:p>
                <a:r>
                  <a:rPr lang="en-US" sz="1600" b="1" dirty="0">
                    <a:solidFill>
                      <a:schemeClr val="bg1">
                        <a:lumMod val="50000"/>
                      </a:schemeClr>
                    </a:solidFill>
                    <a:latin typeface="Roboto Condensed" pitchFamily="2" charset="0"/>
                    <a:ea typeface="Roboto Condensed" pitchFamily="2" charset="0"/>
                  </a:rPr>
                  <a:t>Vestibulum</a:t>
                </a:r>
                <a:endParaRPr lang="fr-FR" sz="1600" b="1" dirty="0">
                  <a:solidFill>
                    <a:schemeClr val="bg1">
                      <a:lumMod val="50000"/>
                    </a:schemeClr>
                  </a:solidFill>
                  <a:latin typeface="Roboto Condensed" pitchFamily="2" charset="0"/>
                  <a:ea typeface="Roboto Condensed" pitchFamily="2" charset="0"/>
                </a:endParaRPr>
              </a:p>
            </p:txBody>
          </p:sp>
          <p:cxnSp>
            <p:nvCxnSpPr>
              <p:cNvPr id="25" name="Straight Connector 296"/>
              <p:cNvCxnSpPr/>
              <p:nvPr/>
            </p:nvCxnSpPr>
            <p:spPr>
              <a:xfrm>
                <a:off x="1520278" y="3347564"/>
                <a:ext cx="0" cy="861807"/>
              </a:xfrm>
              <a:prstGeom prst="line">
                <a:avLst/>
              </a:prstGeom>
              <a:ln w="38100">
                <a:solidFill>
                  <a:srgbClr val="D981B2"/>
                </a:solidFill>
              </a:ln>
            </p:spPr>
            <p:style>
              <a:lnRef idx="1">
                <a:schemeClr val="accent1"/>
              </a:lnRef>
              <a:fillRef idx="0">
                <a:schemeClr val="accent1"/>
              </a:fillRef>
              <a:effectRef idx="0">
                <a:schemeClr val="accent1"/>
              </a:effectRef>
              <a:fontRef idx="minor">
                <a:schemeClr val="tx1"/>
              </a:fontRef>
            </p:style>
          </p:cxnSp>
          <p:cxnSp>
            <p:nvCxnSpPr>
              <p:cNvPr id="26" name="Straight Connector 298"/>
              <p:cNvCxnSpPr/>
              <p:nvPr/>
            </p:nvCxnSpPr>
            <p:spPr>
              <a:xfrm>
                <a:off x="1520278" y="4684913"/>
                <a:ext cx="0" cy="861807"/>
              </a:xfrm>
              <a:prstGeom prst="line">
                <a:avLst/>
              </a:prstGeom>
              <a:ln w="38100">
                <a:solidFill>
                  <a:srgbClr val="7FC4C9"/>
                </a:solidFill>
              </a:ln>
            </p:spPr>
            <p:style>
              <a:lnRef idx="1">
                <a:schemeClr val="accent1"/>
              </a:lnRef>
              <a:fillRef idx="0">
                <a:schemeClr val="accent1"/>
              </a:fillRef>
              <a:effectRef idx="0">
                <a:schemeClr val="accent1"/>
              </a:effectRef>
              <a:fontRef idx="minor">
                <a:schemeClr val="tx1"/>
              </a:fontRef>
            </p:style>
          </p:cxnSp>
          <p:sp>
            <p:nvSpPr>
              <p:cNvPr id="27" name="TextBox 295"/>
              <p:cNvSpPr txBox="1"/>
              <p:nvPr/>
            </p:nvSpPr>
            <p:spPr>
              <a:xfrm>
                <a:off x="1606459" y="3347564"/>
                <a:ext cx="1269930" cy="338554"/>
              </a:xfrm>
              <a:prstGeom prst="rect">
                <a:avLst/>
              </a:prstGeom>
              <a:noFill/>
            </p:spPr>
            <p:txBody>
              <a:bodyPr wrap="square" rtlCol="0">
                <a:spAutoFit/>
              </a:bodyPr>
              <a:lstStyle/>
              <a:p>
                <a:r>
                  <a:rPr lang="en-US" sz="1600" b="1" dirty="0">
                    <a:solidFill>
                      <a:schemeClr val="bg1">
                        <a:lumMod val="50000"/>
                      </a:schemeClr>
                    </a:solidFill>
                    <a:latin typeface="Roboto Condensed" pitchFamily="2" charset="0"/>
                    <a:ea typeface="Roboto Condensed" pitchFamily="2" charset="0"/>
                  </a:rPr>
                  <a:t>Egestas</a:t>
                </a:r>
                <a:endParaRPr lang="fr-FR" sz="1600" b="1" dirty="0">
                  <a:solidFill>
                    <a:schemeClr val="bg1">
                      <a:lumMod val="50000"/>
                    </a:schemeClr>
                  </a:solidFill>
                  <a:latin typeface="Roboto Condensed" pitchFamily="2" charset="0"/>
                  <a:ea typeface="Roboto Condensed" pitchFamily="2" charset="0"/>
                </a:endParaRPr>
              </a:p>
            </p:txBody>
          </p:sp>
          <p:sp>
            <p:nvSpPr>
              <p:cNvPr id="28" name="TextBox 295"/>
              <p:cNvSpPr txBox="1"/>
              <p:nvPr/>
            </p:nvSpPr>
            <p:spPr>
              <a:xfrm>
                <a:off x="1606459" y="4687009"/>
                <a:ext cx="1269930" cy="338554"/>
              </a:xfrm>
              <a:prstGeom prst="rect">
                <a:avLst/>
              </a:prstGeom>
              <a:noFill/>
            </p:spPr>
            <p:txBody>
              <a:bodyPr wrap="square" rtlCol="0">
                <a:spAutoFit/>
              </a:bodyPr>
              <a:lstStyle/>
              <a:p>
                <a:r>
                  <a:rPr lang="en-US" sz="1600" b="1" dirty="0">
                    <a:solidFill>
                      <a:schemeClr val="bg1">
                        <a:lumMod val="50000"/>
                      </a:schemeClr>
                    </a:solidFill>
                    <a:latin typeface="Roboto Condensed" pitchFamily="2" charset="0"/>
                    <a:ea typeface="Roboto Condensed" pitchFamily="2" charset="0"/>
                  </a:rPr>
                  <a:t>Blandit</a:t>
                </a:r>
                <a:endParaRPr lang="fr-FR" sz="1600" b="1" dirty="0">
                  <a:solidFill>
                    <a:schemeClr val="bg1">
                      <a:lumMod val="50000"/>
                    </a:schemeClr>
                  </a:solidFill>
                  <a:latin typeface="Roboto Condensed" pitchFamily="2" charset="0"/>
                  <a:ea typeface="Roboto Condensed" pitchFamily="2" charset="0"/>
                </a:endParaRPr>
              </a:p>
            </p:txBody>
          </p:sp>
          <p:sp>
            <p:nvSpPr>
              <p:cNvPr id="29" name="Rectángulo 26"/>
              <p:cNvSpPr/>
              <p:nvPr/>
            </p:nvSpPr>
            <p:spPr>
              <a:xfrm>
                <a:off x="1596667" y="3677868"/>
                <a:ext cx="1997014" cy="830997"/>
              </a:xfrm>
              <a:prstGeom prst="rect">
                <a:avLst/>
              </a:prstGeom>
            </p:spPr>
            <p:txBody>
              <a:bodyPr wrap="square">
                <a:spAutoFit/>
              </a:bodyPr>
              <a:lstStyle/>
              <a:p>
                <a:r>
                  <a:rPr lang="es-ES" sz="1200" dirty="0">
                    <a:solidFill>
                      <a:schemeClr val="bg1">
                        <a:lumMod val="50000"/>
                      </a:schemeClr>
                    </a:solidFill>
                    <a:latin typeface="Raleway" pitchFamily="34" charset="0"/>
                  </a:rPr>
                  <a:t>Aliquam ac nibh commodo, Efficitur elit nec, Volutpat quam. Sed ID varius turpis.</a:t>
                </a:r>
              </a:p>
            </p:txBody>
          </p:sp>
          <p:sp>
            <p:nvSpPr>
              <p:cNvPr id="30" name="Rectángulo 27"/>
              <p:cNvSpPr/>
              <p:nvPr/>
            </p:nvSpPr>
            <p:spPr>
              <a:xfrm>
                <a:off x="1596667" y="5015332"/>
                <a:ext cx="1997014" cy="830997"/>
              </a:xfrm>
              <a:prstGeom prst="rect">
                <a:avLst/>
              </a:prstGeom>
            </p:spPr>
            <p:txBody>
              <a:bodyPr wrap="square">
                <a:spAutoFit/>
              </a:bodyPr>
              <a:lstStyle/>
              <a:p>
                <a:r>
                  <a:rPr lang="es-ES" sz="1200" dirty="0">
                    <a:solidFill>
                      <a:schemeClr val="bg1">
                        <a:lumMod val="50000"/>
                      </a:schemeClr>
                    </a:solidFill>
                    <a:latin typeface="Raleway" pitchFamily="34" charset="0"/>
                  </a:rPr>
                  <a:t>Aliquam ac nibh commodo, Efficitur elit nec, Volutpat quam. Sed ID varius turpis.</a:t>
                </a:r>
              </a:p>
            </p:txBody>
          </p:sp>
          <p:sp>
            <p:nvSpPr>
              <p:cNvPr id="31" name="Rectángulo 28"/>
              <p:cNvSpPr/>
              <p:nvPr/>
            </p:nvSpPr>
            <p:spPr>
              <a:xfrm>
                <a:off x="1606459" y="2429664"/>
                <a:ext cx="1997014" cy="830997"/>
              </a:xfrm>
              <a:prstGeom prst="rect">
                <a:avLst/>
              </a:prstGeom>
            </p:spPr>
            <p:txBody>
              <a:bodyPr wrap="square">
                <a:spAutoFit/>
              </a:bodyPr>
              <a:lstStyle/>
              <a:p>
                <a:r>
                  <a:rPr lang="es-ES" sz="1200" dirty="0">
                    <a:solidFill>
                      <a:schemeClr val="bg1">
                        <a:lumMod val="50000"/>
                      </a:schemeClr>
                    </a:solidFill>
                    <a:latin typeface="Raleway" pitchFamily="34" charset="0"/>
                  </a:rPr>
                  <a:t>Aliquam ac nibh commodo, Efficitur elit nec, Volutpat quam. Sed ID varius turpis.</a:t>
                </a:r>
              </a:p>
            </p:txBody>
          </p:sp>
          <p:grpSp>
            <p:nvGrpSpPr>
              <p:cNvPr id="32" name="Grupo 54"/>
              <p:cNvGrpSpPr/>
              <p:nvPr/>
            </p:nvGrpSpPr>
            <p:grpSpPr>
              <a:xfrm>
                <a:off x="4014796" y="2347641"/>
                <a:ext cx="3121008" cy="3199079"/>
                <a:chOff x="4784742" y="1828111"/>
                <a:chExt cx="2606222" cy="2671416"/>
              </a:xfrm>
            </p:grpSpPr>
            <p:grpSp>
              <p:nvGrpSpPr>
                <p:cNvPr id="33" name="Grupo 32"/>
                <p:cNvGrpSpPr/>
                <p:nvPr/>
              </p:nvGrpSpPr>
              <p:grpSpPr>
                <a:xfrm>
                  <a:off x="4784742" y="1828111"/>
                  <a:ext cx="2606222" cy="2671416"/>
                  <a:chOff x="4559738" y="1723927"/>
                  <a:chExt cx="3072524" cy="3149382"/>
                </a:xfrm>
              </p:grpSpPr>
              <p:sp>
                <p:nvSpPr>
                  <p:cNvPr id="37" name="Oval 8"/>
                  <p:cNvSpPr/>
                  <p:nvPr/>
                </p:nvSpPr>
                <p:spPr>
                  <a:xfrm>
                    <a:off x="4559738" y="1723927"/>
                    <a:ext cx="1836431" cy="1836431"/>
                  </a:xfrm>
                  <a:prstGeom prst="ellipse">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50000"/>
                        </a:schemeClr>
                      </a:solidFill>
                    </a:endParaRPr>
                  </a:p>
                </p:txBody>
              </p:sp>
              <p:sp>
                <p:nvSpPr>
                  <p:cNvPr id="38" name="Oval 288"/>
                  <p:cNvSpPr/>
                  <p:nvPr/>
                </p:nvSpPr>
                <p:spPr>
                  <a:xfrm>
                    <a:off x="5795831" y="1723927"/>
                    <a:ext cx="1836431" cy="1836431"/>
                  </a:xfrm>
                  <a:prstGeom prst="ellipse">
                    <a:avLst/>
                  </a:prstGeom>
                  <a:solidFill>
                    <a:srgbClr val="D98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50000"/>
                        </a:schemeClr>
                      </a:solidFill>
                    </a:endParaRPr>
                  </a:p>
                </p:txBody>
              </p:sp>
              <p:sp>
                <p:nvSpPr>
                  <p:cNvPr id="39" name="Oval 8"/>
                  <p:cNvSpPr/>
                  <p:nvPr/>
                </p:nvSpPr>
                <p:spPr>
                  <a:xfrm>
                    <a:off x="4559738" y="3036878"/>
                    <a:ext cx="1836431" cy="1836431"/>
                  </a:xfrm>
                  <a:prstGeom prst="ellipse">
                    <a:avLst/>
                  </a:prstGeom>
                  <a:solidFill>
                    <a:srgbClr val="D98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50000"/>
                        </a:schemeClr>
                      </a:solidFill>
                    </a:endParaRPr>
                  </a:p>
                </p:txBody>
              </p:sp>
              <p:sp>
                <p:nvSpPr>
                  <p:cNvPr id="40" name="Oval 288"/>
                  <p:cNvSpPr/>
                  <p:nvPr/>
                </p:nvSpPr>
                <p:spPr>
                  <a:xfrm>
                    <a:off x="5795831" y="3036878"/>
                    <a:ext cx="1836431" cy="1836431"/>
                  </a:xfrm>
                  <a:prstGeom prst="ellipse">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50000"/>
                        </a:schemeClr>
                      </a:solidFill>
                    </a:endParaRPr>
                  </a:p>
                </p:txBody>
              </p:sp>
              <p:sp>
                <p:nvSpPr>
                  <p:cNvPr id="41" name="Oval 289"/>
                  <p:cNvSpPr/>
                  <p:nvPr/>
                </p:nvSpPr>
                <p:spPr>
                  <a:xfrm>
                    <a:off x="5159396" y="2513397"/>
                    <a:ext cx="1836431" cy="1836431"/>
                  </a:xfrm>
                  <a:prstGeom prst="ellipse">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50000"/>
                        </a:schemeClr>
                      </a:solidFill>
                    </a:endParaRPr>
                  </a:p>
                </p:txBody>
              </p:sp>
            </p:grpSp>
            <p:sp>
              <p:nvSpPr>
                <p:cNvPr id="34" name="Elipse 50"/>
                <p:cNvSpPr/>
                <p:nvPr/>
              </p:nvSpPr>
              <p:spPr>
                <a:xfrm>
                  <a:off x="5416292" y="2624104"/>
                  <a:ext cx="1311837" cy="1311837"/>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lumMod val="50000"/>
                      </a:schemeClr>
                    </a:solidFill>
                  </a:endParaRPr>
                </a:p>
              </p:txBody>
            </p:sp>
            <p:sp>
              <p:nvSpPr>
                <p:cNvPr id="35" name="Elipse 51"/>
                <p:cNvSpPr/>
                <p:nvPr/>
              </p:nvSpPr>
              <p:spPr>
                <a:xfrm>
                  <a:off x="5538815" y="2747640"/>
                  <a:ext cx="1057977" cy="1057977"/>
                </a:xfrm>
                <a:prstGeom prst="ellipse">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lumMod val="50000"/>
                      </a:schemeClr>
                    </a:solidFill>
                  </a:endParaRPr>
                </a:p>
              </p:txBody>
            </p:sp>
            <p:sp>
              <p:nvSpPr>
                <p:cNvPr id="36" name="CuadroTexto 53"/>
                <p:cNvSpPr txBox="1"/>
                <p:nvPr/>
              </p:nvSpPr>
              <p:spPr>
                <a:xfrm>
                  <a:off x="5664505" y="3328626"/>
                  <a:ext cx="823702" cy="257012"/>
                </a:xfrm>
                <a:prstGeom prst="rect">
                  <a:avLst/>
                </a:prstGeom>
                <a:noFill/>
              </p:spPr>
              <p:txBody>
                <a:bodyPr wrap="square" rtlCol="0">
                  <a:spAutoFit/>
                </a:bodyPr>
                <a:lstStyle/>
                <a:p>
                  <a:pPr algn="ctr"/>
                  <a:r>
                    <a:rPr lang="es-ES" sz="1400" dirty="0">
                      <a:solidFill>
                        <a:schemeClr val="bg1"/>
                      </a:solidFill>
                      <a:latin typeface="Raleway" pitchFamily="34" charset="0"/>
                    </a:rPr>
                    <a:t>TITLE</a:t>
                  </a:r>
                </a:p>
              </p:txBody>
            </p:sp>
          </p:grpSp>
        </p:grpSp>
        <p:sp>
          <p:nvSpPr>
            <p:cNvPr id="22" name="Freeform 10"/>
            <p:cNvSpPr>
              <a:spLocks noEditPoints="1"/>
            </p:cNvSpPr>
            <p:nvPr/>
          </p:nvSpPr>
          <p:spPr bwMode="auto">
            <a:xfrm>
              <a:off x="5375906" y="3783426"/>
              <a:ext cx="350768" cy="310638"/>
            </a:xfrm>
            <a:custGeom>
              <a:avLst/>
              <a:gdLst>
                <a:gd name="T0" fmla="*/ 55 w 100"/>
                <a:gd name="T1" fmla="*/ 4 h 88"/>
                <a:gd name="T2" fmla="*/ 76 w 100"/>
                <a:gd name="T3" fmla="*/ 41 h 88"/>
                <a:gd name="T4" fmla="*/ 76 w 100"/>
                <a:gd name="T5" fmla="*/ 41 h 88"/>
                <a:gd name="T6" fmla="*/ 98 w 100"/>
                <a:gd name="T7" fmla="*/ 79 h 88"/>
                <a:gd name="T8" fmla="*/ 96 w 100"/>
                <a:gd name="T9" fmla="*/ 87 h 88"/>
                <a:gd name="T10" fmla="*/ 92 w 100"/>
                <a:gd name="T11" fmla="*/ 88 h 88"/>
                <a:gd name="T12" fmla="*/ 92 w 100"/>
                <a:gd name="T13" fmla="*/ 88 h 88"/>
                <a:gd name="T14" fmla="*/ 49 w 100"/>
                <a:gd name="T15" fmla="*/ 88 h 88"/>
                <a:gd name="T16" fmla="*/ 7 w 100"/>
                <a:gd name="T17" fmla="*/ 88 h 88"/>
                <a:gd name="T18" fmla="*/ 0 w 100"/>
                <a:gd name="T19" fmla="*/ 82 h 88"/>
                <a:gd name="T20" fmla="*/ 1 w 100"/>
                <a:gd name="T21" fmla="*/ 78 h 88"/>
                <a:gd name="T22" fmla="*/ 23 w 100"/>
                <a:gd name="T23" fmla="*/ 41 h 88"/>
                <a:gd name="T24" fmla="*/ 23 w 100"/>
                <a:gd name="T25" fmla="*/ 41 h 88"/>
                <a:gd name="T26" fmla="*/ 44 w 100"/>
                <a:gd name="T27" fmla="*/ 4 h 88"/>
                <a:gd name="T28" fmla="*/ 53 w 100"/>
                <a:gd name="T29" fmla="*/ 2 h 88"/>
                <a:gd name="T30" fmla="*/ 55 w 100"/>
                <a:gd name="T31" fmla="*/ 4 h 88"/>
                <a:gd name="T32" fmla="*/ 44 w 100"/>
                <a:gd name="T33" fmla="*/ 34 h 88"/>
                <a:gd name="T34" fmla="*/ 44 w 100"/>
                <a:gd name="T35" fmla="*/ 37 h 88"/>
                <a:gd name="T36" fmla="*/ 46 w 100"/>
                <a:gd name="T37" fmla="*/ 62 h 88"/>
                <a:gd name="T38" fmla="*/ 52 w 100"/>
                <a:gd name="T39" fmla="*/ 62 h 88"/>
                <a:gd name="T40" fmla="*/ 54 w 100"/>
                <a:gd name="T41" fmla="*/ 37 h 88"/>
                <a:gd name="T42" fmla="*/ 54 w 100"/>
                <a:gd name="T43" fmla="*/ 34 h 88"/>
                <a:gd name="T44" fmla="*/ 44 w 100"/>
                <a:gd name="T45" fmla="*/ 34 h 88"/>
                <a:gd name="T46" fmla="*/ 49 w 100"/>
                <a:gd name="T47" fmla="*/ 72 h 88"/>
                <a:gd name="T48" fmla="*/ 53 w 100"/>
                <a:gd name="T49" fmla="*/ 69 h 88"/>
                <a:gd name="T50" fmla="*/ 49 w 100"/>
                <a:gd name="T51" fmla="*/ 65 h 88"/>
                <a:gd name="T52" fmla="*/ 45 w 100"/>
                <a:gd name="T53" fmla="*/ 69 h 88"/>
                <a:gd name="T54" fmla="*/ 49 w 100"/>
                <a:gd name="T55" fmla="*/ 72 h 88"/>
                <a:gd name="T56" fmla="*/ 65 w 100"/>
                <a:gd name="T57" fmla="*/ 48 h 88"/>
                <a:gd name="T58" fmla="*/ 49 w 100"/>
                <a:gd name="T59" fmla="*/ 20 h 88"/>
                <a:gd name="T60" fmla="*/ 34 w 100"/>
                <a:gd name="T61" fmla="*/ 47 h 88"/>
                <a:gd name="T62" fmla="*/ 33 w 100"/>
                <a:gd name="T63" fmla="*/ 48 h 88"/>
                <a:gd name="T64" fmla="*/ 17 w 100"/>
                <a:gd name="T65" fmla="*/ 75 h 88"/>
                <a:gd name="T66" fmla="*/ 49 w 100"/>
                <a:gd name="T67" fmla="*/ 75 h 88"/>
                <a:gd name="T68" fmla="*/ 81 w 100"/>
                <a:gd name="T69" fmla="*/ 75 h 88"/>
                <a:gd name="T70" fmla="*/ 65 w 100"/>
                <a:gd name="T71" fmla="*/ 48 h 88"/>
                <a:gd name="T72" fmla="*/ 65 w 100"/>
                <a:gd name="T7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88">
                  <a:moveTo>
                    <a:pt x="55" y="4"/>
                  </a:moveTo>
                  <a:cubicBezTo>
                    <a:pt x="76" y="41"/>
                    <a:pt x="76" y="41"/>
                    <a:pt x="76" y="41"/>
                  </a:cubicBezTo>
                  <a:cubicBezTo>
                    <a:pt x="76" y="41"/>
                    <a:pt x="76" y="41"/>
                    <a:pt x="76" y="41"/>
                  </a:cubicBezTo>
                  <a:cubicBezTo>
                    <a:pt x="98" y="79"/>
                    <a:pt x="98" y="79"/>
                    <a:pt x="98" y="79"/>
                  </a:cubicBezTo>
                  <a:cubicBezTo>
                    <a:pt x="100" y="82"/>
                    <a:pt x="99" y="85"/>
                    <a:pt x="96" y="87"/>
                  </a:cubicBezTo>
                  <a:cubicBezTo>
                    <a:pt x="95" y="88"/>
                    <a:pt x="93" y="88"/>
                    <a:pt x="92" y="88"/>
                  </a:cubicBezTo>
                  <a:cubicBezTo>
                    <a:pt x="92" y="88"/>
                    <a:pt x="92" y="88"/>
                    <a:pt x="92" y="88"/>
                  </a:cubicBezTo>
                  <a:cubicBezTo>
                    <a:pt x="49" y="88"/>
                    <a:pt x="49" y="88"/>
                    <a:pt x="49" y="88"/>
                  </a:cubicBezTo>
                  <a:cubicBezTo>
                    <a:pt x="7" y="88"/>
                    <a:pt x="7" y="88"/>
                    <a:pt x="7" y="88"/>
                  </a:cubicBezTo>
                  <a:cubicBezTo>
                    <a:pt x="3" y="88"/>
                    <a:pt x="0" y="85"/>
                    <a:pt x="0" y="82"/>
                  </a:cubicBezTo>
                  <a:cubicBezTo>
                    <a:pt x="0" y="80"/>
                    <a:pt x="1" y="79"/>
                    <a:pt x="1" y="78"/>
                  </a:cubicBezTo>
                  <a:cubicBezTo>
                    <a:pt x="23" y="41"/>
                    <a:pt x="23" y="41"/>
                    <a:pt x="23" y="41"/>
                  </a:cubicBezTo>
                  <a:cubicBezTo>
                    <a:pt x="23" y="41"/>
                    <a:pt x="23" y="41"/>
                    <a:pt x="23" y="41"/>
                  </a:cubicBezTo>
                  <a:cubicBezTo>
                    <a:pt x="44" y="4"/>
                    <a:pt x="44" y="4"/>
                    <a:pt x="44" y="4"/>
                  </a:cubicBezTo>
                  <a:cubicBezTo>
                    <a:pt x="46" y="1"/>
                    <a:pt x="50" y="0"/>
                    <a:pt x="53" y="2"/>
                  </a:cubicBezTo>
                  <a:cubicBezTo>
                    <a:pt x="54" y="3"/>
                    <a:pt x="54" y="3"/>
                    <a:pt x="55" y="4"/>
                  </a:cubicBezTo>
                  <a:close/>
                  <a:moveTo>
                    <a:pt x="44" y="34"/>
                  </a:moveTo>
                  <a:cubicBezTo>
                    <a:pt x="44" y="37"/>
                    <a:pt x="44" y="37"/>
                    <a:pt x="44" y="37"/>
                  </a:cubicBezTo>
                  <a:cubicBezTo>
                    <a:pt x="46" y="62"/>
                    <a:pt x="46" y="62"/>
                    <a:pt x="46" y="62"/>
                  </a:cubicBezTo>
                  <a:cubicBezTo>
                    <a:pt x="52" y="62"/>
                    <a:pt x="52" y="62"/>
                    <a:pt x="52" y="62"/>
                  </a:cubicBezTo>
                  <a:cubicBezTo>
                    <a:pt x="54" y="37"/>
                    <a:pt x="54" y="37"/>
                    <a:pt x="54" y="37"/>
                  </a:cubicBezTo>
                  <a:cubicBezTo>
                    <a:pt x="54" y="34"/>
                    <a:pt x="54" y="34"/>
                    <a:pt x="54" y="34"/>
                  </a:cubicBezTo>
                  <a:cubicBezTo>
                    <a:pt x="44" y="34"/>
                    <a:pt x="44" y="34"/>
                    <a:pt x="44" y="34"/>
                  </a:cubicBezTo>
                  <a:close/>
                  <a:moveTo>
                    <a:pt x="49" y="72"/>
                  </a:moveTo>
                  <a:cubicBezTo>
                    <a:pt x="52" y="72"/>
                    <a:pt x="53" y="71"/>
                    <a:pt x="53" y="69"/>
                  </a:cubicBezTo>
                  <a:cubicBezTo>
                    <a:pt x="53" y="66"/>
                    <a:pt x="51" y="65"/>
                    <a:pt x="49" y="65"/>
                  </a:cubicBezTo>
                  <a:cubicBezTo>
                    <a:pt x="47" y="65"/>
                    <a:pt x="45" y="66"/>
                    <a:pt x="45" y="69"/>
                  </a:cubicBezTo>
                  <a:cubicBezTo>
                    <a:pt x="45" y="71"/>
                    <a:pt x="47" y="72"/>
                    <a:pt x="49" y="72"/>
                  </a:cubicBezTo>
                  <a:close/>
                  <a:moveTo>
                    <a:pt x="65" y="48"/>
                  </a:moveTo>
                  <a:cubicBezTo>
                    <a:pt x="49" y="20"/>
                    <a:pt x="49" y="20"/>
                    <a:pt x="49" y="20"/>
                  </a:cubicBezTo>
                  <a:cubicBezTo>
                    <a:pt x="34" y="47"/>
                    <a:pt x="34" y="47"/>
                    <a:pt x="34" y="47"/>
                  </a:cubicBezTo>
                  <a:cubicBezTo>
                    <a:pt x="34" y="48"/>
                    <a:pt x="34" y="48"/>
                    <a:pt x="33" y="48"/>
                  </a:cubicBezTo>
                  <a:cubicBezTo>
                    <a:pt x="17" y="75"/>
                    <a:pt x="17" y="75"/>
                    <a:pt x="17" y="75"/>
                  </a:cubicBezTo>
                  <a:cubicBezTo>
                    <a:pt x="49" y="75"/>
                    <a:pt x="49" y="75"/>
                    <a:pt x="49" y="75"/>
                  </a:cubicBezTo>
                  <a:cubicBezTo>
                    <a:pt x="81" y="75"/>
                    <a:pt x="81" y="75"/>
                    <a:pt x="81" y="75"/>
                  </a:cubicBezTo>
                  <a:cubicBezTo>
                    <a:pt x="65" y="48"/>
                    <a:pt x="65" y="48"/>
                    <a:pt x="65" y="48"/>
                  </a:cubicBezTo>
                  <a:cubicBezTo>
                    <a:pt x="65" y="48"/>
                    <a:pt x="65" y="48"/>
                    <a:pt x="65" y="48"/>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grpSp>
      <p:sp>
        <p:nvSpPr>
          <p:cNvPr id="42" name="矩形 41"/>
          <p:cNvSpPr/>
          <p:nvPr/>
        </p:nvSpPr>
        <p:spPr>
          <a:xfrm>
            <a:off x="6804051" y="2222783"/>
            <a:ext cx="4446288" cy="3747609"/>
          </a:xfrm>
          <a:prstGeom prst="rect">
            <a:avLst/>
          </a:prstGeom>
          <a:blipFill dpi="0" rotWithShape="1">
            <a:blip r:embed="rId3"/>
            <a:srcRect/>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84608" y="333151"/>
            <a:ext cx="5813816" cy="1067632"/>
            <a:chOff x="3204063" y="333151"/>
            <a:chExt cx="5813816" cy="849266"/>
          </a:xfrm>
        </p:grpSpPr>
        <p:sp>
          <p:nvSpPr>
            <p:cNvPr id="6" name="梯形 5"/>
            <p:cNvSpPr/>
            <p:nvPr/>
          </p:nvSpPr>
          <p:spPr>
            <a:xfrm rot="5400000">
              <a:off x="5686338" y="-2149124"/>
              <a:ext cx="849266" cy="5813816"/>
            </a:xfrm>
            <a:prstGeom prst="trapezoid">
              <a:avLst>
                <a:gd name="adj" fmla="val 0"/>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914519" y="550417"/>
              <a:ext cx="4392902" cy="394806"/>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solidFill>
                  <a:latin typeface="微软雅黑" pitchFamily="34" charset="-122"/>
                  <a:ea typeface="微软雅黑" pitchFamily="34" charset="-122"/>
                </a:rPr>
                <a:t>Click to add title text</a:t>
              </a:r>
              <a:endParaRPr lang="en-US" sz="2800" cap="small" dirty="0">
                <a:solidFill>
                  <a:schemeClr val="bg1"/>
                </a:solidFill>
                <a:latin typeface="微软雅黑" pitchFamily="34" charset="-122"/>
                <a:ea typeface="微软雅黑" pitchFamily="34" charset="-122"/>
              </a:endParaRPr>
            </a:p>
          </p:txBody>
        </p:sp>
      </p:grpSp>
      <p:grpSp>
        <p:nvGrpSpPr>
          <p:cNvPr id="5" name="组合 4"/>
          <p:cNvGrpSpPr/>
          <p:nvPr/>
        </p:nvGrpSpPr>
        <p:grpSpPr>
          <a:xfrm>
            <a:off x="1352463" y="1978683"/>
            <a:ext cx="10089844" cy="4190002"/>
            <a:chOff x="755576" y="1347614"/>
            <a:chExt cx="7704856" cy="3199590"/>
          </a:xfrm>
        </p:grpSpPr>
        <p:grpSp>
          <p:nvGrpSpPr>
            <p:cNvPr id="7" name="组合 6"/>
            <p:cNvGrpSpPr/>
            <p:nvPr/>
          </p:nvGrpSpPr>
          <p:grpSpPr>
            <a:xfrm>
              <a:off x="755576" y="1449238"/>
              <a:ext cx="576064" cy="576064"/>
              <a:chOff x="2915816" y="1254410"/>
              <a:chExt cx="576064" cy="576064"/>
            </a:xfrm>
          </p:grpSpPr>
          <p:sp>
            <p:nvSpPr>
              <p:cNvPr id="42" name="椭圆 41"/>
              <p:cNvSpPr/>
              <p:nvPr/>
            </p:nvSpPr>
            <p:spPr>
              <a:xfrm>
                <a:off x="2915816" y="1254410"/>
                <a:ext cx="576064" cy="576064"/>
              </a:xfrm>
              <a:prstGeom prst="ellipse">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TextBox 8"/>
              <p:cNvSpPr txBox="1"/>
              <p:nvPr/>
            </p:nvSpPr>
            <p:spPr>
              <a:xfrm>
                <a:off x="3037880" y="1275606"/>
                <a:ext cx="288032" cy="523220"/>
              </a:xfrm>
              <a:prstGeom prst="rect">
                <a:avLst/>
              </a:prstGeom>
              <a:noFill/>
            </p:spPr>
            <p:txBody>
              <a:bodyPr wrap="square" rtlCol="0">
                <a:spAutoFit/>
              </a:bodyPr>
              <a:lstStyle/>
              <a:p>
                <a:r>
                  <a:rPr lang="en-US" altLang="zh-CN" sz="2800" b="1" dirty="0">
                    <a:solidFill>
                      <a:schemeClr val="bg1"/>
                    </a:solidFill>
                  </a:rPr>
                  <a:t>1</a:t>
                </a:r>
                <a:endParaRPr lang="zh-CN" altLang="en-US" sz="2800" b="1" dirty="0">
                  <a:solidFill>
                    <a:schemeClr val="bg1"/>
                  </a:solidFill>
                </a:endParaRPr>
              </a:p>
            </p:txBody>
          </p:sp>
        </p:grpSp>
        <p:grpSp>
          <p:nvGrpSpPr>
            <p:cNvPr id="8" name="组合 7"/>
            <p:cNvGrpSpPr/>
            <p:nvPr/>
          </p:nvGrpSpPr>
          <p:grpSpPr>
            <a:xfrm>
              <a:off x="755576" y="2683972"/>
              <a:ext cx="576064" cy="576064"/>
              <a:chOff x="2893864" y="2355726"/>
              <a:chExt cx="576064" cy="576064"/>
            </a:xfrm>
          </p:grpSpPr>
          <p:sp>
            <p:nvSpPr>
              <p:cNvPr id="40" name="椭圆 39"/>
              <p:cNvSpPr/>
              <p:nvPr/>
            </p:nvSpPr>
            <p:spPr>
              <a:xfrm>
                <a:off x="2893864" y="2355726"/>
                <a:ext cx="576064" cy="576064"/>
              </a:xfrm>
              <a:prstGeom prst="ellipse">
                <a:avLst/>
              </a:prstGeom>
              <a:solidFill>
                <a:srgbClr val="D98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TextBox 11"/>
              <p:cNvSpPr txBox="1"/>
              <p:nvPr/>
            </p:nvSpPr>
            <p:spPr>
              <a:xfrm>
                <a:off x="3015928" y="2376922"/>
                <a:ext cx="288032" cy="523220"/>
              </a:xfrm>
              <a:prstGeom prst="rect">
                <a:avLst/>
              </a:prstGeom>
              <a:noFill/>
            </p:spPr>
            <p:txBody>
              <a:bodyPr wrap="square" rtlCol="0">
                <a:spAutoFit/>
              </a:bodyPr>
              <a:lstStyle/>
              <a:p>
                <a:r>
                  <a:rPr lang="en-US" altLang="zh-CN" sz="2800" b="1" dirty="0">
                    <a:solidFill>
                      <a:schemeClr val="bg1"/>
                    </a:solidFill>
                  </a:rPr>
                  <a:t>2</a:t>
                </a:r>
                <a:endParaRPr lang="zh-CN" altLang="en-US" sz="2800" b="1" dirty="0">
                  <a:solidFill>
                    <a:schemeClr val="bg1"/>
                  </a:solidFill>
                </a:endParaRPr>
              </a:p>
            </p:txBody>
          </p:sp>
        </p:grpSp>
        <p:grpSp>
          <p:nvGrpSpPr>
            <p:cNvPr id="9" name="组合 8"/>
            <p:cNvGrpSpPr/>
            <p:nvPr/>
          </p:nvGrpSpPr>
          <p:grpSpPr>
            <a:xfrm>
              <a:off x="755576" y="3918706"/>
              <a:ext cx="576064" cy="576064"/>
              <a:chOff x="3015928" y="3723878"/>
              <a:chExt cx="576064" cy="576064"/>
            </a:xfrm>
          </p:grpSpPr>
          <p:sp>
            <p:nvSpPr>
              <p:cNvPr id="38" name="椭圆 37"/>
              <p:cNvSpPr/>
              <p:nvPr/>
            </p:nvSpPr>
            <p:spPr>
              <a:xfrm>
                <a:off x="3015928" y="3723878"/>
                <a:ext cx="576064" cy="576064"/>
              </a:xfrm>
              <a:prstGeom prst="ellipse">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TextBox 14"/>
              <p:cNvSpPr txBox="1"/>
              <p:nvPr/>
            </p:nvSpPr>
            <p:spPr>
              <a:xfrm>
                <a:off x="3137992" y="3745074"/>
                <a:ext cx="288032" cy="523220"/>
              </a:xfrm>
              <a:prstGeom prst="rect">
                <a:avLst/>
              </a:prstGeom>
              <a:noFill/>
            </p:spPr>
            <p:txBody>
              <a:bodyPr wrap="square" rtlCol="0">
                <a:spAutoFit/>
              </a:bodyPr>
              <a:lstStyle/>
              <a:p>
                <a:r>
                  <a:rPr lang="en-US" altLang="zh-CN" sz="2800" b="1" dirty="0">
                    <a:solidFill>
                      <a:schemeClr val="bg1"/>
                    </a:solidFill>
                  </a:rPr>
                  <a:t>3</a:t>
                </a:r>
                <a:endParaRPr lang="zh-CN" altLang="en-US" sz="2800" b="1" dirty="0">
                  <a:solidFill>
                    <a:schemeClr val="bg1"/>
                  </a:solidFill>
                </a:endParaRPr>
              </a:p>
            </p:txBody>
          </p:sp>
        </p:grpSp>
        <p:grpSp>
          <p:nvGrpSpPr>
            <p:cNvPr id="10" name="组合 9"/>
            <p:cNvGrpSpPr/>
            <p:nvPr/>
          </p:nvGrpSpPr>
          <p:grpSpPr>
            <a:xfrm>
              <a:off x="4788024" y="1483650"/>
              <a:ext cx="576064" cy="576064"/>
              <a:chOff x="2915816" y="1254410"/>
              <a:chExt cx="576064" cy="576064"/>
            </a:xfrm>
          </p:grpSpPr>
          <p:sp>
            <p:nvSpPr>
              <p:cNvPr id="36" name="椭圆 35"/>
              <p:cNvSpPr/>
              <p:nvPr/>
            </p:nvSpPr>
            <p:spPr>
              <a:xfrm>
                <a:off x="2915816" y="1254410"/>
                <a:ext cx="576064" cy="576064"/>
              </a:xfrm>
              <a:prstGeom prst="ellipse">
                <a:avLst/>
              </a:prstGeom>
              <a:solidFill>
                <a:srgbClr val="D98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Box 17"/>
              <p:cNvSpPr txBox="1"/>
              <p:nvPr/>
            </p:nvSpPr>
            <p:spPr>
              <a:xfrm>
                <a:off x="3037880" y="1275606"/>
                <a:ext cx="288032" cy="523220"/>
              </a:xfrm>
              <a:prstGeom prst="rect">
                <a:avLst/>
              </a:prstGeom>
              <a:noFill/>
            </p:spPr>
            <p:txBody>
              <a:bodyPr wrap="square" rtlCol="0">
                <a:spAutoFit/>
              </a:bodyPr>
              <a:lstStyle/>
              <a:p>
                <a:r>
                  <a:rPr lang="en-US" altLang="zh-CN" sz="2800" b="1" dirty="0">
                    <a:solidFill>
                      <a:schemeClr val="bg1"/>
                    </a:solidFill>
                  </a:rPr>
                  <a:t>4</a:t>
                </a:r>
                <a:endParaRPr lang="zh-CN" altLang="en-US" sz="2800" b="1" dirty="0">
                  <a:solidFill>
                    <a:schemeClr val="bg1"/>
                  </a:solidFill>
                </a:endParaRPr>
              </a:p>
            </p:txBody>
          </p:sp>
        </p:grpSp>
        <p:grpSp>
          <p:nvGrpSpPr>
            <p:cNvPr id="12" name="组合 11"/>
            <p:cNvGrpSpPr/>
            <p:nvPr/>
          </p:nvGrpSpPr>
          <p:grpSpPr>
            <a:xfrm>
              <a:off x="4788024" y="2711776"/>
              <a:ext cx="576064" cy="576064"/>
              <a:chOff x="2893864" y="2355726"/>
              <a:chExt cx="576064" cy="576064"/>
            </a:xfrm>
          </p:grpSpPr>
          <p:sp>
            <p:nvSpPr>
              <p:cNvPr id="34" name="椭圆 33"/>
              <p:cNvSpPr/>
              <p:nvPr/>
            </p:nvSpPr>
            <p:spPr>
              <a:xfrm>
                <a:off x="2893864" y="2355726"/>
                <a:ext cx="576064" cy="576064"/>
              </a:xfrm>
              <a:prstGeom prst="ellipse">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TextBox 20"/>
              <p:cNvSpPr txBox="1"/>
              <p:nvPr/>
            </p:nvSpPr>
            <p:spPr>
              <a:xfrm>
                <a:off x="3015928" y="2376922"/>
                <a:ext cx="288032" cy="523220"/>
              </a:xfrm>
              <a:prstGeom prst="rect">
                <a:avLst/>
              </a:prstGeom>
              <a:noFill/>
            </p:spPr>
            <p:txBody>
              <a:bodyPr wrap="square" rtlCol="0">
                <a:spAutoFit/>
              </a:bodyPr>
              <a:lstStyle/>
              <a:p>
                <a:r>
                  <a:rPr lang="en-US" altLang="zh-CN" sz="2800" b="1" dirty="0">
                    <a:solidFill>
                      <a:schemeClr val="bg1"/>
                    </a:solidFill>
                  </a:rPr>
                  <a:t>5</a:t>
                </a:r>
                <a:endParaRPr lang="zh-CN" altLang="en-US" sz="2800" b="1" dirty="0">
                  <a:solidFill>
                    <a:schemeClr val="bg1"/>
                  </a:solidFill>
                </a:endParaRPr>
              </a:p>
            </p:txBody>
          </p:sp>
        </p:grpSp>
        <p:grpSp>
          <p:nvGrpSpPr>
            <p:cNvPr id="13" name="组合 12"/>
            <p:cNvGrpSpPr/>
            <p:nvPr/>
          </p:nvGrpSpPr>
          <p:grpSpPr>
            <a:xfrm>
              <a:off x="4788024" y="3939902"/>
              <a:ext cx="576064" cy="576064"/>
              <a:chOff x="3015928" y="3723878"/>
              <a:chExt cx="576064" cy="576064"/>
            </a:xfrm>
          </p:grpSpPr>
          <p:sp>
            <p:nvSpPr>
              <p:cNvPr id="32" name="椭圆 31"/>
              <p:cNvSpPr/>
              <p:nvPr/>
            </p:nvSpPr>
            <p:spPr>
              <a:xfrm>
                <a:off x="3015928" y="3723878"/>
                <a:ext cx="576064" cy="576064"/>
              </a:xfrm>
              <a:prstGeom prst="ellipse">
                <a:avLst/>
              </a:prstGeom>
              <a:solidFill>
                <a:srgbClr val="D98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23"/>
              <p:cNvSpPr txBox="1"/>
              <p:nvPr/>
            </p:nvSpPr>
            <p:spPr>
              <a:xfrm>
                <a:off x="3137992" y="3745074"/>
                <a:ext cx="288032" cy="523220"/>
              </a:xfrm>
              <a:prstGeom prst="rect">
                <a:avLst/>
              </a:prstGeom>
              <a:noFill/>
            </p:spPr>
            <p:txBody>
              <a:bodyPr wrap="square" rtlCol="0">
                <a:spAutoFit/>
              </a:bodyPr>
              <a:lstStyle/>
              <a:p>
                <a:r>
                  <a:rPr lang="en-US" altLang="zh-CN" sz="2800" b="1" dirty="0">
                    <a:solidFill>
                      <a:schemeClr val="bg1"/>
                    </a:solidFill>
                  </a:rPr>
                  <a:t>6</a:t>
                </a:r>
                <a:endParaRPr lang="zh-CN" altLang="en-US" sz="2800" b="1" dirty="0">
                  <a:solidFill>
                    <a:schemeClr val="bg1"/>
                  </a:solidFill>
                </a:endParaRPr>
              </a:p>
            </p:txBody>
          </p:sp>
        </p:grpSp>
        <p:grpSp>
          <p:nvGrpSpPr>
            <p:cNvPr id="14" name="组合 13"/>
            <p:cNvGrpSpPr/>
            <p:nvPr/>
          </p:nvGrpSpPr>
          <p:grpSpPr>
            <a:xfrm>
              <a:off x="1475656" y="1347614"/>
              <a:ext cx="2892268" cy="751318"/>
              <a:chOff x="1475656" y="1347614"/>
              <a:chExt cx="2892268" cy="751318"/>
            </a:xfrm>
          </p:grpSpPr>
          <p:sp>
            <p:nvSpPr>
              <p:cNvPr id="30" name="TextBox 25"/>
              <p:cNvSpPr txBox="1"/>
              <p:nvPr/>
            </p:nvSpPr>
            <p:spPr>
              <a:xfrm>
                <a:off x="1475656" y="1652383"/>
                <a:ext cx="2892268" cy="446549"/>
              </a:xfrm>
              <a:prstGeom prst="rect">
                <a:avLst/>
              </a:prstGeom>
              <a:noFill/>
            </p:spPr>
            <p:txBody>
              <a:bodyPr wrap="square" rtlCol="0">
                <a:spAutoFit/>
              </a:bodyPr>
              <a:lstStyle/>
              <a:p>
                <a:r>
                  <a:rPr lang="en-US" altLang="zh-CN" sz="1600" dirty="0">
                    <a:solidFill>
                      <a:schemeClr val="bg1">
                        <a:lumMod val="50000"/>
                      </a:schemeClr>
                    </a:solidFill>
                  </a:rPr>
                  <a:t>Know a lot of sense, but still had bad in this life</a:t>
                </a:r>
                <a:endParaRPr lang="zh-CN" altLang="en-US" sz="1600" dirty="0">
                  <a:solidFill>
                    <a:schemeClr val="bg1">
                      <a:lumMod val="50000"/>
                    </a:schemeClr>
                  </a:solidFill>
                </a:endParaRPr>
              </a:p>
            </p:txBody>
          </p:sp>
          <p:sp>
            <p:nvSpPr>
              <p:cNvPr id="31" name="TextBox 26"/>
              <p:cNvSpPr txBox="1"/>
              <p:nvPr/>
            </p:nvSpPr>
            <p:spPr>
              <a:xfrm>
                <a:off x="1487604" y="1347614"/>
                <a:ext cx="2088233" cy="282031"/>
              </a:xfrm>
              <a:prstGeom prst="rect">
                <a:avLst/>
              </a:prstGeom>
              <a:noFill/>
            </p:spPr>
            <p:txBody>
              <a:bodyPr wrap="square" rtlCol="0">
                <a:spAutoFit/>
              </a:bodyPr>
              <a:lstStyle/>
              <a:p>
                <a:r>
                  <a:rPr lang="en-US" altLang="zh-CN" b="1" dirty="0">
                    <a:solidFill>
                      <a:schemeClr val="bg1">
                        <a:lumMod val="50000"/>
                      </a:schemeClr>
                    </a:solidFill>
                    <a:latin typeface="微软雅黑" pitchFamily="34" charset="-122"/>
                    <a:ea typeface="微软雅黑" pitchFamily="34" charset="-122"/>
                  </a:rPr>
                  <a:t>Add your title</a:t>
                </a:r>
                <a:endParaRPr lang="zh-CN" altLang="en-US" b="1" dirty="0">
                  <a:solidFill>
                    <a:schemeClr val="bg1">
                      <a:lumMod val="50000"/>
                    </a:schemeClr>
                  </a:solidFill>
                  <a:latin typeface="微软雅黑" pitchFamily="34" charset="-122"/>
                  <a:ea typeface="微软雅黑" pitchFamily="34" charset="-122"/>
                </a:endParaRPr>
              </a:p>
            </p:txBody>
          </p:sp>
        </p:grpSp>
        <p:grpSp>
          <p:nvGrpSpPr>
            <p:cNvPr id="15" name="组合 14"/>
            <p:cNvGrpSpPr/>
            <p:nvPr/>
          </p:nvGrpSpPr>
          <p:grpSpPr>
            <a:xfrm>
              <a:off x="5568164" y="1347614"/>
              <a:ext cx="2892268" cy="751318"/>
              <a:chOff x="5568164" y="1347614"/>
              <a:chExt cx="2892268" cy="751318"/>
            </a:xfrm>
          </p:grpSpPr>
          <p:sp>
            <p:nvSpPr>
              <p:cNvPr id="28" name="TextBox 28"/>
              <p:cNvSpPr txBox="1"/>
              <p:nvPr/>
            </p:nvSpPr>
            <p:spPr>
              <a:xfrm>
                <a:off x="5568164" y="1652383"/>
                <a:ext cx="2892268" cy="446549"/>
              </a:xfrm>
              <a:prstGeom prst="rect">
                <a:avLst/>
              </a:prstGeom>
              <a:noFill/>
            </p:spPr>
            <p:txBody>
              <a:bodyPr wrap="square" rtlCol="0">
                <a:spAutoFit/>
              </a:bodyPr>
              <a:lstStyle/>
              <a:p>
                <a:r>
                  <a:rPr lang="en-US" altLang="zh-CN" sz="1600" dirty="0">
                    <a:solidFill>
                      <a:schemeClr val="bg1">
                        <a:lumMod val="50000"/>
                      </a:schemeClr>
                    </a:solidFill>
                  </a:rPr>
                  <a:t>Know a lot of sense, but still had bad in this life</a:t>
                </a:r>
                <a:endParaRPr lang="zh-CN" altLang="en-US" sz="1600" dirty="0">
                  <a:solidFill>
                    <a:schemeClr val="bg1">
                      <a:lumMod val="50000"/>
                    </a:schemeClr>
                  </a:solidFill>
                </a:endParaRPr>
              </a:p>
            </p:txBody>
          </p:sp>
          <p:sp>
            <p:nvSpPr>
              <p:cNvPr id="29" name="TextBox 29"/>
              <p:cNvSpPr txBox="1"/>
              <p:nvPr/>
            </p:nvSpPr>
            <p:spPr>
              <a:xfrm>
                <a:off x="5580112" y="1347614"/>
                <a:ext cx="2088233" cy="282031"/>
              </a:xfrm>
              <a:prstGeom prst="rect">
                <a:avLst/>
              </a:prstGeom>
              <a:noFill/>
            </p:spPr>
            <p:txBody>
              <a:bodyPr wrap="square" rtlCol="0">
                <a:spAutoFit/>
              </a:bodyPr>
              <a:lstStyle/>
              <a:p>
                <a:r>
                  <a:rPr lang="en-US" altLang="zh-CN" b="1" dirty="0">
                    <a:solidFill>
                      <a:schemeClr val="bg1">
                        <a:lumMod val="50000"/>
                      </a:schemeClr>
                    </a:solidFill>
                    <a:latin typeface="微软雅黑" pitchFamily="34" charset="-122"/>
                    <a:ea typeface="微软雅黑" pitchFamily="34" charset="-122"/>
                  </a:rPr>
                  <a:t>Add your title</a:t>
                </a:r>
                <a:endParaRPr lang="zh-CN" altLang="en-US" b="1" dirty="0">
                  <a:solidFill>
                    <a:schemeClr val="bg1">
                      <a:lumMod val="50000"/>
                    </a:schemeClr>
                  </a:solidFill>
                  <a:latin typeface="微软雅黑" pitchFamily="34" charset="-122"/>
                  <a:ea typeface="微软雅黑" pitchFamily="34" charset="-122"/>
                </a:endParaRPr>
              </a:p>
            </p:txBody>
          </p:sp>
        </p:grpSp>
        <p:grpSp>
          <p:nvGrpSpPr>
            <p:cNvPr id="16" name="组合 15"/>
            <p:cNvGrpSpPr/>
            <p:nvPr/>
          </p:nvGrpSpPr>
          <p:grpSpPr>
            <a:xfrm>
              <a:off x="1475656" y="2562023"/>
              <a:ext cx="2892268" cy="751318"/>
              <a:chOff x="1490451" y="2548306"/>
              <a:chExt cx="2892268" cy="751318"/>
            </a:xfrm>
          </p:grpSpPr>
          <p:sp>
            <p:nvSpPr>
              <p:cNvPr id="26" name="TextBox 32"/>
              <p:cNvSpPr txBox="1"/>
              <p:nvPr/>
            </p:nvSpPr>
            <p:spPr>
              <a:xfrm>
                <a:off x="1490451" y="2853075"/>
                <a:ext cx="2892268" cy="446549"/>
              </a:xfrm>
              <a:prstGeom prst="rect">
                <a:avLst/>
              </a:prstGeom>
              <a:noFill/>
            </p:spPr>
            <p:txBody>
              <a:bodyPr wrap="square" rtlCol="0">
                <a:spAutoFit/>
              </a:bodyPr>
              <a:lstStyle/>
              <a:p>
                <a:r>
                  <a:rPr lang="en-US" altLang="zh-CN" sz="1600" dirty="0">
                    <a:solidFill>
                      <a:schemeClr val="bg1">
                        <a:lumMod val="50000"/>
                      </a:schemeClr>
                    </a:solidFill>
                  </a:rPr>
                  <a:t>Know a lot of sense, but still had bad in this life</a:t>
                </a:r>
                <a:endParaRPr lang="zh-CN" altLang="en-US" sz="1600" dirty="0">
                  <a:solidFill>
                    <a:schemeClr val="bg1">
                      <a:lumMod val="50000"/>
                    </a:schemeClr>
                  </a:solidFill>
                </a:endParaRPr>
              </a:p>
            </p:txBody>
          </p:sp>
          <p:sp>
            <p:nvSpPr>
              <p:cNvPr id="27" name="TextBox 33"/>
              <p:cNvSpPr txBox="1"/>
              <p:nvPr/>
            </p:nvSpPr>
            <p:spPr>
              <a:xfrm>
                <a:off x="1502399" y="2548306"/>
                <a:ext cx="2088233" cy="282031"/>
              </a:xfrm>
              <a:prstGeom prst="rect">
                <a:avLst/>
              </a:prstGeom>
              <a:noFill/>
            </p:spPr>
            <p:txBody>
              <a:bodyPr wrap="square" rtlCol="0">
                <a:spAutoFit/>
              </a:bodyPr>
              <a:lstStyle/>
              <a:p>
                <a:r>
                  <a:rPr lang="en-US" altLang="zh-CN" b="1" dirty="0">
                    <a:solidFill>
                      <a:schemeClr val="bg1">
                        <a:lumMod val="50000"/>
                      </a:schemeClr>
                    </a:solidFill>
                    <a:latin typeface="微软雅黑" pitchFamily="34" charset="-122"/>
                    <a:ea typeface="微软雅黑" pitchFamily="34" charset="-122"/>
                  </a:rPr>
                  <a:t>Add your title</a:t>
                </a:r>
                <a:endParaRPr lang="zh-CN" altLang="en-US" b="1" dirty="0">
                  <a:solidFill>
                    <a:schemeClr val="bg1">
                      <a:lumMod val="50000"/>
                    </a:schemeClr>
                  </a:solidFill>
                  <a:latin typeface="微软雅黑" pitchFamily="34" charset="-122"/>
                  <a:ea typeface="微软雅黑" pitchFamily="34" charset="-122"/>
                </a:endParaRPr>
              </a:p>
            </p:txBody>
          </p:sp>
        </p:grpSp>
        <p:grpSp>
          <p:nvGrpSpPr>
            <p:cNvPr id="17" name="组合 16"/>
            <p:cNvGrpSpPr/>
            <p:nvPr/>
          </p:nvGrpSpPr>
          <p:grpSpPr>
            <a:xfrm>
              <a:off x="5568164" y="2571750"/>
              <a:ext cx="2892268" cy="751318"/>
              <a:chOff x="5712180" y="2597446"/>
              <a:chExt cx="2892268" cy="751318"/>
            </a:xfrm>
          </p:grpSpPr>
          <p:sp>
            <p:nvSpPr>
              <p:cNvPr id="24" name="TextBox 35"/>
              <p:cNvSpPr txBox="1"/>
              <p:nvPr/>
            </p:nvSpPr>
            <p:spPr>
              <a:xfrm>
                <a:off x="5712180" y="2902215"/>
                <a:ext cx="2892268" cy="446549"/>
              </a:xfrm>
              <a:prstGeom prst="rect">
                <a:avLst/>
              </a:prstGeom>
              <a:noFill/>
            </p:spPr>
            <p:txBody>
              <a:bodyPr wrap="square" rtlCol="0">
                <a:spAutoFit/>
              </a:bodyPr>
              <a:lstStyle/>
              <a:p>
                <a:r>
                  <a:rPr lang="en-US" altLang="zh-CN" sz="1600" dirty="0">
                    <a:solidFill>
                      <a:schemeClr val="bg1">
                        <a:lumMod val="50000"/>
                      </a:schemeClr>
                    </a:solidFill>
                  </a:rPr>
                  <a:t>Know a lot of sense, but still had bad in this life</a:t>
                </a:r>
                <a:endParaRPr lang="zh-CN" altLang="en-US" sz="1600" dirty="0">
                  <a:solidFill>
                    <a:schemeClr val="bg1">
                      <a:lumMod val="50000"/>
                    </a:schemeClr>
                  </a:solidFill>
                </a:endParaRPr>
              </a:p>
            </p:txBody>
          </p:sp>
          <p:sp>
            <p:nvSpPr>
              <p:cNvPr id="25" name="TextBox 36"/>
              <p:cNvSpPr txBox="1"/>
              <p:nvPr/>
            </p:nvSpPr>
            <p:spPr>
              <a:xfrm>
                <a:off x="5724128" y="2597446"/>
                <a:ext cx="2088233" cy="282031"/>
              </a:xfrm>
              <a:prstGeom prst="rect">
                <a:avLst/>
              </a:prstGeom>
              <a:noFill/>
            </p:spPr>
            <p:txBody>
              <a:bodyPr wrap="square" rtlCol="0">
                <a:spAutoFit/>
              </a:bodyPr>
              <a:lstStyle/>
              <a:p>
                <a:r>
                  <a:rPr lang="en-US" altLang="zh-CN" b="1" dirty="0">
                    <a:solidFill>
                      <a:schemeClr val="bg1">
                        <a:lumMod val="50000"/>
                      </a:schemeClr>
                    </a:solidFill>
                    <a:latin typeface="微软雅黑" pitchFamily="34" charset="-122"/>
                    <a:ea typeface="微软雅黑" pitchFamily="34" charset="-122"/>
                  </a:rPr>
                  <a:t>Add your title</a:t>
                </a:r>
                <a:endParaRPr lang="zh-CN" altLang="en-US" b="1" dirty="0">
                  <a:solidFill>
                    <a:schemeClr val="bg1">
                      <a:lumMod val="50000"/>
                    </a:schemeClr>
                  </a:solidFill>
                  <a:latin typeface="微软雅黑" pitchFamily="34" charset="-122"/>
                  <a:ea typeface="微软雅黑" pitchFamily="34" charset="-122"/>
                </a:endParaRPr>
              </a:p>
            </p:txBody>
          </p:sp>
        </p:grpSp>
        <p:grpSp>
          <p:nvGrpSpPr>
            <p:cNvPr id="18" name="组合 17"/>
            <p:cNvGrpSpPr/>
            <p:nvPr/>
          </p:nvGrpSpPr>
          <p:grpSpPr>
            <a:xfrm>
              <a:off x="1475656" y="3776432"/>
              <a:ext cx="2892268" cy="751318"/>
              <a:chOff x="1490451" y="3776432"/>
              <a:chExt cx="2892268" cy="751318"/>
            </a:xfrm>
          </p:grpSpPr>
          <p:sp>
            <p:nvSpPr>
              <p:cNvPr id="22" name="TextBox 38"/>
              <p:cNvSpPr txBox="1"/>
              <p:nvPr/>
            </p:nvSpPr>
            <p:spPr>
              <a:xfrm>
                <a:off x="1490451" y="4081201"/>
                <a:ext cx="2892268" cy="446549"/>
              </a:xfrm>
              <a:prstGeom prst="rect">
                <a:avLst/>
              </a:prstGeom>
              <a:noFill/>
            </p:spPr>
            <p:txBody>
              <a:bodyPr wrap="square" rtlCol="0">
                <a:spAutoFit/>
              </a:bodyPr>
              <a:lstStyle/>
              <a:p>
                <a:r>
                  <a:rPr lang="en-US" altLang="zh-CN" sz="1600" dirty="0">
                    <a:solidFill>
                      <a:schemeClr val="bg1">
                        <a:lumMod val="50000"/>
                      </a:schemeClr>
                    </a:solidFill>
                  </a:rPr>
                  <a:t>Know a lot of sense, but still had bad in this life</a:t>
                </a:r>
                <a:endParaRPr lang="zh-CN" altLang="en-US" sz="1600" dirty="0">
                  <a:solidFill>
                    <a:schemeClr val="bg1">
                      <a:lumMod val="50000"/>
                    </a:schemeClr>
                  </a:solidFill>
                </a:endParaRPr>
              </a:p>
            </p:txBody>
          </p:sp>
          <p:sp>
            <p:nvSpPr>
              <p:cNvPr id="23" name="TextBox 39"/>
              <p:cNvSpPr txBox="1"/>
              <p:nvPr/>
            </p:nvSpPr>
            <p:spPr>
              <a:xfrm>
                <a:off x="1502399" y="3776432"/>
                <a:ext cx="2088233" cy="282031"/>
              </a:xfrm>
              <a:prstGeom prst="rect">
                <a:avLst/>
              </a:prstGeom>
              <a:noFill/>
            </p:spPr>
            <p:txBody>
              <a:bodyPr wrap="square" rtlCol="0">
                <a:spAutoFit/>
              </a:bodyPr>
              <a:lstStyle/>
              <a:p>
                <a:r>
                  <a:rPr lang="en-US" altLang="zh-CN" b="1" dirty="0">
                    <a:solidFill>
                      <a:schemeClr val="bg1">
                        <a:lumMod val="50000"/>
                      </a:schemeClr>
                    </a:solidFill>
                    <a:latin typeface="微软雅黑" pitchFamily="34" charset="-122"/>
                    <a:ea typeface="微软雅黑" pitchFamily="34" charset="-122"/>
                  </a:rPr>
                  <a:t>Add your title</a:t>
                </a:r>
                <a:endParaRPr lang="zh-CN" altLang="en-US" b="1" dirty="0">
                  <a:solidFill>
                    <a:schemeClr val="bg1">
                      <a:lumMod val="50000"/>
                    </a:schemeClr>
                  </a:solidFill>
                  <a:latin typeface="微软雅黑" pitchFamily="34" charset="-122"/>
                  <a:ea typeface="微软雅黑" pitchFamily="34" charset="-122"/>
                </a:endParaRPr>
              </a:p>
            </p:txBody>
          </p:sp>
        </p:grpSp>
        <p:grpSp>
          <p:nvGrpSpPr>
            <p:cNvPr id="19" name="组合 18"/>
            <p:cNvGrpSpPr/>
            <p:nvPr/>
          </p:nvGrpSpPr>
          <p:grpSpPr>
            <a:xfrm>
              <a:off x="5568164" y="3795886"/>
              <a:ext cx="2892268" cy="751318"/>
              <a:chOff x="5652120" y="3795886"/>
              <a:chExt cx="2892268" cy="751318"/>
            </a:xfrm>
          </p:grpSpPr>
          <p:sp>
            <p:nvSpPr>
              <p:cNvPr id="20" name="TextBox 41"/>
              <p:cNvSpPr txBox="1"/>
              <p:nvPr/>
            </p:nvSpPr>
            <p:spPr>
              <a:xfrm>
                <a:off x="5652120" y="4100655"/>
                <a:ext cx="2892268" cy="446549"/>
              </a:xfrm>
              <a:prstGeom prst="rect">
                <a:avLst/>
              </a:prstGeom>
              <a:noFill/>
            </p:spPr>
            <p:txBody>
              <a:bodyPr wrap="square" rtlCol="0">
                <a:spAutoFit/>
              </a:bodyPr>
              <a:lstStyle/>
              <a:p>
                <a:r>
                  <a:rPr lang="en-US" altLang="zh-CN" sz="1600" dirty="0">
                    <a:solidFill>
                      <a:schemeClr val="bg1">
                        <a:lumMod val="50000"/>
                      </a:schemeClr>
                    </a:solidFill>
                  </a:rPr>
                  <a:t>Know a lot of sense, but still had bad in this life</a:t>
                </a:r>
                <a:endParaRPr lang="zh-CN" altLang="en-US" sz="1600" dirty="0">
                  <a:solidFill>
                    <a:schemeClr val="bg1">
                      <a:lumMod val="50000"/>
                    </a:schemeClr>
                  </a:solidFill>
                </a:endParaRPr>
              </a:p>
            </p:txBody>
          </p:sp>
          <p:sp>
            <p:nvSpPr>
              <p:cNvPr id="21" name="TextBox 42"/>
              <p:cNvSpPr txBox="1"/>
              <p:nvPr/>
            </p:nvSpPr>
            <p:spPr>
              <a:xfrm>
                <a:off x="5664068" y="3795886"/>
                <a:ext cx="2088233" cy="282031"/>
              </a:xfrm>
              <a:prstGeom prst="rect">
                <a:avLst/>
              </a:prstGeom>
              <a:noFill/>
            </p:spPr>
            <p:txBody>
              <a:bodyPr wrap="square" rtlCol="0">
                <a:spAutoFit/>
              </a:bodyPr>
              <a:lstStyle/>
              <a:p>
                <a:r>
                  <a:rPr lang="en-US" altLang="zh-CN" b="1" dirty="0">
                    <a:solidFill>
                      <a:schemeClr val="bg1">
                        <a:lumMod val="50000"/>
                      </a:schemeClr>
                    </a:solidFill>
                    <a:latin typeface="微软雅黑" pitchFamily="34" charset="-122"/>
                    <a:ea typeface="微软雅黑" pitchFamily="34" charset="-122"/>
                  </a:rPr>
                  <a:t>Add your title</a:t>
                </a:r>
                <a:endParaRPr lang="zh-CN" altLang="en-US" b="1" dirty="0">
                  <a:solidFill>
                    <a:schemeClr val="bg1">
                      <a:lumMod val="50000"/>
                    </a:schemeClr>
                  </a:solidFill>
                  <a:latin typeface="微软雅黑" pitchFamily="34" charset="-122"/>
                  <a:ea typeface="微软雅黑" pitchFamily="34" charset="-122"/>
                </a:endParaRPr>
              </a:p>
            </p:txBody>
          </p:sp>
        </p:gr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84608" y="333151"/>
            <a:ext cx="5813816" cy="1067632"/>
            <a:chOff x="3204063" y="333151"/>
            <a:chExt cx="5813816" cy="849266"/>
          </a:xfrm>
        </p:grpSpPr>
        <p:sp>
          <p:nvSpPr>
            <p:cNvPr id="6" name="梯形 5"/>
            <p:cNvSpPr/>
            <p:nvPr/>
          </p:nvSpPr>
          <p:spPr>
            <a:xfrm rot="5400000">
              <a:off x="5686338" y="-2149124"/>
              <a:ext cx="849266" cy="5813816"/>
            </a:xfrm>
            <a:prstGeom prst="trapezoid">
              <a:avLst>
                <a:gd name="adj" fmla="val 0"/>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914519" y="550417"/>
              <a:ext cx="4392902" cy="394806"/>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solidFill>
                  <a:latin typeface="微软雅黑" pitchFamily="34" charset="-122"/>
                  <a:ea typeface="微软雅黑" pitchFamily="34" charset="-122"/>
                </a:rPr>
                <a:t>Click to add title text</a:t>
              </a:r>
              <a:endParaRPr lang="en-US" sz="2800" cap="small" dirty="0">
                <a:solidFill>
                  <a:schemeClr val="bg1"/>
                </a:solidFill>
                <a:latin typeface="微软雅黑" pitchFamily="34" charset="-122"/>
                <a:ea typeface="微软雅黑" pitchFamily="34" charset="-122"/>
              </a:endParaRPr>
            </a:p>
          </p:txBody>
        </p:sp>
      </p:grpSp>
      <p:grpSp>
        <p:nvGrpSpPr>
          <p:cNvPr id="5" name="组合 4"/>
          <p:cNvGrpSpPr/>
          <p:nvPr/>
        </p:nvGrpSpPr>
        <p:grpSpPr>
          <a:xfrm flipH="1">
            <a:off x="1865362" y="3898157"/>
            <a:ext cx="8510361" cy="2197918"/>
            <a:chOff x="1408339" y="1925637"/>
            <a:chExt cx="9509125" cy="2455863"/>
          </a:xfrm>
        </p:grpSpPr>
        <p:sp>
          <p:nvSpPr>
            <p:cNvPr id="7" name="Rectangle 5"/>
            <p:cNvSpPr>
              <a:spLocks noChangeArrowheads="1"/>
            </p:cNvSpPr>
            <p:nvPr/>
          </p:nvSpPr>
          <p:spPr bwMode="auto">
            <a:xfrm>
              <a:off x="1408339" y="1925637"/>
              <a:ext cx="4201204" cy="2455863"/>
            </a:xfrm>
            <a:prstGeom prst="rect">
              <a:avLst/>
            </a:prstGeom>
            <a:solidFill>
              <a:srgbClr val="7FC4C9"/>
            </a:solidFill>
            <a:ln>
              <a:noFill/>
            </a:ln>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endParaRPr lang="id-ID" altLang="en-US">
                <a:solidFill>
                  <a:srgbClr val="FFFFFF"/>
                </a:solidFill>
              </a:endParaRPr>
            </a:p>
          </p:txBody>
        </p:sp>
        <p:sp>
          <p:nvSpPr>
            <p:cNvPr id="8" name="Rectangle 6"/>
            <p:cNvSpPr>
              <a:spLocks noChangeArrowheads="1"/>
            </p:cNvSpPr>
            <p:nvPr/>
          </p:nvSpPr>
          <p:spPr bwMode="auto">
            <a:xfrm>
              <a:off x="5711143" y="1925637"/>
              <a:ext cx="5206321" cy="2455863"/>
            </a:xfrm>
            <a:prstGeom prst="rect">
              <a:avLst/>
            </a:prstGeom>
            <a: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a:blipFill>
            <a:ln>
              <a:noFill/>
            </a:ln>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endParaRPr lang="id-ID" altLang="en-US">
                <a:solidFill>
                  <a:srgbClr val="FFFFFF"/>
                </a:solidFill>
              </a:endParaRPr>
            </a:p>
          </p:txBody>
        </p:sp>
        <p:sp>
          <p:nvSpPr>
            <p:cNvPr id="9" name="TextBox 13"/>
            <p:cNvSpPr txBox="1">
              <a:spLocks noChangeArrowheads="1"/>
            </p:cNvSpPr>
            <p:nvPr/>
          </p:nvSpPr>
          <p:spPr bwMode="auto">
            <a:xfrm>
              <a:off x="2267178" y="2761117"/>
              <a:ext cx="23383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itchFamily="34" charset="0"/>
                  <a:ea typeface="宋体" pitchFamily="2" charset="-122"/>
                </a:defRPr>
              </a:lvl1pPr>
              <a:lvl2pPr marL="742950" indent="-285750" defTabSz="1216025">
                <a:defRPr>
                  <a:solidFill>
                    <a:schemeClr val="tx1"/>
                  </a:solidFill>
                  <a:latin typeface="Calibri" pitchFamily="34" charset="0"/>
                  <a:ea typeface="宋体" pitchFamily="2" charset="-122"/>
                </a:defRPr>
              </a:lvl2pPr>
              <a:lvl3pPr marL="1143000" indent="-228600" defTabSz="1216025">
                <a:defRPr>
                  <a:solidFill>
                    <a:schemeClr val="tx1"/>
                  </a:solidFill>
                  <a:latin typeface="Calibri" pitchFamily="34" charset="0"/>
                  <a:ea typeface="宋体" pitchFamily="2" charset="-122"/>
                </a:defRPr>
              </a:lvl3pPr>
              <a:lvl4pPr marL="1600200" indent="-228600" defTabSz="1216025">
                <a:defRPr>
                  <a:solidFill>
                    <a:schemeClr val="tx1"/>
                  </a:solidFill>
                  <a:latin typeface="Calibri" pitchFamily="34" charset="0"/>
                  <a:ea typeface="宋体" pitchFamily="2" charset="-122"/>
                </a:defRPr>
              </a:lvl4pPr>
              <a:lvl5pPr marL="2057400" indent="-228600" defTabSz="1216025">
                <a:defRPr>
                  <a:solidFill>
                    <a:schemeClr val="tx1"/>
                  </a:solidFill>
                  <a:latin typeface="Calibri" pitchFamily="34" charset="0"/>
                  <a:ea typeface="宋体" pitchFamily="2" charset="-122"/>
                </a:defRPr>
              </a:lvl5pPr>
              <a:lvl6pPr marL="25146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spcBef>
                  <a:spcPct val="20000"/>
                </a:spcBef>
              </a:pPr>
              <a:r>
                <a:rPr lang="zh-CN" altLang="en-US" sz="2000" b="1" dirty="0">
                  <a:solidFill>
                    <a:schemeClr val="bg1"/>
                  </a:solidFill>
                  <a:latin typeface="Arial" pitchFamily="34" charset="0"/>
                  <a:ea typeface="微软雅黑" pitchFamily="34" charset="-122"/>
                  <a:sym typeface="Arial" pitchFamily="34" charset="0"/>
                </a:rPr>
                <a:t>Click Edit Title</a:t>
              </a:r>
              <a:endParaRPr lang="en-US" altLang="zh-CN" sz="2000" b="1" dirty="0">
                <a:solidFill>
                  <a:schemeClr val="bg1"/>
                </a:solidFill>
                <a:latin typeface="Arial" pitchFamily="34" charset="0"/>
                <a:ea typeface="微软雅黑" pitchFamily="34" charset="-122"/>
                <a:sym typeface="Arial" pitchFamily="34" charset="0"/>
              </a:endParaRPr>
            </a:p>
          </p:txBody>
        </p:sp>
        <p:sp>
          <p:nvSpPr>
            <p:cNvPr id="10" name="TextBox 13"/>
            <p:cNvSpPr txBox="1">
              <a:spLocks noChangeArrowheads="1"/>
            </p:cNvSpPr>
            <p:nvPr/>
          </p:nvSpPr>
          <p:spPr bwMode="auto">
            <a:xfrm>
              <a:off x="2471965" y="3216728"/>
              <a:ext cx="20447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itchFamily="34" charset="0"/>
                  <a:ea typeface="宋体" pitchFamily="2" charset="-122"/>
                </a:defRPr>
              </a:lvl1pPr>
              <a:lvl2pPr marL="742950" indent="-285750" defTabSz="1216025">
                <a:defRPr>
                  <a:solidFill>
                    <a:schemeClr val="tx1"/>
                  </a:solidFill>
                  <a:latin typeface="Calibri" pitchFamily="34" charset="0"/>
                  <a:ea typeface="宋体" pitchFamily="2" charset="-122"/>
                </a:defRPr>
              </a:lvl2pPr>
              <a:lvl3pPr marL="1143000" indent="-228600" defTabSz="1216025">
                <a:defRPr>
                  <a:solidFill>
                    <a:schemeClr val="tx1"/>
                  </a:solidFill>
                  <a:latin typeface="Calibri" pitchFamily="34" charset="0"/>
                  <a:ea typeface="宋体" pitchFamily="2" charset="-122"/>
                </a:defRPr>
              </a:lvl3pPr>
              <a:lvl4pPr marL="1600200" indent="-228600" defTabSz="1216025">
                <a:defRPr>
                  <a:solidFill>
                    <a:schemeClr val="tx1"/>
                  </a:solidFill>
                  <a:latin typeface="Calibri" pitchFamily="34" charset="0"/>
                  <a:ea typeface="宋体" pitchFamily="2" charset="-122"/>
                </a:defRPr>
              </a:lvl4pPr>
              <a:lvl5pPr marL="2057400" indent="-228600" defTabSz="1216025">
                <a:defRPr>
                  <a:solidFill>
                    <a:schemeClr val="tx1"/>
                  </a:solidFill>
                  <a:latin typeface="Calibri" pitchFamily="34" charset="0"/>
                  <a:ea typeface="宋体" pitchFamily="2" charset="-122"/>
                </a:defRPr>
              </a:lvl5pPr>
              <a:lvl6pPr marL="25146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spcBef>
                  <a:spcPct val="20000"/>
                </a:spcBef>
              </a:pPr>
              <a:r>
                <a:rPr lang="zh-CN" altLang="en-US" sz="1600">
                  <a:solidFill>
                    <a:schemeClr val="bg1"/>
                  </a:solidFill>
                  <a:latin typeface="Arial" pitchFamily="34" charset="0"/>
                  <a:ea typeface="微软雅黑" pitchFamily="34" charset="-122"/>
                  <a:sym typeface="Arial" pitchFamily="34" charset="0"/>
                </a:rPr>
                <a:t>Click here to edit content and freely stretch the text box size to fit your needs</a:t>
              </a:r>
              <a:endParaRPr lang="en-US" altLang="zh-CN" sz="1600">
                <a:solidFill>
                  <a:schemeClr val="bg1"/>
                </a:solidFill>
                <a:latin typeface="Arial" pitchFamily="34" charset="0"/>
                <a:ea typeface="微软雅黑" pitchFamily="34" charset="-122"/>
                <a:sym typeface="Arial" pitchFamily="34" charset="0"/>
              </a:endParaRPr>
            </a:p>
          </p:txBody>
        </p:sp>
      </p:grpSp>
      <p:sp>
        <p:nvSpPr>
          <p:cNvPr id="12" name="矩形 14"/>
          <p:cNvSpPr>
            <a:spLocks noChangeArrowheads="1"/>
          </p:cNvSpPr>
          <p:nvPr/>
        </p:nvSpPr>
        <p:spPr bwMode="auto">
          <a:xfrm>
            <a:off x="1922917" y="3262993"/>
            <a:ext cx="9725025" cy="31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itchFamily="34" charset="0"/>
                <a:ea typeface="宋体" pitchFamily="2" charset="-122"/>
              </a:defRPr>
            </a:lvl1pPr>
            <a:lvl2pPr marL="742950" indent="-285750" defTabSz="1216025">
              <a:defRPr>
                <a:solidFill>
                  <a:schemeClr val="tx1"/>
                </a:solidFill>
                <a:latin typeface="Calibri" pitchFamily="34" charset="0"/>
                <a:ea typeface="宋体" pitchFamily="2" charset="-122"/>
              </a:defRPr>
            </a:lvl2pPr>
            <a:lvl3pPr marL="1143000" indent="-228600" defTabSz="1216025">
              <a:defRPr>
                <a:solidFill>
                  <a:schemeClr val="tx1"/>
                </a:solidFill>
                <a:latin typeface="Calibri" pitchFamily="34" charset="0"/>
                <a:ea typeface="宋体" pitchFamily="2" charset="-122"/>
              </a:defRPr>
            </a:lvl3pPr>
            <a:lvl4pPr marL="1600200" indent="-228600" defTabSz="1216025">
              <a:defRPr>
                <a:solidFill>
                  <a:schemeClr val="tx1"/>
                </a:solidFill>
                <a:latin typeface="Calibri" pitchFamily="34" charset="0"/>
                <a:ea typeface="宋体" pitchFamily="2" charset="-122"/>
              </a:defRPr>
            </a:lvl4pPr>
            <a:lvl5pPr marL="2057400" indent="-228600" defTabSz="1216025">
              <a:defRPr>
                <a:solidFill>
                  <a:schemeClr val="tx1"/>
                </a:solidFill>
                <a:latin typeface="Calibri" pitchFamily="34" charset="0"/>
                <a:ea typeface="宋体" pitchFamily="2" charset="-122"/>
              </a:defRPr>
            </a:lvl5pPr>
            <a:lvl6pPr marL="25146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lnSpc>
                <a:spcPct val="120000"/>
              </a:lnSpc>
              <a:spcBef>
                <a:spcPct val="20000"/>
              </a:spcBef>
            </a:pPr>
            <a:r>
              <a:rPr lang="zh-CN" altLang="en-US" sz="900">
                <a:solidFill>
                  <a:schemeClr val="bg1">
                    <a:lumMod val="50000"/>
                  </a:schemeClr>
                </a:solidFill>
                <a:latin typeface="微软雅黑" pitchFamily="34" charset="-122"/>
                <a:ea typeface="微软雅黑" pitchFamily="34" charset="-122"/>
                <a:sym typeface="Arial" pitchFamily="34" charset="0"/>
              </a:rPr>
              <a:t>Click here to edit the content you want, we recommend that you use Microsoft Jas font in the display, all the graphics lines of this template and its corresponding material can be freely edited, colour, replaced.</a:t>
            </a:r>
            <a:endParaRPr lang="en-US" altLang="zh-CN" sz="900">
              <a:solidFill>
                <a:schemeClr val="bg1">
                  <a:lumMod val="50000"/>
                </a:schemeClr>
              </a:solidFill>
              <a:latin typeface="微软雅黑" pitchFamily="34" charset="-122"/>
              <a:ea typeface="微软雅黑" pitchFamily="34" charset="-122"/>
              <a:sym typeface="Arial" pitchFamily="34" charset="0"/>
            </a:endParaRPr>
          </a:p>
        </p:txBody>
      </p:sp>
      <p:sp>
        <p:nvSpPr>
          <p:cNvPr id="13" name="矩形 15"/>
          <p:cNvSpPr>
            <a:spLocks noChangeArrowheads="1"/>
          </p:cNvSpPr>
          <p:nvPr/>
        </p:nvSpPr>
        <p:spPr bwMode="auto">
          <a:xfrm>
            <a:off x="1922917" y="3537631"/>
            <a:ext cx="9725025" cy="31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itchFamily="34" charset="0"/>
                <a:ea typeface="宋体" pitchFamily="2" charset="-122"/>
              </a:defRPr>
            </a:lvl1pPr>
            <a:lvl2pPr marL="742950" indent="-285750" defTabSz="1216025">
              <a:defRPr>
                <a:solidFill>
                  <a:schemeClr val="tx1"/>
                </a:solidFill>
                <a:latin typeface="Calibri" pitchFamily="34" charset="0"/>
                <a:ea typeface="宋体" pitchFamily="2" charset="-122"/>
              </a:defRPr>
            </a:lvl2pPr>
            <a:lvl3pPr marL="1143000" indent="-228600" defTabSz="1216025">
              <a:defRPr>
                <a:solidFill>
                  <a:schemeClr val="tx1"/>
                </a:solidFill>
                <a:latin typeface="Calibri" pitchFamily="34" charset="0"/>
                <a:ea typeface="宋体" pitchFamily="2" charset="-122"/>
              </a:defRPr>
            </a:lvl3pPr>
            <a:lvl4pPr marL="1600200" indent="-228600" defTabSz="1216025">
              <a:defRPr>
                <a:solidFill>
                  <a:schemeClr val="tx1"/>
                </a:solidFill>
                <a:latin typeface="Calibri" pitchFamily="34" charset="0"/>
                <a:ea typeface="宋体" pitchFamily="2" charset="-122"/>
              </a:defRPr>
            </a:lvl4pPr>
            <a:lvl5pPr marL="2057400" indent="-228600" defTabSz="1216025">
              <a:defRPr>
                <a:solidFill>
                  <a:schemeClr val="tx1"/>
                </a:solidFill>
                <a:latin typeface="Calibri" pitchFamily="34" charset="0"/>
                <a:ea typeface="宋体" pitchFamily="2" charset="-122"/>
              </a:defRPr>
            </a:lvl5pPr>
            <a:lvl6pPr marL="25146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lnSpc>
                <a:spcPct val="120000"/>
              </a:lnSpc>
              <a:spcBef>
                <a:spcPct val="20000"/>
              </a:spcBef>
            </a:pPr>
            <a:r>
              <a:rPr lang="zh-CN" altLang="en-US" sz="900">
                <a:solidFill>
                  <a:schemeClr val="bg1">
                    <a:lumMod val="50000"/>
                  </a:schemeClr>
                </a:solidFill>
                <a:latin typeface="微软雅黑" pitchFamily="34" charset="-122"/>
                <a:ea typeface="微软雅黑" pitchFamily="34" charset="-122"/>
                <a:sym typeface="Arial" pitchFamily="34" charset="0"/>
              </a:rPr>
              <a:t>Click here to edit the content you want, we recommend that you use Microsoft Jas font in the display, all the graphics lines of this template and its corresponding material can be freely edited, colour, replaced.</a:t>
            </a:r>
            <a:endParaRPr lang="en-US" altLang="zh-CN" sz="900">
              <a:solidFill>
                <a:schemeClr val="bg1">
                  <a:lumMod val="50000"/>
                </a:schemeClr>
              </a:solidFill>
              <a:latin typeface="微软雅黑" pitchFamily="34" charset="-122"/>
              <a:ea typeface="微软雅黑" pitchFamily="34" charset="-122"/>
              <a:sym typeface="Arial" pitchFamily="34" charset="0"/>
            </a:endParaRPr>
          </a:p>
        </p:txBody>
      </p:sp>
      <p:sp>
        <p:nvSpPr>
          <p:cNvPr id="14" name="矩形 13"/>
          <p:cNvSpPr/>
          <p:nvPr/>
        </p:nvSpPr>
        <p:spPr>
          <a:xfrm>
            <a:off x="1867353" y="2177208"/>
            <a:ext cx="8510361" cy="950785"/>
          </a:xfrm>
          <a:prstGeom prst="rect">
            <a:avLst/>
          </a:prstGeom>
          <a:solidFill>
            <a:srgbClr val="D98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endParaRPr>
          </a:p>
        </p:txBody>
      </p:sp>
      <p:sp>
        <p:nvSpPr>
          <p:cNvPr id="15" name="TextBox 15"/>
          <p:cNvSpPr txBox="1"/>
          <p:nvPr/>
        </p:nvSpPr>
        <p:spPr>
          <a:xfrm>
            <a:off x="2345226" y="2329434"/>
            <a:ext cx="7554613" cy="646331"/>
          </a:xfrm>
          <a:prstGeom prst="rect">
            <a:avLst/>
          </a:prstGeom>
          <a:noFill/>
        </p:spPr>
        <p:txBody>
          <a:bodyPr wrap="square" rtlCol="0">
            <a:spAutoFit/>
          </a:bodyPr>
          <a:lstStyle/>
          <a:p>
            <a:r>
              <a:rPr lang="en-US" altLang="zh-CN" sz="1200" kern="1600" spc="10" dirty="0" err="1">
                <a:solidFill>
                  <a:schemeClr val="bg1"/>
                </a:solidFill>
              </a:rPr>
              <a:t>Donec</a:t>
            </a:r>
            <a:r>
              <a:rPr lang="en-US" altLang="zh-CN" sz="1200" kern="1600" spc="10" dirty="0">
                <a:solidFill>
                  <a:schemeClr val="bg1"/>
                </a:solidFill>
              </a:rPr>
              <a:t> Id </a:t>
            </a:r>
            <a:r>
              <a:rPr lang="en-US" altLang="zh-CN" sz="1200" kern="1600" spc="10" dirty="0" err="1">
                <a:solidFill>
                  <a:schemeClr val="bg1"/>
                </a:solidFill>
              </a:rPr>
              <a:t>Elit</a:t>
            </a:r>
            <a:r>
              <a:rPr lang="en-US" altLang="zh-CN" sz="1200" kern="1600" spc="10" dirty="0">
                <a:solidFill>
                  <a:schemeClr val="bg1"/>
                </a:solidFill>
              </a:rPr>
              <a:t> Non mi </a:t>
            </a:r>
            <a:r>
              <a:rPr lang="en-US" altLang="zh-CN" sz="1200" kern="1600" spc="10" dirty="0" err="1">
                <a:solidFill>
                  <a:schemeClr val="bg1"/>
                </a:solidFill>
              </a:rPr>
              <a:t>Porta</a:t>
            </a:r>
            <a:r>
              <a:rPr lang="en-US" altLang="zh-CN" sz="1200" kern="1600" spc="10" dirty="0">
                <a:solidFill>
                  <a:schemeClr val="bg1"/>
                </a:solidFill>
              </a:rPr>
              <a:t> </a:t>
            </a:r>
            <a:r>
              <a:rPr lang="en-US" altLang="zh-CN" sz="1200" kern="1600" spc="10" dirty="0" err="1">
                <a:solidFill>
                  <a:schemeClr val="bg1"/>
                </a:solidFill>
              </a:rPr>
              <a:t>Gravida</a:t>
            </a:r>
            <a:r>
              <a:rPr lang="en-US" altLang="zh-CN" sz="1200" kern="1600" spc="10" dirty="0">
                <a:solidFill>
                  <a:schemeClr val="bg1"/>
                </a:solidFill>
              </a:rPr>
              <a:t> At </a:t>
            </a:r>
            <a:r>
              <a:rPr lang="en-US" altLang="zh-CN" sz="1200" kern="1600" spc="10" dirty="0" err="1">
                <a:solidFill>
                  <a:schemeClr val="bg1"/>
                </a:solidFill>
              </a:rPr>
              <a:t>Eget</a:t>
            </a:r>
            <a:r>
              <a:rPr lang="en-US" altLang="zh-CN" sz="1200" kern="1600" spc="10" dirty="0">
                <a:solidFill>
                  <a:schemeClr val="bg1"/>
                </a:solidFill>
              </a:rPr>
              <a:t> </a:t>
            </a:r>
            <a:r>
              <a:rPr lang="en-US" altLang="zh-CN" sz="1200" spc="10" dirty="0" err="1">
                <a:solidFill>
                  <a:schemeClr val="bg1"/>
                </a:solidFill>
              </a:rPr>
              <a:t>Metus</a:t>
            </a:r>
            <a:r>
              <a:rPr lang="en-US" altLang="zh-CN" sz="1200" spc="10" dirty="0">
                <a:solidFill>
                  <a:schemeClr val="bg1"/>
                </a:solidFill>
              </a:rPr>
              <a:t>. </a:t>
            </a:r>
            <a:r>
              <a:rPr lang="en-US" altLang="zh-CN" sz="1200" spc="10" dirty="0" err="1">
                <a:solidFill>
                  <a:schemeClr val="bg1"/>
                </a:solidFill>
              </a:rPr>
              <a:t>Fusce</a:t>
            </a:r>
            <a:r>
              <a:rPr lang="en-US" altLang="zh-CN" sz="1200" spc="10" dirty="0">
                <a:solidFill>
                  <a:schemeClr val="bg1"/>
                </a:solidFill>
              </a:rPr>
              <a:t> </a:t>
            </a:r>
            <a:r>
              <a:rPr lang="en-US" altLang="zh-CN" sz="1200" spc="10" dirty="0" err="1">
                <a:solidFill>
                  <a:schemeClr val="bg1"/>
                </a:solidFill>
              </a:rPr>
              <a:t>Dapibus</a:t>
            </a:r>
            <a:r>
              <a:rPr lang="en-US" altLang="zh-CN" sz="1200" spc="10" dirty="0">
                <a:solidFill>
                  <a:schemeClr val="bg1"/>
                </a:solidFill>
              </a:rPr>
              <a:t>, </a:t>
            </a:r>
            <a:r>
              <a:rPr lang="en-US" altLang="zh-CN" sz="1200" spc="10" dirty="0" err="1">
                <a:solidFill>
                  <a:schemeClr val="bg1"/>
                </a:solidFill>
              </a:rPr>
              <a:t>Tellus</a:t>
            </a:r>
            <a:r>
              <a:rPr lang="en-US" altLang="zh-CN" sz="1200" spc="10" dirty="0">
                <a:solidFill>
                  <a:schemeClr val="bg1"/>
                </a:solidFill>
              </a:rPr>
              <a:t> Ac </a:t>
            </a:r>
            <a:r>
              <a:rPr lang="en-US" altLang="zh-CN" sz="1200" spc="10" dirty="0" err="1">
                <a:solidFill>
                  <a:schemeClr val="bg1"/>
                </a:solidFill>
              </a:rPr>
              <a:t>Cursus</a:t>
            </a:r>
            <a:r>
              <a:rPr lang="en-US" altLang="zh-CN" sz="1200" spc="10" dirty="0">
                <a:solidFill>
                  <a:schemeClr val="bg1"/>
                </a:solidFill>
              </a:rPr>
              <a:t>. </a:t>
            </a:r>
            <a:r>
              <a:rPr lang="en-US" altLang="zh-CN" sz="1200" kern="1600" spc="10" dirty="0" err="1">
                <a:solidFill>
                  <a:schemeClr val="bg1"/>
                </a:solidFill>
              </a:rPr>
              <a:t>Donec</a:t>
            </a:r>
            <a:r>
              <a:rPr lang="en-US" altLang="zh-CN" sz="1200" kern="1600" spc="10" dirty="0">
                <a:solidFill>
                  <a:schemeClr val="bg1"/>
                </a:solidFill>
              </a:rPr>
              <a:t> Id </a:t>
            </a:r>
            <a:r>
              <a:rPr lang="en-US" altLang="zh-CN" sz="1200" kern="1600" spc="10" dirty="0" err="1">
                <a:solidFill>
                  <a:schemeClr val="bg1"/>
                </a:solidFill>
              </a:rPr>
              <a:t>Elit</a:t>
            </a:r>
            <a:r>
              <a:rPr lang="en-US" altLang="zh-CN" sz="1200" kern="1600" spc="10" dirty="0">
                <a:solidFill>
                  <a:schemeClr val="bg1"/>
                </a:solidFill>
              </a:rPr>
              <a:t> Non mi </a:t>
            </a:r>
            <a:r>
              <a:rPr lang="en-US" altLang="zh-CN" sz="1200" kern="1600" spc="10" dirty="0" err="1">
                <a:solidFill>
                  <a:schemeClr val="bg1"/>
                </a:solidFill>
              </a:rPr>
              <a:t>Porta</a:t>
            </a:r>
            <a:r>
              <a:rPr lang="en-US" altLang="zh-CN" sz="1200" kern="1600" spc="10" dirty="0">
                <a:solidFill>
                  <a:schemeClr val="bg1"/>
                </a:solidFill>
              </a:rPr>
              <a:t> </a:t>
            </a:r>
            <a:r>
              <a:rPr lang="en-US" altLang="zh-CN" sz="1200" kern="1600" spc="10" dirty="0" err="1">
                <a:solidFill>
                  <a:schemeClr val="bg1"/>
                </a:solidFill>
              </a:rPr>
              <a:t>Gravida</a:t>
            </a:r>
            <a:r>
              <a:rPr lang="en-US" altLang="zh-CN" sz="1200" kern="1600" spc="10" dirty="0">
                <a:solidFill>
                  <a:schemeClr val="bg1"/>
                </a:solidFill>
              </a:rPr>
              <a:t> At </a:t>
            </a:r>
            <a:r>
              <a:rPr lang="en-US" altLang="zh-CN" sz="1200" kern="1600" spc="10" dirty="0" err="1">
                <a:solidFill>
                  <a:schemeClr val="bg1"/>
                </a:solidFill>
              </a:rPr>
              <a:t>Eget</a:t>
            </a:r>
            <a:r>
              <a:rPr lang="en-US" altLang="zh-CN" sz="1200" kern="1600" spc="10" dirty="0">
                <a:solidFill>
                  <a:schemeClr val="bg1"/>
                </a:solidFill>
              </a:rPr>
              <a:t> </a:t>
            </a:r>
            <a:r>
              <a:rPr lang="en-US" altLang="zh-CN" sz="1200" spc="10" dirty="0" err="1">
                <a:solidFill>
                  <a:schemeClr val="bg1"/>
                </a:solidFill>
              </a:rPr>
              <a:t>Metus</a:t>
            </a:r>
            <a:r>
              <a:rPr lang="en-US" altLang="zh-CN" sz="1200" spc="10" dirty="0">
                <a:solidFill>
                  <a:schemeClr val="bg1"/>
                </a:solidFill>
              </a:rPr>
              <a:t>. </a:t>
            </a:r>
            <a:r>
              <a:rPr lang="en-US" altLang="zh-CN" sz="1200" spc="10" dirty="0" err="1">
                <a:solidFill>
                  <a:schemeClr val="bg1"/>
                </a:solidFill>
              </a:rPr>
              <a:t>Fusce</a:t>
            </a:r>
            <a:r>
              <a:rPr lang="en-US" altLang="zh-CN" sz="1200" spc="10" dirty="0">
                <a:solidFill>
                  <a:schemeClr val="bg1"/>
                </a:solidFill>
              </a:rPr>
              <a:t> </a:t>
            </a:r>
            <a:r>
              <a:rPr lang="en-US" altLang="zh-CN" sz="1200" spc="10" dirty="0" err="1">
                <a:solidFill>
                  <a:schemeClr val="bg1"/>
                </a:solidFill>
              </a:rPr>
              <a:t>Dapibus</a:t>
            </a:r>
            <a:r>
              <a:rPr lang="en-US" altLang="zh-CN" sz="1200" spc="10" dirty="0">
                <a:solidFill>
                  <a:schemeClr val="bg1"/>
                </a:solidFill>
              </a:rPr>
              <a:t>, </a:t>
            </a:r>
            <a:r>
              <a:rPr lang="en-US" altLang="zh-CN" sz="1200" spc="10" dirty="0" err="1">
                <a:solidFill>
                  <a:schemeClr val="bg1"/>
                </a:solidFill>
              </a:rPr>
              <a:t>Tellus</a:t>
            </a:r>
            <a:r>
              <a:rPr lang="en-US" altLang="zh-CN" sz="1200" spc="10" dirty="0">
                <a:solidFill>
                  <a:schemeClr val="bg1"/>
                </a:solidFill>
              </a:rPr>
              <a:t> Ac </a:t>
            </a:r>
            <a:r>
              <a:rPr lang="en-US" altLang="zh-CN" sz="1200" spc="10" dirty="0" err="1">
                <a:solidFill>
                  <a:schemeClr val="bg1"/>
                </a:solidFill>
              </a:rPr>
              <a:t>Cursus</a:t>
            </a:r>
            <a:r>
              <a:rPr lang="en-US" altLang="zh-CN" sz="1200" spc="10" dirty="0">
                <a:solidFill>
                  <a:schemeClr val="bg1"/>
                </a:solidFill>
              </a:rPr>
              <a:t>.</a:t>
            </a:r>
            <a:r>
              <a:rPr lang="en-US" altLang="zh-CN" sz="1200" kern="1600" spc="10" dirty="0">
                <a:solidFill>
                  <a:schemeClr val="bg1"/>
                </a:solidFill>
              </a:rPr>
              <a:t> </a:t>
            </a:r>
            <a:r>
              <a:rPr lang="en-US" altLang="zh-CN" sz="1200" kern="1600" spc="10" dirty="0" err="1">
                <a:solidFill>
                  <a:schemeClr val="bg1"/>
                </a:solidFill>
              </a:rPr>
              <a:t>Donec</a:t>
            </a:r>
            <a:r>
              <a:rPr lang="en-US" altLang="zh-CN" sz="1200" kern="1600" spc="10" dirty="0">
                <a:solidFill>
                  <a:schemeClr val="bg1"/>
                </a:solidFill>
              </a:rPr>
              <a:t> Id </a:t>
            </a:r>
            <a:r>
              <a:rPr lang="en-US" altLang="zh-CN" sz="1200" kern="1600" spc="10" dirty="0" err="1">
                <a:solidFill>
                  <a:schemeClr val="bg1"/>
                </a:solidFill>
              </a:rPr>
              <a:t>Elit</a:t>
            </a:r>
            <a:r>
              <a:rPr lang="en-US" altLang="zh-CN" sz="1200" kern="1600" spc="10" dirty="0">
                <a:solidFill>
                  <a:schemeClr val="bg1"/>
                </a:solidFill>
              </a:rPr>
              <a:t> Non mi </a:t>
            </a:r>
            <a:r>
              <a:rPr lang="en-US" altLang="zh-CN" sz="1200" kern="1600" spc="10" dirty="0" err="1">
                <a:solidFill>
                  <a:schemeClr val="bg1"/>
                </a:solidFill>
              </a:rPr>
              <a:t>Porta</a:t>
            </a:r>
            <a:r>
              <a:rPr lang="en-US" altLang="zh-CN" sz="1200" kern="1600" spc="10" dirty="0">
                <a:solidFill>
                  <a:schemeClr val="bg1"/>
                </a:solidFill>
              </a:rPr>
              <a:t> </a:t>
            </a:r>
            <a:r>
              <a:rPr lang="en-US" altLang="zh-CN" sz="1200" kern="1600" spc="10" dirty="0" err="1">
                <a:solidFill>
                  <a:schemeClr val="bg1"/>
                </a:solidFill>
              </a:rPr>
              <a:t>Gravida</a:t>
            </a:r>
            <a:r>
              <a:rPr lang="en-US" altLang="zh-CN" sz="1200" kern="1600" spc="10" dirty="0">
                <a:solidFill>
                  <a:schemeClr val="bg1"/>
                </a:solidFill>
              </a:rPr>
              <a:t> At </a:t>
            </a:r>
            <a:r>
              <a:rPr lang="en-US" altLang="zh-CN" sz="1200" kern="1600" spc="10" dirty="0" err="1">
                <a:solidFill>
                  <a:schemeClr val="bg1"/>
                </a:solidFill>
              </a:rPr>
              <a:t>Eget</a:t>
            </a:r>
            <a:r>
              <a:rPr lang="en-US" altLang="zh-CN" sz="1200" kern="1600" spc="10" dirty="0">
                <a:solidFill>
                  <a:schemeClr val="bg1"/>
                </a:solidFill>
              </a:rPr>
              <a:t> </a:t>
            </a:r>
            <a:r>
              <a:rPr lang="en-US" altLang="zh-CN" sz="1200" spc="10" dirty="0" err="1">
                <a:solidFill>
                  <a:schemeClr val="bg1"/>
                </a:solidFill>
              </a:rPr>
              <a:t>Metus</a:t>
            </a:r>
            <a:r>
              <a:rPr lang="en-US" altLang="zh-CN" sz="1200" spc="10" dirty="0">
                <a:solidFill>
                  <a:schemeClr val="bg1"/>
                </a:solidFill>
              </a:rPr>
              <a:t>. </a:t>
            </a:r>
            <a:r>
              <a:rPr lang="en-US" altLang="zh-CN" sz="1200" spc="10" dirty="0" err="1">
                <a:solidFill>
                  <a:schemeClr val="bg1"/>
                </a:solidFill>
              </a:rPr>
              <a:t>Fusce</a:t>
            </a:r>
            <a:r>
              <a:rPr lang="en-US" altLang="zh-CN" sz="1200" spc="10" dirty="0">
                <a:solidFill>
                  <a:schemeClr val="bg1"/>
                </a:solidFill>
              </a:rPr>
              <a:t> </a:t>
            </a:r>
            <a:r>
              <a:rPr lang="en-US" altLang="zh-CN" sz="1200" spc="10" dirty="0" err="1">
                <a:solidFill>
                  <a:schemeClr val="bg1"/>
                </a:solidFill>
              </a:rPr>
              <a:t>Dapibus</a:t>
            </a:r>
            <a:r>
              <a:rPr lang="en-US" altLang="zh-CN" sz="1200" spc="10" dirty="0">
                <a:solidFill>
                  <a:schemeClr val="bg1"/>
                </a:solidFill>
              </a:rPr>
              <a:t>, </a:t>
            </a:r>
            <a:r>
              <a:rPr lang="en-US" altLang="zh-CN" sz="1200" spc="10" dirty="0" err="1">
                <a:solidFill>
                  <a:schemeClr val="bg1"/>
                </a:solidFill>
              </a:rPr>
              <a:t>Tellus</a:t>
            </a:r>
            <a:r>
              <a:rPr lang="en-US" altLang="zh-CN" sz="1200" spc="10" dirty="0">
                <a:solidFill>
                  <a:schemeClr val="bg1"/>
                </a:solidFill>
              </a:rPr>
              <a:t> Ac </a:t>
            </a:r>
            <a:r>
              <a:rPr lang="en-US" altLang="zh-CN" sz="1200" spc="10" dirty="0" err="1">
                <a:solidFill>
                  <a:schemeClr val="bg1"/>
                </a:solidFill>
              </a:rPr>
              <a:t>Cursus</a:t>
            </a:r>
            <a:endParaRPr lang="zh-CN" altLang="en-US" sz="1200" spc="1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50"/>
                                        <p:tgtEl>
                                          <p:spTgt spid="12"/>
                                        </p:tgtEl>
                                      </p:cBhvr>
                                    </p:animEffect>
                                    <p:anim calcmode="lin" valueType="num">
                                      <p:cBhvr>
                                        <p:cTn id="13" dur="250" fill="hold"/>
                                        <p:tgtEl>
                                          <p:spTgt spid="12"/>
                                        </p:tgtEl>
                                        <p:attrNameLst>
                                          <p:attrName>ppt_x</p:attrName>
                                        </p:attrNameLst>
                                      </p:cBhvr>
                                      <p:tavLst>
                                        <p:tav tm="0">
                                          <p:val>
                                            <p:strVal val="#ppt_x"/>
                                          </p:val>
                                        </p:tav>
                                        <p:tav tm="100000">
                                          <p:val>
                                            <p:strVal val="#ppt_x"/>
                                          </p:val>
                                        </p:tav>
                                      </p:tavLst>
                                    </p:anim>
                                    <p:anim calcmode="lin" valueType="num">
                                      <p:cBhvr>
                                        <p:cTn id="14" dur="25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250"/>
                                        <p:tgtEl>
                                          <p:spTgt spid="13"/>
                                        </p:tgtEl>
                                      </p:cBhvr>
                                    </p:animEffect>
                                    <p:anim calcmode="lin" valueType="num">
                                      <p:cBhvr>
                                        <p:cTn id="19" dur="250" fill="hold"/>
                                        <p:tgtEl>
                                          <p:spTgt spid="13"/>
                                        </p:tgtEl>
                                        <p:attrNameLst>
                                          <p:attrName>ppt_x</p:attrName>
                                        </p:attrNameLst>
                                      </p:cBhvr>
                                      <p:tavLst>
                                        <p:tav tm="0">
                                          <p:val>
                                            <p:strVal val="#ppt_x"/>
                                          </p:val>
                                        </p:tav>
                                        <p:tav tm="100000">
                                          <p:val>
                                            <p:strVal val="#ppt_x"/>
                                          </p:val>
                                        </p:tav>
                                      </p:tavLst>
                                    </p:anim>
                                    <p:anim calcmode="lin" valueType="num">
                                      <p:cBhvr>
                                        <p:cTn id="20" dur="25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strVal val="#ppt_x"/>
                                          </p:val>
                                        </p:tav>
                                        <p:tav tm="100000">
                                          <p:val>
                                            <p:strVal val="#ppt_x"/>
                                          </p:val>
                                        </p:tav>
                                      </p:tavLst>
                                    </p:anim>
                                    <p:anim calcmode="lin" valueType="num">
                                      <p:cBhvr>
                                        <p:cTn id="32" dur="500" fill="hold"/>
                                        <p:tgtEl>
                                          <p:spTgt spid="15"/>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42"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anim calcmode="lin" valueType="num">
                                      <p:cBhvr>
                                        <p:cTn id="37" dur="500" fill="hold"/>
                                        <p:tgtEl>
                                          <p:spTgt spid="14"/>
                                        </p:tgtEl>
                                        <p:attrNameLst>
                                          <p:attrName>ppt_x</p:attrName>
                                        </p:attrNameLst>
                                      </p:cBhvr>
                                      <p:tavLst>
                                        <p:tav tm="0">
                                          <p:val>
                                            <p:strVal val="#ppt_x"/>
                                          </p:val>
                                        </p:tav>
                                        <p:tav tm="100000">
                                          <p:val>
                                            <p:strVal val="#ppt_x"/>
                                          </p:val>
                                        </p:tav>
                                      </p:tavLst>
                                    </p:anim>
                                    <p:anim calcmode="lin" valueType="num">
                                      <p:cBhvr>
                                        <p:cTn id="38"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84608" y="333151"/>
            <a:ext cx="5813816" cy="1067632"/>
            <a:chOff x="3204063" y="333151"/>
            <a:chExt cx="5813816" cy="849266"/>
          </a:xfrm>
        </p:grpSpPr>
        <p:sp>
          <p:nvSpPr>
            <p:cNvPr id="6" name="梯形 5"/>
            <p:cNvSpPr/>
            <p:nvPr/>
          </p:nvSpPr>
          <p:spPr>
            <a:xfrm rot="5400000">
              <a:off x="5686338" y="-2149124"/>
              <a:ext cx="849266" cy="5813816"/>
            </a:xfrm>
            <a:prstGeom prst="trapezoid">
              <a:avLst>
                <a:gd name="adj" fmla="val 0"/>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914519" y="550417"/>
              <a:ext cx="4392902" cy="394806"/>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solidFill>
                  <a:latin typeface="微软雅黑" pitchFamily="34" charset="-122"/>
                  <a:ea typeface="微软雅黑" pitchFamily="34" charset="-122"/>
                </a:rPr>
                <a:t>Click to add title text</a:t>
              </a:r>
              <a:endParaRPr lang="en-US" sz="2800" cap="small" dirty="0">
                <a:solidFill>
                  <a:schemeClr val="bg1"/>
                </a:solidFill>
                <a:latin typeface="微软雅黑" pitchFamily="34" charset="-122"/>
                <a:ea typeface="微软雅黑" pitchFamily="34" charset="-122"/>
              </a:endParaRPr>
            </a:p>
          </p:txBody>
        </p:sp>
      </p:grpSp>
      <p:grpSp>
        <p:nvGrpSpPr>
          <p:cNvPr id="3" name="组合 2"/>
          <p:cNvGrpSpPr/>
          <p:nvPr/>
        </p:nvGrpSpPr>
        <p:grpSpPr>
          <a:xfrm flipH="1">
            <a:off x="1544059" y="1925097"/>
            <a:ext cx="9094912" cy="4242158"/>
            <a:chOff x="590490" y="1596767"/>
            <a:chExt cx="10783756" cy="5029887"/>
          </a:xfrm>
        </p:grpSpPr>
        <p:sp>
          <p:nvSpPr>
            <p:cNvPr id="5" name="Rectángulo redondeado 138"/>
            <p:cNvSpPr/>
            <p:nvPr/>
          </p:nvSpPr>
          <p:spPr>
            <a:xfrm>
              <a:off x="5263656" y="1632122"/>
              <a:ext cx="2575652" cy="579528"/>
            </a:xfrm>
            <a:prstGeom prst="roundRect">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p>
          </p:txBody>
        </p:sp>
        <p:sp>
          <p:nvSpPr>
            <p:cNvPr id="7" name="CuadroTexto 139"/>
            <p:cNvSpPr txBox="1"/>
            <p:nvPr/>
          </p:nvSpPr>
          <p:spPr>
            <a:xfrm>
              <a:off x="5503153" y="1731269"/>
              <a:ext cx="1934970" cy="380162"/>
            </a:xfrm>
            <a:prstGeom prst="rect">
              <a:avLst/>
            </a:prstGeom>
            <a:noFill/>
          </p:spPr>
          <p:txBody>
            <a:bodyPr wrap="square" rtlCol="0">
              <a:spAutoFit/>
            </a:bodyPr>
            <a:lstStyle/>
            <a:p>
              <a:pPr algn="ctr"/>
              <a:r>
                <a:rPr lang="es-ES" sz="1600" dirty="0">
                  <a:solidFill>
                    <a:schemeClr val="bg1"/>
                  </a:solidFill>
                  <a:latin typeface="Roboto Condensed" pitchFamily="2" charset="0"/>
                  <a:ea typeface="Roboto Condensed" pitchFamily="2" charset="0"/>
                </a:rPr>
                <a:t>Eco System</a:t>
              </a:r>
            </a:p>
          </p:txBody>
        </p:sp>
        <p:sp>
          <p:nvSpPr>
            <p:cNvPr id="8" name="Rectángulo redondeado 140"/>
            <p:cNvSpPr/>
            <p:nvPr/>
          </p:nvSpPr>
          <p:spPr>
            <a:xfrm>
              <a:off x="5263656" y="2257421"/>
              <a:ext cx="2575652" cy="579528"/>
            </a:xfrm>
            <a:prstGeom prst="roundRect">
              <a:avLst/>
            </a:prstGeom>
            <a:solidFill>
              <a:srgbClr val="D98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p>
          </p:txBody>
        </p:sp>
        <p:sp>
          <p:nvSpPr>
            <p:cNvPr id="9" name="CuadroTexto 141"/>
            <p:cNvSpPr txBox="1"/>
            <p:nvPr/>
          </p:nvSpPr>
          <p:spPr>
            <a:xfrm>
              <a:off x="5503153" y="2356568"/>
              <a:ext cx="1934970" cy="380162"/>
            </a:xfrm>
            <a:prstGeom prst="rect">
              <a:avLst/>
            </a:prstGeom>
            <a:noFill/>
          </p:spPr>
          <p:txBody>
            <a:bodyPr wrap="square" rtlCol="0">
              <a:spAutoFit/>
            </a:bodyPr>
            <a:lstStyle/>
            <a:p>
              <a:pPr algn="ctr"/>
              <a:r>
                <a:rPr lang="es-ES" sz="1600" dirty="0">
                  <a:solidFill>
                    <a:schemeClr val="bg1"/>
                  </a:solidFill>
                  <a:latin typeface="Roboto Condensed" pitchFamily="2" charset="0"/>
                  <a:ea typeface="Roboto Condensed" pitchFamily="2" charset="0"/>
                </a:rPr>
                <a:t>Bio Energy</a:t>
              </a:r>
            </a:p>
          </p:txBody>
        </p:sp>
        <p:sp>
          <p:nvSpPr>
            <p:cNvPr id="10" name="Rectángulo redondeado 142"/>
            <p:cNvSpPr/>
            <p:nvPr/>
          </p:nvSpPr>
          <p:spPr>
            <a:xfrm>
              <a:off x="5263656" y="2882720"/>
              <a:ext cx="2575652" cy="579528"/>
            </a:xfrm>
            <a:prstGeom prst="roundRect">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p>
          </p:txBody>
        </p:sp>
        <p:sp>
          <p:nvSpPr>
            <p:cNvPr id="12" name="CuadroTexto 143"/>
            <p:cNvSpPr txBox="1"/>
            <p:nvPr/>
          </p:nvSpPr>
          <p:spPr>
            <a:xfrm>
              <a:off x="5503153" y="2981866"/>
              <a:ext cx="1934970" cy="380162"/>
            </a:xfrm>
            <a:prstGeom prst="rect">
              <a:avLst/>
            </a:prstGeom>
            <a:noFill/>
          </p:spPr>
          <p:txBody>
            <a:bodyPr wrap="square" rtlCol="0">
              <a:spAutoFit/>
            </a:bodyPr>
            <a:lstStyle/>
            <a:p>
              <a:pPr algn="ctr"/>
              <a:r>
                <a:rPr lang="es-ES" sz="1600" dirty="0">
                  <a:solidFill>
                    <a:schemeClr val="bg1"/>
                  </a:solidFill>
                  <a:latin typeface="Roboto Condensed" pitchFamily="2" charset="0"/>
                  <a:ea typeface="Roboto Condensed" pitchFamily="2" charset="0"/>
                </a:rPr>
                <a:t>Green  </a:t>
              </a:r>
              <a:r>
                <a:rPr lang="es-ES" sz="1600" dirty="0" err="1">
                  <a:solidFill>
                    <a:schemeClr val="bg1"/>
                  </a:solidFill>
                  <a:latin typeface="Roboto Condensed" pitchFamily="2" charset="0"/>
                  <a:ea typeface="Roboto Condensed" pitchFamily="2" charset="0"/>
                </a:rPr>
                <a:t>Life</a:t>
              </a:r>
              <a:endParaRPr lang="es-ES" sz="1600" dirty="0">
                <a:solidFill>
                  <a:schemeClr val="bg1"/>
                </a:solidFill>
                <a:latin typeface="Roboto Condensed" pitchFamily="2" charset="0"/>
                <a:ea typeface="Roboto Condensed" pitchFamily="2" charset="0"/>
              </a:endParaRPr>
            </a:p>
          </p:txBody>
        </p:sp>
        <p:sp>
          <p:nvSpPr>
            <p:cNvPr id="13" name="Rectángulo redondeado 144"/>
            <p:cNvSpPr/>
            <p:nvPr/>
          </p:nvSpPr>
          <p:spPr>
            <a:xfrm>
              <a:off x="5263656" y="3514304"/>
              <a:ext cx="2575652" cy="579528"/>
            </a:xfrm>
            <a:prstGeom prst="roundRect">
              <a:avLst/>
            </a:prstGeom>
            <a:solidFill>
              <a:srgbClr val="D98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p>
          </p:txBody>
        </p:sp>
        <p:sp>
          <p:nvSpPr>
            <p:cNvPr id="14" name="CuadroTexto 145"/>
            <p:cNvSpPr txBox="1"/>
            <p:nvPr/>
          </p:nvSpPr>
          <p:spPr>
            <a:xfrm>
              <a:off x="5503153" y="3613451"/>
              <a:ext cx="1934970" cy="380162"/>
            </a:xfrm>
            <a:prstGeom prst="rect">
              <a:avLst/>
            </a:prstGeom>
            <a:noFill/>
          </p:spPr>
          <p:txBody>
            <a:bodyPr wrap="square" rtlCol="0">
              <a:spAutoFit/>
            </a:bodyPr>
            <a:lstStyle/>
            <a:p>
              <a:pPr algn="ctr"/>
              <a:r>
                <a:rPr lang="es-ES" sz="1600" dirty="0">
                  <a:solidFill>
                    <a:schemeClr val="bg1"/>
                  </a:solidFill>
                  <a:latin typeface="Roboto Condensed" pitchFamily="2" charset="0"/>
                  <a:ea typeface="Roboto Condensed" pitchFamily="2" charset="0"/>
                </a:rPr>
                <a:t>Your Goal</a:t>
              </a:r>
            </a:p>
          </p:txBody>
        </p:sp>
        <p:sp>
          <p:nvSpPr>
            <p:cNvPr id="15" name="矩形 14"/>
            <p:cNvSpPr/>
            <p:nvPr/>
          </p:nvSpPr>
          <p:spPr>
            <a:xfrm>
              <a:off x="590490" y="1596767"/>
              <a:ext cx="4457310" cy="4893240"/>
            </a:xfrm>
            <a:prstGeom prst="rect">
              <a:avLst/>
            </a:prstGeom>
            <a:blipFill dpi="0" rotWithShape="1">
              <a:blip r:embed="rId3"/>
              <a:srcRect/>
              <a:tile tx="0" ty="0" sx="95000" sy="95000" flip="none" algn="ctr"/>
            </a:blip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solidFill>
                  <a:schemeClr val="bg1">
                    <a:lumMod val="50000"/>
                  </a:schemeClr>
                </a:solidFill>
              </a:endParaRPr>
            </a:p>
          </p:txBody>
        </p:sp>
        <p:sp>
          <p:nvSpPr>
            <p:cNvPr id="16" name="矩形 15"/>
            <p:cNvSpPr/>
            <p:nvPr/>
          </p:nvSpPr>
          <p:spPr>
            <a:xfrm>
              <a:off x="5263656" y="4293218"/>
              <a:ext cx="2575652" cy="2196789"/>
            </a:xfrm>
            <a:prstGeom prst="rect">
              <a:avLst/>
            </a:prstGeom>
            <a:blipFill dpi="0" rotWithShape="1">
              <a:blip r:embed="rId4"/>
              <a:srcRect/>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solidFill>
                  <a:schemeClr val="bg1">
                    <a:lumMod val="50000"/>
                  </a:schemeClr>
                </a:solidFill>
              </a:endParaRPr>
            </a:p>
          </p:txBody>
        </p:sp>
        <p:grpSp>
          <p:nvGrpSpPr>
            <p:cNvPr id="17" name="组合 25"/>
            <p:cNvGrpSpPr/>
            <p:nvPr/>
          </p:nvGrpSpPr>
          <p:grpSpPr>
            <a:xfrm>
              <a:off x="7977383" y="1619070"/>
              <a:ext cx="3396863" cy="1156630"/>
              <a:chOff x="-5761048" y="2866539"/>
              <a:chExt cx="2688122" cy="813348"/>
            </a:xfrm>
          </p:grpSpPr>
          <p:sp>
            <p:nvSpPr>
              <p:cNvPr id="18" name="矩形 26"/>
              <p:cNvSpPr/>
              <p:nvPr/>
            </p:nvSpPr>
            <p:spPr>
              <a:xfrm>
                <a:off x="-5761048" y="3149779"/>
                <a:ext cx="2688122" cy="530108"/>
              </a:xfrm>
              <a:prstGeom prst="rect">
                <a:avLst/>
              </a:prstGeom>
            </p:spPr>
            <p:txBody>
              <a:bodyPr wrap="square">
                <a:spAutoFit/>
              </a:bodyPr>
              <a:lstStyle/>
              <a:p>
                <a:pPr>
                  <a:lnSpc>
                    <a:spcPct val="114000"/>
                  </a:lnSpc>
                </a:pPr>
                <a:r>
                  <a:rPr lang="zh-CN" altLang="en-US" sz="1100" dirty="0">
                    <a:solidFill>
                      <a:schemeClr val="bg1">
                        <a:lumMod val="50000"/>
                      </a:schemeClr>
                    </a:solidFill>
                    <a:latin typeface="微软雅黑" pitchFamily="34" charset="-122"/>
                    <a:ea typeface="微软雅黑" pitchFamily="34" charset="-122"/>
                  </a:rPr>
                  <a:t>Tap here to enter text content,</a:t>
                </a:r>
                <a:r>
                  <a:rPr lang="en-US" altLang="zh-CN" sz="1100" dirty="0">
                    <a:solidFill>
                      <a:schemeClr val="bg1">
                        <a:lumMod val="50000"/>
                      </a:schemeClr>
                    </a:solidFill>
                    <a:latin typeface="微软雅黑" pitchFamily="34" charset="-122"/>
                    <a:ea typeface="微软雅黑" pitchFamily="34" charset="-122"/>
                  </a:rPr>
                  <a:t>Ppt</a:t>
                </a:r>
                <a:r>
                  <a:rPr lang="zh-CN" altLang="en-US" sz="1100" dirty="0">
                    <a:solidFill>
                      <a:schemeClr val="bg1">
                        <a:lumMod val="50000"/>
                      </a:schemeClr>
                    </a:solidFill>
                    <a:latin typeface="微软雅黑" pitchFamily="34" charset="-122"/>
                    <a:ea typeface="微软雅黑" pitchFamily="34" charset="-122"/>
                  </a:rPr>
                  <a:t>Template all text images can be edited, and the data graph will modify the color size shape.</a:t>
                </a:r>
              </a:p>
            </p:txBody>
          </p:sp>
          <p:sp>
            <p:nvSpPr>
              <p:cNvPr id="19" name="矩形 27"/>
              <p:cNvSpPr/>
              <p:nvPr/>
            </p:nvSpPr>
            <p:spPr>
              <a:xfrm>
                <a:off x="-4467744" y="2866539"/>
                <a:ext cx="1394818" cy="291635"/>
              </a:xfrm>
              <a:prstGeom prst="rect">
                <a:avLst/>
              </a:prstGeom>
            </p:spPr>
            <p:txBody>
              <a:bodyPr wrap="none">
                <a:spAutoFit/>
              </a:bodyPr>
              <a:lstStyle/>
              <a:p>
                <a:pPr>
                  <a:defRPr/>
                </a:pPr>
                <a:r>
                  <a:rPr lang="zh-CN" altLang="en-US" dirty="0">
                    <a:solidFill>
                      <a:schemeClr val="bg1">
                        <a:lumMod val="50000"/>
                      </a:schemeClr>
                    </a:solidFill>
                    <a:latin typeface="微软雅黑" pitchFamily="34" charset="-122"/>
                    <a:ea typeface="微软雅黑" pitchFamily="34" charset="-122"/>
                  </a:rPr>
                  <a:t>Click Add Title</a:t>
                </a:r>
                <a:endParaRPr lang="en-US" altLang="zh-CN" dirty="0">
                  <a:solidFill>
                    <a:schemeClr val="bg1">
                      <a:lumMod val="50000"/>
                    </a:schemeClr>
                  </a:solidFill>
                  <a:latin typeface="微软雅黑" pitchFamily="34" charset="-122"/>
                  <a:ea typeface="微软雅黑" pitchFamily="34" charset="-122"/>
                </a:endParaRPr>
              </a:p>
            </p:txBody>
          </p:sp>
        </p:grpSp>
        <p:grpSp>
          <p:nvGrpSpPr>
            <p:cNvPr id="20" name="组合 37"/>
            <p:cNvGrpSpPr/>
            <p:nvPr/>
          </p:nvGrpSpPr>
          <p:grpSpPr>
            <a:xfrm>
              <a:off x="7977383" y="2891568"/>
              <a:ext cx="3396863" cy="1156633"/>
              <a:chOff x="-5761048" y="2866537"/>
              <a:chExt cx="2688122" cy="813350"/>
            </a:xfrm>
          </p:grpSpPr>
          <p:sp>
            <p:nvSpPr>
              <p:cNvPr id="21" name="矩形 38"/>
              <p:cNvSpPr/>
              <p:nvPr/>
            </p:nvSpPr>
            <p:spPr>
              <a:xfrm>
                <a:off x="-5761048" y="3149779"/>
                <a:ext cx="2688122" cy="530108"/>
              </a:xfrm>
              <a:prstGeom prst="rect">
                <a:avLst/>
              </a:prstGeom>
            </p:spPr>
            <p:txBody>
              <a:bodyPr wrap="square">
                <a:spAutoFit/>
              </a:bodyPr>
              <a:lstStyle/>
              <a:p>
                <a:pPr>
                  <a:lnSpc>
                    <a:spcPct val="114000"/>
                  </a:lnSpc>
                </a:pPr>
                <a:r>
                  <a:rPr lang="zh-CN" altLang="en-US" sz="1100" dirty="0">
                    <a:solidFill>
                      <a:schemeClr val="bg1">
                        <a:lumMod val="50000"/>
                      </a:schemeClr>
                    </a:solidFill>
                    <a:latin typeface="微软雅黑" pitchFamily="34" charset="-122"/>
                    <a:ea typeface="微软雅黑" pitchFamily="34" charset="-122"/>
                  </a:rPr>
                  <a:t>Tap here to enter text content,</a:t>
                </a:r>
                <a:r>
                  <a:rPr lang="en-US" altLang="zh-CN" sz="1100" dirty="0">
                    <a:solidFill>
                      <a:schemeClr val="bg1">
                        <a:lumMod val="50000"/>
                      </a:schemeClr>
                    </a:solidFill>
                    <a:latin typeface="微软雅黑" pitchFamily="34" charset="-122"/>
                    <a:ea typeface="微软雅黑" pitchFamily="34" charset="-122"/>
                  </a:rPr>
                  <a:t>Ppt</a:t>
                </a:r>
                <a:r>
                  <a:rPr lang="zh-CN" altLang="en-US" sz="1100" dirty="0">
                    <a:solidFill>
                      <a:schemeClr val="bg1">
                        <a:lumMod val="50000"/>
                      </a:schemeClr>
                    </a:solidFill>
                    <a:latin typeface="微软雅黑" pitchFamily="34" charset="-122"/>
                    <a:ea typeface="微软雅黑" pitchFamily="34" charset="-122"/>
                  </a:rPr>
                  <a:t>Template all text images can be edited, and the data graph will modify the color size shape.</a:t>
                </a:r>
              </a:p>
            </p:txBody>
          </p:sp>
          <p:sp>
            <p:nvSpPr>
              <p:cNvPr id="22" name="矩形 39"/>
              <p:cNvSpPr/>
              <p:nvPr/>
            </p:nvSpPr>
            <p:spPr>
              <a:xfrm>
                <a:off x="-4467744" y="2866537"/>
                <a:ext cx="1394818" cy="291635"/>
              </a:xfrm>
              <a:prstGeom prst="rect">
                <a:avLst/>
              </a:prstGeom>
            </p:spPr>
            <p:txBody>
              <a:bodyPr wrap="none">
                <a:spAutoFit/>
              </a:bodyPr>
              <a:lstStyle/>
              <a:p>
                <a:pPr>
                  <a:defRPr/>
                </a:pPr>
                <a:r>
                  <a:rPr lang="zh-CN" altLang="en-US" dirty="0">
                    <a:solidFill>
                      <a:schemeClr val="bg1">
                        <a:lumMod val="50000"/>
                      </a:schemeClr>
                    </a:solidFill>
                    <a:latin typeface="微软雅黑" pitchFamily="34" charset="-122"/>
                    <a:ea typeface="微软雅黑" pitchFamily="34" charset="-122"/>
                  </a:rPr>
                  <a:t>Click Add Title</a:t>
                </a:r>
                <a:endParaRPr lang="en-US" altLang="zh-CN" dirty="0">
                  <a:solidFill>
                    <a:schemeClr val="bg1">
                      <a:lumMod val="50000"/>
                    </a:schemeClr>
                  </a:solidFill>
                  <a:latin typeface="微软雅黑" pitchFamily="34" charset="-122"/>
                  <a:ea typeface="微软雅黑" pitchFamily="34" charset="-122"/>
                </a:endParaRPr>
              </a:p>
            </p:txBody>
          </p:sp>
        </p:grpSp>
        <p:grpSp>
          <p:nvGrpSpPr>
            <p:cNvPr id="23" name="组合 40"/>
            <p:cNvGrpSpPr/>
            <p:nvPr/>
          </p:nvGrpSpPr>
          <p:grpSpPr>
            <a:xfrm>
              <a:off x="7977383" y="4197524"/>
              <a:ext cx="3396863" cy="1156631"/>
              <a:chOff x="-5761048" y="2866538"/>
              <a:chExt cx="2688122" cy="813349"/>
            </a:xfrm>
          </p:grpSpPr>
          <p:sp>
            <p:nvSpPr>
              <p:cNvPr id="24" name="矩形 41"/>
              <p:cNvSpPr/>
              <p:nvPr/>
            </p:nvSpPr>
            <p:spPr>
              <a:xfrm>
                <a:off x="-5761048" y="3149779"/>
                <a:ext cx="2688122" cy="530108"/>
              </a:xfrm>
              <a:prstGeom prst="rect">
                <a:avLst/>
              </a:prstGeom>
            </p:spPr>
            <p:txBody>
              <a:bodyPr wrap="square">
                <a:spAutoFit/>
              </a:bodyPr>
              <a:lstStyle/>
              <a:p>
                <a:pPr>
                  <a:lnSpc>
                    <a:spcPct val="114000"/>
                  </a:lnSpc>
                </a:pPr>
                <a:r>
                  <a:rPr lang="zh-CN" altLang="en-US" sz="1100" dirty="0">
                    <a:solidFill>
                      <a:schemeClr val="bg1">
                        <a:lumMod val="50000"/>
                      </a:schemeClr>
                    </a:solidFill>
                    <a:latin typeface="微软雅黑" pitchFamily="34" charset="-122"/>
                    <a:ea typeface="微软雅黑" pitchFamily="34" charset="-122"/>
                  </a:rPr>
                  <a:t>Tap here to enter text content,</a:t>
                </a:r>
                <a:r>
                  <a:rPr lang="en-US" altLang="zh-CN" sz="1100" dirty="0">
                    <a:solidFill>
                      <a:schemeClr val="bg1">
                        <a:lumMod val="50000"/>
                      </a:schemeClr>
                    </a:solidFill>
                    <a:latin typeface="微软雅黑" pitchFamily="34" charset="-122"/>
                    <a:ea typeface="微软雅黑" pitchFamily="34" charset="-122"/>
                  </a:rPr>
                  <a:t>Ppt</a:t>
                </a:r>
                <a:r>
                  <a:rPr lang="zh-CN" altLang="en-US" sz="1100" dirty="0">
                    <a:solidFill>
                      <a:schemeClr val="bg1">
                        <a:lumMod val="50000"/>
                      </a:schemeClr>
                    </a:solidFill>
                    <a:latin typeface="微软雅黑" pitchFamily="34" charset="-122"/>
                    <a:ea typeface="微软雅黑" pitchFamily="34" charset="-122"/>
                  </a:rPr>
                  <a:t>Template all text images can be edited, and the data graph will modify the color size shape.</a:t>
                </a:r>
                <a:endParaRPr lang="zh-CN" altLang="en-US" sz="1100" dirty="0">
                  <a:solidFill>
                    <a:schemeClr val="bg1">
                      <a:lumMod val="50000"/>
                    </a:schemeClr>
                  </a:solidFill>
                  <a:latin typeface="微软雅黑" pitchFamily="34" charset="-122"/>
                  <a:ea typeface="微软雅黑" pitchFamily="34" charset="-122"/>
                  <a:cs typeface="Arial" pitchFamily="34" charset="0"/>
                </a:endParaRPr>
              </a:p>
            </p:txBody>
          </p:sp>
          <p:sp>
            <p:nvSpPr>
              <p:cNvPr id="25" name="矩形 42"/>
              <p:cNvSpPr/>
              <p:nvPr/>
            </p:nvSpPr>
            <p:spPr>
              <a:xfrm>
                <a:off x="-4467744" y="2866538"/>
                <a:ext cx="1394818" cy="291635"/>
              </a:xfrm>
              <a:prstGeom prst="rect">
                <a:avLst/>
              </a:prstGeom>
            </p:spPr>
            <p:txBody>
              <a:bodyPr wrap="none">
                <a:spAutoFit/>
              </a:bodyPr>
              <a:lstStyle/>
              <a:p>
                <a:pPr>
                  <a:defRPr/>
                </a:pPr>
                <a:r>
                  <a:rPr lang="zh-CN" altLang="en-US" dirty="0">
                    <a:solidFill>
                      <a:schemeClr val="bg1">
                        <a:lumMod val="50000"/>
                      </a:schemeClr>
                    </a:solidFill>
                    <a:latin typeface="微软雅黑" pitchFamily="34" charset="-122"/>
                    <a:ea typeface="微软雅黑" pitchFamily="34" charset="-122"/>
                  </a:rPr>
                  <a:t>Click Add Title</a:t>
                </a:r>
                <a:endParaRPr lang="en-US" altLang="zh-CN" dirty="0">
                  <a:solidFill>
                    <a:schemeClr val="bg1">
                      <a:lumMod val="50000"/>
                    </a:schemeClr>
                  </a:solidFill>
                  <a:latin typeface="微软雅黑" pitchFamily="34" charset="-122"/>
                  <a:ea typeface="微软雅黑" pitchFamily="34" charset="-122"/>
                </a:endParaRPr>
              </a:p>
            </p:txBody>
          </p:sp>
        </p:grpSp>
        <p:grpSp>
          <p:nvGrpSpPr>
            <p:cNvPr id="26" name="组合 43"/>
            <p:cNvGrpSpPr/>
            <p:nvPr/>
          </p:nvGrpSpPr>
          <p:grpSpPr>
            <a:xfrm>
              <a:off x="7977383" y="5470020"/>
              <a:ext cx="3396863" cy="1156634"/>
              <a:chOff x="-5761048" y="2866536"/>
              <a:chExt cx="2688122" cy="813351"/>
            </a:xfrm>
          </p:grpSpPr>
          <p:sp>
            <p:nvSpPr>
              <p:cNvPr id="27" name="矩形 44"/>
              <p:cNvSpPr/>
              <p:nvPr/>
            </p:nvSpPr>
            <p:spPr>
              <a:xfrm>
                <a:off x="-5761048" y="3149779"/>
                <a:ext cx="2688122" cy="530108"/>
              </a:xfrm>
              <a:prstGeom prst="rect">
                <a:avLst/>
              </a:prstGeom>
            </p:spPr>
            <p:txBody>
              <a:bodyPr wrap="square">
                <a:spAutoFit/>
              </a:bodyPr>
              <a:lstStyle/>
              <a:p>
                <a:pPr>
                  <a:lnSpc>
                    <a:spcPct val="114000"/>
                  </a:lnSpc>
                </a:pPr>
                <a:r>
                  <a:rPr lang="zh-CN" altLang="en-US" sz="1100" dirty="0">
                    <a:solidFill>
                      <a:schemeClr val="bg1">
                        <a:lumMod val="50000"/>
                      </a:schemeClr>
                    </a:solidFill>
                    <a:latin typeface="微软雅黑" pitchFamily="34" charset="-122"/>
                    <a:ea typeface="微软雅黑" pitchFamily="34" charset="-122"/>
                  </a:rPr>
                  <a:t>Tap here to enter text content,</a:t>
                </a:r>
                <a:r>
                  <a:rPr lang="en-US" altLang="zh-CN" sz="1100" dirty="0">
                    <a:solidFill>
                      <a:schemeClr val="bg1">
                        <a:lumMod val="50000"/>
                      </a:schemeClr>
                    </a:solidFill>
                    <a:latin typeface="微软雅黑" pitchFamily="34" charset="-122"/>
                    <a:ea typeface="微软雅黑" pitchFamily="34" charset="-122"/>
                  </a:rPr>
                  <a:t>Ppt</a:t>
                </a:r>
                <a:r>
                  <a:rPr lang="zh-CN" altLang="en-US" sz="1100" dirty="0">
                    <a:solidFill>
                      <a:schemeClr val="bg1">
                        <a:lumMod val="50000"/>
                      </a:schemeClr>
                    </a:solidFill>
                    <a:latin typeface="微软雅黑" pitchFamily="34" charset="-122"/>
                    <a:ea typeface="微软雅黑" pitchFamily="34" charset="-122"/>
                  </a:rPr>
                  <a:t>Template all text images can be edited, and the data graph will modify the color size shape.</a:t>
                </a:r>
                <a:endParaRPr lang="zh-CN" altLang="en-US" sz="1100" dirty="0">
                  <a:solidFill>
                    <a:schemeClr val="bg1">
                      <a:lumMod val="50000"/>
                    </a:schemeClr>
                  </a:solidFill>
                  <a:latin typeface="微软雅黑" pitchFamily="34" charset="-122"/>
                  <a:ea typeface="微软雅黑" pitchFamily="34" charset="-122"/>
                  <a:cs typeface="Arial" pitchFamily="34" charset="0"/>
                </a:endParaRPr>
              </a:p>
            </p:txBody>
          </p:sp>
          <p:sp>
            <p:nvSpPr>
              <p:cNvPr id="28" name="矩形 45"/>
              <p:cNvSpPr/>
              <p:nvPr/>
            </p:nvSpPr>
            <p:spPr>
              <a:xfrm>
                <a:off x="-4467744" y="2866536"/>
                <a:ext cx="1394818" cy="291635"/>
              </a:xfrm>
              <a:prstGeom prst="rect">
                <a:avLst/>
              </a:prstGeom>
            </p:spPr>
            <p:txBody>
              <a:bodyPr wrap="none">
                <a:spAutoFit/>
              </a:bodyPr>
              <a:lstStyle/>
              <a:p>
                <a:pPr>
                  <a:defRPr/>
                </a:pPr>
                <a:r>
                  <a:rPr lang="zh-CN" altLang="en-US" dirty="0">
                    <a:solidFill>
                      <a:schemeClr val="bg1">
                        <a:lumMod val="50000"/>
                      </a:schemeClr>
                    </a:solidFill>
                    <a:latin typeface="微软雅黑" pitchFamily="34" charset="-122"/>
                    <a:ea typeface="微软雅黑" pitchFamily="34" charset="-122"/>
                  </a:rPr>
                  <a:t>Click Add Title</a:t>
                </a:r>
                <a:endParaRPr lang="en-US" altLang="zh-CN" dirty="0">
                  <a:solidFill>
                    <a:schemeClr val="bg1">
                      <a:lumMod val="50000"/>
                    </a:schemeClr>
                  </a:solidFill>
                  <a:latin typeface="微软雅黑" pitchFamily="34" charset="-122"/>
                  <a:ea typeface="微软雅黑" pitchFamily="34" charset="-122"/>
                </a:endParaRPr>
              </a:p>
            </p:txBody>
          </p:sp>
        </p:gr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84608" y="333151"/>
            <a:ext cx="5813816" cy="1067632"/>
            <a:chOff x="3204063" y="333151"/>
            <a:chExt cx="5813816" cy="849266"/>
          </a:xfrm>
        </p:grpSpPr>
        <p:sp>
          <p:nvSpPr>
            <p:cNvPr id="6" name="梯形 5"/>
            <p:cNvSpPr/>
            <p:nvPr/>
          </p:nvSpPr>
          <p:spPr>
            <a:xfrm rot="5400000">
              <a:off x="5686338" y="-2149124"/>
              <a:ext cx="849266" cy="5813816"/>
            </a:xfrm>
            <a:prstGeom prst="trapezoid">
              <a:avLst>
                <a:gd name="adj" fmla="val 0"/>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914519" y="550417"/>
              <a:ext cx="4392902" cy="394806"/>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solidFill>
                  <a:latin typeface="微软雅黑" pitchFamily="34" charset="-122"/>
                  <a:ea typeface="微软雅黑" pitchFamily="34" charset="-122"/>
                </a:rPr>
                <a:t>Click to add title text</a:t>
              </a:r>
              <a:endParaRPr lang="en-US" sz="2800" cap="small" dirty="0">
                <a:solidFill>
                  <a:schemeClr val="bg1"/>
                </a:solidFill>
                <a:latin typeface="微软雅黑" pitchFamily="34" charset="-122"/>
                <a:ea typeface="微软雅黑" pitchFamily="34" charset="-122"/>
              </a:endParaRPr>
            </a:p>
          </p:txBody>
        </p:sp>
      </p:grpSp>
      <p:sp>
        <p:nvSpPr>
          <p:cNvPr id="5" name="Freeform 5"/>
          <p:cNvSpPr/>
          <p:nvPr/>
        </p:nvSpPr>
        <p:spPr bwMode="auto">
          <a:xfrm>
            <a:off x="5211536" y="3155179"/>
            <a:ext cx="506412" cy="1024650"/>
          </a:xfrm>
          <a:custGeom>
            <a:avLst/>
            <a:gdLst>
              <a:gd name="T0" fmla="*/ 8 w 112"/>
              <a:gd name="T1" fmla="*/ 0 h 226"/>
              <a:gd name="T2" fmla="*/ 15 w 112"/>
              <a:gd name="T3" fmla="*/ 126 h 226"/>
              <a:gd name="T4" fmla="*/ 61 w 112"/>
              <a:gd name="T5" fmla="*/ 226 h 226"/>
              <a:gd name="T6" fmla="*/ 112 w 112"/>
              <a:gd name="T7" fmla="*/ 226 h 226"/>
              <a:gd name="T8" fmla="*/ 71 w 112"/>
              <a:gd name="T9" fmla="*/ 145 h 226"/>
              <a:gd name="T10" fmla="*/ 56 w 112"/>
              <a:gd name="T11" fmla="*/ 0 h 226"/>
              <a:gd name="T12" fmla="*/ 8 w 112"/>
              <a:gd name="T13" fmla="*/ 0 h 226"/>
            </a:gdLst>
            <a:ahLst/>
            <a:cxnLst>
              <a:cxn ang="0">
                <a:pos x="T0" y="T1"/>
              </a:cxn>
              <a:cxn ang="0">
                <a:pos x="T2" y="T3"/>
              </a:cxn>
              <a:cxn ang="0">
                <a:pos x="T4" y="T5"/>
              </a:cxn>
              <a:cxn ang="0">
                <a:pos x="T6" y="T7"/>
              </a:cxn>
              <a:cxn ang="0">
                <a:pos x="T8" y="T9"/>
              </a:cxn>
              <a:cxn ang="0">
                <a:pos x="T10" y="T11"/>
              </a:cxn>
              <a:cxn ang="0">
                <a:pos x="T12" y="T13"/>
              </a:cxn>
            </a:cxnLst>
            <a:rect l="0" t="0" r="r" b="b"/>
            <a:pathLst>
              <a:path w="112" h="226">
                <a:moveTo>
                  <a:pt x="8" y="0"/>
                </a:moveTo>
                <a:cubicBezTo>
                  <a:pt x="0" y="51"/>
                  <a:pt x="8" y="96"/>
                  <a:pt x="15" y="126"/>
                </a:cubicBezTo>
                <a:cubicBezTo>
                  <a:pt x="22" y="153"/>
                  <a:pt x="41" y="191"/>
                  <a:pt x="61" y="226"/>
                </a:cubicBezTo>
                <a:cubicBezTo>
                  <a:pt x="112" y="226"/>
                  <a:pt x="112" y="226"/>
                  <a:pt x="112" y="226"/>
                </a:cubicBezTo>
                <a:cubicBezTo>
                  <a:pt x="99" y="203"/>
                  <a:pt x="84" y="176"/>
                  <a:pt x="71" y="145"/>
                </a:cubicBezTo>
                <a:cubicBezTo>
                  <a:pt x="56" y="107"/>
                  <a:pt x="47" y="54"/>
                  <a:pt x="56" y="0"/>
                </a:cubicBezTo>
                <a:lnTo>
                  <a:pt x="8" y="0"/>
                </a:lnTo>
                <a:close/>
              </a:path>
            </a:pathLst>
          </a:custGeom>
          <a:solidFill>
            <a:srgbClr val="D981B2"/>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7" name="Freeform 6"/>
          <p:cNvSpPr/>
          <p:nvPr/>
        </p:nvSpPr>
        <p:spPr bwMode="auto">
          <a:xfrm>
            <a:off x="5247983" y="2107504"/>
            <a:ext cx="1218075" cy="1034244"/>
          </a:xfrm>
          <a:custGeom>
            <a:avLst/>
            <a:gdLst>
              <a:gd name="T0" fmla="*/ 48 w 269"/>
              <a:gd name="T1" fmla="*/ 228 h 228"/>
              <a:gd name="T2" fmla="*/ 91 w 269"/>
              <a:gd name="T3" fmla="*/ 130 h 228"/>
              <a:gd name="T4" fmla="*/ 269 w 269"/>
              <a:gd name="T5" fmla="*/ 46 h 228"/>
              <a:gd name="T6" fmla="*/ 269 w 269"/>
              <a:gd name="T7" fmla="*/ 0 h 228"/>
              <a:gd name="T8" fmla="*/ 50 w 269"/>
              <a:gd name="T9" fmla="*/ 110 h 228"/>
              <a:gd name="T10" fmla="*/ 0 w 269"/>
              <a:gd name="T11" fmla="*/ 228 h 228"/>
              <a:gd name="T12" fmla="*/ 48 w 269"/>
              <a:gd name="T13" fmla="*/ 228 h 228"/>
            </a:gdLst>
            <a:ahLst/>
            <a:cxnLst>
              <a:cxn ang="0">
                <a:pos x="T0" y="T1"/>
              </a:cxn>
              <a:cxn ang="0">
                <a:pos x="T2" y="T3"/>
              </a:cxn>
              <a:cxn ang="0">
                <a:pos x="T4" y="T5"/>
              </a:cxn>
              <a:cxn ang="0">
                <a:pos x="T6" y="T7"/>
              </a:cxn>
              <a:cxn ang="0">
                <a:pos x="T8" y="T9"/>
              </a:cxn>
              <a:cxn ang="0">
                <a:pos x="T10" y="T11"/>
              </a:cxn>
              <a:cxn ang="0">
                <a:pos x="T12" y="T13"/>
              </a:cxn>
            </a:cxnLst>
            <a:rect l="0" t="0" r="r" b="b"/>
            <a:pathLst>
              <a:path w="269" h="228">
                <a:moveTo>
                  <a:pt x="48" y="228"/>
                </a:moveTo>
                <a:cubicBezTo>
                  <a:pt x="54" y="194"/>
                  <a:pt x="67" y="160"/>
                  <a:pt x="91" y="130"/>
                </a:cubicBezTo>
                <a:cubicBezTo>
                  <a:pt x="153" y="50"/>
                  <a:pt x="246" y="46"/>
                  <a:pt x="269" y="46"/>
                </a:cubicBezTo>
                <a:cubicBezTo>
                  <a:pt x="269" y="0"/>
                  <a:pt x="269" y="0"/>
                  <a:pt x="269" y="0"/>
                </a:cubicBezTo>
                <a:cubicBezTo>
                  <a:pt x="226" y="0"/>
                  <a:pt x="123" y="10"/>
                  <a:pt x="50" y="110"/>
                </a:cubicBezTo>
                <a:cubicBezTo>
                  <a:pt x="21" y="150"/>
                  <a:pt x="6" y="190"/>
                  <a:pt x="0" y="228"/>
                </a:cubicBezTo>
                <a:lnTo>
                  <a:pt x="48" y="228"/>
                </a:lnTo>
                <a:close/>
              </a:path>
            </a:pathLst>
          </a:custGeom>
          <a:solidFill>
            <a:srgbClr val="7FC4C9"/>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8" name="Freeform 7"/>
          <p:cNvSpPr/>
          <p:nvPr/>
        </p:nvSpPr>
        <p:spPr bwMode="auto">
          <a:xfrm>
            <a:off x="5495432" y="4193261"/>
            <a:ext cx="970623" cy="1028488"/>
          </a:xfrm>
          <a:custGeom>
            <a:avLst/>
            <a:gdLst>
              <a:gd name="T0" fmla="*/ 108 w 214"/>
              <a:gd name="T1" fmla="*/ 146 h 227"/>
              <a:gd name="T2" fmla="*/ 82 w 214"/>
              <a:gd name="T3" fmla="*/ 51 h 227"/>
              <a:gd name="T4" fmla="*/ 51 w 214"/>
              <a:gd name="T5" fmla="*/ 0 h 227"/>
              <a:gd name="T6" fmla="*/ 0 w 214"/>
              <a:gd name="T7" fmla="*/ 0 h 227"/>
              <a:gd name="T8" fmla="*/ 47 w 214"/>
              <a:gd name="T9" fmla="*/ 82 h 227"/>
              <a:gd name="T10" fmla="*/ 65 w 214"/>
              <a:gd name="T11" fmla="*/ 158 h 227"/>
              <a:gd name="T12" fmla="*/ 85 w 214"/>
              <a:gd name="T13" fmla="*/ 205 h 227"/>
              <a:gd name="T14" fmla="*/ 109 w 214"/>
              <a:gd name="T15" fmla="*/ 227 h 227"/>
              <a:gd name="T16" fmla="*/ 214 w 214"/>
              <a:gd name="T17" fmla="*/ 227 h 227"/>
              <a:gd name="T18" fmla="*/ 214 w 214"/>
              <a:gd name="T19" fmla="*/ 184 h 227"/>
              <a:gd name="T20" fmla="*/ 126 w 214"/>
              <a:gd name="T21" fmla="*/ 184 h 227"/>
              <a:gd name="T22" fmla="*/ 108 w 214"/>
              <a:gd name="T23" fmla="*/ 146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4" h="227">
                <a:moveTo>
                  <a:pt x="108" y="146"/>
                </a:moveTo>
                <a:cubicBezTo>
                  <a:pt x="108" y="127"/>
                  <a:pt x="98" y="80"/>
                  <a:pt x="82" y="51"/>
                </a:cubicBezTo>
                <a:cubicBezTo>
                  <a:pt x="74" y="37"/>
                  <a:pt x="63" y="20"/>
                  <a:pt x="51" y="0"/>
                </a:cubicBezTo>
                <a:cubicBezTo>
                  <a:pt x="0" y="0"/>
                  <a:pt x="0" y="0"/>
                  <a:pt x="0" y="0"/>
                </a:cubicBezTo>
                <a:cubicBezTo>
                  <a:pt x="20" y="36"/>
                  <a:pt x="40" y="68"/>
                  <a:pt x="47" y="82"/>
                </a:cubicBezTo>
                <a:cubicBezTo>
                  <a:pt x="59" y="107"/>
                  <a:pt x="65" y="146"/>
                  <a:pt x="65" y="158"/>
                </a:cubicBezTo>
                <a:cubicBezTo>
                  <a:pt x="66" y="171"/>
                  <a:pt x="72" y="190"/>
                  <a:pt x="85" y="205"/>
                </a:cubicBezTo>
                <a:cubicBezTo>
                  <a:pt x="99" y="220"/>
                  <a:pt x="109" y="227"/>
                  <a:pt x="109" y="227"/>
                </a:cubicBezTo>
                <a:cubicBezTo>
                  <a:pt x="214" y="227"/>
                  <a:pt x="214" y="227"/>
                  <a:pt x="214" y="227"/>
                </a:cubicBezTo>
                <a:cubicBezTo>
                  <a:pt x="214" y="184"/>
                  <a:pt x="214" y="184"/>
                  <a:pt x="214" y="184"/>
                </a:cubicBezTo>
                <a:cubicBezTo>
                  <a:pt x="126" y="184"/>
                  <a:pt x="126" y="184"/>
                  <a:pt x="126" y="184"/>
                </a:cubicBezTo>
                <a:cubicBezTo>
                  <a:pt x="123" y="183"/>
                  <a:pt x="108" y="174"/>
                  <a:pt x="108" y="146"/>
                </a:cubicBezTo>
                <a:close/>
              </a:path>
            </a:pathLst>
          </a:custGeom>
          <a:solidFill>
            <a:srgbClr val="7FC4C9"/>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9" name="Freeform 8"/>
          <p:cNvSpPr/>
          <p:nvPr/>
        </p:nvSpPr>
        <p:spPr bwMode="auto">
          <a:xfrm>
            <a:off x="7227593" y="3155179"/>
            <a:ext cx="506412" cy="1024650"/>
          </a:xfrm>
          <a:custGeom>
            <a:avLst/>
            <a:gdLst>
              <a:gd name="T0" fmla="*/ 104 w 112"/>
              <a:gd name="T1" fmla="*/ 0 h 226"/>
              <a:gd name="T2" fmla="*/ 97 w 112"/>
              <a:gd name="T3" fmla="*/ 126 h 226"/>
              <a:gd name="T4" fmla="*/ 51 w 112"/>
              <a:gd name="T5" fmla="*/ 226 h 226"/>
              <a:gd name="T6" fmla="*/ 0 w 112"/>
              <a:gd name="T7" fmla="*/ 226 h 226"/>
              <a:gd name="T8" fmla="*/ 41 w 112"/>
              <a:gd name="T9" fmla="*/ 145 h 226"/>
              <a:gd name="T10" fmla="*/ 57 w 112"/>
              <a:gd name="T11" fmla="*/ 0 h 226"/>
              <a:gd name="T12" fmla="*/ 104 w 112"/>
              <a:gd name="T13" fmla="*/ 0 h 226"/>
            </a:gdLst>
            <a:ahLst/>
            <a:cxnLst>
              <a:cxn ang="0">
                <a:pos x="T0" y="T1"/>
              </a:cxn>
              <a:cxn ang="0">
                <a:pos x="T2" y="T3"/>
              </a:cxn>
              <a:cxn ang="0">
                <a:pos x="T4" y="T5"/>
              </a:cxn>
              <a:cxn ang="0">
                <a:pos x="T6" y="T7"/>
              </a:cxn>
              <a:cxn ang="0">
                <a:pos x="T8" y="T9"/>
              </a:cxn>
              <a:cxn ang="0">
                <a:pos x="T10" y="T11"/>
              </a:cxn>
              <a:cxn ang="0">
                <a:pos x="T12" y="T13"/>
              </a:cxn>
            </a:cxnLst>
            <a:rect l="0" t="0" r="r" b="b"/>
            <a:pathLst>
              <a:path w="112" h="226">
                <a:moveTo>
                  <a:pt x="104" y="0"/>
                </a:moveTo>
                <a:cubicBezTo>
                  <a:pt x="112" y="51"/>
                  <a:pt x="104" y="96"/>
                  <a:pt x="97" y="126"/>
                </a:cubicBezTo>
                <a:cubicBezTo>
                  <a:pt x="90" y="153"/>
                  <a:pt x="71" y="191"/>
                  <a:pt x="51" y="226"/>
                </a:cubicBezTo>
                <a:cubicBezTo>
                  <a:pt x="0" y="226"/>
                  <a:pt x="0" y="226"/>
                  <a:pt x="0" y="226"/>
                </a:cubicBezTo>
                <a:cubicBezTo>
                  <a:pt x="14" y="203"/>
                  <a:pt x="28" y="176"/>
                  <a:pt x="41" y="145"/>
                </a:cubicBezTo>
                <a:cubicBezTo>
                  <a:pt x="56" y="107"/>
                  <a:pt x="65" y="54"/>
                  <a:pt x="57" y="0"/>
                </a:cubicBezTo>
                <a:lnTo>
                  <a:pt x="104" y="0"/>
                </a:lnTo>
                <a:close/>
              </a:path>
            </a:pathLst>
          </a:custGeom>
          <a:solidFill>
            <a:srgbClr val="7FC4C9"/>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10" name="Freeform 9"/>
          <p:cNvSpPr/>
          <p:nvPr/>
        </p:nvSpPr>
        <p:spPr bwMode="auto">
          <a:xfrm>
            <a:off x="6479485" y="2107504"/>
            <a:ext cx="1218075" cy="1034244"/>
          </a:xfrm>
          <a:custGeom>
            <a:avLst/>
            <a:gdLst>
              <a:gd name="T0" fmla="*/ 221 w 269"/>
              <a:gd name="T1" fmla="*/ 228 h 228"/>
              <a:gd name="T2" fmla="*/ 178 w 269"/>
              <a:gd name="T3" fmla="*/ 130 h 228"/>
              <a:gd name="T4" fmla="*/ 0 w 269"/>
              <a:gd name="T5" fmla="*/ 46 h 228"/>
              <a:gd name="T6" fmla="*/ 0 w 269"/>
              <a:gd name="T7" fmla="*/ 0 h 228"/>
              <a:gd name="T8" fmla="*/ 219 w 269"/>
              <a:gd name="T9" fmla="*/ 110 h 228"/>
              <a:gd name="T10" fmla="*/ 269 w 269"/>
              <a:gd name="T11" fmla="*/ 228 h 228"/>
              <a:gd name="T12" fmla="*/ 221 w 269"/>
              <a:gd name="T13" fmla="*/ 228 h 228"/>
            </a:gdLst>
            <a:ahLst/>
            <a:cxnLst>
              <a:cxn ang="0">
                <a:pos x="T0" y="T1"/>
              </a:cxn>
              <a:cxn ang="0">
                <a:pos x="T2" y="T3"/>
              </a:cxn>
              <a:cxn ang="0">
                <a:pos x="T4" y="T5"/>
              </a:cxn>
              <a:cxn ang="0">
                <a:pos x="T6" y="T7"/>
              </a:cxn>
              <a:cxn ang="0">
                <a:pos x="T8" y="T9"/>
              </a:cxn>
              <a:cxn ang="0">
                <a:pos x="T10" y="T11"/>
              </a:cxn>
              <a:cxn ang="0">
                <a:pos x="T12" y="T13"/>
              </a:cxn>
            </a:cxnLst>
            <a:rect l="0" t="0" r="r" b="b"/>
            <a:pathLst>
              <a:path w="269" h="228">
                <a:moveTo>
                  <a:pt x="221" y="228"/>
                </a:moveTo>
                <a:cubicBezTo>
                  <a:pt x="215" y="194"/>
                  <a:pt x="202" y="160"/>
                  <a:pt x="178" y="130"/>
                </a:cubicBezTo>
                <a:cubicBezTo>
                  <a:pt x="116" y="50"/>
                  <a:pt x="23" y="46"/>
                  <a:pt x="0" y="46"/>
                </a:cubicBezTo>
                <a:cubicBezTo>
                  <a:pt x="0" y="0"/>
                  <a:pt x="0" y="0"/>
                  <a:pt x="0" y="0"/>
                </a:cubicBezTo>
                <a:cubicBezTo>
                  <a:pt x="43" y="0"/>
                  <a:pt x="147" y="10"/>
                  <a:pt x="219" y="110"/>
                </a:cubicBezTo>
                <a:cubicBezTo>
                  <a:pt x="248" y="150"/>
                  <a:pt x="263" y="190"/>
                  <a:pt x="269" y="228"/>
                </a:cubicBezTo>
                <a:lnTo>
                  <a:pt x="221" y="228"/>
                </a:lnTo>
                <a:close/>
              </a:path>
            </a:pathLst>
          </a:custGeom>
          <a:solidFill>
            <a:srgbClr val="D981B2"/>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12" name="Freeform 10"/>
          <p:cNvSpPr/>
          <p:nvPr/>
        </p:nvSpPr>
        <p:spPr bwMode="auto">
          <a:xfrm>
            <a:off x="6479483" y="4193261"/>
            <a:ext cx="974460" cy="1028488"/>
          </a:xfrm>
          <a:custGeom>
            <a:avLst/>
            <a:gdLst>
              <a:gd name="T0" fmla="*/ 106 w 215"/>
              <a:gd name="T1" fmla="*/ 146 h 227"/>
              <a:gd name="T2" fmla="*/ 132 w 215"/>
              <a:gd name="T3" fmla="*/ 51 h 227"/>
              <a:gd name="T4" fmla="*/ 163 w 215"/>
              <a:gd name="T5" fmla="*/ 0 h 227"/>
              <a:gd name="T6" fmla="*/ 215 w 215"/>
              <a:gd name="T7" fmla="*/ 0 h 227"/>
              <a:gd name="T8" fmla="*/ 167 w 215"/>
              <a:gd name="T9" fmla="*/ 82 h 227"/>
              <a:gd name="T10" fmla="*/ 149 w 215"/>
              <a:gd name="T11" fmla="*/ 158 h 227"/>
              <a:gd name="T12" fmla="*/ 129 w 215"/>
              <a:gd name="T13" fmla="*/ 205 h 227"/>
              <a:gd name="T14" fmla="*/ 106 w 215"/>
              <a:gd name="T15" fmla="*/ 227 h 227"/>
              <a:gd name="T16" fmla="*/ 0 w 215"/>
              <a:gd name="T17" fmla="*/ 227 h 227"/>
              <a:gd name="T18" fmla="*/ 0 w 215"/>
              <a:gd name="T19" fmla="*/ 184 h 227"/>
              <a:gd name="T20" fmla="*/ 88 w 215"/>
              <a:gd name="T21" fmla="*/ 184 h 227"/>
              <a:gd name="T22" fmla="*/ 106 w 215"/>
              <a:gd name="T23" fmla="*/ 146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5" h="227">
                <a:moveTo>
                  <a:pt x="106" y="146"/>
                </a:moveTo>
                <a:cubicBezTo>
                  <a:pt x="106" y="127"/>
                  <a:pt x="116" y="80"/>
                  <a:pt x="132" y="51"/>
                </a:cubicBezTo>
                <a:cubicBezTo>
                  <a:pt x="140" y="37"/>
                  <a:pt x="151" y="20"/>
                  <a:pt x="163" y="0"/>
                </a:cubicBezTo>
                <a:cubicBezTo>
                  <a:pt x="215" y="0"/>
                  <a:pt x="215" y="0"/>
                  <a:pt x="215" y="0"/>
                </a:cubicBezTo>
                <a:cubicBezTo>
                  <a:pt x="194" y="36"/>
                  <a:pt x="174" y="68"/>
                  <a:pt x="167" y="82"/>
                </a:cubicBezTo>
                <a:cubicBezTo>
                  <a:pt x="155" y="107"/>
                  <a:pt x="149" y="146"/>
                  <a:pt x="149" y="158"/>
                </a:cubicBezTo>
                <a:cubicBezTo>
                  <a:pt x="149" y="171"/>
                  <a:pt x="143" y="190"/>
                  <a:pt x="129" y="205"/>
                </a:cubicBezTo>
                <a:cubicBezTo>
                  <a:pt x="115" y="220"/>
                  <a:pt x="106" y="227"/>
                  <a:pt x="106" y="227"/>
                </a:cubicBezTo>
                <a:cubicBezTo>
                  <a:pt x="0" y="227"/>
                  <a:pt x="0" y="227"/>
                  <a:pt x="0" y="227"/>
                </a:cubicBezTo>
                <a:cubicBezTo>
                  <a:pt x="0" y="184"/>
                  <a:pt x="0" y="184"/>
                  <a:pt x="0" y="184"/>
                </a:cubicBezTo>
                <a:cubicBezTo>
                  <a:pt x="88" y="184"/>
                  <a:pt x="88" y="184"/>
                  <a:pt x="88" y="184"/>
                </a:cubicBezTo>
                <a:cubicBezTo>
                  <a:pt x="91" y="183"/>
                  <a:pt x="106" y="174"/>
                  <a:pt x="106" y="146"/>
                </a:cubicBezTo>
                <a:close/>
              </a:path>
            </a:pathLst>
          </a:custGeom>
          <a:solidFill>
            <a:srgbClr val="D981B2"/>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13" name="Rectangle 11"/>
          <p:cNvSpPr>
            <a:spLocks noChangeArrowheads="1"/>
          </p:cNvSpPr>
          <p:nvPr/>
        </p:nvSpPr>
        <p:spPr bwMode="auto">
          <a:xfrm>
            <a:off x="5777412" y="3362411"/>
            <a:ext cx="230187" cy="59484"/>
          </a:xfrm>
          <a:prstGeom prst="rect">
            <a:avLst/>
          </a:prstGeom>
          <a:solidFill>
            <a:srgbClr val="D981B2"/>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14" name="Rectangle 12"/>
          <p:cNvSpPr>
            <a:spLocks noChangeArrowheads="1"/>
          </p:cNvSpPr>
          <p:nvPr/>
        </p:nvSpPr>
        <p:spPr bwMode="auto">
          <a:xfrm>
            <a:off x="6007600" y="3362411"/>
            <a:ext cx="232106" cy="59484"/>
          </a:xfrm>
          <a:prstGeom prst="rect">
            <a:avLst/>
          </a:prstGeom>
          <a:solidFill>
            <a:srgbClr val="D981B2"/>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15" name="Rectangle 13"/>
          <p:cNvSpPr>
            <a:spLocks noChangeArrowheads="1"/>
          </p:cNvSpPr>
          <p:nvPr/>
        </p:nvSpPr>
        <p:spPr bwMode="auto">
          <a:xfrm>
            <a:off x="6239705" y="3362411"/>
            <a:ext cx="235943" cy="59484"/>
          </a:xfrm>
          <a:prstGeom prst="rect">
            <a:avLst/>
          </a:prstGeom>
          <a:solidFill>
            <a:srgbClr val="D981B2"/>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16" name="Rectangle 14"/>
          <p:cNvSpPr>
            <a:spLocks noChangeArrowheads="1"/>
          </p:cNvSpPr>
          <p:nvPr/>
        </p:nvSpPr>
        <p:spPr bwMode="auto">
          <a:xfrm>
            <a:off x="6475647" y="3362411"/>
            <a:ext cx="230187" cy="59484"/>
          </a:xfrm>
          <a:prstGeom prst="rect">
            <a:avLst/>
          </a:prstGeom>
          <a:solidFill>
            <a:srgbClr val="D981B2"/>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17" name="Rectangle 15"/>
          <p:cNvSpPr>
            <a:spLocks noChangeArrowheads="1"/>
          </p:cNvSpPr>
          <p:nvPr/>
        </p:nvSpPr>
        <p:spPr bwMode="auto">
          <a:xfrm>
            <a:off x="6705833" y="3362411"/>
            <a:ext cx="232106" cy="59484"/>
          </a:xfrm>
          <a:prstGeom prst="rect">
            <a:avLst/>
          </a:prstGeom>
          <a:solidFill>
            <a:srgbClr val="D981B2"/>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18" name="Rectangle 16"/>
          <p:cNvSpPr>
            <a:spLocks noChangeArrowheads="1"/>
          </p:cNvSpPr>
          <p:nvPr/>
        </p:nvSpPr>
        <p:spPr bwMode="auto">
          <a:xfrm>
            <a:off x="6937939" y="3362411"/>
            <a:ext cx="234023" cy="59484"/>
          </a:xfrm>
          <a:prstGeom prst="rect">
            <a:avLst/>
          </a:prstGeom>
          <a:solidFill>
            <a:srgbClr val="D981B2"/>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19" name="Freeform 17"/>
          <p:cNvSpPr/>
          <p:nvPr/>
        </p:nvSpPr>
        <p:spPr bwMode="auto">
          <a:xfrm>
            <a:off x="5927035" y="5338796"/>
            <a:ext cx="1091472" cy="90184"/>
          </a:xfrm>
          <a:custGeom>
            <a:avLst/>
            <a:gdLst>
              <a:gd name="T0" fmla="*/ 231 w 241"/>
              <a:gd name="T1" fmla="*/ 0 h 20"/>
              <a:gd name="T2" fmla="*/ 10 w 241"/>
              <a:gd name="T3" fmla="*/ 0 h 20"/>
              <a:gd name="T4" fmla="*/ 0 w 241"/>
              <a:gd name="T5" fmla="*/ 10 h 20"/>
              <a:gd name="T6" fmla="*/ 10 w 241"/>
              <a:gd name="T7" fmla="*/ 20 h 20"/>
              <a:gd name="T8" fmla="*/ 231 w 241"/>
              <a:gd name="T9" fmla="*/ 20 h 20"/>
              <a:gd name="T10" fmla="*/ 241 w 241"/>
              <a:gd name="T11" fmla="*/ 10 h 20"/>
              <a:gd name="T12" fmla="*/ 231 w 241"/>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41" h="20">
                <a:moveTo>
                  <a:pt x="231" y="0"/>
                </a:moveTo>
                <a:cubicBezTo>
                  <a:pt x="10" y="0"/>
                  <a:pt x="10" y="0"/>
                  <a:pt x="10" y="0"/>
                </a:cubicBezTo>
                <a:cubicBezTo>
                  <a:pt x="4" y="0"/>
                  <a:pt x="0" y="4"/>
                  <a:pt x="0" y="10"/>
                </a:cubicBezTo>
                <a:cubicBezTo>
                  <a:pt x="0" y="15"/>
                  <a:pt x="4" y="20"/>
                  <a:pt x="10" y="20"/>
                </a:cubicBezTo>
                <a:cubicBezTo>
                  <a:pt x="231" y="20"/>
                  <a:pt x="231" y="20"/>
                  <a:pt x="231" y="20"/>
                </a:cubicBezTo>
                <a:cubicBezTo>
                  <a:pt x="237" y="20"/>
                  <a:pt x="241" y="15"/>
                  <a:pt x="241" y="10"/>
                </a:cubicBezTo>
                <a:cubicBezTo>
                  <a:pt x="241" y="4"/>
                  <a:pt x="237" y="0"/>
                  <a:pt x="231" y="0"/>
                </a:cubicBezTo>
                <a:close/>
              </a:path>
            </a:pathLst>
          </a:custGeom>
          <a:solidFill>
            <a:srgbClr val="D981B2"/>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20" name="Freeform 18"/>
          <p:cNvSpPr/>
          <p:nvPr/>
        </p:nvSpPr>
        <p:spPr bwMode="auto">
          <a:xfrm>
            <a:off x="5927035" y="5488463"/>
            <a:ext cx="1091472" cy="90184"/>
          </a:xfrm>
          <a:custGeom>
            <a:avLst/>
            <a:gdLst>
              <a:gd name="T0" fmla="*/ 231 w 241"/>
              <a:gd name="T1" fmla="*/ 0 h 20"/>
              <a:gd name="T2" fmla="*/ 10 w 241"/>
              <a:gd name="T3" fmla="*/ 0 h 20"/>
              <a:gd name="T4" fmla="*/ 0 w 241"/>
              <a:gd name="T5" fmla="*/ 10 h 20"/>
              <a:gd name="T6" fmla="*/ 10 w 241"/>
              <a:gd name="T7" fmla="*/ 20 h 20"/>
              <a:gd name="T8" fmla="*/ 231 w 241"/>
              <a:gd name="T9" fmla="*/ 20 h 20"/>
              <a:gd name="T10" fmla="*/ 241 w 241"/>
              <a:gd name="T11" fmla="*/ 10 h 20"/>
              <a:gd name="T12" fmla="*/ 231 w 241"/>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41" h="20">
                <a:moveTo>
                  <a:pt x="231" y="0"/>
                </a:moveTo>
                <a:cubicBezTo>
                  <a:pt x="10" y="0"/>
                  <a:pt x="10" y="0"/>
                  <a:pt x="10" y="0"/>
                </a:cubicBezTo>
                <a:cubicBezTo>
                  <a:pt x="4" y="0"/>
                  <a:pt x="0" y="5"/>
                  <a:pt x="0" y="10"/>
                </a:cubicBezTo>
                <a:cubicBezTo>
                  <a:pt x="0" y="16"/>
                  <a:pt x="4" y="20"/>
                  <a:pt x="10" y="20"/>
                </a:cubicBezTo>
                <a:cubicBezTo>
                  <a:pt x="231" y="20"/>
                  <a:pt x="231" y="20"/>
                  <a:pt x="231" y="20"/>
                </a:cubicBezTo>
                <a:cubicBezTo>
                  <a:pt x="237" y="20"/>
                  <a:pt x="241" y="16"/>
                  <a:pt x="241" y="10"/>
                </a:cubicBezTo>
                <a:cubicBezTo>
                  <a:pt x="241" y="5"/>
                  <a:pt x="237" y="0"/>
                  <a:pt x="231" y="0"/>
                </a:cubicBezTo>
                <a:close/>
              </a:path>
            </a:pathLst>
          </a:custGeom>
          <a:solidFill>
            <a:srgbClr val="7FC4C9"/>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21" name="Freeform 19"/>
          <p:cNvSpPr/>
          <p:nvPr/>
        </p:nvSpPr>
        <p:spPr bwMode="auto">
          <a:xfrm>
            <a:off x="5927035" y="5641969"/>
            <a:ext cx="1091472" cy="92103"/>
          </a:xfrm>
          <a:custGeom>
            <a:avLst/>
            <a:gdLst>
              <a:gd name="T0" fmla="*/ 231 w 241"/>
              <a:gd name="T1" fmla="*/ 0 h 20"/>
              <a:gd name="T2" fmla="*/ 10 w 241"/>
              <a:gd name="T3" fmla="*/ 0 h 20"/>
              <a:gd name="T4" fmla="*/ 0 w 241"/>
              <a:gd name="T5" fmla="*/ 10 h 20"/>
              <a:gd name="T6" fmla="*/ 10 w 241"/>
              <a:gd name="T7" fmla="*/ 20 h 20"/>
              <a:gd name="T8" fmla="*/ 231 w 241"/>
              <a:gd name="T9" fmla="*/ 20 h 20"/>
              <a:gd name="T10" fmla="*/ 241 w 241"/>
              <a:gd name="T11" fmla="*/ 10 h 20"/>
              <a:gd name="T12" fmla="*/ 231 w 241"/>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41" h="20">
                <a:moveTo>
                  <a:pt x="231" y="0"/>
                </a:moveTo>
                <a:cubicBezTo>
                  <a:pt x="10" y="0"/>
                  <a:pt x="10" y="0"/>
                  <a:pt x="10" y="0"/>
                </a:cubicBezTo>
                <a:cubicBezTo>
                  <a:pt x="4" y="0"/>
                  <a:pt x="0" y="4"/>
                  <a:pt x="0" y="10"/>
                </a:cubicBezTo>
                <a:cubicBezTo>
                  <a:pt x="0" y="15"/>
                  <a:pt x="4" y="20"/>
                  <a:pt x="10" y="20"/>
                </a:cubicBezTo>
                <a:cubicBezTo>
                  <a:pt x="231" y="20"/>
                  <a:pt x="231" y="20"/>
                  <a:pt x="231" y="20"/>
                </a:cubicBezTo>
                <a:cubicBezTo>
                  <a:pt x="237" y="20"/>
                  <a:pt x="241" y="15"/>
                  <a:pt x="241" y="10"/>
                </a:cubicBezTo>
                <a:cubicBezTo>
                  <a:pt x="241" y="4"/>
                  <a:pt x="237" y="0"/>
                  <a:pt x="231" y="0"/>
                </a:cubicBezTo>
                <a:close/>
              </a:path>
            </a:pathLst>
          </a:custGeom>
          <a:solidFill>
            <a:srgbClr val="D981B2"/>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22" name="Freeform 20"/>
          <p:cNvSpPr/>
          <p:nvPr/>
        </p:nvSpPr>
        <p:spPr bwMode="auto">
          <a:xfrm>
            <a:off x="5927035" y="5791637"/>
            <a:ext cx="1091472" cy="322361"/>
          </a:xfrm>
          <a:custGeom>
            <a:avLst/>
            <a:gdLst>
              <a:gd name="T0" fmla="*/ 231 w 241"/>
              <a:gd name="T1" fmla="*/ 0 h 71"/>
              <a:gd name="T2" fmla="*/ 10 w 241"/>
              <a:gd name="T3" fmla="*/ 0 h 71"/>
              <a:gd name="T4" fmla="*/ 0 w 241"/>
              <a:gd name="T5" fmla="*/ 10 h 71"/>
              <a:gd name="T6" fmla="*/ 10 w 241"/>
              <a:gd name="T7" fmla="*/ 20 h 71"/>
              <a:gd name="T8" fmla="*/ 53 w 241"/>
              <a:gd name="T9" fmla="*/ 61 h 71"/>
              <a:gd name="T10" fmla="*/ 63 w 241"/>
              <a:gd name="T11" fmla="*/ 71 h 71"/>
              <a:gd name="T12" fmla="*/ 178 w 241"/>
              <a:gd name="T13" fmla="*/ 71 h 71"/>
              <a:gd name="T14" fmla="*/ 189 w 241"/>
              <a:gd name="T15" fmla="*/ 61 h 71"/>
              <a:gd name="T16" fmla="*/ 231 w 241"/>
              <a:gd name="T17" fmla="*/ 20 h 71"/>
              <a:gd name="T18" fmla="*/ 241 w 241"/>
              <a:gd name="T19" fmla="*/ 10 h 71"/>
              <a:gd name="T20" fmla="*/ 231 w 241"/>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1" h="71">
                <a:moveTo>
                  <a:pt x="231" y="0"/>
                </a:moveTo>
                <a:cubicBezTo>
                  <a:pt x="10" y="0"/>
                  <a:pt x="10" y="0"/>
                  <a:pt x="10" y="0"/>
                </a:cubicBezTo>
                <a:cubicBezTo>
                  <a:pt x="4" y="0"/>
                  <a:pt x="0" y="5"/>
                  <a:pt x="0" y="10"/>
                </a:cubicBezTo>
                <a:cubicBezTo>
                  <a:pt x="0" y="16"/>
                  <a:pt x="4" y="20"/>
                  <a:pt x="10" y="20"/>
                </a:cubicBezTo>
                <a:cubicBezTo>
                  <a:pt x="53" y="61"/>
                  <a:pt x="53" y="61"/>
                  <a:pt x="53" y="61"/>
                </a:cubicBezTo>
                <a:cubicBezTo>
                  <a:pt x="53" y="67"/>
                  <a:pt x="57" y="71"/>
                  <a:pt x="63" y="71"/>
                </a:cubicBezTo>
                <a:cubicBezTo>
                  <a:pt x="178" y="71"/>
                  <a:pt x="178" y="71"/>
                  <a:pt x="178" y="71"/>
                </a:cubicBezTo>
                <a:cubicBezTo>
                  <a:pt x="184" y="71"/>
                  <a:pt x="189" y="67"/>
                  <a:pt x="189" y="61"/>
                </a:cubicBezTo>
                <a:cubicBezTo>
                  <a:pt x="231" y="20"/>
                  <a:pt x="231" y="20"/>
                  <a:pt x="231" y="20"/>
                </a:cubicBezTo>
                <a:cubicBezTo>
                  <a:pt x="237" y="20"/>
                  <a:pt x="241" y="16"/>
                  <a:pt x="241" y="10"/>
                </a:cubicBezTo>
                <a:cubicBezTo>
                  <a:pt x="241" y="5"/>
                  <a:pt x="237" y="0"/>
                  <a:pt x="231" y="0"/>
                </a:cubicBezTo>
                <a:close/>
              </a:path>
            </a:pathLst>
          </a:custGeom>
          <a:solidFill>
            <a:srgbClr val="7FC4C9"/>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23" name="Freeform 22"/>
          <p:cNvSpPr>
            <a:spLocks noEditPoints="1"/>
          </p:cNvSpPr>
          <p:nvPr/>
        </p:nvSpPr>
        <p:spPr bwMode="auto">
          <a:xfrm>
            <a:off x="8099877" y="5061869"/>
            <a:ext cx="332204" cy="302614"/>
          </a:xfrm>
          <a:custGeom>
            <a:avLst/>
            <a:gdLst>
              <a:gd name="T0" fmla="*/ 77 w 123"/>
              <a:gd name="T1" fmla="*/ 52 h 112"/>
              <a:gd name="T2" fmla="*/ 81 w 123"/>
              <a:gd name="T3" fmla="*/ 68 h 112"/>
              <a:gd name="T4" fmla="*/ 81 w 123"/>
              <a:gd name="T5" fmla="*/ 76 h 112"/>
              <a:gd name="T6" fmla="*/ 87 w 123"/>
              <a:gd name="T7" fmla="*/ 70 h 112"/>
              <a:gd name="T8" fmla="*/ 81 w 123"/>
              <a:gd name="T9" fmla="*/ 48 h 112"/>
              <a:gd name="T10" fmla="*/ 63 w 123"/>
              <a:gd name="T11" fmla="*/ 45 h 112"/>
              <a:gd name="T12" fmla="*/ 119 w 123"/>
              <a:gd name="T13" fmla="*/ 103 h 112"/>
              <a:gd name="T14" fmla="*/ 115 w 123"/>
              <a:gd name="T15" fmla="*/ 103 h 112"/>
              <a:gd name="T16" fmla="*/ 119 w 123"/>
              <a:gd name="T17" fmla="*/ 29 h 112"/>
              <a:gd name="T18" fmla="*/ 119 w 123"/>
              <a:gd name="T19" fmla="*/ 19 h 112"/>
              <a:gd name="T20" fmla="*/ 74 w 123"/>
              <a:gd name="T21" fmla="*/ 13 h 112"/>
              <a:gd name="T22" fmla="*/ 62 w 123"/>
              <a:gd name="T23" fmla="*/ 0 h 112"/>
              <a:gd name="T24" fmla="*/ 49 w 123"/>
              <a:gd name="T25" fmla="*/ 13 h 112"/>
              <a:gd name="T26" fmla="*/ 5 w 123"/>
              <a:gd name="T27" fmla="*/ 19 h 112"/>
              <a:gd name="T28" fmla="*/ 5 w 123"/>
              <a:gd name="T29" fmla="*/ 29 h 112"/>
              <a:gd name="T30" fmla="*/ 8 w 123"/>
              <a:gd name="T31" fmla="*/ 103 h 112"/>
              <a:gd name="T32" fmla="*/ 0 w 123"/>
              <a:gd name="T33" fmla="*/ 108 h 112"/>
              <a:gd name="T34" fmla="*/ 119 w 123"/>
              <a:gd name="T35" fmla="*/ 112 h 112"/>
              <a:gd name="T36" fmla="*/ 119 w 123"/>
              <a:gd name="T37" fmla="*/ 103 h 112"/>
              <a:gd name="T38" fmla="*/ 57 w 123"/>
              <a:gd name="T39" fmla="*/ 8 h 112"/>
              <a:gd name="T40" fmla="*/ 67 w 123"/>
              <a:gd name="T41" fmla="*/ 8 h 112"/>
              <a:gd name="T42" fmla="*/ 67 w 123"/>
              <a:gd name="T43" fmla="*/ 17 h 112"/>
              <a:gd name="T44" fmla="*/ 62 w 123"/>
              <a:gd name="T45" fmla="*/ 19 h 112"/>
              <a:gd name="T46" fmla="*/ 55 w 123"/>
              <a:gd name="T47" fmla="*/ 13 h 112"/>
              <a:gd name="T48" fmla="*/ 109 w 123"/>
              <a:gd name="T49" fmla="*/ 103 h 112"/>
              <a:gd name="T50" fmla="*/ 14 w 123"/>
              <a:gd name="T51" fmla="*/ 103 h 112"/>
              <a:gd name="T52" fmla="*/ 109 w 123"/>
              <a:gd name="T53" fmla="*/ 29 h 112"/>
              <a:gd name="T54" fmla="*/ 58 w 123"/>
              <a:gd name="T55" fmla="*/ 90 h 112"/>
              <a:gd name="T56" fmla="*/ 69 w 123"/>
              <a:gd name="T57" fmla="*/ 87 h 112"/>
              <a:gd name="T58" fmla="*/ 77 w 123"/>
              <a:gd name="T59" fmla="*/ 79 h 112"/>
              <a:gd name="T60" fmla="*/ 76 w 123"/>
              <a:gd name="T61" fmla="*/ 75 h 112"/>
              <a:gd name="T62" fmla="*/ 61 w 123"/>
              <a:gd name="T63" fmla="*/ 49 h 112"/>
              <a:gd name="T64" fmla="*/ 43 w 123"/>
              <a:gd name="T65" fmla="*/ 52 h 112"/>
              <a:gd name="T66" fmla="*/ 43 w 123"/>
              <a:gd name="T67" fmla="*/ 83 h 112"/>
              <a:gd name="T68" fmla="*/ 47 w 123"/>
              <a:gd name="T69" fmla="*/ 56 h 112"/>
              <a:gd name="T70" fmla="*/ 55 w 123"/>
              <a:gd name="T71" fmla="*/ 52 h 112"/>
              <a:gd name="T72" fmla="*/ 57 w 123"/>
              <a:gd name="T73" fmla="*/ 70 h 112"/>
              <a:gd name="T74" fmla="*/ 66 w 123"/>
              <a:gd name="T75" fmla="*/ 82 h 112"/>
              <a:gd name="T76" fmla="*/ 58 w 123"/>
              <a:gd name="T77" fmla="*/ 84 h 112"/>
              <a:gd name="T78" fmla="*/ 42 w 123"/>
              <a:gd name="T79" fmla="*/ 6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 h="112">
                <a:moveTo>
                  <a:pt x="66" y="48"/>
                </a:moveTo>
                <a:cubicBezTo>
                  <a:pt x="70" y="48"/>
                  <a:pt x="74" y="49"/>
                  <a:pt x="77" y="52"/>
                </a:cubicBezTo>
                <a:cubicBezTo>
                  <a:pt x="80" y="55"/>
                  <a:pt x="82" y="59"/>
                  <a:pt x="82" y="64"/>
                </a:cubicBezTo>
                <a:cubicBezTo>
                  <a:pt x="82" y="65"/>
                  <a:pt x="82" y="67"/>
                  <a:pt x="81" y="68"/>
                </a:cubicBezTo>
                <a:cubicBezTo>
                  <a:pt x="81" y="69"/>
                  <a:pt x="80" y="71"/>
                  <a:pt x="80" y="72"/>
                </a:cubicBezTo>
                <a:cubicBezTo>
                  <a:pt x="79" y="73"/>
                  <a:pt x="79" y="75"/>
                  <a:pt x="81" y="76"/>
                </a:cubicBezTo>
                <a:cubicBezTo>
                  <a:pt x="82" y="77"/>
                  <a:pt x="84" y="76"/>
                  <a:pt x="85" y="75"/>
                </a:cubicBezTo>
                <a:cubicBezTo>
                  <a:pt x="86" y="73"/>
                  <a:pt x="86" y="71"/>
                  <a:pt x="87" y="70"/>
                </a:cubicBezTo>
                <a:cubicBezTo>
                  <a:pt x="87" y="68"/>
                  <a:pt x="87" y="66"/>
                  <a:pt x="87" y="64"/>
                </a:cubicBezTo>
                <a:cubicBezTo>
                  <a:pt x="87" y="58"/>
                  <a:pt x="85" y="52"/>
                  <a:pt x="81" y="48"/>
                </a:cubicBezTo>
                <a:cubicBezTo>
                  <a:pt x="77" y="44"/>
                  <a:pt x="72" y="42"/>
                  <a:pt x="66" y="42"/>
                </a:cubicBezTo>
                <a:cubicBezTo>
                  <a:pt x="64" y="42"/>
                  <a:pt x="63" y="43"/>
                  <a:pt x="63" y="45"/>
                </a:cubicBezTo>
                <a:cubicBezTo>
                  <a:pt x="63" y="46"/>
                  <a:pt x="64" y="48"/>
                  <a:pt x="66" y="48"/>
                </a:cubicBezTo>
                <a:close/>
                <a:moveTo>
                  <a:pt x="119" y="103"/>
                </a:moveTo>
                <a:cubicBezTo>
                  <a:pt x="119" y="103"/>
                  <a:pt x="119" y="103"/>
                  <a:pt x="119" y="103"/>
                </a:cubicBezTo>
                <a:cubicBezTo>
                  <a:pt x="115" y="103"/>
                  <a:pt x="115" y="103"/>
                  <a:pt x="115" y="103"/>
                </a:cubicBezTo>
                <a:cubicBezTo>
                  <a:pt x="115" y="29"/>
                  <a:pt x="115" y="29"/>
                  <a:pt x="115" y="29"/>
                </a:cubicBezTo>
                <a:cubicBezTo>
                  <a:pt x="119" y="29"/>
                  <a:pt x="119" y="29"/>
                  <a:pt x="119" y="29"/>
                </a:cubicBezTo>
                <a:cubicBezTo>
                  <a:pt x="121" y="29"/>
                  <a:pt x="123" y="27"/>
                  <a:pt x="123" y="24"/>
                </a:cubicBezTo>
                <a:cubicBezTo>
                  <a:pt x="123" y="21"/>
                  <a:pt x="121" y="19"/>
                  <a:pt x="119" y="19"/>
                </a:cubicBezTo>
                <a:cubicBezTo>
                  <a:pt x="72" y="19"/>
                  <a:pt x="72" y="19"/>
                  <a:pt x="72" y="19"/>
                </a:cubicBezTo>
                <a:cubicBezTo>
                  <a:pt x="74" y="17"/>
                  <a:pt x="74" y="15"/>
                  <a:pt x="74" y="13"/>
                </a:cubicBezTo>
                <a:cubicBezTo>
                  <a:pt x="74" y="9"/>
                  <a:pt x="73" y="6"/>
                  <a:pt x="71" y="4"/>
                </a:cubicBezTo>
                <a:cubicBezTo>
                  <a:pt x="68" y="2"/>
                  <a:pt x="65" y="0"/>
                  <a:pt x="62" y="0"/>
                </a:cubicBezTo>
                <a:cubicBezTo>
                  <a:pt x="58" y="0"/>
                  <a:pt x="55" y="2"/>
                  <a:pt x="53" y="4"/>
                </a:cubicBezTo>
                <a:cubicBezTo>
                  <a:pt x="51" y="6"/>
                  <a:pt x="49" y="9"/>
                  <a:pt x="49" y="13"/>
                </a:cubicBezTo>
                <a:cubicBezTo>
                  <a:pt x="49" y="15"/>
                  <a:pt x="50" y="17"/>
                  <a:pt x="51" y="19"/>
                </a:cubicBezTo>
                <a:cubicBezTo>
                  <a:pt x="5" y="19"/>
                  <a:pt x="5" y="19"/>
                  <a:pt x="5" y="19"/>
                </a:cubicBezTo>
                <a:cubicBezTo>
                  <a:pt x="2" y="19"/>
                  <a:pt x="0" y="21"/>
                  <a:pt x="0" y="24"/>
                </a:cubicBezTo>
                <a:cubicBezTo>
                  <a:pt x="0" y="27"/>
                  <a:pt x="2" y="29"/>
                  <a:pt x="5" y="29"/>
                </a:cubicBezTo>
                <a:cubicBezTo>
                  <a:pt x="8" y="29"/>
                  <a:pt x="8" y="29"/>
                  <a:pt x="8" y="29"/>
                </a:cubicBezTo>
                <a:cubicBezTo>
                  <a:pt x="8" y="103"/>
                  <a:pt x="8" y="103"/>
                  <a:pt x="8" y="103"/>
                </a:cubicBezTo>
                <a:cubicBezTo>
                  <a:pt x="5" y="103"/>
                  <a:pt x="5" y="103"/>
                  <a:pt x="5" y="103"/>
                </a:cubicBezTo>
                <a:cubicBezTo>
                  <a:pt x="2" y="103"/>
                  <a:pt x="0" y="105"/>
                  <a:pt x="0" y="108"/>
                </a:cubicBezTo>
                <a:cubicBezTo>
                  <a:pt x="0" y="110"/>
                  <a:pt x="2" y="112"/>
                  <a:pt x="5" y="112"/>
                </a:cubicBezTo>
                <a:cubicBezTo>
                  <a:pt x="119" y="112"/>
                  <a:pt x="119" y="112"/>
                  <a:pt x="119" y="112"/>
                </a:cubicBezTo>
                <a:cubicBezTo>
                  <a:pt x="121" y="112"/>
                  <a:pt x="123" y="110"/>
                  <a:pt x="123" y="108"/>
                </a:cubicBezTo>
                <a:cubicBezTo>
                  <a:pt x="123" y="105"/>
                  <a:pt x="121" y="103"/>
                  <a:pt x="119" y="103"/>
                </a:cubicBezTo>
                <a:close/>
                <a:moveTo>
                  <a:pt x="57" y="8"/>
                </a:moveTo>
                <a:cubicBezTo>
                  <a:pt x="57" y="8"/>
                  <a:pt x="57" y="8"/>
                  <a:pt x="57" y="8"/>
                </a:cubicBezTo>
                <a:cubicBezTo>
                  <a:pt x="58" y="7"/>
                  <a:pt x="60" y="6"/>
                  <a:pt x="62" y="6"/>
                </a:cubicBezTo>
                <a:cubicBezTo>
                  <a:pt x="64" y="6"/>
                  <a:pt x="65" y="7"/>
                  <a:pt x="67" y="8"/>
                </a:cubicBezTo>
                <a:cubicBezTo>
                  <a:pt x="68" y="9"/>
                  <a:pt x="69" y="11"/>
                  <a:pt x="69" y="13"/>
                </a:cubicBezTo>
                <a:cubicBezTo>
                  <a:pt x="69" y="14"/>
                  <a:pt x="68" y="16"/>
                  <a:pt x="67" y="17"/>
                </a:cubicBezTo>
                <a:cubicBezTo>
                  <a:pt x="65" y="18"/>
                  <a:pt x="64" y="19"/>
                  <a:pt x="62" y="19"/>
                </a:cubicBezTo>
                <a:cubicBezTo>
                  <a:pt x="62" y="19"/>
                  <a:pt x="62" y="19"/>
                  <a:pt x="62" y="19"/>
                </a:cubicBezTo>
                <a:cubicBezTo>
                  <a:pt x="60" y="19"/>
                  <a:pt x="58" y="18"/>
                  <a:pt x="57" y="17"/>
                </a:cubicBezTo>
                <a:cubicBezTo>
                  <a:pt x="56" y="16"/>
                  <a:pt x="55" y="14"/>
                  <a:pt x="55" y="13"/>
                </a:cubicBezTo>
                <a:cubicBezTo>
                  <a:pt x="55" y="11"/>
                  <a:pt x="56" y="9"/>
                  <a:pt x="57" y="8"/>
                </a:cubicBezTo>
                <a:close/>
                <a:moveTo>
                  <a:pt x="109" y="103"/>
                </a:moveTo>
                <a:cubicBezTo>
                  <a:pt x="109" y="103"/>
                  <a:pt x="109" y="103"/>
                  <a:pt x="109" y="103"/>
                </a:cubicBezTo>
                <a:cubicBezTo>
                  <a:pt x="14" y="103"/>
                  <a:pt x="14" y="103"/>
                  <a:pt x="14" y="103"/>
                </a:cubicBezTo>
                <a:cubicBezTo>
                  <a:pt x="14" y="29"/>
                  <a:pt x="14" y="29"/>
                  <a:pt x="14" y="29"/>
                </a:cubicBezTo>
                <a:cubicBezTo>
                  <a:pt x="109" y="29"/>
                  <a:pt x="109" y="29"/>
                  <a:pt x="109" y="29"/>
                </a:cubicBezTo>
                <a:cubicBezTo>
                  <a:pt x="109" y="103"/>
                  <a:pt x="109" y="103"/>
                  <a:pt x="109" y="103"/>
                </a:cubicBezTo>
                <a:close/>
                <a:moveTo>
                  <a:pt x="58" y="90"/>
                </a:moveTo>
                <a:cubicBezTo>
                  <a:pt x="58" y="90"/>
                  <a:pt x="58" y="90"/>
                  <a:pt x="58" y="90"/>
                </a:cubicBezTo>
                <a:cubicBezTo>
                  <a:pt x="62" y="90"/>
                  <a:pt x="66" y="89"/>
                  <a:pt x="69" y="87"/>
                </a:cubicBezTo>
                <a:cubicBezTo>
                  <a:pt x="69" y="87"/>
                  <a:pt x="69" y="87"/>
                  <a:pt x="69" y="87"/>
                </a:cubicBezTo>
                <a:cubicBezTo>
                  <a:pt x="72" y="85"/>
                  <a:pt x="75" y="82"/>
                  <a:pt x="77" y="79"/>
                </a:cubicBezTo>
                <a:cubicBezTo>
                  <a:pt x="77" y="79"/>
                  <a:pt x="77" y="79"/>
                  <a:pt x="77" y="79"/>
                </a:cubicBezTo>
                <a:cubicBezTo>
                  <a:pt x="78" y="77"/>
                  <a:pt x="77" y="75"/>
                  <a:pt x="76" y="75"/>
                </a:cubicBezTo>
                <a:cubicBezTo>
                  <a:pt x="61" y="66"/>
                  <a:pt x="61" y="66"/>
                  <a:pt x="61" y="66"/>
                </a:cubicBezTo>
                <a:cubicBezTo>
                  <a:pt x="61" y="49"/>
                  <a:pt x="61" y="49"/>
                  <a:pt x="61" y="49"/>
                </a:cubicBezTo>
                <a:cubicBezTo>
                  <a:pt x="61" y="47"/>
                  <a:pt x="60" y="46"/>
                  <a:pt x="58" y="46"/>
                </a:cubicBezTo>
                <a:cubicBezTo>
                  <a:pt x="52" y="46"/>
                  <a:pt x="46" y="48"/>
                  <a:pt x="43" y="52"/>
                </a:cubicBezTo>
                <a:cubicBezTo>
                  <a:pt x="39" y="56"/>
                  <a:pt x="36" y="62"/>
                  <a:pt x="36" y="68"/>
                </a:cubicBezTo>
                <a:cubicBezTo>
                  <a:pt x="36" y="74"/>
                  <a:pt x="39" y="79"/>
                  <a:pt x="43" y="83"/>
                </a:cubicBezTo>
                <a:cubicBezTo>
                  <a:pt x="46" y="87"/>
                  <a:pt x="52" y="90"/>
                  <a:pt x="58" y="90"/>
                </a:cubicBezTo>
                <a:close/>
                <a:moveTo>
                  <a:pt x="47" y="56"/>
                </a:moveTo>
                <a:cubicBezTo>
                  <a:pt x="47" y="56"/>
                  <a:pt x="47" y="56"/>
                  <a:pt x="47" y="56"/>
                </a:cubicBezTo>
                <a:cubicBezTo>
                  <a:pt x="49" y="54"/>
                  <a:pt x="52" y="52"/>
                  <a:pt x="55" y="52"/>
                </a:cubicBezTo>
                <a:cubicBezTo>
                  <a:pt x="55" y="68"/>
                  <a:pt x="55" y="68"/>
                  <a:pt x="55" y="68"/>
                </a:cubicBezTo>
                <a:cubicBezTo>
                  <a:pt x="55" y="69"/>
                  <a:pt x="56" y="70"/>
                  <a:pt x="57" y="70"/>
                </a:cubicBezTo>
                <a:cubicBezTo>
                  <a:pt x="70" y="78"/>
                  <a:pt x="70" y="78"/>
                  <a:pt x="70" y="78"/>
                </a:cubicBezTo>
                <a:cubicBezTo>
                  <a:pt x="69" y="80"/>
                  <a:pt x="68" y="81"/>
                  <a:pt x="66" y="82"/>
                </a:cubicBezTo>
                <a:cubicBezTo>
                  <a:pt x="66" y="82"/>
                  <a:pt x="66" y="82"/>
                  <a:pt x="66" y="82"/>
                </a:cubicBezTo>
                <a:cubicBezTo>
                  <a:pt x="64" y="83"/>
                  <a:pt x="61" y="84"/>
                  <a:pt x="58" y="84"/>
                </a:cubicBezTo>
                <a:cubicBezTo>
                  <a:pt x="54" y="84"/>
                  <a:pt x="50" y="82"/>
                  <a:pt x="47" y="79"/>
                </a:cubicBezTo>
                <a:cubicBezTo>
                  <a:pt x="44" y="76"/>
                  <a:pt x="42" y="72"/>
                  <a:pt x="42" y="68"/>
                </a:cubicBezTo>
                <a:cubicBezTo>
                  <a:pt x="42" y="63"/>
                  <a:pt x="44" y="59"/>
                  <a:pt x="47" y="56"/>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24" name="Freeform 24"/>
          <p:cNvSpPr>
            <a:spLocks noEditPoints="1"/>
          </p:cNvSpPr>
          <p:nvPr/>
        </p:nvSpPr>
        <p:spPr bwMode="auto">
          <a:xfrm>
            <a:off x="8151248" y="2968166"/>
            <a:ext cx="229462" cy="330022"/>
          </a:xfrm>
          <a:custGeom>
            <a:avLst/>
            <a:gdLst>
              <a:gd name="T0" fmla="*/ 3 w 85"/>
              <a:gd name="T1" fmla="*/ 84 h 122"/>
              <a:gd name="T2" fmla="*/ 17 w 85"/>
              <a:gd name="T3" fmla="*/ 81 h 122"/>
              <a:gd name="T4" fmla="*/ 27 w 85"/>
              <a:gd name="T5" fmla="*/ 51 h 122"/>
              <a:gd name="T6" fmla="*/ 27 w 85"/>
              <a:gd name="T7" fmla="*/ 51 h 122"/>
              <a:gd name="T8" fmla="*/ 27 w 85"/>
              <a:gd name="T9" fmla="*/ 21 h 122"/>
              <a:gd name="T10" fmla="*/ 38 w 85"/>
              <a:gd name="T11" fmla="*/ 15 h 122"/>
              <a:gd name="T12" fmla="*/ 43 w 85"/>
              <a:gd name="T13" fmla="*/ 0 h 122"/>
              <a:gd name="T14" fmla="*/ 48 w 85"/>
              <a:gd name="T15" fmla="*/ 15 h 122"/>
              <a:gd name="T16" fmla="*/ 65 w 85"/>
              <a:gd name="T17" fmla="*/ 36 h 122"/>
              <a:gd name="T18" fmla="*/ 58 w 85"/>
              <a:gd name="T19" fmla="*/ 52 h 122"/>
              <a:gd name="T20" fmla="*/ 69 w 85"/>
              <a:gd name="T21" fmla="*/ 81 h 122"/>
              <a:gd name="T22" fmla="*/ 83 w 85"/>
              <a:gd name="T23" fmla="*/ 84 h 122"/>
              <a:gd name="T24" fmla="*/ 72 w 85"/>
              <a:gd name="T25" fmla="*/ 86 h 122"/>
              <a:gd name="T26" fmla="*/ 81 w 85"/>
              <a:gd name="T27" fmla="*/ 111 h 122"/>
              <a:gd name="T28" fmla="*/ 85 w 85"/>
              <a:gd name="T29" fmla="*/ 117 h 122"/>
              <a:gd name="T30" fmla="*/ 79 w 85"/>
              <a:gd name="T31" fmla="*/ 120 h 122"/>
              <a:gd name="T32" fmla="*/ 76 w 85"/>
              <a:gd name="T33" fmla="*/ 113 h 122"/>
              <a:gd name="T34" fmla="*/ 61 w 85"/>
              <a:gd name="T35" fmla="*/ 86 h 122"/>
              <a:gd name="T36" fmla="*/ 48 w 85"/>
              <a:gd name="T37" fmla="*/ 90 h 122"/>
              <a:gd name="T38" fmla="*/ 38 w 85"/>
              <a:gd name="T39" fmla="*/ 90 h 122"/>
              <a:gd name="T40" fmla="*/ 24 w 85"/>
              <a:gd name="T41" fmla="*/ 86 h 122"/>
              <a:gd name="T42" fmla="*/ 9 w 85"/>
              <a:gd name="T43" fmla="*/ 113 h 122"/>
              <a:gd name="T44" fmla="*/ 6 w 85"/>
              <a:gd name="T45" fmla="*/ 120 h 122"/>
              <a:gd name="T46" fmla="*/ 1 w 85"/>
              <a:gd name="T47" fmla="*/ 117 h 122"/>
              <a:gd name="T48" fmla="*/ 4 w 85"/>
              <a:gd name="T49" fmla="*/ 111 h 122"/>
              <a:gd name="T50" fmla="*/ 14 w 85"/>
              <a:gd name="T51" fmla="*/ 86 h 122"/>
              <a:gd name="T52" fmla="*/ 38 w 85"/>
              <a:gd name="T53" fmla="*/ 81 h 122"/>
              <a:gd name="T54" fmla="*/ 38 w 85"/>
              <a:gd name="T55" fmla="*/ 77 h 122"/>
              <a:gd name="T56" fmla="*/ 48 w 85"/>
              <a:gd name="T57" fmla="*/ 77 h 122"/>
              <a:gd name="T58" fmla="*/ 58 w 85"/>
              <a:gd name="T59" fmla="*/ 81 h 122"/>
              <a:gd name="T60" fmla="*/ 38 w 85"/>
              <a:gd name="T61" fmla="*/ 57 h 122"/>
              <a:gd name="T62" fmla="*/ 38 w 85"/>
              <a:gd name="T63" fmla="*/ 81 h 122"/>
              <a:gd name="T64" fmla="*/ 52 w 85"/>
              <a:gd name="T65" fmla="*/ 27 h 122"/>
              <a:gd name="T66" fmla="*/ 34 w 85"/>
              <a:gd name="T67" fmla="*/ 27 h 122"/>
              <a:gd name="T68" fmla="*/ 34 w 85"/>
              <a:gd name="T69" fmla="*/ 45 h 122"/>
              <a:gd name="T70" fmla="*/ 48 w 85"/>
              <a:gd name="T71" fmla="*/ 47 h 122"/>
              <a:gd name="T72" fmla="*/ 52 w 85"/>
              <a:gd name="T73" fmla="*/ 45 h 122"/>
              <a:gd name="T74" fmla="*/ 52 w 85"/>
              <a:gd name="T75" fmla="*/ 2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122">
                <a:moveTo>
                  <a:pt x="6" y="86"/>
                </a:moveTo>
                <a:cubicBezTo>
                  <a:pt x="4" y="86"/>
                  <a:pt x="3" y="85"/>
                  <a:pt x="3" y="84"/>
                </a:cubicBezTo>
                <a:cubicBezTo>
                  <a:pt x="3" y="82"/>
                  <a:pt x="4" y="81"/>
                  <a:pt x="6" y="81"/>
                </a:cubicBezTo>
                <a:cubicBezTo>
                  <a:pt x="17" y="81"/>
                  <a:pt x="17" y="81"/>
                  <a:pt x="17" y="81"/>
                </a:cubicBezTo>
                <a:cubicBezTo>
                  <a:pt x="30" y="54"/>
                  <a:pt x="30" y="54"/>
                  <a:pt x="30" y="54"/>
                </a:cubicBezTo>
                <a:cubicBezTo>
                  <a:pt x="29" y="53"/>
                  <a:pt x="28" y="52"/>
                  <a:pt x="27" y="51"/>
                </a:cubicBezTo>
                <a:cubicBezTo>
                  <a:pt x="27" y="51"/>
                  <a:pt x="27" y="51"/>
                  <a:pt x="27" y="51"/>
                </a:cubicBezTo>
                <a:cubicBezTo>
                  <a:pt x="27" y="51"/>
                  <a:pt x="27" y="51"/>
                  <a:pt x="27" y="51"/>
                </a:cubicBezTo>
                <a:cubicBezTo>
                  <a:pt x="23" y="47"/>
                  <a:pt x="21" y="42"/>
                  <a:pt x="21" y="36"/>
                </a:cubicBezTo>
                <a:cubicBezTo>
                  <a:pt x="21" y="30"/>
                  <a:pt x="23" y="25"/>
                  <a:pt x="27" y="21"/>
                </a:cubicBezTo>
                <a:cubicBezTo>
                  <a:pt x="28" y="20"/>
                  <a:pt x="28" y="20"/>
                  <a:pt x="28" y="20"/>
                </a:cubicBezTo>
                <a:cubicBezTo>
                  <a:pt x="30" y="18"/>
                  <a:pt x="34" y="16"/>
                  <a:pt x="38" y="15"/>
                </a:cubicBezTo>
                <a:cubicBezTo>
                  <a:pt x="38" y="5"/>
                  <a:pt x="38" y="5"/>
                  <a:pt x="38" y="5"/>
                </a:cubicBezTo>
                <a:cubicBezTo>
                  <a:pt x="38" y="2"/>
                  <a:pt x="40" y="0"/>
                  <a:pt x="43" y="0"/>
                </a:cubicBezTo>
                <a:cubicBezTo>
                  <a:pt x="45" y="0"/>
                  <a:pt x="48" y="2"/>
                  <a:pt x="48" y="5"/>
                </a:cubicBezTo>
                <a:cubicBezTo>
                  <a:pt x="48" y="15"/>
                  <a:pt x="48" y="15"/>
                  <a:pt x="48" y="15"/>
                </a:cubicBezTo>
                <a:cubicBezTo>
                  <a:pt x="52" y="16"/>
                  <a:pt x="55" y="18"/>
                  <a:pt x="58" y="21"/>
                </a:cubicBezTo>
                <a:cubicBezTo>
                  <a:pt x="62" y="25"/>
                  <a:pt x="65" y="30"/>
                  <a:pt x="65" y="36"/>
                </a:cubicBezTo>
                <a:cubicBezTo>
                  <a:pt x="65" y="42"/>
                  <a:pt x="62" y="47"/>
                  <a:pt x="58" y="51"/>
                </a:cubicBezTo>
                <a:cubicBezTo>
                  <a:pt x="58" y="52"/>
                  <a:pt x="58" y="52"/>
                  <a:pt x="58" y="52"/>
                </a:cubicBezTo>
                <a:cubicBezTo>
                  <a:pt x="57" y="52"/>
                  <a:pt x="57" y="53"/>
                  <a:pt x="56" y="54"/>
                </a:cubicBezTo>
                <a:cubicBezTo>
                  <a:pt x="69" y="81"/>
                  <a:pt x="69" y="81"/>
                  <a:pt x="69" y="81"/>
                </a:cubicBezTo>
                <a:cubicBezTo>
                  <a:pt x="80" y="81"/>
                  <a:pt x="80" y="81"/>
                  <a:pt x="80" y="81"/>
                </a:cubicBezTo>
                <a:cubicBezTo>
                  <a:pt x="81" y="81"/>
                  <a:pt x="83" y="82"/>
                  <a:pt x="83" y="84"/>
                </a:cubicBezTo>
                <a:cubicBezTo>
                  <a:pt x="83" y="85"/>
                  <a:pt x="81" y="86"/>
                  <a:pt x="80" y="86"/>
                </a:cubicBezTo>
                <a:cubicBezTo>
                  <a:pt x="72" y="86"/>
                  <a:pt x="72" y="86"/>
                  <a:pt x="72" y="86"/>
                </a:cubicBezTo>
                <a:cubicBezTo>
                  <a:pt x="81" y="107"/>
                  <a:pt x="81" y="107"/>
                  <a:pt x="81" y="107"/>
                </a:cubicBezTo>
                <a:cubicBezTo>
                  <a:pt x="82" y="108"/>
                  <a:pt x="82" y="110"/>
                  <a:pt x="81" y="111"/>
                </a:cubicBezTo>
                <a:cubicBezTo>
                  <a:pt x="82" y="113"/>
                  <a:pt x="82" y="113"/>
                  <a:pt x="82" y="113"/>
                </a:cubicBezTo>
                <a:cubicBezTo>
                  <a:pt x="85" y="117"/>
                  <a:pt x="85" y="117"/>
                  <a:pt x="85" y="117"/>
                </a:cubicBezTo>
                <a:cubicBezTo>
                  <a:pt x="85" y="119"/>
                  <a:pt x="85" y="121"/>
                  <a:pt x="83" y="121"/>
                </a:cubicBezTo>
                <a:cubicBezTo>
                  <a:pt x="82" y="122"/>
                  <a:pt x="80" y="121"/>
                  <a:pt x="79" y="120"/>
                </a:cubicBezTo>
                <a:cubicBezTo>
                  <a:pt x="77" y="116"/>
                  <a:pt x="77" y="116"/>
                  <a:pt x="77" y="116"/>
                </a:cubicBezTo>
                <a:cubicBezTo>
                  <a:pt x="76" y="113"/>
                  <a:pt x="76" y="113"/>
                  <a:pt x="76" y="113"/>
                </a:cubicBezTo>
                <a:cubicBezTo>
                  <a:pt x="75" y="113"/>
                  <a:pt x="74" y="112"/>
                  <a:pt x="73" y="111"/>
                </a:cubicBezTo>
                <a:cubicBezTo>
                  <a:pt x="61" y="86"/>
                  <a:pt x="61" y="86"/>
                  <a:pt x="61" y="86"/>
                </a:cubicBezTo>
                <a:cubicBezTo>
                  <a:pt x="48" y="86"/>
                  <a:pt x="48" y="86"/>
                  <a:pt x="48" y="86"/>
                </a:cubicBezTo>
                <a:cubicBezTo>
                  <a:pt x="48" y="90"/>
                  <a:pt x="48" y="90"/>
                  <a:pt x="48" y="90"/>
                </a:cubicBezTo>
                <a:cubicBezTo>
                  <a:pt x="48" y="93"/>
                  <a:pt x="45" y="95"/>
                  <a:pt x="43" y="95"/>
                </a:cubicBezTo>
                <a:cubicBezTo>
                  <a:pt x="40" y="95"/>
                  <a:pt x="38" y="93"/>
                  <a:pt x="38" y="90"/>
                </a:cubicBezTo>
                <a:cubicBezTo>
                  <a:pt x="38" y="86"/>
                  <a:pt x="38" y="86"/>
                  <a:pt x="38" y="86"/>
                </a:cubicBezTo>
                <a:cubicBezTo>
                  <a:pt x="24" y="86"/>
                  <a:pt x="24" y="86"/>
                  <a:pt x="24" y="86"/>
                </a:cubicBezTo>
                <a:cubicBezTo>
                  <a:pt x="13" y="111"/>
                  <a:pt x="13" y="111"/>
                  <a:pt x="13" y="111"/>
                </a:cubicBezTo>
                <a:cubicBezTo>
                  <a:pt x="12" y="112"/>
                  <a:pt x="11" y="113"/>
                  <a:pt x="9" y="113"/>
                </a:cubicBezTo>
                <a:cubicBezTo>
                  <a:pt x="8" y="116"/>
                  <a:pt x="8" y="116"/>
                  <a:pt x="8" y="116"/>
                </a:cubicBezTo>
                <a:cubicBezTo>
                  <a:pt x="6" y="120"/>
                  <a:pt x="6" y="120"/>
                  <a:pt x="6" y="120"/>
                </a:cubicBezTo>
                <a:cubicBezTo>
                  <a:pt x="6" y="121"/>
                  <a:pt x="4" y="122"/>
                  <a:pt x="2" y="121"/>
                </a:cubicBezTo>
                <a:cubicBezTo>
                  <a:pt x="1" y="121"/>
                  <a:pt x="0" y="119"/>
                  <a:pt x="1" y="117"/>
                </a:cubicBezTo>
                <a:cubicBezTo>
                  <a:pt x="3" y="113"/>
                  <a:pt x="3" y="113"/>
                  <a:pt x="3" y="113"/>
                </a:cubicBezTo>
                <a:cubicBezTo>
                  <a:pt x="4" y="111"/>
                  <a:pt x="4" y="111"/>
                  <a:pt x="4" y="111"/>
                </a:cubicBezTo>
                <a:cubicBezTo>
                  <a:pt x="4" y="110"/>
                  <a:pt x="3" y="108"/>
                  <a:pt x="4" y="107"/>
                </a:cubicBezTo>
                <a:cubicBezTo>
                  <a:pt x="14" y="86"/>
                  <a:pt x="14" y="86"/>
                  <a:pt x="14" y="86"/>
                </a:cubicBezTo>
                <a:cubicBezTo>
                  <a:pt x="6" y="86"/>
                  <a:pt x="6" y="86"/>
                  <a:pt x="6" y="86"/>
                </a:cubicBezTo>
                <a:close/>
                <a:moveTo>
                  <a:pt x="38" y="81"/>
                </a:moveTo>
                <a:cubicBezTo>
                  <a:pt x="38" y="81"/>
                  <a:pt x="38" y="81"/>
                  <a:pt x="38" y="81"/>
                </a:cubicBezTo>
                <a:cubicBezTo>
                  <a:pt x="38" y="77"/>
                  <a:pt x="38" y="77"/>
                  <a:pt x="38" y="77"/>
                </a:cubicBezTo>
                <a:cubicBezTo>
                  <a:pt x="38" y="75"/>
                  <a:pt x="40" y="72"/>
                  <a:pt x="43" y="72"/>
                </a:cubicBezTo>
                <a:cubicBezTo>
                  <a:pt x="45" y="72"/>
                  <a:pt x="48" y="75"/>
                  <a:pt x="48" y="77"/>
                </a:cubicBezTo>
                <a:cubicBezTo>
                  <a:pt x="48" y="81"/>
                  <a:pt x="48" y="81"/>
                  <a:pt x="48" y="81"/>
                </a:cubicBezTo>
                <a:cubicBezTo>
                  <a:pt x="58" y="81"/>
                  <a:pt x="58" y="81"/>
                  <a:pt x="58" y="81"/>
                </a:cubicBezTo>
                <a:cubicBezTo>
                  <a:pt x="47" y="57"/>
                  <a:pt x="47" y="57"/>
                  <a:pt x="47" y="57"/>
                </a:cubicBezTo>
                <a:cubicBezTo>
                  <a:pt x="44" y="58"/>
                  <a:pt x="41" y="58"/>
                  <a:pt x="38" y="57"/>
                </a:cubicBezTo>
                <a:cubicBezTo>
                  <a:pt x="27" y="81"/>
                  <a:pt x="27" y="81"/>
                  <a:pt x="27" y="81"/>
                </a:cubicBezTo>
                <a:cubicBezTo>
                  <a:pt x="38" y="81"/>
                  <a:pt x="38" y="81"/>
                  <a:pt x="38" y="81"/>
                </a:cubicBezTo>
                <a:close/>
                <a:moveTo>
                  <a:pt x="52" y="27"/>
                </a:moveTo>
                <a:cubicBezTo>
                  <a:pt x="52" y="27"/>
                  <a:pt x="52" y="27"/>
                  <a:pt x="52" y="27"/>
                </a:cubicBezTo>
                <a:cubicBezTo>
                  <a:pt x="47" y="22"/>
                  <a:pt x="39" y="22"/>
                  <a:pt x="34" y="27"/>
                </a:cubicBezTo>
                <a:cubicBezTo>
                  <a:pt x="34" y="27"/>
                  <a:pt x="34" y="27"/>
                  <a:pt x="34" y="27"/>
                </a:cubicBezTo>
                <a:cubicBezTo>
                  <a:pt x="32" y="30"/>
                  <a:pt x="30" y="33"/>
                  <a:pt x="30" y="36"/>
                </a:cubicBezTo>
                <a:cubicBezTo>
                  <a:pt x="30" y="39"/>
                  <a:pt x="32" y="43"/>
                  <a:pt x="34" y="45"/>
                </a:cubicBezTo>
                <a:cubicBezTo>
                  <a:pt x="38" y="48"/>
                  <a:pt x="43" y="49"/>
                  <a:pt x="48" y="47"/>
                </a:cubicBezTo>
                <a:cubicBezTo>
                  <a:pt x="48" y="47"/>
                  <a:pt x="48" y="47"/>
                  <a:pt x="48" y="47"/>
                </a:cubicBezTo>
                <a:cubicBezTo>
                  <a:pt x="49" y="47"/>
                  <a:pt x="50" y="46"/>
                  <a:pt x="51" y="45"/>
                </a:cubicBezTo>
                <a:cubicBezTo>
                  <a:pt x="52" y="45"/>
                  <a:pt x="52" y="45"/>
                  <a:pt x="52" y="45"/>
                </a:cubicBezTo>
                <a:cubicBezTo>
                  <a:pt x="54" y="43"/>
                  <a:pt x="55" y="39"/>
                  <a:pt x="55" y="36"/>
                </a:cubicBezTo>
                <a:cubicBezTo>
                  <a:pt x="55" y="33"/>
                  <a:pt x="54" y="30"/>
                  <a:pt x="52" y="27"/>
                </a:cubicBezTo>
                <a:cubicBezTo>
                  <a:pt x="52" y="27"/>
                  <a:pt x="52" y="27"/>
                  <a:pt x="52" y="27"/>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25" name="Freeform 25"/>
          <p:cNvSpPr>
            <a:spLocks noEditPoints="1"/>
          </p:cNvSpPr>
          <p:nvPr/>
        </p:nvSpPr>
        <p:spPr bwMode="auto">
          <a:xfrm>
            <a:off x="8099877" y="3999806"/>
            <a:ext cx="332204" cy="350578"/>
          </a:xfrm>
          <a:custGeom>
            <a:avLst/>
            <a:gdLst>
              <a:gd name="T0" fmla="*/ 108 w 123"/>
              <a:gd name="T1" fmla="*/ 62 h 130"/>
              <a:gd name="T2" fmla="*/ 84 w 123"/>
              <a:gd name="T3" fmla="*/ 26 h 130"/>
              <a:gd name="T4" fmla="*/ 41 w 123"/>
              <a:gd name="T5" fmla="*/ 23 h 130"/>
              <a:gd name="T6" fmla="*/ 37 w 123"/>
              <a:gd name="T7" fmla="*/ 26 h 130"/>
              <a:gd name="T8" fmla="*/ 17 w 123"/>
              <a:gd name="T9" fmla="*/ 65 h 130"/>
              <a:gd name="T10" fmla="*/ 37 w 123"/>
              <a:gd name="T11" fmla="*/ 103 h 130"/>
              <a:gd name="T12" fmla="*/ 41 w 123"/>
              <a:gd name="T13" fmla="*/ 106 h 130"/>
              <a:gd name="T14" fmla="*/ 84 w 123"/>
              <a:gd name="T15" fmla="*/ 103 h 130"/>
              <a:gd name="T16" fmla="*/ 108 w 123"/>
              <a:gd name="T17" fmla="*/ 67 h 130"/>
              <a:gd name="T18" fmla="*/ 88 w 123"/>
              <a:gd name="T19" fmla="*/ 32 h 130"/>
              <a:gd name="T20" fmla="*/ 103 w 123"/>
              <a:gd name="T21" fmla="*/ 59 h 130"/>
              <a:gd name="T22" fmla="*/ 90 w 123"/>
              <a:gd name="T23" fmla="*/ 49 h 130"/>
              <a:gd name="T24" fmla="*/ 88 w 123"/>
              <a:gd name="T25" fmla="*/ 32 h 130"/>
              <a:gd name="T26" fmla="*/ 99 w 123"/>
              <a:gd name="T27" fmla="*/ 65 h 130"/>
              <a:gd name="T28" fmla="*/ 90 w 123"/>
              <a:gd name="T29" fmla="*/ 56 h 130"/>
              <a:gd name="T30" fmla="*/ 83 w 123"/>
              <a:gd name="T31" fmla="*/ 44 h 130"/>
              <a:gd name="T32" fmla="*/ 69 w 123"/>
              <a:gd name="T33" fmla="*/ 36 h 130"/>
              <a:gd name="T34" fmla="*/ 83 w 123"/>
              <a:gd name="T35" fmla="*/ 44 h 130"/>
              <a:gd name="T36" fmla="*/ 46 w 123"/>
              <a:gd name="T37" fmla="*/ 26 h 130"/>
              <a:gd name="T38" fmla="*/ 78 w 123"/>
              <a:gd name="T39" fmla="*/ 27 h 130"/>
              <a:gd name="T40" fmla="*/ 45 w 123"/>
              <a:gd name="T41" fmla="*/ 27 h 130"/>
              <a:gd name="T42" fmla="*/ 43 w 123"/>
              <a:gd name="T43" fmla="*/ 33 h 130"/>
              <a:gd name="T44" fmla="*/ 55 w 123"/>
              <a:gd name="T45" fmla="*/ 36 h 130"/>
              <a:gd name="T46" fmla="*/ 43 w 123"/>
              <a:gd name="T47" fmla="*/ 33 h 130"/>
              <a:gd name="T48" fmla="*/ 36 w 123"/>
              <a:gd name="T49" fmla="*/ 98 h 130"/>
              <a:gd name="T50" fmla="*/ 21 w 123"/>
              <a:gd name="T51" fmla="*/ 69 h 130"/>
              <a:gd name="T52" fmla="*/ 38 w 123"/>
              <a:gd name="T53" fmla="*/ 98 h 130"/>
              <a:gd name="T54" fmla="*/ 25 w 123"/>
              <a:gd name="T55" fmla="*/ 65 h 130"/>
              <a:gd name="T56" fmla="*/ 33 w 123"/>
              <a:gd name="T57" fmla="*/ 56 h 130"/>
              <a:gd name="T58" fmla="*/ 25 w 123"/>
              <a:gd name="T59" fmla="*/ 65 h 130"/>
              <a:gd name="T60" fmla="*/ 34 w 123"/>
              <a:gd name="T61" fmla="*/ 49 h 130"/>
              <a:gd name="T62" fmla="*/ 20 w 123"/>
              <a:gd name="T63" fmla="*/ 59 h 130"/>
              <a:gd name="T64" fmla="*/ 38 w 123"/>
              <a:gd name="T65" fmla="*/ 32 h 130"/>
              <a:gd name="T66" fmla="*/ 41 w 123"/>
              <a:gd name="T67" fmla="*/ 85 h 130"/>
              <a:gd name="T68" fmla="*/ 55 w 123"/>
              <a:gd name="T69" fmla="*/ 93 h 130"/>
              <a:gd name="T70" fmla="*/ 41 w 123"/>
              <a:gd name="T71" fmla="*/ 85 h 130"/>
              <a:gd name="T72" fmla="*/ 78 w 123"/>
              <a:gd name="T73" fmla="*/ 104 h 130"/>
              <a:gd name="T74" fmla="*/ 45 w 123"/>
              <a:gd name="T75" fmla="*/ 102 h 130"/>
              <a:gd name="T76" fmla="*/ 78 w 123"/>
              <a:gd name="T77" fmla="*/ 102 h 130"/>
              <a:gd name="T78" fmla="*/ 80 w 123"/>
              <a:gd name="T79" fmla="*/ 97 h 130"/>
              <a:gd name="T80" fmla="*/ 69 w 123"/>
              <a:gd name="T81" fmla="*/ 93 h 130"/>
              <a:gd name="T82" fmla="*/ 80 w 123"/>
              <a:gd name="T83" fmla="*/ 97 h 130"/>
              <a:gd name="T84" fmla="*/ 84 w 123"/>
              <a:gd name="T85" fmla="*/ 78 h 130"/>
              <a:gd name="T86" fmla="*/ 39 w 123"/>
              <a:gd name="T87" fmla="*/ 78 h 130"/>
              <a:gd name="T88" fmla="*/ 62 w 123"/>
              <a:gd name="T89" fmla="*/ 39 h 130"/>
              <a:gd name="T90" fmla="*/ 84 w 123"/>
              <a:gd name="T91" fmla="*/ 78 h 130"/>
              <a:gd name="T92" fmla="*/ 88 w 123"/>
              <a:gd name="T93" fmla="*/ 98 h 130"/>
              <a:gd name="T94" fmla="*/ 90 w 123"/>
              <a:gd name="T95" fmla="*/ 81 h 130"/>
              <a:gd name="T96" fmla="*/ 103 w 123"/>
              <a:gd name="T97" fmla="*/ 70 h 130"/>
              <a:gd name="T98" fmla="*/ 62 w 123"/>
              <a:gd name="T99" fmla="*/ 47 h 130"/>
              <a:gd name="T100" fmla="*/ 44 w 123"/>
              <a:gd name="T101" fmla="*/ 65 h 130"/>
              <a:gd name="T102" fmla="*/ 79 w 123"/>
              <a:gd name="T103" fmla="*/ 65 h 130"/>
              <a:gd name="T104" fmla="*/ 62 w 123"/>
              <a:gd name="T105" fmla="*/ 73 h 130"/>
              <a:gd name="T106" fmla="*/ 54 w 123"/>
              <a:gd name="T107" fmla="*/ 65 h 130"/>
              <a:gd name="T108" fmla="*/ 70 w 123"/>
              <a:gd name="T109" fmla="*/ 6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3" h="130">
                <a:moveTo>
                  <a:pt x="106" y="65"/>
                </a:moveTo>
                <a:cubicBezTo>
                  <a:pt x="107" y="64"/>
                  <a:pt x="107" y="63"/>
                  <a:pt x="108" y="62"/>
                </a:cubicBezTo>
                <a:cubicBezTo>
                  <a:pt x="123" y="41"/>
                  <a:pt x="113" y="23"/>
                  <a:pt x="87" y="26"/>
                </a:cubicBezTo>
                <a:cubicBezTo>
                  <a:pt x="86" y="26"/>
                  <a:pt x="85" y="26"/>
                  <a:pt x="84" y="26"/>
                </a:cubicBezTo>
                <a:cubicBezTo>
                  <a:pt x="84" y="25"/>
                  <a:pt x="83" y="24"/>
                  <a:pt x="83" y="23"/>
                </a:cubicBezTo>
                <a:cubicBezTo>
                  <a:pt x="72" y="0"/>
                  <a:pt x="52" y="0"/>
                  <a:pt x="41" y="23"/>
                </a:cubicBezTo>
                <a:cubicBezTo>
                  <a:pt x="40" y="24"/>
                  <a:pt x="40" y="25"/>
                  <a:pt x="40" y="26"/>
                </a:cubicBezTo>
                <a:cubicBezTo>
                  <a:pt x="39" y="26"/>
                  <a:pt x="37" y="26"/>
                  <a:pt x="37" y="26"/>
                </a:cubicBezTo>
                <a:cubicBezTo>
                  <a:pt x="10" y="23"/>
                  <a:pt x="0" y="40"/>
                  <a:pt x="16" y="62"/>
                </a:cubicBezTo>
                <a:cubicBezTo>
                  <a:pt x="16" y="63"/>
                  <a:pt x="17" y="64"/>
                  <a:pt x="17" y="65"/>
                </a:cubicBezTo>
                <a:cubicBezTo>
                  <a:pt x="17" y="66"/>
                  <a:pt x="16" y="66"/>
                  <a:pt x="16" y="67"/>
                </a:cubicBezTo>
                <a:cubicBezTo>
                  <a:pt x="1" y="88"/>
                  <a:pt x="11" y="106"/>
                  <a:pt x="37" y="103"/>
                </a:cubicBezTo>
                <a:cubicBezTo>
                  <a:pt x="37" y="103"/>
                  <a:pt x="39" y="103"/>
                  <a:pt x="40" y="103"/>
                </a:cubicBezTo>
                <a:cubicBezTo>
                  <a:pt x="40" y="104"/>
                  <a:pt x="40" y="105"/>
                  <a:pt x="41" y="106"/>
                </a:cubicBezTo>
                <a:cubicBezTo>
                  <a:pt x="52" y="130"/>
                  <a:pt x="72" y="130"/>
                  <a:pt x="83" y="106"/>
                </a:cubicBezTo>
                <a:cubicBezTo>
                  <a:pt x="83" y="105"/>
                  <a:pt x="84" y="104"/>
                  <a:pt x="84" y="103"/>
                </a:cubicBezTo>
                <a:cubicBezTo>
                  <a:pt x="85" y="103"/>
                  <a:pt x="86" y="103"/>
                  <a:pt x="87" y="103"/>
                </a:cubicBezTo>
                <a:cubicBezTo>
                  <a:pt x="113" y="106"/>
                  <a:pt x="123" y="88"/>
                  <a:pt x="108" y="67"/>
                </a:cubicBezTo>
                <a:cubicBezTo>
                  <a:pt x="107" y="66"/>
                  <a:pt x="107" y="66"/>
                  <a:pt x="106" y="65"/>
                </a:cubicBezTo>
                <a:close/>
                <a:moveTo>
                  <a:pt x="88" y="32"/>
                </a:moveTo>
                <a:cubicBezTo>
                  <a:pt x="88" y="32"/>
                  <a:pt x="88" y="32"/>
                  <a:pt x="88" y="32"/>
                </a:cubicBezTo>
                <a:cubicBezTo>
                  <a:pt x="109" y="29"/>
                  <a:pt x="116" y="41"/>
                  <a:pt x="103" y="59"/>
                </a:cubicBezTo>
                <a:cubicBezTo>
                  <a:pt x="102" y="60"/>
                  <a:pt x="102" y="60"/>
                  <a:pt x="102" y="60"/>
                </a:cubicBezTo>
                <a:cubicBezTo>
                  <a:pt x="99" y="56"/>
                  <a:pt x="95" y="52"/>
                  <a:pt x="90" y="49"/>
                </a:cubicBezTo>
                <a:cubicBezTo>
                  <a:pt x="89" y="43"/>
                  <a:pt x="88" y="37"/>
                  <a:pt x="86" y="32"/>
                </a:cubicBezTo>
                <a:cubicBezTo>
                  <a:pt x="88" y="32"/>
                  <a:pt x="88" y="32"/>
                  <a:pt x="88" y="32"/>
                </a:cubicBezTo>
                <a:close/>
                <a:moveTo>
                  <a:pt x="99" y="65"/>
                </a:moveTo>
                <a:cubicBezTo>
                  <a:pt x="99" y="65"/>
                  <a:pt x="99" y="65"/>
                  <a:pt x="99" y="65"/>
                </a:cubicBezTo>
                <a:cubicBezTo>
                  <a:pt x="96" y="67"/>
                  <a:pt x="93" y="70"/>
                  <a:pt x="90" y="73"/>
                </a:cubicBezTo>
                <a:cubicBezTo>
                  <a:pt x="91" y="67"/>
                  <a:pt x="91" y="62"/>
                  <a:pt x="90" y="56"/>
                </a:cubicBezTo>
                <a:cubicBezTo>
                  <a:pt x="93" y="59"/>
                  <a:pt x="96" y="62"/>
                  <a:pt x="99" y="65"/>
                </a:cubicBezTo>
                <a:close/>
                <a:moveTo>
                  <a:pt x="83" y="44"/>
                </a:moveTo>
                <a:cubicBezTo>
                  <a:pt x="83" y="44"/>
                  <a:pt x="83" y="44"/>
                  <a:pt x="83" y="44"/>
                </a:cubicBezTo>
                <a:cubicBezTo>
                  <a:pt x="79" y="41"/>
                  <a:pt x="74" y="38"/>
                  <a:pt x="69" y="36"/>
                </a:cubicBezTo>
                <a:cubicBezTo>
                  <a:pt x="73" y="35"/>
                  <a:pt x="77" y="33"/>
                  <a:pt x="80" y="33"/>
                </a:cubicBezTo>
                <a:cubicBezTo>
                  <a:pt x="81" y="36"/>
                  <a:pt x="82" y="40"/>
                  <a:pt x="83" y="44"/>
                </a:cubicBezTo>
                <a:close/>
                <a:moveTo>
                  <a:pt x="46" y="26"/>
                </a:moveTo>
                <a:cubicBezTo>
                  <a:pt x="46" y="26"/>
                  <a:pt x="46" y="26"/>
                  <a:pt x="46" y="26"/>
                </a:cubicBezTo>
                <a:cubicBezTo>
                  <a:pt x="55" y="7"/>
                  <a:pt x="69" y="7"/>
                  <a:pt x="78" y="26"/>
                </a:cubicBezTo>
                <a:cubicBezTo>
                  <a:pt x="78" y="26"/>
                  <a:pt x="78" y="27"/>
                  <a:pt x="78" y="27"/>
                </a:cubicBezTo>
                <a:cubicBezTo>
                  <a:pt x="73" y="28"/>
                  <a:pt x="68" y="30"/>
                  <a:pt x="62" y="33"/>
                </a:cubicBezTo>
                <a:cubicBezTo>
                  <a:pt x="56" y="30"/>
                  <a:pt x="51" y="28"/>
                  <a:pt x="45" y="27"/>
                </a:cubicBezTo>
                <a:cubicBezTo>
                  <a:pt x="46" y="26"/>
                  <a:pt x="46" y="26"/>
                  <a:pt x="46" y="26"/>
                </a:cubicBezTo>
                <a:close/>
                <a:moveTo>
                  <a:pt x="43" y="33"/>
                </a:moveTo>
                <a:cubicBezTo>
                  <a:pt x="43" y="33"/>
                  <a:pt x="43" y="33"/>
                  <a:pt x="43" y="33"/>
                </a:cubicBezTo>
                <a:cubicBezTo>
                  <a:pt x="47" y="33"/>
                  <a:pt x="51" y="35"/>
                  <a:pt x="55" y="36"/>
                </a:cubicBezTo>
                <a:cubicBezTo>
                  <a:pt x="50" y="38"/>
                  <a:pt x="45" y="41"/>
                  <a:pt x="41" y="44"/>
                </a:cubicBezTo>
                <a:cubicBezTo>
                  <a:pt x="41" y="40"/>
                  <a:pt x="42" y="36"/>
                  <a:pt x="43" y="33"/>
                </a:cubicBezTo>
                <a:close/>
                <a:moveTo>
                  <a:pt x="36" y="98"/>
                </a:moveTo>
                <a:cubicBezTo>
                  <a:pt x="36" y="98"/>
                  <a:pt x="36" y="98"/>
                  <a:pt x="36" y="98"/>
                </a:cubicBezTo>
                <a:cubicBezTo>
                  <a:pt x="15" y="100"/>
                  <a:pt x="8" y="88"/>
                  <a:pt x="20" y="70"/>
                </a:cubicBezTo>
                <a:cubicBezTo>
                  <a:pt x="20" y="70"/>
                  <a:pt x="21" y="70"/>
                  <a:pt x="21" y="69"/>
                </a:cubicBezTo>
                <a:cubicBezTo>
                  <a:pt x="25" y="73"/>
                  <a:pt x="29" y="77"/>
                  <a:pt x="34" y="81"/>
                </a:cubicBezTo>
                <a:cubicBezTo>
                  <a:pt x="35" y="87"/>
                  <a:pt x="36" y="92"/>
                  <a:pt x="38" y="98"/>
                </a:cubicBezTo>
                <a:cubicBezTo>
                  <a:pt x="36" y="98"/>
                  <a:pt x="36" y="98"/>
                  <a:pt x="36" y="98"/>
                </a:cubicBezTo>
                <a:close/>
                <a:moveTo>
                  <a:pt x="25" y="65"/>
                </a:moveTo>
                <a:cubicBezTo>
                  <a:pt x="25" y="65"/>
                  <a:pt x="25" y="65"/>
                  <a:pt x="25" y="65"/>
                </a:cubicBezTo>
                <a:cubicBezTo>
                  <a:pt x="27" y="62"/>
                  <a:pt x="30" y="59"/>
                  <a:pt x="33" y="56"/>
                </a:cubicBezTo>
                <a:cubicBezTo>
                  <a:pt x="33" y="62"/>
                  <a:pt x="33" y="67"/>
                  <a:pt x="33" y="73"/>
                </a:cubicBezTo>
                <a:cubicBezTo>
                  <a:pt x="30" y="70"/>
                  <a:pt x="27" y="67"/>
                  <a:pt x="25" y="65"/>
                </a:cubicBezTo>
                <a:close/>
                <a:moveTo>
                  <a:pt x="34" y="49"/>
                </a:moveTo>
                <a:cubicBezTo>
                  <a:pt x="34" y="49"/>
                  <a:pt x="34" y="49"/>
                  <a:pt x="34" y="49"/>
                </a:cubicBezTo>
                <a:cubicBezTo>
                  <a:pt x="29" y="52"/>
                  <a:pt x="25" y="56"/>
                  <a:pt x="21" y="60"/>
                </a:cubicBezTo>
                <a:cubicBezTo>
                  <a:pt x="20" y="59"/>
                  <a:pt x="20" y="59"/>
                  <a:pt x="20" y="59"/>
                </a:cubicBezTo>
                <a:cubicBezTo>
                  <a:pt x="8" y="41"/>
                  <a:pt x="15" y="29"/>
                  <a:pt x="36" y="32"/>
                </a:cubicBezTo>
                <a:cubicBezTo>
                  <a:pt x="38" y="32"/>
                  <a:pt x="38" y="32"/>
                  <a:pt x="38" y="32"/>
                </a:cubicBezTo>
                <a:cubicBezTo>
                  <a:pt x="36" y="37"/>
                  <a:pt x="35" y="43"/>
                  <a:pt x="34" y="49"/>
                </a:cubicBezTo>
                <a:close/>
                <a:moveTo>
                  <a:pt x="41" y="85"/>
                </a:moveTo>
                <a:cubicBezTo>
                  <a:pt x="41" y="85"/>
                  <a:pt x="41" y="85"/>
                  <a:pt x="41" y="85"/>
                </a:cubicBezTo>
                <a:cubicBezTo>
                  <a:pt x="45" y="88"/>
                  <a:pt x="50" y="91"/>
                  <a:pt x="55" y="93"/>
                </a:cubicBezTo>
                <a:cubicBezTo>
                  <a:pt x="51" y="95"/>
                  <a:pt x="47" y="96"/>
                  <a:pt x="43" y="97"/>
                </a:cubicBezTo>
                <a:cubicBezTo>
                  <a:pt x="42" y="93"/>
                  <a:pt x="41" y="89"/>
                  <a:pt x="41" y="85"/>
                </a:cubicBezTo>
                <a:close/>
                <a:moveTo>
                  <a:pt x="78" y="104"/>
                </a:moveTo>
                <a:cubicBezTo>
                  <a:pt x="78" y="104"/>
                  <a:pt x="78" y="104"/>
                  <a:pt x="78" y="104"/>
                </a:cubicBezTo>
                <a:cubicBezTo>
                  <a:pt x="69" y="123"/>
                  <a:pt x="55" y="123"/>
                  <a:pt x="46" y="104"/>
                </a:cubicBezTo>
                <a:cubicBezTo>
                  <a:pt x="45" y="102"/>
                  <a:pt x="45" y="102"/>
                  <a:pt x="45" y="102"/>
                </a:cubicBezTo>
                <a:cubicBezTo>
                  <a:pt x="51" y="101"/>
                  <a:pt x="56" y="99"/>
                  <a:pt x="62" y="97"/>
                </a:cubicBezTo>
                <a:cubicBezTo>
                  <a:pt x="68" y="99"/>
                  <a:pt x="73" y="101"/>
                  <a:pt x="78" y="102"/>
                </a:cubicBezTo>
                <a:cubicBezTo>
                  <a:pt x="78" y="103"/>
                  <a:pt x="78" y="103"/>
                  <a:pt x="78" y="104"/>
                </a:cubicBezTo>
                <a:close/>
                <a:moveTo>
                  <a:pt x="80" y="97"/>
                </a:moveTo>
                <a:cubicBezTo>
                  <a:pt x="80" y="97"/>
                  <a:pt x="80" y="97"/>
                  <a:pt x="80" y="97"/>
                </a:cubicBezTo>
                <a:cubicBezTo>
                  <a:pt x="77" y="96"/>
                  <a:pt x="73" y="95"/>
                  <a:pt x="69" y="93"/>
                </a:cubicBezTo>
                <a:cubicBezTo>
                  <a:pt x="74" y="91"/>
                  <a:pt x="79" y="88"/>
                  <a:pt x="83" y="85"/>
                </a:cubicBezTo>
                <a:cubicBezTo>
                  <a:pt x="82" y="89"/>
                  <a:pt x="81" y="93"/>
                  <a:pt x="80" y="97"/>
                </a:cubicBezTo>
                <a:close/>
                <a:moveTo>
                  <a:pt x="84" y="78"/>
                </a:moveTo>
                <a:cubicBezTo>
                  <a:pt x="84" y="78"/>
                  <a:pt x="84" y="78"/>
                  <a:pt x="84" y="78"/>
                </a:cubicBezTo>
                <a:cubicBezTo>
                  <a:pt x="77" y="83"/>
                  <a:pt x="70" y="87"/>
                  <a:pt x="62" y="91"/>
                </a:cubicBezTo>
                <a:cubicBezTo>
                  <a:pt x="54" y="87"/>
                  <a:pt x="46" y="83"/>
                  <a:pt x="39" y="78"/>
                </a:cubicBezTo>
                <a:cubicBezTo>
                  <a:pt x="38" y="69"/>
                  <a:pt x="38" y="60"/>
                  <a:pt x="39" y="52"/>
                </a:cubicBezTo>
                <a:cubicBezTo>
                  <a:pt x="46" y="47"/>
                  <a:pt x="54" y="42"/>
                  <a:pt x="62" y="39"/>
                </a:cubicBezTo>
                <a:cubicBezTo>
                  <a:pt x="70" y="42"/>
                  <a:pt x="77" y="47"/>
                  <a:pt x="84" y="52"/>
                </a:cubicBezTo>
                <a:cubicBezTo>
                  <a:pt x="85" y="60"/>
                  <a:pt x="85" y="69"/>
                  <a:pt x="84" y="78"/>
                </a:cubicBezTo>
                <a:close/>
                <a:moveTo>
                  <a:pt x="88" y="98"/>
                </a:moveTo>
                <a:cubicBezTo>
                  <a:pt x="88" y="98"/>
                  <a:pt x="88" y="98"/>
                  <a:pt x="88" y="98"/>
                </a:cubicBezTo>
                <a:cubicBezTo>
                  <a:pt x="86" y="98"/>
                  <a:pt x="86" y="98"/>
                  <a:pt x="86" y="98"/>
                </a:cubicBezTo>
                <a:cubicBezTo>
                  <a:pt x="88" y="92"/>
                  <a:pt x="89" y="87"/>
                  <a:pt x="90" y="81"/>
                </a:cubicBezTo>
                <a:cubicBezTo>
                  <a:pt x="95" y="77"/>
                  <a:pt x="99" y="73"/>
                  <a:pt x="102" y="69"/>
                </a:cubicBezTo>
                <a:cubicBezTo>
                  <a:pt x="103" y="70"/>
                  <a:pt x="103" y="70"/>
                  <a:pt x="103" y="70"/>
                </a:cubicBezTo>
                <a:cubicBezTo>
                  <a:pt x="116" y="88"/>
                  <a:pt x="109" y="100"/>
                  <a:pt x="88" y="98"/>
                </a:cubicBezTo>
                <a:close/>
                <a:moveTo>
                  <a:pt x="62" y="47"/>
                </a:moveTo>
                <a:cubicBezTo>
                  <a:pt x="62" y="47"/>
                  <a:pt x="62" y="47"/>
                  <a:pt x="62" y="47"/>
                </a:cubicBezTo>
                <a:cubicBezTo>
                  <a:pt x="52" y="47"/>
                  <a:pt x="44" y="55"/>
                  <a:pt x="44" y="65"/>
                </a:cubicBezTo>
                <a:cubicBezTo>
                  <a:pt x="44" y="74"/>
                  <a:pt x="52" y="82"/>
                  <a:pt x="62" y="82"/>
                </a:cubicBezTo>
                <a:cubicBezTo>
                  <a:pt x="71" y="82"/>
                  <a:pt x="79" y="74"/>
                  <a:pt x="79" y="65"/>
                </a:cubicBezTo>
                <a:cubicBezTo>
                  <a:pt x="79" y="55"/>
                  <a:pt x="71" y="47"/>
                  <a:pt x="62" y="47"/>
                </a:cubicBezTo>
                <a:close/>
                <a:moveTo>
                  <a:pt x="62" y="73"/>
                </a:moveTo>
                <a:cubicBezTo>
                  <a:pt x="62" y="73"/>
                  <a:pt x="62" y="73"/>
                  <a:pt x="62" y="73"/>
                </a:cubicBezTo>
                <a:cubicBezTo>
                  <a:pt x="57" y="73"/>
                  <a:pt x="54" y="69"/>
                  <a:pt x="54" y="65"/>
                </a:cubicBezTo>
                <a:cubicBezTo>
                  <a:pt x="54" y="60"/>
                  <a:pt x="57" y="57"/>
                  <a:pt x="62" y="57"/>
                </a:cubicBezTo>
                <a:cubicBezTo>
                  <a:pt x="66" y="57"/>
                  <a:pt x="70" y="60"/>
                  <a:pt x="70" y="65"/>
                </a:cubicBezTo>
                <a:cubicBezTo>
                  <a:pt x="70" y="69"/>
                  <a:pt x="66" y="73"/>
                  <a:pt x="62" y="73"/>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sz="2800">
              <a:solidFill>
                <a:schemeClr val="bg1">
                  <a:lumMod val="50000"/>
                </a:schemeClr>
              </a:solidFill>
            </a:endParaRPr>
          </a:p>
        </p:txBody>
      </p:sp>
      <p:sp>
        <p:nvSpPr>
          <p:cNvPr id="26" name="Rectangle 24"/>
          <p:cNvSpPr>
            <a:spLocks noChangeArrowheads="1"/>
          </p:cNvSpPr>
          <p:nvPr/>
        </p:nvSpPr>
        <p:spPr bwMode="auto">
          <a:xfrm>
            <a:off x="8673804" y="2680720"/>
            <a:ext cx="3043168" cy="84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zh-CN" altLang="en-US" sz="1200" b="1" dirty="0">
                <a:solidFill>
                  <a:schemeClr val="bg1">
                    <a:lumMod val="50000"/>
                  </a:schemeClr>
                </a:solidFill>
              </a:rPr>
              <a:t>TOPIC HEADER Here</a:t>
            </a:r>
            <a:endParaRPr lang="zh-CN" altLang="en-US" sz="1200" dirty="0">
              <a:solidFill>
                <a:schemeClr val="bg1">
                  <a:lumMod val="50000"/>
                </a:schemeClr>
              </a:solidFill>
            </a:endParaRPr>
          </a:p>
          <a:p>
            <a:pPr>
              <a:lnSpc>
                <a:spcPct val="120000"/>
              </a:lnSpc>
              <a:spcBef>
                <a:spcPts val="300"/>
              </a:spcBef>
            </a:pPr>
            <a:r>
              <a:rPr lang="en-US" altLang="zh-CN" sz="1050" dirty="0">
                <a:solidFill>
                  <a:schemeClr val="bg1">
                    <a:lumMod val="50000"/>
                  </a:schemeClr>
                </a:solidFill>
              </a:rPr>
              <a:t>We have many PowerPoint templates that had been specifically designed to help anyone that's stepping into the world of Po Werpoint for the very first time.</a:t>
            </a:r>
          </a:p>
        </p:txBody>
      </p:sp>
      <p:sp>
        <p:nvSpPr>
          <p:cNvPr id="27" name="Rectangle 24"/>
          <p:cNvSpPr>
            <a:spLocks noChangeArrowheads="1"/>
          </p:cNvSpPr>
          <p:nvPr/>
        </p:nvSpPr>
        <p:spPr bwMode="auto">
          <a:xfrm>
            <a:off x="8673804" y="3720723"/>
            <a:ext cx="3043168" cy="84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zh-CN" altLang="en-US" sz="1200" b="1" dirty="0">
                <a:solidFill>
                  <a:schemeClr val="bg1">
                    <a:lumMod val="50000"/>
                  </a:schemeClr>
                </a:solidFill>
              </a:rPr>
              <a:t>TOPIC HEADER Here</a:t>
            </a:r>
            <a:endParaRPr lang="zh-CN" altLang="en-US" sz="1200" dirty="0">
              <a:solidFill>
                <a:schemeClr val="bg1">
                  <a:lumMod val="50000"/>
                </a:schemeClr>
              </a:solidFill>
            </a:endParaRPr>
          </a:p>
          <a:p>
            <a:pPr>
              <a:lnSpc>
                <a:spcPct val="120000"/>
              </a:lnSpc>
              <a:spcBef>
                <a:spcPts val="300"/>
              </a:spcBef>
            </a:pPr>
            <a:r>
              <a:rPr lang="en-US" altLang="zh-CN" sz="1050" dirty="0">
                <a:solidFill>
                  <a:schemeClr val="bg1">
                    <a:lumMod val="50000"/>
                  </a:schemeClr>
                </a:solidFill>
              </a:rPr>
              <a:t>We have many PowerPoint templates that had been specifically designed to help anyone that's stepping into the world of Po Werpoint for the very first time.</a:t>
            </a:r>
          </a:p>
        </p:txBody>
      </p:sp>
      <p:sp>
        <p:nvSpPr>
          <p:cNvPr id="28" name="Rectangle 24"/>
          <p:cNvSpPr>
            <a:spLocks noChangeArrowheads="1"/>
          </p:cNvSpPr>
          <p:nvPr/>
        </p:nvSpPr>
        <p:spPr bwMode="auto">
          <a:xfrm>
            <a:off x="8673804" y="4763600"/>
            <a:ext cx="3043168" cy="84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zh-CN" altLang="en-US" sz="1200" b="1" dirty="0">
                <a:solidFill>
                  <a:schemeClr val="bg1">
                    <a:lumMod val="50000"/>
                  </a:schemeClr>
                </a:solidFill>
              </a:rPr>
              <a:t>TOPIC HEADER Here</a:t>
            </a:r>
            <a:endParaRPr lang="zh-CN" altLang="en-US" sz="1200" dirty="0">
              <a:solidFill>
                <a:schemeClr val="bg1">
                  <a:lumMod val="50000"/>
                </a:schemeClr>
              </a:solidFill>
            </a:endParaRPr>
          </a:p>
          <a:p>
            <a:pPr>
              <a:lnSpc>
                <a:spcPct val="120000"/>
              </a:lnSpc>
              <a:spcBef>
                <a:spcPts val="300"/>
              </a:spcBef>
            </a:pPr>
            <a:r>
              <a:rPr lang="en-US" altLang="zh-CN" sz="1050" dirty="0">
                <a:solidFill>
                  <a:schemeClr val="bg1">
                    <a:lumMod val="50000"/>
                  </a:schemeClr>
                </a:solidFill>
              </a:rPr>
              <a:t>We have many PowerPoint templates that had been specifically designed to help anyone that's stepping into the world of Po Werpoint for the very first time.</a:t>
            </a:r>
          </a:p>
        </p:txBody>
      </p:sp>
      <p:sp>
        <p:nvSpPr>
          <p:cNvPr id="29" name="Rectangle 24"/>
          <p:cNvSpPr>
            <a:spLocks noChangeArrowheads="1"/>
          </p:cNvSpPr>
          <p:nvPr/>
        </p:nvSpPr>
        <p:spPr bwMode="auto">
          <a:xfrm>
            <a:off x="5599648" y="2894754"/>
            <a:ext cx="1759668" cy="20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200" b="1" dirty="0">
                <a:solidFill>
                  <a:schemeClr val="bg1">
                    <a:lumMod val="50000"/>
                  </a:schemeClr>
                </a:solidFill>
              </a:rPr>
              <a:t>TOPIC HEADER Here</a:t>
            </a:r>
            <a:endParaRPr lang="zh-CN" altLang="en-US" sz="1200" dirty="0">
              <a:solidFill>
                <a:schemeClr val="bg1">
                  <a:lumMod val="50000"/>
                </a:schemeClr>
              </a:solidFill>
            </a:endParaRPr>
          </a:p>
        </p:txBody>
      </p:sp>
      <p:sp>
        <p:nvSpPr>
          <p:cNvPr id="30" name="矩形 29"/>
          <p:cNvSpPr/>
          <p:nvPr/>
        </p:nvSpPr>
        <p:spPr>
          <a:xfrm>
            <a:off x="5599648" y="3587184"/>
            <a:ext cx="1759668" cy="661078"/>
          </a:xfrm>
          <a:prstGeom prst="rect">
            <a:avLst/>
          </a:prstGeom>
        </p:spPr>
        <p:txBody>
          <a:bodyPr wrap="square">
            <a:spAutoFit/>
          </a:bodyPr>
          <a:lstStyle/>
          <a:p>
            <a:pPr lvl="0" algn="ctr">
              <a:lnSpc>
                <a:spcPct val="120000"/>
              </a:lnSpc>
              <a:spcBef>
                <a:spcPts val="300"/>
              </a:spcBef>
            </a:pPr>
            <a:r>
              <a:rPr lang="en-US" altLang="zh-CN" sz="1050" dirty="0">
                <a:solidFill>
                  <a:schemeClr val="bg1">
                    <a:lumMod val="50000"/>
                  </a:schemeClr>
                </a:solidFill>
              </a:rPr>
              <a:t>We have many PowerPoint templates, which has been specifically designed. </a:t>
            </a:r>
          </a:p>
        </p:txBody>
      </p:sp>
      <p:sp>
        <p:nvSpPr>
          <p:cNvPr id="31" name="矩形 30"/>
          <p:cNvSpPr/>
          <p:nvPr/>
        </p:nvSpPr>
        <p:spPr>
          <a:xfrm>
            <a:off x="692311" y="2107504"/>
            <a:ext cx="4222152" cy="4006494"/>
          </a:xfrm>
          <a:prstGeom prst="rect">
            <a:avLst/>
          </a:prstGeom>
          <a:blipFill dpi="0" rotWithShape="1">
            <a:blip r:embed="rId3"/>
            <a:srcRect/>
            <a:tile tx="0" ty="0" sx="58000" sy="58000" flip="none" algn="ctr"/>
          </a:bli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kumimoji="1" lang="zh-CN" altLang="en-US">
              <a:solidFill>
                <a:prstClr val="white"/>
              </a:solidFill>
              <a:latin typeface="Calibri"/>
              <a:ea typeface="宋体"/>
            </a:endParaRP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250" fill="hold"/>
                                        <p:tgtEl>
                                          <p:spTgt spid="31"/>
                                        </p:tgtEl>
                                        <p:attrNameLst>
                                          <p:attrName>ppt_x</p:attrName>
                                        </p:attrNameLst>
                                      </p:cBhvr>
                                      <p:tavLst>
                                        <p:tav tm="0">
                                          <p:val>
                                            <p:strVal val="#ppt_x"/>
                                          </p:val>
                                        </p:tav>
                                        <p:tav tm="100000">
                                          <p:val>
                                            <p:strVal val="#ppt_x"/>
                                          </p:val>
                                        </p:tav>
                                      </p:tavLst>
                                    </p:anim>
                                    <p:anim calcmode="lin" valueType="num">
                                      <p:cBhvr additive="base">
                                        <p:cTn id="13" dur="250" fill="hold"/>
                                        <p:tgtEl>
                                          <p:spTgt spid="31"/>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anim calcmode="lin" valueType="num">
                                      <p:cBhvr>
                                        <p:cTn id="62" dur="1000" fill="hold"/>
                                        <p:tgtEl>
                                          <p:spTgt spid="16"/>
                                        </p:tgtEl>
                                        <p:attrNameLst>
                                          <p:attrName>ppt_x</p:attrName>
                                        </p:attrNameLst>
                                      </p:cBhvr>
                                      <p:tavLst>
                                        <p:tav tm="0">
                                          <p:val>
                                            <p:strVal val="#ppt_x"/>
                                          </p:val>
                                        </p:tav>
                                        <p:tav tm="100000">
                                          <p:val>
                                            <p:strVal val="#ppt_x"/>
                                          </p:val>
                                        </p:tav>
                                      </p:tavLst>
                                    </p:anim>
                                    <p:anim calcmode="lin" valueType="num">
                                      <p:cBhvr>
                                        <p:cTn id="63" dur="1000" fill="hold"/>
                                        <p:tgtEl>
                                          <p:spTgt spid="1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1000"/>
                                        <p:tgtEl>
                                          <p:spTgt spid="17"/>
                                        </p:tgtEl>
                                      </p:cBhvr>
                                    </p:animEffect>
                                    <p:anim calcmode="lin" valueType="num">
                                      <p:cBhvr>
                                        <p:cTn id="67" dur="1000" fill="hold"/>
                                        <p:tgtEl>
                                          <p:spTgt spid="17"/>
                                        </p:tgtEl>
                                        <p:attrNameLst>
                                          <p:attrName>ppt_x</p:attrName>
                                        </p:attrNameLst>
                                      </p:cBhvr>
                                      <p:tavLst>
                                        <p:tav tm="0">
                                          <p:val>
                                            <p:strVal val="#ppt_x"/>
                                          </p:val>
                                        </p:tav>
                                        <p:tav tm="100000">
                                          <p:val>
                                            <p:strVal val="#ppt_x"/>
                                          </p:val>
                                        </p:tav>
                                      </p:tavLst>
                                    </p:anim>
                                    <p:anim calcmode="lin" valueType="num">
                                      <p:cBhvr>
                                        <p:cTn id="68" dur="1000" fill="hold"/>
                                        <p:tgtEl>
                                          <p:spTgt spid="17"/>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1000"/>
                                        <p:tgtEl>
                                          <p:spTgt spid="18"/>
                                        </p:tgtEl>
                                      </p:cBhvr>
                                    </p:animEffect>
                                    <p:anim calcmode="lin" valueType="num">
                                      <p:cBhvr>
                                        <p:cTn id="72" dur="1000" fill="hold"/>
                                        <p:tgtEl>
                                          <p:spTgt spid="18"/>
                                        </p:tgtEl>
                                        <p:attrNameLst>
                                          <p:attrName>ppt_x</p:attrName>
                                        </p:attrNameLst>
                                      </p:cBhvr>
                                      <p:tavLst>
                                        <p:tav tm="0">
                                          <p:val>
                                            <p:strVal val="#ppt_x"/>
                                          </p:val>
                                        </p:tav>
                                        <p:tav tm="100000">
                                          <p:val>
                                            <p:strVal val="#ppt_x"/>
                                          </p:val>
                                        </p:tav>
                                      </p:tavLst>
                                    </p:anim>
                                    <p:anim calcmode="lin" valueType="num">
                                      <p:cBhvr>
                                        <p:cTn id="73" dur="1000" fill="hold"/>
                                        <p:tgtEl>
                                          <p:spTgt spid="18"/>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1000"/>
                                        <p:tgtEl>
                                          <p:spTgt spid="19"/>
                                        </p:tgtEl>
                                      </p:cBhvr>
                                    </p:animEffect>
                                    <p:anim calcmode="lin" valueType="num">
                                      <p:cBhvr>
                                        <p:cTn id="77" dur="1000" fill="hold"/>
                                        <p:tgtEl>
                                          <p:spTgt spid="19"/>
                                        </p:tgtEl>
                                        <p:attrNameLst>
                                          <p:attrName>ppt_x</p:attrName>
                                        </p:attrNameLst>
                                      </p:cBhvr>
                                      <p:tavLst>
                                        <p:tav tm="0">
                                          <p:val>
                                            <p:strVal val="#ppt_x"/>
                                          </p:val>
                                        </p:tav>
                                        <p:tav tm="100000">
                                          <p:val>
                                            <p:strVal val="#ppt_x"/>
                                          </p:val>
                                        </p:tav>
                                      </p:tavLst>
                                    </p:anim>
                                    <p:anim calcmode="lin" valueType="num">
                                      <p:cBhvr>
                                        <p:cTn id="78" dur="1000" fill="hold"/>
                                        <p:tgtEl>
                                          <p:spTgt spid="19"/>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fade">
                                      <p:cBhvr>
                                        <p:cTn id="81" dur="1000"/>
                                        <p:tgtEl>
                                          <p:spTgt spid="20"/>
                                        </p:tgtEl>
                                      </p:cBhvr>
                                    </p:animEffect>
                                    <p:anim calcmode="lin" valueType="num">
                                      <p:cBhvr>
                                        <p:cTn id="82" dur="1000" fill="hold"/>
                                        <p:tgtEl>
                                          <p:spTgt spid="20"/>
                                        </p:tgtEl>
                                        <p:attrNameLst>
                                          <p:attrName>ppt_x</p:attrName>
                                        </p:attrNameLst>
                                      </p:cBhvr>
                                      <p:tavLst>
                                        <p:tav tm="0">
                                          <p:val>
                                            <p:strVal val="#ppt_x"/>
                                          </p:val>
                                        </p:tav>
                                        <p:tav tm="100000">
                                          <p:val>
                                            <p:strVal val="#ppt_x"/>
                                          </p:val>
                                        </p:tav>
                                      </p:tavLst>
                                    </p:anim>
                                    <p:anim calcmode="lin" valueType="num">
                                      <p:cBhvr>
                                        <p:cTn id="83" dur="1000" fill="hold"/>
                                        <p:tgtEl>
                                          <p:spTgt spid="20"/>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1000"/>
                                        <p:tgtEl>
                                          <p:spTgt spid="21"/>
                                        </p:tgtEl>
                                      </p:cBhvr>
                                    </p:animEffect>
                                    <p:anim calcmode="lin" valueType="num">
                                      <p:cBhvr>
                                        <p:cTn id="87" dur="1000" fill="hold"/>
                                        <p:tgtEl>
                                          <p:spTgt spid="21"/>
                                        </p:tgtEl>
                                        <p:attrNameLst>
                                          <p:attrName>ppt_x</p:attrName>
                                        </p:attrNameLst>
                                      </p:cBhvr>
                                      <p:tavLst>
                                        <p:tav tm="0">
                                          <p:val>
                                            <p:strVal val="#ppt_x"/>
                                          </p:val>
                                        </p:tav>
                                        <p:tav tm="100000">
                                          <p:val>
                                            <p:strVal val="#ppt_x"/>
                                          </p:val>
                                        </p:tav>
                                      </p:tavLst>
                                    </p:anim>
                                    <p:anim calcmode="lin" valueType="num">
                                      <p:cBhvr>
                                        <p:cTn id="88" dur="1000" fill="hold"/>
                                        <p:tgtEl>
                                          <p:spTgt spid="21"/>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fade">
                                      <p:cBhvr>
                                        <p:cTn id="91" dur="1000"/>
                                        <p:tgtEl>
                                          <p:spTgt spid="22"/>
                                        </p:tgtEl>
                                      </p:cBhvr>
                                    </p:animEffect>
                                    <p:anim calcmode="lin" valueType="num">
                                      <p:cBhvr>
                                        <p:cTn id="92" dur="1000" fill="hold"/>
                                        <p:tgtEl>
                                          <p:spTgt spid="22"/>
                                        </p:tgtEl>
                                        <p:attrNameLst>
                                          <p:attrName>ppt_x</p:attrName>
                                        </p:attrNameLst>
                                      </p:cBhvr>
                                      <p:tavLst>
                                        <p:tav tm="0">
                                          <p:val>
                                            <p:strVal val="#ppt_x"/>
                                          </p:val>
                                        </p:tav>
                                        <p:tav tm="100000">
                                          <p:val>
                                            <p:strVal val="#ppt_x"/>
                                          </p:val>
                                        </p:tav>
                                      </p:tavLst>
                                    </p:anim>
                                    <p:anim calcmode="lin" valueType="num">
                                      <p:cBhvr>
                                        <p:cTn id="93" dur="1000" fill="hold"/>
                                        <p:tgtEl>
                                          <p:spTgt spid="22"/>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23"/>
                                        </p:tgtEl>
                                        <p:attrNameLst>
                                          <p:attrName>style.visibility</p:attrName>
                                        </p:attrNameLst>
                                      </p:cBhvr>
                                      <p:to>
                                        <p:strVal val="visible"/>
                                      </p:to>
                                    </p:set>
                                    <p:animEffect transition="in" filter="fade">
                                      <p:cBhvr>
                                        <p:cTn id="96" dur="1000"/>
                                        <p:tgtEl>
                                          <p:spTgt spid="23"/>
                                        </p:tgtEl>
                                      </p:cBhvr>
                                    </p:animEffect>
                                    <p:anim calcmode="lin" valueType="num">
                                      <p:cBhvr>
                                        <p:cTn id="97" dur="1000" fill="hold"/>
                                        <p:tgtEl>
                                          <p:spTgt spid="23"/>
                                        </p:tgtEl>
                                        <p:attrNameLst>
                                          <p:attrName>ppt_x</p:attrName>
                                        </p:attrNameLst>
                                      </p:cBhvr>
                                      <p:tavLst>
                                        <p:tav tm="0">
                                          <p:val>
                                            <p:strVal val="#ppt_x"/>
                                          </p:val>
                                        </p:tav>
                                        <p:tav tm="100000">
                                          <p:val>
                                            <p:strVal val="#ppt_x"/>
                                          </p:val>
                                        </p:tav>
                                      </p:tavLst>
                                    </p:anim>
                                    <p:anim calcmode="lin" valueType="num">
                                      <p:cBhvr>
                                        <p:cTn id="98" dur="1000" fill="hold"/>
                                        <p:tgtEl>
                                          <p:spTgt spid="23"/>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24"/>
                                        </p:tgtEl>
                                        <p:attrNameLst>
                                          <p:attrName>style.visibility</p:attrName>
                                        </p:attrNameLst>
                                      </p:cBhvr>
                                      <p:to>
                                        <p:strVal val="visible"/>
                                      </p:to>
                                    </p:set>
                                    <p:animEffect transition="in" filter="fade">
                                      <p:cBhvr>
                                        <p:cTn id="101" dur="1000"/>
                                        <p:tgtEl>
                                          <p:spTgt spid="24"/>
                                        </p:tgtEl>
                                      </p:cBhvr>
                                    </p:animEffect>
                                    <p:anim calcmode="lin" valueType="num">
                                      <p:cBhvr>
                                        <p:cTn id="102" dur="1000" fill="hold"/>
                                        <p:tgtEl>
                                          <p:spTgt spid="24"/>
                                        </p:tgtEl>
                                        <p:attrNameLst>
                                          <p:attrName>ppt_x</p:attrName>
                                        </p:attrNameLst>
                                      </p:cBhvr>
                                      <p:tavLst>
                                        <p:tav tm="0">
                                          <p:val>
                                            <p:strVal val="#ppt_x"/>
                                          </p:val>
                                        </p:tav>
                                        <p:tav tm="100000">
                                          <p:val>
                                            <p:strVal val="#ppt_x"/>
                                          </p:val>
                                        </p:tav>
                                      </p:tavLst>
                                    </p:anim>
                                    <p:anim calcmode="lin" valueType="num">
                                      <p:cBhvr>
                                        <p:cTn id="103" dur="1000" fill="hold"/>
                                        <p:tgtEl>
                                          <p:spTgt spid="24"/>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25"/>
                                        </p:tgtEl>
                                        <p:attrNameLst>
                                          <p:attrName>style.visibility</p:attrName>
                                        </p:attrNameLst>
                                      </p:cBhvr>
                                      <p:to>
                                        <p:strVal val="visible"/>
                                      </p:to>
                                    </p:set>
                                    <p:animEffect transition="in" filter="fade">
                                      <p:cBhvr>
                                        <p:cTn id="106" dur="1000"/>
                                        <p:tgtEl>
                                          <p:spTgt spid="25"/>
                                        </p:tgtEl>
                                      </p:cBhvr>
                                    </p:animEffect>
                                    <p:anim calcmode="lin" valueType="num">
                                      <p:cBhvr>
                                        <p:cTn id="107" dur="1000" fill="hold"/>
                                        <p:tgtEl>
                                          <p:spTgt spid="25"/>
                                        </p:tgtEl>
                                        <p:attrNameLst>
                                          <p:attrName>ppt_x</p:attrName>
                                        </p:attrNameLst>
                                      </p:cBhvr>
                                      <p:tavLst>
                                        <p:tav tm="0">
                                          <p:val>
                                            <p:strVal val="#ppt_x"/>
                                          </p:val>
                                        </p:tav>
                                        <p:tav tm="100000">
                                          <p:val>
                                            <p:strVal val="#ppt_x"/>
                                          </p:val>
                                        </p:tav>
                                      </p:tavLst>
                                    </p:anim>
                                    <p:anim calcmode="lin" valueType="num">
                                      <p:cBhvr>
                                        <p:cTn id="108" dur="1000" fill="hold"/>
                                        <p:tgtEl>
                                          <p:spTgt spid="25"/>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26"/>
                                        </p:tgtEl>
                                        <p:attrNameLst>
                                          <p:attrName>style.visibility</p:attrName>
                                        </p:attrNameLst>
                                      </p:cBhvr>
                                      <p:to>
                                        <p:strVal val="visible"/>
                                      </p:to>
                                    </p:set>
                                    <p:animEffect transition="in" filter="fade">
                                      <p:cBhvr>
                                        <p:cTn id="111" dur="1000"/>
                                        <p:tgtEl>
                                          <p:spTgt spid="26"/>
                                        </p:tgtEl>
                                      </p:cBhvr>
                                    </p:animEffect>
                                    <p:anim calcmode="lin" valueType="num">
                                      <p:cBhvr>
                                        <p:cTn id="112" dur="1000" fill="hold"/>
                                        <p:tgtEl>
                                          <p:spTgt spid="26"/>
                                        </p:tgtEl>
                                        <p:attrNameLst>
                                          <p:attrName>ppt_x</p:attrName>
                                        </p:attrNameLst>
                                      </p:cBhvr>
                                      <p:tavLst>
                                        <p:tav tm="0">
                                          <p:val>
                                            <p:strVal val="#ppt_x"/>
                                          </p:val>
                                        </p:tav>
                                        <p:tav tm="100000">
                                          <p:val>
                                            <p:strVal val="#ppt_x"/>
                                          </p:val>
                                        </p:tav>
                                      </p:tavLst>
                                    </p:anim>
                                    <p:anim calcmode="lin" valueType="num">
                                      <p:cBhvr>
                                        <p:cTn id="113" dur="1000" fill="hold"/>
                                        <p:tgtEl>
                                          <p:spTgt spid="26"/>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27"/>
                                        </p:tgtEl>
                                        <p:attrNameLst>
                                          <p:attrName>style.visibility</p:attrName>
                                        </p:attrNameLst>
                                      </p:cBhvr>
                                      <p:to>
                                        <p:strVal val="visible"/>
                                      </p:to>
                                    </p:set>
                                    <p:animEffect transition="in" filter="fade">
                                      <p:cBhvr>
                                        <p:cTn id="116" dur="1000"/>
                                        <p:tgtEl>
                                          <p:spTgt spid="27"/>
                                        </p:tgtEl>
                                      </p:cBhvr>
                                    </p:animEffect>
                                    <p:anim calcmode="lin" valueType="num">
                                      <p:cBhvr>
                                        <p:cTn id="117" dur="1000" fill="hold"/>
                                        <p:tgtEl>
                                          <p:spTgt spid="27"/>
                                        </p:tgtEl>
                                        <p:attrNameLst>
                                          <p:attrName>ppt_x</p:attrName>
                                        </p:attrNameLst>
                                      </p:cBhvr>
                                      <p:tavLst>
                                        <p:tav tm="0">
                                          <p:val>
                                            <p:strVal val="#ppt_x"/>
                                          </p:val>
                                        </p:tav>
                                        <p:tav tm="100000">
                                          <p:val>
                                            <p:strVal val="#ppt_x"/>
                                          </p:val>
                                        </p:tav>
                                      </p:tavLst>
                                    </p:anim>
                                    <p:anim calcmode="lin" valueType="num">
                                      <p:cBhvr>
                                        <p:cTn id="118" dur="1000" fill="hold"/>
                                        <p:tgtEl>
                                          <p:spTgt spid="27"/>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28"/>
                                        </p:tgtEl>
                                        <p:attrNameLst>
                                          <p:attrName>style.visibility</p:attrName>
                                        </p:attrNameLst>
                                      </p:cBhvr>
                                      <p:to>
                                        <p:strVal val="visible"/>
                                      </p:to>
                                    </p:set>
                                    <p:animEffect transition="in" filter="fade">
                                      <p:cBhvr>
                                        <p:cTn id="121" dur="1000"/>
                                        <p:tgtEl>
                                          <p:spTgt spid="28"/>
                                        </p:tgtEl>
                                      </p:cBhvr>
                                    </p:animEffect>
                                    <p:anim calcmode="lin" valueType="num">
                                      <p:cBhvr>
                                        <p:cTn id="122" dur="1000" fill="hold"/>
                                        <p:tgtEl>
                                          <p:spTgt spid="28"/>
                                        </p:tgtEl>
                                        <p:attrNameLst>
                                          <p:attrName>ppt_x</p:attrName>
                                        </p:attrNameLst>
                                      </p:cBhvr>
                                      <p:tavLst>
                                        <p:tav tm="0">
                                          <p:val>
                                            <p:strVal val="#ppt_x"/>
                                          </p:val>
                                        </p:tav>
                                        <p:tav tm="100000">
                                          <p:val>
                                            <p:strVal val="#ppt_x"/>
                                          </p:val>
                                        </p:tav>
                                      </p:tavLst>
                                    </p:anim>
                                    <p:anim calcmode="lin" valueType="num">
                                      <p:cBhvr>
                                        <p:cTn id="123" dur="1000" fill="hold"/>
                                        <p:tgtEl>
                                          <p:spTgt spid="28"/>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0"/>
                                  </p:stCondLst>
                                  <p:childTnLst>
                                    <p:set>
                                      <p:cBhvr>
                                        <p:cTn id="125" dur="1" fill="hold">
                                          <p:stCondLst>
                                            <p:cond delay="0"/>
                                          </p:stCondLst>
                                        </p:cTn>
                                        <p:tgtEl>
                                          <p:spTgt spid="29"/>
                                        </p:tgtEl>
                                        <p:attrNameLst>
                                          <p:attrName>style.visibility</p:attrName>
                                        </p:attrNameLst>
                                      </p:cBhvr>
                                      <p:to>
                                        <p:strVal val="visible"/>
                                      </p:to>
                                    </p:set>
                                    <p:animEffect transition="in" filter="fade">
                                      <p:cBhvr>
                                        <p:cTn id="126" dur="1000"/>
                                        <p:tgtEl>
                                          <p:spTgt spid="29"/>
                                        </p:tgtEl>
                                      </p:cBhvr>
                                    </p:animEffect>
                                    <p:anim calcmode="lin" valueType="num">
                                      <p:cBhvr>
                                        <p:cTn id="127" dur="1000" fill="hold"/>
                                        <p:tgtEl>
                                          <p:spTgt spid="29"/>
                                        </p:tgtEl>
                                        <p:attrNameLst>
                                          <p:attrName>ppt_x</p:attrName>
                                        </p:attrNameLst>
                                      </p:cBhvr>
                                      <p:tavLst>
                                        <p:tav tm="0">
                                          <p:val>
                                            <p:strVal val="#ppt_x"/>
                                          </p:val>
                                        </p:tav>
                                        <p:tav tm="100000">
                                          <p:val>
                                            <p:strVal val="#ppt_x"/>
                                          </p:val>
                                        </p:tav>
                                      </p:tavLst>
                                    </p:anim>
                                    <p:anim calcmode="lin" valueType="num">
                                      <p:cBhvr>
                                        <p:cTn id="128" dur="1000" fill="hold"/>
                                        <p:tgtEl>
                                          <p:spTgt spid="29"/>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0"/>
                                  </p:stCondLst>
                                  <p:childTnLst>
                                    <p:set>
                                      <p:cBhvr>
                                        <p:cTn id="130" dur="1" fill="hold">
                                          <p:stCondLst>
                                            <p:cond delay="0"/>
                                          </p:stCondLst>
                                        </p:cTn>
                                        <p:tgtEl>
                                          <p:spTgt spid="30"/>
                                        </p:tgtEl>
                                        <p:attrNameLst>
                                          <p:attrName>style.visibility</p:attrName>
                                        </p:attrNameLst>
                                      </p:cBhvr>
                                      <p:to>
                                        <p:strVal val="visible"/>
                                      </p:to>
                                    </p:set>
                                    <p:animEffect transition="in" filter="fade">
                                      <p:cBhvr>
                                        <p:cTn id="131" dur="1000"/>
                                        <p:tgtEl>
                                          <p:spTgt spid="30"/>
                                        </p:tgtEl>
                                      </p:cBhvr>
                                    </p:animEffect>
                                    <p:anim calcmode="lin" valueType="num">
                                      <p:cBhvr>
                                        <p:cTn id="132" dur="1000" fill="hold"/>
                                        <p:tgtEl>
                                          <p:spTgt spid="30"/>
                                        </p:tgtEl>
                                        <p:attrNameLst>
                                          <p:attrName>ppt_x</p:attrName>
                                        </p:attrNameLst>
                                      </p:cBhvr>
                                      <p:tavLst>
                                        <p:tav tm="0">
                                          <p:val>
                                            <p:strVal val="#ppt_x"/>
                                          </p:val>
                                        </p:tav>
                                        <p:tav tm="100000">
                                          <p:val>
                                            <p:strVal val="#ppt_x"/>
                                          </p:val>
                                        </p:tav>
                                      </p:tavLst>
                                    </p:anim>
                                    <p:anim calcmode="lin" valueType="num">
                                      <p:cBhvr>
                                        <p:cTn id="13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p:bldP spid="27" grpId="0"/>
      <p:bldP spid="28" grpId="0"/>
      <p:bldP spid="29" grpId="0"/>
      <p:bldP spid="30" grpId="0"/>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图片 17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921"/>
            <a:ext cx="12190413" cy="6857107"/>
          </a:xfrm>
          <a:prstGeom prst="rect">
            <a:avLst/>
          </a:prstGeom>
        </p:spPr>
      </p:pic>
      <p:grpSp>
        <p:nvGrpSpPr>
          <p:cNvPr id="176" name="组合 175"/>
          <p:cNvGrpSpPr/>
          <p:nvPr/>
        </p:nvGrpSpPr>
        <p:grpSpPr>
          <a:xfrm>
            <a:off x="4453255" y="1889760"/>
            <a:ext cx="1874520" cy="3444875"/>
            <a:chOff x="4397561" y="1367720"/>
            <a:chExt cx="1874382" cy="3444919"/>
          </a:xfrm>
        </p:grpSpPr>
        <p:sp>
          <p:nvSpPr>
            <p:cNvPr id="178" name="18"/>
            <p:cNvSpPr>
              <a:spLocks noChangeArrowheads="1"/>
            </p:cNvSpPr>
            <p:nvPr/>
          </p:nvSpPr>
          <p:spPr bwMode="auto">
            <a:xfrm>
              <a:off x="4397561" y="1367720"/>
              <a:ext cx="1180022" cy="1477328"/>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9600" dirty="0">
                  <a:solidFill>
                    <a:srgbClr val="7FC4C9"/>
                  </a:solidFill>
                  <a:latin typeface="华文行楷" charset="0"/>
                  <a:ea typeface="华文行楷" charset="0"/>
                  <a:cs typeface="宋体" pitchFamily="2" charset="-122"/>
                </a:rPr>
                <a:t>Thanks</a:t>
              </a:r>
              <a:endParaRPr lang="en-US" altLang="zh-CN" sz="9600" dirty="0">
                <a:solidFill>
                  <a:srgbClr val="7FC4C9"/>
                </a:solidFill>
                <a:latin typeface="华文行楷" charset="0"/>
                <a:ea typeface="华文行楷" charset="0"/>
                <a:cs typeface="宋体" pitchFamily="2" charset="-122"/>
              </a:endParaRPr>
            </a:p>
          </p:txBody>
        </p:sp>
        <p:sp>
          <p:nvSpPr>
            <p:cNvPr id="179" name="18"/>
            <p:cNvSpPr>
              <a:spLocks noChangeArrowheads="1"/>
            </p:cNvSpPr>
            <p:nvPr/>
          </p:nvSpPr>
          <p:spPr bwMode="auto">
            <a:xfrm>
              <a:off x="4915839" y="2379836"/>
              <a:ext cx="1180022" cy="1107996"/>
            </a:xfrm>
            <a:prstGeom prst="rect">
              <a:avLst/>
            </a:prstGeom>
            <a:noFill/>
            <a:ln w="12700">
              <a:noFill/>
              <a:miter lim="800000"/>
            </a:ln>
          </p:spPr>
          <p:txBody>
            <a:bodyPr wrap="square" lIns="0" tIns="0" rIns="0" bIns="0">
              <a:spAutoFit/>
            </a:bodyPr>
            <a:lstStyle/>
            <a:p>
              <a:pPr algn="ctr" fontAlgn="base">
                <a:spcBef>
                  <a:spcPct val="0"/>
                </a:spcBef>
                <a:spcAft>
                  <a:spcPct val="0"/>
                </a:spcAft>
              </a:pPr>
              <a:r>
                <a:rPr lang="zh-CN" altLang="en-US" sz="7200" dirty="0">
                  <a:solidFill>
                    <a:srgbClr val="D981B2"/>
                  </a:solidFill>
                  <a:latin typeface="华文行楷" charset="0"/>
                  <a:ea typeface="华文行楷" charset="0"/>
                  <a:cs typeface="宋体" pitchFamily="2" charset="-122"/>
                </a:rPr>
                <a:t>Thanks</a:t>
              </a:r>
              <a:endParaRPr lang="en-US" altLang="zh-CN" sz="7200" dirty="0">
                <a:solidFill>
                  <a:srgbClr val="D981B2"/>
                </a:solidFill>
                <a:latin typeface="华文行楷" charset="0"/>
                <a:ea typeface="华文行楷" charset="0"/>
                <a:cs typeface="宋体" pitchFamily="2" charset="-122"/>
              </a:endParaRPr>
            </a:p>
          </p:txBody>
        </p:sp>
        <p:sp>
          <p:nvSpPr>
            <p:cNvPr id="180" name="18"/>
            <p:cNvSpPr>
              <a:spLocks noChangeArrowheads="1"/>
            </p:cNvSpPr>
            <p:nvPr/>
          </p:nvSpPr>
          <p:spPr bwMode="auto">
            <a:xfrm>
              <a:off x="4508784" y="3145668"/>
              <a:ext cx="1180022" cy="1107996"/>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7200" dirty="0">
                  <a:solidFill>
                    <a:srgbClr val="7FC4C9"/>
                  </a:solidFill>
                  <a:latin typeface="华文行楷" charset="0"/>
                  <a:ea typeface="华文行楷" charset="0"/>
                  <a:cs typeface="宋体" pitchFamily="2" charset="-122"/>
                </a:rPr>
                <a:t>View</a:t>
              </a:r>
              <a:endParaRPr lang="en-US" altLang="zh-CN" sz="7200" dirty="0">
                <a:solidFill>
                  <a:srgbClr val="7FC4C9"/>
                </a:solidFill>
                <a:latin typeface="华文行楷" charset="0"/>
                <a:ea typeface="华文行楷" charset="0"/>
                <a:cs typeface="宋体" pitchFamily="2" charset="-122"/>
              </a:endParaRPr>
            </a:p>
          </p:txBody>
        </p:sp>
        <p:sp>
          <p:nvSpPr>
            <p:cNvPr id="181" name="18"/>
            <p:cNvSpPr>
              <a:spLocks noChangeArrowheads="1"/>
            </p:cNvSpPr>
            <p:nvPr/>
          </p:nvSpPr>
          <p:spPr bwMode="auto">
            <a:xfrm>
              <a:off x="5091921" y="3704643"/>
              <a:ext cx="1180022" cy="1107996"/>
            </a:xfrm>
            <a:prstGeom prst="rect">
              <a:avLst/>
            </a:prstGeom>
            <a:noFill/>
            <a:ln w="12700">
              <a:noFill/>
              <a:miter lim="800000"/>
            </a:ln>
          </p:spPr>
          <p:txBody>
            <a:bodyPr wrap="square" lIns="0" tIns="0" rIns="0" bIns="0">
              <a:spAutoFit/>
            </a:bodyPr>
            <a:lstStyle/>
            <a:p>
              <a:pPr algn="ctr" fontAlgn="base">
                <a:spcBef>
                  <a:spcPct val="0"/>
                </a:spcBef>
                <a:spcAft>
                  <a:spcPct val="0"/>
                </a:spcAft>
              </a:pPr>
              <a:r>
                <a:rPr lang="zh-CN" altLang="en-US" sz="7200" dirty="0">
                  <a:solidFill>
                    <a:srgbClr val="D981B2"/>
                  </a:solidFill>
                  <a:latin typeface="华文行楷" charset="0"/>
                  <a:ea typeface="华文行楷" charset="0"/>
                  <a:cs typeface="宋体" pitchFamily="2" charset="-122"/>
                </a:rPr>
                <a:t>See</a:t>
              </a:r>
              <a:endParaRPr lang="en-US" altLang="zh-CN" sz="7200" dirty="0">
                <a:solidFill>
                  <a:srgbClr val="D981B2"/>
                </a:solidFill>
                <a:latin typeface="华文行楷" charset="0"/>
                <a:ea typeface="华文行楷" charset="0"/>
                <a:cs typeface="宋体" pitchFamily="2" charset="-122"/>
              </a:endParaRPr>
            </a:p>
          </p:txBody>
        </p:sp>
      </p:grpSp>
      <p:grpSp>
        <p:nvGrpSpPr>
          <p:cNvPr id="182" name="组合 181"/>
          <p:cNvGrpSpPr/>
          <p:nvPr/>
        </p:nvGrpSpPr>
        <p:grpSpPr>
          <a:xfrm>
            <a:off x="6287874" y="2149025"/>
            <a:ext cx="1449132" cy="3895393"/>
            <a:chOff x="6576060" y="1798320"/>
            <a:chExt cx="1449132" cy="3895393"/>
          </a:xfrm>
        </p:grpSpPr>
        <p:grpSp>
          <p:nvGrpSpPr>
            <p:cNvPr id="183" name="组合 182"/>
            <p:cNvGrpSpPr/>
            <p:nvPr/>
          </p:nvGrpSpPr>
          <p:grpSpPr>
            <a:xfrm>
              <a:off x="6576060" y="1798320"/>
              <a:ext cx="396240" cy="2302322"/>
              <a:chOff x="6576060" y="1798320"/>
              <a:chExt cx="396240" cy="2302322"/>
            </a:xfrm>
          </p:grpSpPr>
          <p:sp>
            <p:nvSpPr>
              <p:cNvPr id="185" name="矩形 184"/>
              <p:cNvSpPr/>
              <p:nvPr/>
            </p:nvSpPr>
            <p:spPr>
              <a:xfrm>
                <a:off x="6576060" y="1798320"/>
                <a:ext cx="396240" cy="2302322"/>
              </a:xfrm>
              <a:prstGeom prst="rect">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6" name="18"/>
              <p:cNvSpPr>
                <a:spLocks noChangeArrowheads="1"/>
              </p:cNvSpPr>
              <p:nvPr/>
            </p:nvSpPr>
            <p:spPr bwMode="auto">
              <a:xfrm>
                <a:off x="6651069" y="1798321"/>
                <a:ext cx="261610" cy="2302321"/>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vert="eaVert" wrap="square" lIns="0" tIns="0" rIns="0" bIns="0">
                <a:spAutoFit/>
              </a:bodyPr>
              <a:lstStyle/>
              <a:p>
                <a:pPr algn="ctr" fontAlgn="base">
                  <a:spcBef>
                    <a:spcPct val="0"/>
                  </a:spcBef>
                  <a:spcAft>
                    <a:spcPct val="0"/>
                  </a:spcAft>
                </a:pPr>
                <a:r>
                  <a:rPr lang="zh-CN" altLang="en-US" sz="1700" dirty="0">
                    <a:solidFill>
                      <a:schemeClr val="bg1"/>
                    </a:solidFill>
                    <a:latin typeface="华文行楷" charset="0"/>
                    <a:ea typeface="华文行楷" charset="0"/>
                    <a:cs typeface="宋体" pitchFamily="2" charset="-122"/>
                  </a:rPr>
                  <a:t>Education Universal Template</a:t>
                </a:r>
                <a:endParaRPr lang="en-US" altLang="zh-CN" sz="1700" dirty="0">
                  <a:solidFill>
                    <a:schemeClr val="bg1"/>
                  </a:solidFill>
                  <a:latin typeface="华文行楷" charset="0"/>
                  <a:ea typeface="华文行楷" charset="0"/>
                  <a:cs typeface="宋体" pitchFamily="2" charset="-122"/>
                </a:endParaRPr>
              </a:p>
            </p:txBody>
          </p:sp>
        </p:grpSp>
        <p:sp>
          <p:nvSpPr>
            <p:cNvPr id="184" name="18"/>
            <p:cNvSpPr>
              <a:spLocks noChangeArrowheads="1"/>
            </p:cNvSpPr>
            <p:nvPr/>
          </p:nvSpPr>
          <p:spPr bwMode="auto">
            <a:xfrm>
              <a:off x="7163418" y="1798320"/>
              <a:ext cx="861774" cy="3895393"/>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vert="eaVert" wrap="square" lIns="0" tIns="0" rIns="0" bIns="0">
              <a:spAutoFit/>
            </a:bodyPr>
            <a:lstStyle/>
            <a:p>
              <a:pPr fontAlgn="base">
                <a:spcBef>
                  <a:spcPct val="0"/>
                </a:spcBef>
                <a:spcAft>
                  <a:spcPct val="0"/>
                </a:spcAft>
              </a:pPr>
              <a:r>
                <a:rPr lang="zh-CN" altLang="en-US" sz="1400" dirty="0">
                  <a:solidFill>
                    <a:srgbClr val="7FC4C9"/>
                  </a:solidFill>
                  <a:latin typeface="幼圆" pitchFamily="49" charset="-122"/>
                  <a:ea typeface="幼圆" pitchFamily="49" charset="-122"/>
                  <a:cs typeface="宋体" pitchFamily="2" charset="-122"/>
                </a:rPr>
                <a:t>We love music. </a:t>
              </a:r>
              <a:r>
                <a:rPr lang="en-US" altLang="zh-CN" sz="1400" dirty="0">
                  <a:solidFill>
                    <a:srgbClr val="7FC4C9"/>
                  </a:solidFill>
                  <a:latin typeface="幼圆" pitchFamily="49" charset="-122"/>
                  <a:ea typeface="幼圆" pitchFamily="49" charset="-122"/>
                  <a:cs typeface="宋体" pitchFamily="2" charset="-122"/>
                </a:rPr>
                <a:t>/ </a:t>
              </a:r>
              <a:r>
                <a:rPr lang="zh-CN" altLang="en-US" sz="1400" dirty="0">
                  <a:solidFill>
                    <a:srgbClr val="7FC4C9"/>
                  </a:solidFill>
                  <a:latin typeface="幼圆" pitchFamily="49" charset="-122"/>
                  <a:ea typeface="幼圆" pitchFamily="49" charset="-122"/>
                  <a:cs typeface="宋体" pitchFamily="2" charset="-122"/>
                </a:rPr>
                <a:t>Focus on Entertainment </a:t>
              </a:r>
              <a:r>
                <a:rPr lang="en-US" altLang="zh-CN" sz="1400" dirty="0">
                  <a:solidFill>
                    <a:srgbClr val="7FC4C9"/>
                  </a:solidFill>
                  <a:latin typeface="幼圆" pitchFamily="49" charset="-122"/>
                  <a:ea typeface="幼圆" pitchFamily="49" charset="-122"/>
                  <a:cs typeface="宋体" pitchFamily="2" charset="-122"/>
                </a:rPr>
                <a:t>/ </a:t>
              </a:r>
              <a:r>
                <a:rPr lang="zh-CN" altLang="en-US" sz="1400" dirty="0">
                  <a:solidFill>
                    <a:srgbClr val="7FC4C9"/>
                  </a:solidFill>
                  <a:latin typeface="幼圆" pitchFamily="49" charset="-122"/>
                  <a:ea typeface="幼圆" pitchFamily="49" charset="-122"/>
                  <a:cs typeface="宋体" pitchFamily="2" charset="-122"/>
                </a:rPr>
                <a:t>Love design,</a:t>
              </a:r>
            </a:p>
            <a:p>
              <a:pPr fontAlgn="base">
                <a:spcBef>
                  <a:spcPct val="0"/>
                </a:spcBef>
                <a:spcAft>
                  <a:spcPct val="0"/>
                </a:spcAft>
              </a:pPr>
              <a:r>
                <a:rPr lang="zh-CN" altLang="en-US" sz="1400" dirty="0">
                  <a:solidFill>
                    <a:srgbClr val="7FC4C9"/>
                  </a:solidFill>
                  <a:latin typeface="幼圆" pitchFamily="49" charset="-122"/>
                  <a:ea typeface="幼圆" pitchFamily="49" charset="-122"/>
                  <a:cs typeface="宋体" pitchFamily="2" charset="-122"/>
                </a:rPr>
                <a:t>We use more professional, more focused,</a:t>
              </a:r>
            </a:p>
            <a:p>
              <a:pPr fontAlgn="base">
                <a:spcBef>
                  <a:spcPct val="0"/>
                </a:spcBef>
                <a:spcAft>
                  <a:spcPct val="0"/>
                </a:spcAft>
              </a:pPr>
              <a:r>
                <a:rPr lang="zh-CN" altLang="en-US" sz="1400" dirty="0">
                  <a:solidFill>
                    <a:srgbClr val="7FC4C9"/>
                  </a:solidFill>
                  <a:latin typeface="幼圆" pitchFamily="49" charset="-122"/>
                  <a:ea typeface="幼圆" pitchFamily="49" charset="-122"/>
                  <a:cs typeface="宋体" pitchFamily="2" charset="-122"/>
                </a:rPr>
                <a:t>Summer Heat invites you to join us,</a:t>
              </a:r>
            </a:p>
            <a:p>
              <a:pPr fontAlgn="base">
                <a:spcBef>
                  <a:spcPct val="0"/>
                </a:spcBef>
                <a:spcAft>
                  <a:spcPct val="0"/>
                </a:spcAft>
              </a:pPr>
              <a:r>
                <a:rPr lang="zh-CN" altLang="en-US" sz="1400" dirty="0">
                  <a:solidFill>
                    <a:srgbClr val="7FC4C9"/>
                  </a:solidFill>
                  <a:latin typeface="幼圆" pitchFamily="49" charset="-122"/>
                  <a:ea typeface="幼圆" pitchFamily="49" charset="-122"/>
                  <a:cs typeface="宋体" pitchFamily="2" charset="-122"/>
                </a:rPr>
                <a:t>Create the perfect design that's unique in the sensory world</a:t>
              </a:r>
              <a:r>
                <a:rPr lang="en-US" altLang="zh-CN" sz="1400" dirty="0">
                  <a:solidFill>
                    <a:srgbClr val="7FC4C9"/>
                  </a:solidFill>
                  <a:latin typeface="幼圆" pitchFamily="49" charset="-122"/>
                  <a:ea typeface="幼圆" pitchFamily="49" charset="-122"/>
                  <a:cs typeface="宋体" pitchFamily="2" charset="-122"/>
                </a:rPr>
                <a:t>......</a:t>
              </a:r>
            </a:p>
          </p:txBody>
        </p:sp>
      </p:grpSp>
      <p:pic>
        <p:nvPicPr>
          <p:cNvPr id="187" name="图片 18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 contrast="5000"/>
                    </a14:imgEffect>
                    <a14:imgEffect>
                      <a14:sharpenSoften amount="31000"/>
                    </a14:imgEffect>
                  </a14:imgLayer>
                </a14:imgProps>
              </a:ext>
              <a:ext uri="{28A0092B-C50C-407E-A947-70E740481C1C}">
                <a14:useLocalDpi xmlns:a14="http://schemas.microsoft.com/office/drawing/2010/main" val="0"/>
              </a:ext>
            </a:extLst>
          </a:blip>
          <a:stretch>
            <a:fillRect/>
          </a:stretch>
        </p:blipFill>
        <p:spPr>
          <a:xfrm>
            <a:off x="5353171" y="840753"/>
            <a:ext cx="2411180" cy="21460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a14="http://schemas.microsoft.com/office/drawing/2010/main" xmlns="">
      <p:transition spd="slow" advClick="0" advTm="1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randombar(horizontal)">
                                          <p:cBhvr>
                                            <p:cTn id="7" dur="750"/>
                                            <p:tgtEl>
                                              <p:spTgt spid="174"/>
                                            </p:tgtEl>
                                          </p:cBhvr>
                                        </p:animEffect>
                                      </p:childTnLst>
                                    </p:cTn>
                                  </p:par>
                                  <p:par>
                                    <p:cTn id="8" presetID="2" presetClass="entr" presetSubtype="4" accel="68000" fill="hold" nodeType="withEffect" p14:presetBounceEnd="77000">
                                      <p:stCondLst>
                                        <p:cond delay="0"/>
                                      </p:stCondLst>
                                      <p:childTnLst>
                                        <p:set>
                                          <p:cBhvr>
                                            <p:cTn id="9" dur="1" fill="hold">
                                              <p:stCondLst>
                                                <p:cond delay="0"/>
                                              </p:stCondLst>
                                            </p:cTn>
                                            <p:tgtEl>
                                              <p:spTgt spid="182"/>
                                            </p:tgtEl>
                                            <p:attrNameLst>
                                              <p:attrName>style.visibility</p:attrName>
                                            </p:attrNameLst>
                                          </p:cBhvr>
                                          <p:to>
                                            <p:strVal val="visible"/>
                                          </p:to>
                                        </p:set>
                                        <p:anim calcmode="lin" valueType="num" p14:bounceEnd="77000">
                                          <p:cBhvr additive="base">
                                            <p:cTn id="10" dur="1500" fill="hold"/>
                                            <p:tgtEl>
                                              <p:spTgt spid="182"/>
                                            </p:tgtEl>
                                            <p:attrNameLst>
                                              <p:attrName>ppt_x</p:attrName>
                                            </p:attrNameLst>
                                          </p:cBhvr>
                                          <p:tavLst>
                                            <p:tav tm="0">
                                              <p:val>
                                                <p:strVal val="#ppt_x"/>
                                              </p:val>
                                            </p:tav>
                                            <p:tav tm="100000">
                                              <p:val>
                                                <p:strVal val="#ppt_x"/>
                                              </p:val>
                                            </p:tav>
                                          </p:tavLst>
                                        </p:anim>
                                        <p:anim calcmode="lin" valueType="num" p14:bounceEnd="77000">
                                          <p:cBhvr additive="base">
                                            <p:cTn id="11" dur="1500" fill="hold"/>
                                            <p:tgtEl>
                                              <p:spTgt spid="182"/>
                                            </p:tgtEl>
                                            <p:attrNameLst>
                                              <p:attrName>ppt_y</p:attrName>
                                            </p:attrNameLst>
                                          </p:cBhvr>
                                          <p:tavLst>
                                            <p:tav tm="0">
                                              <p:val>
                                                <p:strVal val="1+#ppt_h/2"/>
                                              </p:val>
                                            </p:tav>
                                            <p:tav tm="100000">
                                              <p:val>
                                                <p:strVal val="#ppt_y"/>
                                              </p:val>
                                            </p:tav>
                                          </p:tavLst>
                                        </p:anim>
                                      </p:childTnLst>
                                    </p:cTn>
                                  </p:par>
                                </p:childTnLst>
                              </p:cTn>
                            </p:par>
                            <p:par>
                              <p:cTn id="12" fill="hold">
                                <p:stCondLst>
                                  <p:cond delay="1000"/>
                                </p:stCondLst>
                                <p:childTnLst>
                                  <p:par>
                                    <p:cTn id="13" presetID="2" presetClass="entr" presetSubtype="3" fill="hold" nodeType="afterEffect">
                                      <p:stCondLst>
                                        <p:cond delay="0"/>
                                      </p:stCondLst>
                                      <p:childTnLst>
                                        <p:set>
                                          <p:cBhvr>
                                            <p:cTn id="14" dur="1" fill="hold">
                                              <p:stCondLst>
                                                <p:cond delay="0"/>
                                              </p:stCondLst>
                                            </p:cTn>
                                            <p:tgtEl>
                                              <p:spTgt spid="187"/>
                                            </p:tgtEl>
                                            <p:attrNameLst>
                                              <p:attrName>style.visibility</p:attrName>
                                            </p:attrNameLst>
                                          </p:cBhvr>
                                          <p:to>
                                            <p:strVal val="visible"/>
                                          </p:to>
                                        </p:set>
                                        <p:anim calcmode="lin" valueType="num">
                                          <p:cBhvr additive="base">
                                            <p:cTn id="15" dur="1000" fill="hold"/>
                                            <p:tgtEl>
                                              <p:spTgt spid="187"/>
                                            </p:tgtEl>
                                            <p:attrNameLst>
                                              <p:attrName>ppt_x</p:attrName>
                                            </p:attrNameLst>
                                          </p:cBhvr>
                                          <p:tavLst>
                                            <p:tav tm="0">
                                              <p:val>
                                                <p:strVal val="1+#ppt_w/2"/>
                                              </p:val>
                                            </p:tav>
                                            <p:tav tm="100000">
                                              <p:val>
                                                <p:strVal val="#ppt_x"/>
                                              </p:val>
                                            </p:tav>
                                          </p:tavLst>
                                        </p:anim>
                                        <p:anim calcmode="lin" valueType="num">
                                          <p:cBhvr additive="base">
                                            <p:cTn id="16" dur="1000" fill="hold"/>
                                            <p:tgtEl>
                                              <p:spTgt spid="187"/>
                                            </p:tgtEl>
                                            <p:attrNameLst>
                                              <p:attrName>ppt_y</p:attrName>
                                            </p:attrNameLst>
                                          </p:cBhvr>
                                          <p:tavLst>
                                            <p:tav tm="0">
                                              <p:val>
                                                <p:strVal val="0-#ppt_h/2"/>
                                              </p:val>
                                            </p:tav>
                                            <p:tav tm="100000">
                                              <p:val>
                                                <p:strVal val="#ppt_y"/>
                                              </p:val>
                                            </p:tav>
                                          </p:tavLst>
                                        </p:anim>
                                      </p:childTnLst>
                                    </p:cTn>
                                  </p:par>
                                  <p:par>
                                    <p:cTn id="17" presetID="30" presetClass="entr" presetSubtype="0" fill="hold" nodeType="withEffect">
                                      <p:stCondLst>
                                        <p:cond delay="250"/>
                                      </p:stCondLst>
                                      <p:childTnLst>
                                        <p:set>
                                          <p:cBhvr>
                                            <p:cTn id="18" dur="1" fill="hold">
                                              <p:stCondLst>
                                                <p:cond delay="0"/>
                                              </p:stCondLst>
                                            </p:cTn>
                                            <p:tgtEl>
                                              <p:spTgt spid="187"/>
                                            </p:tgtEl>
                                            <p:attrNameLst>
                                              <p:attrName>style.visibility</p:attrName>
                                            </p:attrNameLst>
                                          </p:cBhvr>
                                          <p:to>
                                            <p:strVal val="visible"/>
                                          </p:to>
                                        </p:set>
                                        <p:animEffect transition="in" filter="fade">
                                          <p:cBhvr>
                                            <p:cTn id="19" dur="800" decel="100000"/>
                                            <p:tgtEl>
                                              <p:spTgt spid="187"/>
                                            </p:tgtEl>
                                          </p:cBhvr>
                                        </p:animEffect>
                                        <p:anim calcmode="lin" valueType="num">
                                          <p:cBhvr>
                                            <p:cTn id="20" dur="800" decel="100000" fill="hold"/>
                                            <p:tgtEl>
                                              <p:spTgt spid="187"/>
                                            </p:tgtEl>
                                            <p:attrNameLst>
                                              <p:attrName>style.rotation</p:attrName>
                                            </p:attrNameLst>
                                          </p:cBhvr>
                                          <p:tavLst>
                                            <p:tav tm="0">
                                              <p:val>
                                                <p:fltVal val="-90"/>
                                              </p:val>
                                            </p:tav>
                                            <p:tav tm="100000">
                                              <p:val>
                                                <p:fltVal val="0"/>
                                              </p:val>
                                            </p:tav>
                                          </p:tavLst>
                                        </p:anim>
                                        <p:anim calcmode="lin" valueType="num">
                                          <p:cBhvr>
                                            <p:cTn id="21" dur="800" decel="100000" fill="hold"/>
                                            <p:tgtEl>
                                              <p:spTgt spid="187"/>
                                            </p:tgtEl>
                                            <p:attrNameLst>
                                              <p:attrName>ppt_x</p:attrName>
                                            </p:attrNameLst>
                                          </p:cBhvr>
                                          <p:tavLst>
                                            <p:tav tm="0">
                                              <p:val>
                                                <p:strVal val="#ppt_x+0.4"/>
                                              </p:val>
                                            </p:tav>
                                            <p:tav tm="100000">
                                              <p:val>
                                                <p:strVal val="#ppt_x-0.05"/>
                                              </p:val>
                                            </p:tav>
                                          </p:tavLst>
                                        </p:anim>
                                        <p:anim calcmode="lin" valueType="num">
                                          <p:cBhvr>
                                            <p:cTn id="22" dur="800" decel="100000" fill="hold"/>
                                            <p:tgtEl>
                                              <p:spTgt spid="187"/>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187"/>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18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a14="http://schemas.microsoft.com/office/drawing/2010/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randombar(horizontal)">
                                          <p:cBhvr>
                                            <p:cTn id="7" dur="750"/>
                                            <p:tgtEl>
                                              <p:spTgt spid="174"/>
                                            </p:tgtEl>
                                          </p:cBhvr>
                                        </p:animEffect>
                                      </p:childTnLst>
                                    </p:cTn>
                                  </p:par>
                                  <p:par>
                                    <p:cTn id="8" presetID="2" presetClass="entr" presetSubtype="4" accel="68000" fill="hold" nodeType="withEffect">
                                      <p:stCondLst>
                                        <p:cond delay="0"/>
                                      </p:stCondLst>
                                      <p:childTnLst>
                                        <p:set>
                                          <p:cBhvr>
                                            <p:cTn id="9" dur="1" fill="hold">
                                              <p:stCondLst>
                                                <p:cond delay="0"/>
                                              </p:stCondLst>
                                            </p:cTn>
                                            <p:tgtEl>
                                              <p:spTgt spid="182"/>
                                            </p:tgtEl>
                                            <p:attrNameLst>
                                              <p:attrName>style.visibility</p:attrName>
                                            </p:attrNameLst>
                                          </p:cBhvr>
                                          <p:to>
                                            <p:strVal val="visible"/>
                                          </p:to>
                                        </p:set>
                                        <p:anim calcmode="lin" valueType="num">
                                          <p:cBhvr additive="base">
                                            <p:cTn id="10" dur="1500" fill="hold"/>
                                            <p:tgtEl>
                                              <p:spTgt spid="182"/>
                                            </p:tgtEl>
                                            <p:attrNameLst>
                                              <p:attrName>ppt_x</p:attrName>
                                            </p:attrNameLst>
                                          </p:cBhvr>
                                          <p:tavLst>
                                            <p:tav tm="0">
                                              <p:val>
                                                <p:strVal val="#ppt_x"/>
                                              </p:val>
                                            </p:tav>
                                            <p:tav tm="100000">
                                              <p:val>
                                                <p:strVal val="#ppt_x"/>
                                              </p:val>
                                            </p:tav>
                                          </p:tavLst>
                                        </p:anim>
                                        <p:anim calcmode="lin" valueType="num">
                                          <p:cBhvr additive="base">
                                            <p:cTn id="11" dur="1500" fill="hold"/>
                                            <p:tgtEl>
                                              <p:spTgt spid="182"/>
                                            </p:tgtEl>
                                            <p:attrNameLst>
                                              <p:attrName>ppt_y</p:attrName>
                                            </p:attrNameLst>
                                          </p:cBhvr>
                                          <p:tavLst>
                                            <p:tav tm="0">
                                              <p:val>
                                                <p:strVal val="1+#ppt_h/2"/>
                                              </p:val>
                                            </p:tav>
                                            <p:tav tm="100000">
                                              <p:val>
                                                <p:strVal val="#ppt_y"/>
                                              </p:val>
                                            </p:tav>
                                          </p:tavLst>
                                        </p:anim>
                                      </p:childTnLst>
                                    </p:cTn>
                                  </p:par>
                                </p:childTnLst>
                              </p:cTn>
                            </p:par>
                            <p:par>
                              <p:cTn id="12" fill="hold">
                                <p:stCondLst>
                                  <p:cond delay="1000"/>
                                </p:stCondLst>
                                <p:childTnLst>
                                  <p:par>
                                    <p:cTn id="13" presetID="2" presetClass="entr" presetSubtype="3" fill="hold" nodeType="afterEffect">
                                      <p:stCondLst>
                                        <p:cond delay="0"/>
                                      </p:stCondLst>
                                      <p:childTnLst>
                                        <p:set>
                                          <p:cBhvr>
                                            <p:cTn id="14" dur="1" fill="hold">
                                              <p:stCondLst>
                                                <p:cond delay="0"/>
                                              </p:stCondLst>
                                            </p:cTn>
                                            <p:tgtEl>
                                              <p:spTgt spid="187"/>
                                            </p:tgtEl>
                                            <p:attrNameLst>
                                              <p:attrName>style.visibility</p:attrName>
                                            </p:attrNameLst>
                                          </p:cBhvr>
                                          <p:to>
                                            <p:strVal val="visible"/>
                                          </p:to>
                                        </p:set>
                                        <p:anim calcmode="lin" valueType="num">
                                          <p:cBhvr additive="base">
                                            <p:cTn id="15" dur="1000" fill="hold"/>
                                            <p:tgtEl>
                                              <p:spTgt spid="187"/>
                                            </p:tgtEl>
                                            <p:attrNameLst>
                                              <p:attrName>ppt_x</p:attrName>
                                            </p:attrNameLst>
                                          </p:cBhvr>
                                          <p:tavLst>
                                            <p:tav tm="0">
                                              <p:val>
                                                <p:strVal val="1+#ppt_w/2"/>
                                              </p:val>
                                            </p:tav>
                                            <p:tav tm="100000">
                                              <p:val>
                                                <p:strVal val="#ppt_x"/>
                                              </p:val>
                                            </p:tav>
                                          </p:tavLst>
                                        </p:anim>
                                        <p:anim calcmode="lin" valueType="num">
                                          <p:cBhvr additive="base">
                                            <p:cTn id="16" dur="1000" fill="hold"/>
                                            <p:tgtEl>
                                              <p:spTgt spid="187"/>
                                            </p:tgtEl>
                                            <p:attrNameLst>
                                              <p:attrName>ppt_y</p:attrName>
                                            </p:attrNameLst>
                                          </p:cBhvr>
                                          <p:tavLst>
                                            <p:tav tm="0">
                                              <p:val>
                                                <p:strVal val="0-#ppt_h/2"/>
                                              </p:val>
                                            </p:tav>
                                            <p:tav tm="100000">
                                              <p:val>
                                                <p:strVal val="#ppt_y"/>
                                              </p:val>
                                            </p:tav>
                                          </p:tavLst>
                                        </p:anim>
                                      </p:childTnLst>
                                    </p:cTn>
                                  </p:par>
                                  <p:par>
                                    <p:cTn id="17" presetID="30" presetClass="entr" presetSubtype="0" fill="hold" nodeType="withEffect">
                                      <p:stCondLst>
                                        <p:cond delay="250"/>
                                      </p:stCondLst>
                                      <p:childTnLst>
                                        <p:set>
                                          <p:cBhvr>
                                            <p:cTn id="18" dur="1" fill="hold">
                                              <p:stCondLst>
                                                <p:cond delay="0"/>
                                              </p:stCondLst>
                                            </p:cTn>
                                            <p:tgtEl>
                                              <p:spTgt spid="187"/>
                                            </p:tgtEl>
                                            <p:attrNameLst>
                                              <p:attrName>style.visibility</p:attrName>
                                            </p:attrNameLst>
                                          </p:cBhvr>
                                          <p:to>
                                            <p:strVal val="visible"/>
                                          </p:to>
                                        </p:set>
                                        <p:animEffect transition="in" filter="fade">
                                          <p:cBhvr>
                                            <p:cTn id="19" dur="800" decel="100000"/>
                                            <p:tgtEl>
                                              <p:spTgt spid="187"/>
                                            </p:tgtEl>
                                          </p:cBhvr>
                                        </p:animEffect>
                                        <p:anim calcmode="lin" valueType="num">
                                          <p:cBhvr>
                                            <p:cTn id="20" dur="800" decel="100000" fill="hold"/>
                                            <p:tgtEl>
                                              <p:spTgt spid="187"/>
                                            </p:tgtEl>
                                            <p:attrNameLst>
                                              <p:attrName>style.rotation</p:attrName>
                                            </p:attrNameLst>
                                          </p:cBhvr>
                                          <p:tavLst>
                                            <p:tav tm="0">
                                              <p:val>
                                                <p:fltVal val="-90"/>
                                              </p:val>
                                            </p:tav>
                                            <p:tav tm="100000">
                                              <p:val>
                                                <p:fltVal val="0"/>
                                              </p:val>
                                            </p:tav>
                                          </p:tavLst>
                                        </p:anim>
                                        <p:anim calcmode="lin" valueType="num">
                                          <p:cBhvr>
                                            <p:cTn id="21" dur="800" decel="100000" fill="hold"/>
                                            <p:tgtEl>
                                              <p:spTgt spid="187"/>
                                            </p:tgtEl>
                                            <p:attrNameLst>
                                              <p:attrName>ppt_x</p:attrName>
                                            </p:attrNameLst>
                                          </p:cBhvr>
                                          <p:tavLst>
                                            <p:tav tm="0">
                                              <p:val>
                                                <p:strVal val="#ppt_x+0.4"/>
                                              </p:val>
                                            </p:tav>
                                            <p:tav tm="100000">
                                              <p:val>
                                                <p:strVal val="#ppt_x-0.05"/>
                                              </p:val>
                                            </p:tav>
                                          </p:tavLst>
                                        </p:anim>
                                        <p:anim calcmode="lin" valueType="num">
                                          <p:cBhvr>
                                            <p:cTn id="22" dur="800" decel="100000" fill="hold"/>
                                            <p:tgtEl>
                                              <p:spTgt spid="187"/>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187"/>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18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2241259" y="3808629"/>
            <a:ext cx="596822" cy="656082"/>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noProof="1">
              <a:solidFill>
                <a:prstClr val="white"/>
              </a:solidFill>
            </a:endParaRPr>
          </a:p>
        </p:txBody>
      </p:sp>
      <p:sp>
        <p:nvSpPr>
          <p:cNvPr id="4" name="矩形 3"/>
          <p:cNvSpPr/>
          <p:nvPr/>
        </p:nvSpPr>
        <p:spPr>
          <a:xfrm>
            <a:off x="2831731" y="3810745"/>
            <a:ext cx="9358681" cy="65819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79977" tIns="0" rIns="179977" bIns="0" anchor="ctr"/>
          <a:lstStyle/>
          <a:p>
            <a:pPr algn="ctr" fontAlgn="base">
              <a:defRPr/>
            </a:pPr>
            <a:r>
              <a:rPr lang="en-US" altLang="zh-CN" sz="280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Https://www.freeppt7.com</a:t>
            </a:r>
          </a:p>
        </p:txBody>
      </p:sp>
      <p:sp>
        <p:nvSpPr>
          <p:cNvPr id="7" name="矩形 6"/>
          <p:cNvSpPr/>
          <p:nvPr/>
        </p:nvSpPr>
        <p:spPr>
          <a:xfrm>
            <a:off x="0" y="3044611"/>
            <a:ext cx="9312120" cy="77459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3200" spc="200" noProof="1">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z="2400" spc="20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p>
        </p:txBody>
      </p:sp>
      <p:sp>
        <p:nvSpPr>
          <p:cNvPr id="6" name="直角三角形 5"/>
          <p:cNvSpPr/>
          <p:nvPr/>
        </p:nvSpPr>
        <p:spPr>
          <a:xfrm>
            <a:off x="9310005" y="3040378"/>
            <a:ext cx="855022" cy="778832"/>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noProof="1">
              <a:solidFill>
                <a:prstClr val="white"/>
              </a:solidFill>
            </a:endParaRPr>
          </a:p>
        </p:txBody>
      </p:sp>
      <p:sp>
        <p:nvSpPr>
          <p:cNvPr id="15365" name="矩形 11"/>
          <p:cNvSpPr/>
          <p:nvPr/>
        </p:nvSpPr>
        <p:spPr>
          <a:xfrm>
            <a:off x="2643373" y="3920797"/>
            <a:ext cx="6903668" cy="1693113"/>
          </a:xfrm>
          <a:prstGeom prst="rect">
            <a:avLst/>
          </a:prstGeom>
          <a:noFill/>
          <a:ln w="25400">
            <a:noFill/>
          </a:ln>
        </p:spPr>
        <p:txBody>
          <a:bodyPr anchor="ctr"/>
          <a:lstStyle/>
          <a:p>
            <a:pPr>
              <a:lnSpc>
                <a:spcPts val="2400"/>
              </a:lnSpc>
            </a:pPr>
            <a:r>
              <a:rPr lang="en-US" altLang="zh-CN" sz="1200" dirty="0">
                <a:solidFill>
                  <a:srgbClr val="4A452A"/>
                </a:solidFill>
                <a:latin typeface="微软雅黑" panose="020B0503020204020204" pitchFamily="34" charset="-122"/>
                <a:ea typeface="微软雅黑" panose="020B0503020204020204" pitchFamily="34" charset="-122"/>
              </a:rPr>
              <a:t> </a:t>
            </a:r>
          </a:p>
        </p:txBody>
      </p:sp>
      <p:pic>
        <p:nvPicPr>
          <p:cNvPr id="15366" name="图片 4" descr="logo">
            <a:hlinkClick r:id="rId3" action="ppaction://hlinkfile"/>
          </p:cNvPr>
          <p:cNvPicPr>
            <a:picLocks noChangeAspect="1"/>
          </p:cNvPicPr>
          <p:nvPr/>
        </p:nvPicPr>
        <p:blipFill>
          <a:blip r:embed="rId4"/>
          <a:stretch>
            <a:fillRect/>
          </a:stretch>
        </p:blipFill>
        <p:spPr>
          <a:xfrm>
            <a:off x="3320617" y="1245678"/>
            <a:ext cx="5549177" cy="1280416"/>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图片 1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53" name="梯形 152"/>
          <p:cNvSpPr/>
          <p:nvPr/>
        </p:nvSpPr>
        <p:spPr>
          <a:xfrm rot="10800000">
            <a:off x="1437408" y="344266"/>
            <a:ext cx="2996480" cy="3737933"/>
          </a:xfrm>
          <a:prstGeom prst="trapezoid">
            <a:avLst>
              <a:gd name="adj" fmla="val 0"/>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矩形 153"/>
          <p:cNvSpPr/>
          <p:nvPr/>
        </p:nvSpPr>
        <p:spPr>
          <a:xfrm>
            <a:off x="1290171" y="2060365"/>
            <a:ext cx="3259420" cy="2364863"/>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6600" dirty="0">
                <a:solidFill>
                  <a:schemeClr val="bg1"/>
                </a:solidFill>
                <a:latin typeface="微软雅黑" pitchFamily="34" charset="-122"/>
                <a:ea typeface="微软雅黑" pitchFamily="34" charset="-122"/>
              </a:rPr>
              <a:t>One</a:t>
            </a:r>
            <a:endParaRPr lang="zh-CN" altLang="en-US" sz="2000" dirty="0">
              <a:solidFill>
                <a:schemeClr val="bg1"/>
              </a:solidFill>
              <a:latin typeface="微软雅黑" pitchFamily="34" charset="-122"/>
              <a:ea typeface="微软雅黑" pitchFamily="34" charset="-122"/>
            </a:endParaRPr>
          </a:p>
        </p:txBody>
      </p:sp>
      <p:grpSp>
        <p:nvGrpSpPr>
          <p:cNvPr id="155" name="组合 154"/>
          <p:cNvGrpSpPr/>
          <p:nvPr/>
        </p:nvGrpSpPr>
        <p:grpSpPr>
          <a:xfrm>
            <a:off x="4738330" y="2639572"/>
            <a:ext cx="6375580" cy="1442629"/>
            <a:chOff x="4738330" y="2639572"/>
            <a:chExt cx="6375580" cy="1442629"/>
          </a:xfrm>
        </p:grpSpPr>
        <p:sp>
          <p:nvSpPr>
            <p:cNvPr id="156" name="矩形 155"/>
            <p:cNvSpPr/>
            <p:nvPr/>
          </p:nvSpPr>
          <p:spPr>
            <a:xfrm>
              <a:off x="4738331" y="2639572"/>
              <a:ext cx="4339650" cy="923330"/>
            </a:xfrm>
            <a:prstGeom prst="rect">
              <a:avLst/>
            </a:prstGeom>
          </p:spPr>
          <p:txBody>
            <a:bodyPr wrap="none">
              <a:spAutoFit/>
            </a:bodyPr>
            <a:lstStyle/>
            <a:p>
              <a:r>
                <a:rPr kumimoji="1" lang="zh-CN" altLang="en-US" sz="5400" dirty="0">
                  <a:solidFill>
                    <a:srgbClr val="7FC4C9"/>
                  </a:solidFill>
                  <a:latin typeface="微软雅黑" pitchFamily="34" charset="-122"/>
                  <a:ea typeface="微软雅黑" pitchFamily="34" charset="-122"/>
                </a:rPr>
                <a:t>Add to your title</a:t>
              </a:r>
            </a:p>
          </p:txBody>
        </p:sp>
        <p:sp>
          <p:nvSpPr>
            <p:cNvPr id="157" name="矩形 156"/>
            <p:cNvSpPr/>
            <p:nvPr/>
          </p:nvSpPr>
          <p:spPr>
            <a:xfrm>
              <a:off x="4738330" y="3482421"/>
              <a:ext cx="6375580" cy="599780"/>
            </a:xfrm>
            <a:prstGeom prst="rect">
              <a:avLst/>
            </a:prstGeom>
          </p:spPr>
          <p:txBody>
            <a:bodyPr wrap="square">
              <a:spAutoFit/>
            </a:bodyPr>
            <a:lstStyle/>
            <a:p>
              <a:pPr>
                <a:lnSpc>
                  <a:spcPct val="130000"/>
                </a:lnSpc>
              </a:pPr>
              <a:r>
                <a:rPr lang="zh-CN" altLang="en-US" sz="1335" dirty="0">
                  <a:solidFill>
                    <a:schemeClr val="bg1">
                      <a:lumMod val="50000"/>
                    </a:schemeClr>
                  </a:solidFill>
                  <a:latin typeface="微软雅黑" pitchFamily="34" charset="-122"/>
                  <a:ea typeface="微软雅黑" pitchFamily="34" charset="-122"/>
                </a:rPr>
                <a:t>Click here to add text content, such as keywords, some simple introduction and so on. Click here to add text content, such as keywords, some simple introduction and so on. Click here to add text content, such as keywords, some simple introduction and so on.</a:t>
              </a:r>
              <a:endParaRPr lang="en-US" altLang="zh-CN" sz="1335" dirty="0">
                <a:solidFill>
                  <a:schemeClr val="bg1">
                    <a:lumMod val="50000"/>
                  </a:schemeClr>
                </a:solidFill>
                <a:latin typeface="微软雅黑" pitchFamily="34" charset="-122"/>
                <a:ea typeface="微软雅黑"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randombar(horizontal)">
                                      <p:cBhvr>
                                        <p:cTn id="7" dur="750"/>
                                        <p:tgtEl>
                                          <p:spTgt spid="152"/>
                                        </p:tgtEl>
                                      </p:cBhvr>
                                    </p:animEffect>
                                  </p:childTnLst>
                                </p:cTn>
                              </p:par>
                            </p:childTnLst>
                          </p:cTn>
                        </p:par>
                        <p:par>
                          <p:cTn id="8" fill="hold">
                            <p:stCondLst>
                              <p:cond delay="1000"/>
                            </p:stCondLst>
                            <p:childTnLst>
                              <p:par>
                                <p:cTn id="9" presetID="2" presetClass="entr" presetSubtype="1" fill="hold" grpId="0" nodeType="afterEffect">
                                  <p:stCondLst>
                                    <p:cond delay="0"/>
                                  </p:stCondLst>
                                  <p:childTnLst>
                                    <p:set>
                                      <p:cBhvr>
                                        <p:cTn id="10" dur="1" fill="hold">
                                          <p:stCondLst>
                                            <p:cond delay="0"/>
                                          </p:stCondLst>
                                        </p:cTn>
                                        <p:tgtEl>
                                          <p:spTgt spid="153"/>
                                        </p:tgtEl>
                                        <p:attrNameLst>
                                          <p:attrName>style.visibility</p:attrName>
                                        </p:attrNameLst>
                                      </p:cBhvr>
                                      <p:to>
                                        <p:strVal val="visible"/>
                                      </p:to>
                                    </p:set>
                                    <p:anim calcmode="lin" valueType="num">
                                      <p:cBhvr additive="base">
                                        <p:cTn id="11" dur="500" fill="hold"/>
                                        <p:tgtEl>
                                          <p:spTgt spid="153"/>
                                        </p:tgtEl>
                                        <p:attrNameLst>
                                          <p:attrName>ppt_x</p:attrName>
                                        </p:attrNameLst>
                                      </p:cBhvr>
                                      <p:tavLst>
                                        <p:tav tm="0">
                                          <p:val>
                                            <p:strVal val="#ppt_x"/>
                                          </p:val>
                                        </p:tav>
                                        <p:tav tm="100000">
                                          <p:val>
                                            <p:strVal val="#ppt_x"/>
                                          </p:val>
                                        </p:tav>
                                      </p:tavLst>
                                    </p:anim>
                                    <p:anim calcmode="lin" valueType="num">
                                      <p:cBhvr additive="base">
                                        <p:cTn id="12" dur="500" fill="hold"/>
                                        <p:tgtEl>
                                          <p:spTgt spid="153"/>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42" presetClass="entr" presetSubtype="0" fill="hold" grpId="0" nodeType="afterEffect">
                                  <p:stCondLst>
                                    <p:cond delay="0"/>
                                  </p:stCondLst>
                                  <p:childTnLst>
                                    <p:set>
                                      <p:cBhvr>
                                        <p:cTn id="15" dur="1" fill="hold">
                                          <p:stCondLst>
                                            <p:cond delay="0"/>
                                          </p:stCondLst>
                                        </p:cTn>
                                        <p:tgtEl>
                                          <p:spTgt spid="154"/>
                                        </p:tgtEl>
                                        <p:attrNameLst>
                                          <p:attrName>style.visibility</p:attrName>
                                        </p:attrNameLst>
                                      </p:cBhvr>
                                      <p:to>
                                        <p:strVal val="visible"/>
                                      </p:to>
                                    </p:set>
                                    <p:animEffect transition="in" filter="fade">
                                      <p:cBhvr>
                                        <p:cTn id="16" dur="500"/>
                                        <p:tgtEl>
                                          <p:spTgt spid="154"/>
                                        </p:tgtEl>
                                      </p:cBhvr>
                                    </p:animEffect>
                                    <p:anim calcmode="lin" valueType="num">
                                      <p:cBhvr>
                                        <p:cTn id="17" dur="500" fill="hold"/>
                                        <p:tgtEl>
                                          <p:spTgt spid="154"/>
                                        </p:tgtEl>
                                        <p:attrNameLst>
                                          <p:attrName>ppt_x</p:attrName>
                                        </p:attrNameLst>
                                      </p:cBhvr>
                                      <p:tavLst>
                                        <p:tav tm="0">
                                          <p:val>
                                            <p:strVal val="#ppt_x"/>
                                          </p:val>
                                        </p:tav>
                                        <p:tav tm="100000">
                                          <p:val>
                                            <p:strVal val="#ppt_x"/>
                                          </p:val>
                                        </p:tav>
                                      </p:tavLst>
                                    </p:anim>
                                    <p:anim calcmode="lin" valueType="num">
                                      <p:cBhvr>
                                        <p:cTn id="18" dur="500" fill="hold"/>
                                        <p:tgtEl>
                                          <p:spTgt spid="154"/>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155"/>
                                        </p:tgtEl>
                                        <p:attrNameLst>
                                          <p:attrName>style.visibility</p:attrName>
                                        </p:attrNameLst>
                                      </p:cBhvr>
                                      <p:to>
                                        <p:strVal val="visible"/>
                                      </p:to>
                                    </p:set>
                                    <p:animEffect transition="in" filter="wipe(left)">
                                      <p:cBhvr>
                                        <p:cTn id="22"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p:bldP spid="15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84608" y="333151"/>
            <a:ext cx="5813816" cy="1067632"/>
            <a:chOff x="3204063" y="333151"/>
            <a:chExt cx="5813816" cy="849266"/>
          </a:xfrm>
        </p:grpSpPr>
        <p:sp>
          <p:nvSpPr>
            <p:cNvPr id="6" name="梯形 5"/>
            <p:cNvSpPr/>
            <p:nvPr/>
          </p:nvSpPr>
          <p:spPr>
            <a:xfrm rot="5400000">
              <a:off x="5686338" y="-2149124"/>
              <a:ext cx="849266" cy="5813816"/>
            </a:xfrm>
            <a:prstGeom prst="trapezoid">
              <a:avLst>
                <a:gd name="adj" fmla="val 0"/>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914519" y="550417"/>
              <a:ext cx="4392902" cy="394806"/>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solidFill>
                  <a:latin typeface="微软雅黑" pitchFamily="34" charset="-122"/>
                  <a:ea typeface="微软雅黑" pitchFamily="34" charset="-122"/>
                </a:rPr>
                <a:t>Click to add title text</a:t>
              </a:r>
              <a:endParaRPr lang="en-US" sz="2800" cap="small" dirty="0">
                <a:solidFill>
                  <a:schemeClr val="bg1"/>
                </a:solidFill>
                <a:latin typeface="微软雅黑" pitchFamily="34" charset="-122"/>
                <a:ea typeface="微软雅黑" pitchFamily="34" charset="-122"/>
              </a:endParaRPr>
            </a:p>
          </p:txBody>
        </p:sp>
      </p:grpSp>
      <p:grpSp>
        <p:nvGrpSpPr>
          <p:cNvPr id="5" name="组合 4"/>
          <p:cNvGrpSpPr/>
          <p:nvPr/>
        </p:nvGrpSpPr>
        <p:grpSpPr>
          <a:xfrm>
            <a:off x="803711" y="2436434"/>
            <a:ext cx="10575608" cy="1986018"/>
            <a:chOff x="424908" y="1943522"/>
            <a:chExt cx="11187834" cy="2100990"/>
          </a:xfrm>
        </p:grpSpPr>
        <p:grpSp>
          <p:nvGrpSpPr>
            <p:cNvPr id="7" name="Group 2"/>
            <p:cNvGrpSpPr/>
            <p:nvPr/>
          </p:nvGrpSpPr>
          <p:grpSpPr bwMode="auto">
            <a:xfrm>
              <a:off x="424908" y="1943522"/>
              <a:ext cx="3659550" cy="2100990"/>
              <a:chOff x="0" y="0"/>
              <a:chExt cx="3888432" cy="2232248"/>
            </a:xfrm>
            <a:solidFill>
              <a:srgbClr val="F58C65"/>
            </a:solidFill>
          </p:grpSpPr>
          <p:sp>
            <p:nvSpPr>
              <p:cNvPr id="23" name="矩形 3"/>
              <p:cNvSpPr>
                <a:spLocks noChangeArrowheads="1"/>
              </p:cNvSpPr>
              <p:nvPr/>
            </p:nvSpPr>
            <p:spPr bwMode="auto">
              <a:xfrm>
                <a:off x="0" y="0"/>
                <a:ext cx="3888432" cy="2232248"/>
              </a:xfrm>
              <a:prstGeom prst="rect">
                <a:avLst/>
              </a:prstGeom>
              <a:solidFill>
                <a:srgbClr val="7FC4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en-US" sz="1000">
                  <a:solidFill>
                    <a:srgbClr val="21A3D0"/>
                  </a:solidFill>
                  <a:ea typeface="造字工房悦黑体验版常规体" pitchFamily="50" charset="-122"/>
                </a:endParaRPr>
              </a:p>
            </p:txBody>
          </p:sp>
          <p:sp>
            <p:nvSpPr>
              <p:cNvPr id="24" name="Freeform 16"/>
              <p:cNvSpPr>
                <a:spLocks noEditPoints="1"/>
              </p:cNvSpPr>
              <p:nvPr/>
            </p:nvSpPr>
            <p:spPr bwMode="auto">
              <a:xfrm>
                <a:off x="146398" y="100657"/>
                <a:ext cx="715302" cy="775731"/>
              </a:xfrm>
              <a:custGeom>
                <a:avLst/>
                <a:gdLst>
                  <a:gd name="T0" fmla="*/ 448 w 1053"/>
                  <a:gd name="T1" fmla="*/ 1024 h 1145"/>
                  <a:gd name="T2" fmla="*/ 432 w 1053"/>
                  <a:gd name="T3" fmla="*/ 1076 h 1145"/>
                  <a:gd name="T4" fmla="*/ 447 w 1053"/>
                  <a:gd name="T5" fmla="*/ 1101 h 1145"/>
                  <a:gd name="T6" fmla="*/ 462 w 1053"/>
                  <a:gd name="T7" fmla="*/ 1108 h 1145"/>
                  <a:gd name="T8" fmla="*/ 492 w 1053"/>
                  <a:gd name="T9" fmla="*/ 1138 h 1145"/>
                  <a:gd name="T10" fmla="*/ 523 w 1053"/>
                  <a:gd name="T11" fmla="*/ 1145 h 1145"/>
                  <a:gd name="T12" fmla="*/ 556 w 1053"/>
                  <a:gd name="T13" fmla="*/ 1140 h 1145"/>
                  <a:gd name="T14" fmla="*/ 590 w 1053"/>
                  <a:gd name="T15" fmla="*/ 1109 h 1145"/>
                  <a:gd name="T16" fmla="*/ 597 w 1053"/>
                  <a:gd name="T17" fmla="*/ 1107 h 1145"/>
                  <a:gd name="T18" fmla="*/ 619 w 1053"/>
                  <a:gd name="T19" fmla="*/ 1086 h 1145"/>
                  <a:gd name="T20" fmla="*/ 622 w 1053"/>
                  <a:gd name="T21" fmla="*/ 1040 h 1145"/>
                  <a:gd name="T22" fmla="*/ 527 w 1053"/>
                  <a:gd name="T23" fmla="*/ 240 h 1145"/>
                  <a:gd name="T24" fmla="*/ 303 w 1053"/>
                  <a:gd name="T25" fmla="*/ 705 h 1145"/>
                  <a:gd name="T26" fmla="*/ 428 w 1053"/>
                  <a:gd name="T27" fmla="*/ 935 h 1145"/>
                  <a:gd name="T28" fmla="*/ 437 w 1053"/>
                  <a:gd name="T29" fmla="*/ 996 h 1145"/>
                  <a:gd name="T30" fmla="*/ 648 w 1053"/>
                  <a:gd name="T31" fmla="*/ 964 h 1145"/>
                  <a:gd name="T32" fmla="*/ 724 w 1053"/>
                  <a:gd name="T33" fmla="*/ 739 h 1145"/>
                  <a:gd name="T34" fmla="*/ 807 w 1053"/>
                  <a:gd name="T35" fmla="*/ 532 h 1145"/>
                  <a:gd name="T36" fmla="*/ 527 w 1053"/>
                  <a:gd name="T37" fmla="*/ 240 h 1145"/>
                  <a:gd name="T38" fmla="*/ 912 w 1053"/>
                  <a:gd name="T39" fmla="*/ 699 h 1145"/>
                  <a:gd name="T40" fmla="*/ 868 w 1053"/>
                  <a:gd name="T41" fmla="*/ 775 h 1145"/>
                  <a:gd name="T42" fmla="*/ 982 w 1053"/>
                  <a:gd name="T43" fmla="*/ 790 h 1145"/>
                  <a:gd name="T44" fmla="*/ 338 w 1053"/>
                  <a:gd name="T45" fmla="*/ 200 h 1145"/>
                  <a:gd name="T46" fmla="*/ 323 w 1053"/>
                  <a:gd name="T47" fmla="*/ 87 h 1145"/>
                  <a:gd name="T48" fmla="*/ 247 w 1053"/>
                  <a:gd name="T49" fmla="*/ 130 h 1145"/>
                  <a:gd name="T50" fmla="*/ 338 w 1053"/>
                  <a:gd name="T51" fmla="*/ 200 h 1145"/>
                  <a:gd name="T52" fmla="*/ 730 w 1053"/>
                  <a:gd name="T53" fmla="*/ 87 h 1145"/>
                  <a:gd name="T54" fmla="*/ 715 w 1053"/>
                  <a:gd name="T55" fmla="*/ 200 h 1145"/>
                  <a:gd name="T56" fmla="*/ 806 w 1053"/>
                  <a:gd name="T57" fmla="*/ 130 h 1145"/>
                  <a:gd name="T58" fmla="*/ 1009 w 1053"/>
                  <a:gd name="T59" fmla="*/ 483 h 1145"/>
                  <a:gd name="T60" fmla="*/ 903 w 1053"/>
                  <a:gd name="T61" fmla="*/ 526 h 1145"/>
                  <a:gd name="T62" fmla="*/ 1009 w 1053"/>
                  <a:gd name="T63" fmla="*/ 570 h 1145"/>
                  <a:gd name="T64" fmla="*/ 1009 w 1053"/>
                  <a:gd name="T65" fmla="*/ 483 h 1145"/>
                  <a:gd name="T66" fmla="*/ 570 w 1053"/>
                  <a:gd name="T67" fmla="*/ 106 h 1145"/>
                  <a:gd name="T68" fmla="*/ 526 w 1053"/>
                  <a:gd name="T69" fmla="*/ 0 h 1145"/>
                  <a:gd name="T70" fmla="*/ 483 w 1053"/>
                  <a:gd name="T71" fmla="*/ 106 h 1145"/>
                  <a:gd name="T72" fmla="*/ 184 w 1053"/>
                  <a:gd name="T73" fmla="*/ 278 h 1145"/>
                  <a:gd name="T74" fmla="*/ 70 w 1053"/>
                  <a:gd name="T75" fmla="*/ 263 h 1145"/>
                  <a:gd name="T76" fmla="*/ 140 w 1053"/>
                  <a:gd name="T77" fmla="*/ 354 h 1145"/>
                  <a:gd name="T78" fmla="*/ 184 w 1053"/>
                  <a:gd name="T79" fmla="*/ 278 h 1145"/>
                  <a:gd name="T80" fmla="*/ 966 w 1053"/>
                  <a:gd name="T81" fmla="*/ 323 h 1145"/>
                  <a:gd name="T82" fmla="*/ 923 w 1053"/>
                  <a:gd name="T83" fmla="*/ 247 h 1145"/>
                  <a:gd name="T84" fmla="*/ 852 w 1053"/>
                  <a:gd name="T85" fmla="*/ 338 h 1145"/>
                  <a:gd name="T86" fmla="*/ 140 w 1053"/>
                  <a:gd name="T87" fmla="*/ 699 h 1145"/>
                  <a:gd name="T88" fmla="*/ 70 w 1053"/>
                  <a:gd name="T89" fmla="*/ 790 h 1145"/>
                  <a:gd name="T90" fmla="*/ 184 w 1053"/>
                  <a:gd name="T91" fmla="*/ 775 h 1145"/>
                  <a:gd name="T92" fmla="*/ 140 w 1053"/>
                  <a:gd name="T93" fmla="*/ 699 h 1145"/>
                  <a:gd name="T94" fmla="*/ 106 w 1053"/>
                  <a:gd name="T95" fmla="*/ 483 h 1145"/>
                  <a:gd name="T96" fmla="*/ 0 w 1053"/>
                  <a:gd name="T97" fmla="*/ 526 h 1145"/>
                  <a:gd name="T98" fmla="*/ 106 w 1053"/>
                  <a:gd name="T99" fmla="*/ 570 h 1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53" h="1145">
                    <a:moveTo>
                      <a:pt x="606" y="1024"/>
                    </a:moveTo>
                    <a:lnTo>
                      <a:pt x="448" y="1024"/>
                    </a:lnTo>
                    <a:cubicBezTo>
                      <a:pt x="439" y="1024"/>
                      <a:pt x="432" y="1031"/>
                      <a:pt x="432" y="1040"/>
                    </a:cubicBezTo>
                    <a:lnTo>
                      <a:pt x="432" y="1076"/>
                    </a:lnTo>
                    <a:cubicBezTo>
                      <a:pt x="432" y="1079"/>
                      <a:pt x="433" y="1083"/>
                      <a:pt x="435" y="1086"/>
                    </a:cubicBezTo>
                    <a:lnTo>
                      <a:pt x="447" y="1101"/>
                    </a:lnTo>
                    <a:cubicBezTo>
                      <a:pt x="449" y="1103"/>
                      <a:pt x="452" y="1105"/>
                      <a:pt x="455" y="1106"/>
                    </a:cubicBezTo>
                    <a:cubicBezTo>
                      <a:pt x="457" y="1107"/>
                      <a:pt x="459" y="1107"/>
                      <a:pt x="462" y="1108"/>
                    </a:cubicBezTo>
                    <a:cubicBezTo>
                      <a:pt x="463" y="1108"/>
                      <a:pt x="464" y="1108"/>
                      <a:pt x="465" y="1109"/>
                    </a:cubicBezTo>
                    <a:lnTo>
                      <a:pt x="492" y="1138"/>
                    </a:lnTo>
                    <a:cubicBezTo>
                      <a:pt x="494" y="1139"/>
                      <a:pt x="496" y="1141"/>
                      <a:pt x="498" y="1142"/>
                    </a:cubicBezTo>
                    <a:cubicBezTo>
                      <a:pt x="504" y="1144"/>
                      <a:pt x="513" y="1145"/>
                      <a:pt x="523" y="1145"/>
                    </a:cubicBezTo>
                    <a:lnTo>
                      <a:pt x="525" y="1145"/>
                    </a:lnTo>
                    <a:cubicBezTo>
                      <a:pt x="542" y="1145"/>
                      <a:pt x="551" y="1142"/>
                      <a:pt x="556" y="1140"/>
                    </a:cubicBezTo>
                    <a:cubicBezTo>
                      <a:pt x="558" y="1139"/>
                      <a:pt x="560" y="1138"/>
                      <a:pt x="561" y="1137"/>
                    </a:cubicBezTo>
                    <a:cubicBezTo>
                      <a:pt x="561" y="1137"/>
                      <a:pt x="589" y="1109"/>
                      <a:pt x="590" y="1109"/>
                    </a:cubicBezTo>
                    <a:cubicBezTo>
                      <a:pt x="591" y="1108"/>
                      <a:pt x="592" y="1108"/>
                      <a:pt x="593" y="1108"/>
                    </a:cubicBezTo>
                    <a:cubicBezTo>
                      <a:pt x="595" y="1108"/>
                      <a:pt x="596" y="1108"/>
                      <a:pt x="597" y="1107"/>
                    </a:cubicBezTo>
                    <a:cubicBezTo>
                      <a:pt x="602" y="1107"/>
                      <a:pt x="606" y="1105"/>
                      <a:pt x="609" y="1101"/>
                    </a:cubicBezTo>
                    <a:lnTo>
                      <a:pt x="619" y="1086"/>
                    </a:lnTo>
                    <a:cubicBezTo>
                      <a:pt x="621" y="1083"/>
                      <a:pt x="622" y="1080"/>
                      <a:pt x="622" y="1077"/>
                    </a:cubicBezTo>
                    <a:lnTo>
                      <a:pt x="622" y="1040"/>
                    </a:lnTo>
                    <a:cubicBezTo>
                      <a:pt x="622" y="1031"/>
                      <a:pt x="615" y="1024"/>
                      <a:pt x="606" y="1024"/>
                    </a:cubicBezTo>
                    <a:close/>
                    <a:moveTo>
                      <a:pt x="527" y="240"/>
                    </a:moveTo>
                    <a:cubicBezTo>
                      <a:pt x="373" y="240"/>
                      <a:pt x="248" y="370"/>
                      <a:pt x="247" y="531"/>
                    </a:cubicBezTo>
                    <a:cubicBezTo>
                      <a:pt x="247" y="594"/>
                      <a:pt x="266" y="654"/>
                      <a:pt x="303" y="705"/>
                    </a:cubicBezTo>
                    <a:cubicBezTo>
                      <a:pt x="304" y="707"/>
                      <a:pt x="322" y="730"/>
                      <a:pt x="331" y="740"/>
                    </a:cubicBezTo>
                    <a:cubicBezTo>
                      <a:pt x="396" y="820"/>
                      <a:pt x="428" y="884"/>
                      <a:pt x="428" y="935"/>
                    </a:cubicBezTo>
                    <a:cubicBezTo>
                      <a:pt x="415" y="939"/>
                      <a:pt x="406" y="950"/>
                      <a:pt x="406" y="964"/>
                    </a:cubicBezTo>
                    <a:cubicBezTo>
                      <a:pt x="406" y="982"/>
                      <a:pt x="420" y="996"/>
                      <a:pt x="437" y="996"/>
                    </a:cubicBezTo>
                    <a:lnTo>
                      <a:pt x="617" y="996"/>
                    </a:lnTo>
                    <a:cubicBezTo>
                      <a:pt x="634" y="996"/>
                      <a:pt x="648" y="982"/>
                      <a:pt x="648" y="964"/>
                    </a:cubicBezTo>
                    <a:cubicBezTo>
                      <a:pt x="648" y="954"/>
                      <a:pt x="643" y="944"/>
                      <a:pt x="635" y="939"/>
                    </a:cubicBezTo>
                    <a:cubicBezTo>
                      <a:pt x="634" y="881"/>
                      <a:pt x="663" y="815"/>
                      <a:pt x="724" y="739"/>
                    </a:cubicBezTo>
                    <a:cubicBezTo>
                      <a:pt x="733" y="729"/>
                      <a:pt x="750" y="707"/>
                      <a:pt x="751" y="706"/>
                    </a:cubicBezTo>
                    <a:cubicBezTo>
                      <a:pt x="787" y="655"/>
                      <a:pt x="807" y="595"/>
                      <a:pt x="807" y="532"/>
                    </a:cubicBezTo>
                    <a:cubicBezTo>
                      <a:pt x="807" y="454"/>
                      <a:pt x="778" y="381"/>
                      <a:pt x="726" y="326"/>
                    </a:cubicBezTo>
                    <a:cubicBezTo>
                      <a:pt x="673" y="271"/>
                      <a:pt x="603" y="240"/>
                      <a:pt x="527" y="240"/>
                    </a:cubicBezTo>
                    <a:close/>
                    <a:moveTo>
                      <a:pt x="966" y="730"/>
                    </a:moveTo>
                    <a:lnTo>
                      <a:pt x="912" y="699"/>
                    </a:lnTo>
                    <a:cubicBezTo>
                      <a:pt x="891" y="687"/>
                      <a:pt x="864" y="694"/>
                      <a:pt x="852" y="715"/>
                    </a:cubicBezTo>
                    <a:cubicBezTo>
                      <a:pt x="840" y="736"/>
                      <a:pt x="847" y="762"/>
                      <a:pt x="868" y="775"/>
                    </a:cubicBezTo>
                    <a:lnTo>
                      <a:pt x="923" y="806"/>
                    </a:lnTo>
                    <a:cubicBezTo>
                      <a:pt x="943" y="818"/>
                      <a:pt x="970" y="811"/>
                      <a:pt x="982" y="790"/>
                    </a:cubicBezTo>
                    <a:cubicBezTo>
                      <a:pt x="994" y="769"/>
                      <a:pt x="987" y="742"/>
                      <a:pt x="966" y="730"/>
                    </a:cubicBezTo>
                    <a:close/>
                    <a:moveTo>
                      <a:pt x="338" y="200"/>
                    </a:moveTo>
                    <a:cubicBezTo>
                      <a:pt x="359" y="188"/>
                      <a:pt x="366" y="162"/>
                      <a:pt x="354" y="141"/>
                    </a:cubicBezTo>
                    <a:lnTo>
                      <a:pt x="323" y="87"/>
                    </a:lnTo>
                    <a:cubicBezTo>
                      <a:pt x="311" y="66"/>
                      <a:pt x="284" y="58"/>
                      <a:pt x="263" y="71"/>
                    </a:cubicBezTo>
                    <a:cubicBezTo>
                      <a:pt x="242" y="83"/>
                      <a:pt x="235" y="109"/>
                      <a:pt x="247" y="130"/>
                    </a:cubicBezTo>
                    <a:lnTo>
                      <a:pt x="278" y="184"/>
                    </a:lnTo>
                    <a:cubicBezTo>
                      <a:pt x="290" y="205"/>
                      <a:pt x="317" y="213"/>
                      <a:pt x="338" y="200"/>
                    </a:cubicBezTo>
                    <a:close/>
                    <a:moveTo>
                      <a:pt x="790" y="71"/>
                    </a:moveTo>
                    <a:cubicBezTo>
                      <a:pt x="769" y="58"/>
                      <a:pt x="742" y="66"/>
                      <a:pt x="730" y="87"/>
                    </a:cubicBezTo>
                    <a:lnTo>
                      <a:pt x="699" y="141"/>
                    </a:lnTo>
                    <a:cubicBezTo>
                      <a:pt x="686" y="162"/>
                      <a:pt x="694" y="188"/>
                      <a:pt x="715" y="200"/>
                    </a:cubicBezTo>
                    <a:cubicBezTo>
                      <a:pt x="735" y="213"/>
                      <a:pt x="762" y="205"/>
                      <a:pt x="774" y="184"/>
                    </a:cubicBezTo>
                    <a:lnTo>
                      <a:pt x="806" y="130"/>
                    </a:lnTo>
                    <a:cubicBezTo>
                      <a:pt x="818" y="109"/>
                      <a:pt x="811" y="83"/>
                      <a:pt x="790" y="71"/>
                    </a:cubicBezTo>
                    <a:close/>
                    <a:moveTo>
                      <a:pt x="1009" y="483"/>
                    </a:moveTo>
                    <a:lnTo>
                      <a:pt x="947" y="483"/>
                    </a:lnTo>
                    <a:cubicBezTo>
                      <a:pt x="922" y="483"/>
                      <a:pt x="903" y="502"/>
                      <a:pt x="903" y="526"/>
                    </a:cubicBezTo>
                    <a:cubicBezTo>
                      <a:pt x="903" y="551"/>
                      <a:pt x="922" y="570"/>
                      <a:pt x="947" y="570"/>
                    </a:cubicBezTo>
                    <a:lnTo>
                      <a:pt x="1009" y="570"/>
                    </a:lnTo>
                    <a:cubicBezTo>
                      <a:pt x="1033" y="570"/>
                      <a:pt x="1053" y="551"/>
                      <a:pt x="1053" y="526"/>
                    </a:cubicBezTo>
                    <a:cubicBezTo>
                      <a:pt x="1053" y="502"/>
                      <a:pt x="1033" y="483"/>
                      <a:pt x="1009" y="483"/>
                    </a:cubicBezTo>
                    <a:close/>
                    <a:moveTo>
                      <a:pt x="526" y="150"/>
                    </a:moveTo>
                    <a:cubicBezTo>
                      <a:pt x="550" y="150"/>
                      <a:pt x="570" y="130"/>
                      <a:pt x="570" y="106"/>
                    </a:cubicBezTo>
                    <a:lnTo>
                      <a:pt x="570" y="44"/>
                    </a:lnTo>
                    <a:cubicBezTo>
                      <a:pt x="570" y="20"/>
                      <a:pt x="550" y="0"/>
                      <a:pt x="526" y="0"/>
                    </a:cubicBezTo>
                    <a:cubicBezTo>
                      <a:pt x="502" y="0"/>
                      <a:pt x="483" y="20"/>
                      <a:pt x="483" y="44"/>
                    </a:cubicBezTo>
                    <a:lnTo>
                      <a:pt x="483" y="106"/>
                    </a:lnTo>
                    <a:cubicBezTo>
                      <a:pt x="483" y="130"/>
                      <a:pt x="502" y="150"/>
                      <a:pt x="526" y="150"/>
                    </a:cubicBezTo>
                    <a:close/>
                    <a:moveTo>
                      <a:pt x="184" y="278"/>
                    </a:moveTo>
                    <a:lnTo>
                      <a:pt x="130" y="247"/>
                    </a:lnTo>
                    <a:cubicBezTo>
                      <a:pt x="109" y="235"/>
                      <a:pt x="82" y="242"/>
                      <a:pt x="70" y="263"/>
                    </a:cubicBezTo>
                    <a:cubicBezTo>
                      <a:pt x="58" y="284"/>
                      <a:pt x="65" y="311"/>
                      <a:pt x="86" y="323"/>
                    </a:cubicBezTo>
                    <a:lnTo>
                      <a:pt x="140" y="354"/>
                    </a:lnTo>
                    <a:cubicBezTo>
                      <a:pt x="161" y="366"/>
                      <a:pt x="188" y="359"/>
                      <a:pt x="200" y="338"/>
                    </a:cubicBezTo>
                    <a:cubicBezTo>
                      <a:pt x="212" y="317"/>
                      <a:pt x="205" y="291"/>
                      <a:pt x="184" y="278"/>
                    </a:cubicBezTo>
                    <a:close/>
                    <a:moveTo>
                      <a:pt x="912" y="354"/>
                    </a:moveTo>
                    <a:lnTo>
                      <a:pt x="966" y="323"/>
                    </a:lnTo>
                    <a:cubicBezTo>
                      <a:pt x="987" y="311"/>
                      <a:pt x="994" y="284"/>
                      <a:pt x="982" y="263"/>
                    </a:cubicBezTo>
                    <a:cubicBezTo>
                      <a:pt x="970" y="242"/>
                      <a:pt x="943" y="235"/>
                      <a:pt x="923" y="247"/>
                    </a:cubicBezTo>
                    <a:lnTo>
                      <a:pt x="868" y="278"/>
                    </a:lnTo>
                    <a:cubicBezTo>
                      <a:pt x="847" y="291"/>
                      <a:pt x="840" y="317"/>
                      <a:pt x="852" y="338"/>
                    </a:cubicBezTo>
                    <a:cubicBezTo>
                      <a:pt x="864" y="359"/>
                      <a:pt x="891" y="366"/>
                      <a:pt x="912" y="354"/>
                    </a:cubicBezTo>
                    <a:close/>
                    <a:moveTo>
                      <a:pt x="140" y="699"/>
                    </a:moveTo>
                    <a:lnTo>
                      <a:pt x="86" y="730"/>
                    </a:lnTo>
                    <a:cubicBezTo>
                      <a:pt x="65" y="742"/>
                      <a:pt x="58" y="769"/>
                      <a:pt x="70" y="790"/>
                    </a:cubicBezTo>
                    <a:cubicBezTo>
                      <a:pt x="82" y="811"/>
                      <a:pt x="109" y="818"/>
                      <a:pt x="130" y="806"/>
                    </a:cubicBezTo>
                    <a:lnTo>
                      <a:pt x="184" y="775"/>
                    </a:lnTo>
                    <a:cubicBezTo>
                      <a:pt x="205" y="762"/>
                      <a:pt x="212" y="736"/>
                      <a:pt x="200" y="715"/>
                    </a:cubicBezTo>
                    <a:cubicBezTo>
                      <a:pt x="188" y="694"/>
                      <a:pt x="161" y="687"/>
                      <a:pt x="140" y="699"/>
                    </a:cubicBezTo>
                    <a:close/>
                    <a:moveTo>
                      <a:pt x="150" y="526"/>
                    </a:moveTo>
                    <a:cubicBezTo>
                      <a:pt x="150" y="502"/>
                      <a:pt x="130" y="483"/>
                      <a:pt x="106" y="483"/>
                    </a:cubicBezTo>
                    <a:lnTo>
                      <a:pt x="44" y="483"/>
                    </a:lnTo>
                    <a:cubicBezTo>
                      <a:pt x="19" y="483"/>
                      <a:pt x="0" y="502"/>
                      <a:pt x="0" y="526"/>
                    </a:cubicBezTo>
                    <a:cubicBezTo>
                      <a:pt x="0" y="551"/>
                      <a:pt x="19" y="570"/>
                      <a:pt x="44" y="570"/>
                    </a:cubicBezTo>
                    <a:lnTo>
                      <a:pt x="106" y="570"/>
                    </a:lnTo>
                    <a:cubicBezTo>
                      <a:pt x="130" y="570"/>
                      <a:pt x="150" y="551"/>
                      <a:pt x="150" y="52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000"/>
              </a:p>
            </p:txBody>
          </p:sp>
        </p:grpSp>
        <p:sp>
          <p:nvSpPr>
            <p:cNvPr id="8" name="矩形 4"/>
            <p:cNvSpPr>
              <a:spLocks noChangeArrowheads="1"/>
            </p:cNvSpPr>
            <p:nvPr/>
          </p:nvSpPr>
          <p:spPr bwMode="auto">
            <a:xfrm>
              <a:off x="4187556" y="1943522"/>
              <a:ext cx="3661044" cy="2100990"/>
            </a:xfrm>
            <a:prstGeom prst="rect">
              <a:avLst/>
            </a:prstGeom>
            <a:blipFill dpi="0" rotWithShape="1">
              <a:blip r:embed="rId3"/>
              <a:srcRect/>
              <a:tile tx="0" ty="635000" sx="38000" sy="38000" flip="none" algn="b"/>
            </a:blipFill>
            <a:ln>
              <a:noFill/>
            </a:ln>
          </p:spPr>
          <p:txBody>
            <a:bodyPr anchor="ctr"/>
            <a:lstStyle/>
            <a:p>
              <a:pPr algn="ctr"/>
              <a:endParaRPr lang="zh-CN" altLang="en-US" sz="1000">
                <a:solidFill>
                  <a:srgbClr val="21A3D0"/>
                </a:solidFill>
                <a:ea typeface="造字工房悦黑体验版常规体" pitchFamily="50" charset="-122"/>
              </a:endParaRPr>
            </a:p>
          </p:txBody>
        </p:sp>
        <p:grpSp>
          <p:nvGrpSpPr>
            <p:cNvPr id="9" name="Group 11"/>
            <p:cNvGrpSpPr/>
            <p:nvPr/>
          </p:nvGrpSpPr>
          <p:grpSpPr bwMode="auto">
            <a:xfrm>
              <a:off x="7951698" y="1943522"/>
              <a:ext cx="3661044" cy="2100990"/>
              <a:chOff x="0" y="0"/>
              <a:chExt cx="3888432" cy="2232248"/>
            </a:xfrm>
            <a:solidFill>
              <a:srgbClr val="F58C65"/>
            </a:solidFill>
          </p:grpSpPr>
          <p:sp>
            <p:nvSpPr>
              <p:cNvPr id="21" name="矩形 6"/>
              <p:cNvSpPr>
                <a:spLocks noChangeArrowheads="1"/>
              </p:cNvSpPr>
              <p:nvPr/>
            </p:nvSpPr>
            <p:spPr bwMode="auto">
              <a:xfrm>
                <a:off x="0" y="0"/>
                <a:ext cx="3888432" cy="2232248"/>
              </a:xfrm>
              <a:prstGeom prst="rect">
                <a:avLst/>
              </a:prstGeom>
              <a:solidFill>
                <a:srgbClr val="D981B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en-US" sz="1000">
                  <a:solidFill>
                    <a:srgbClr val="21A3D0"/>
                  </a:solidFill>
                  <a:ea typeface="造字工房悦黑体验版常规体" pitchFamily="50" charset="-122"/>
                </a:endParaRPr>
              </a:p>
            </p:txBody>
          </p:sp>
          <p:sp>
            <p:nvSpPr>
              <p:cNvPr id="22" name="Freeform 34"/>
              <p:cNvSpPr>
                <a:spLocks noEditPoints="1"/>
              </p:cNvSpPr>
              <p:nvPr/>
            </p:nvSpPr>
            <p:spPr bwMode="auto">
              <a:xfrm>
                <a:off x="2954318" y="1304287"/>
                <a:ext cx="866775" cy="822325"/>
              </a:xfrm>
              <a:custGeom>
                <a:avLst/>
                <a:gdLst>
                  <a:gd name="T0" fmla="*/ 1071 w 1131"/>
                  <a:gd name="T1" fmla="*/ 191 h 1073"/>
                  <a:gd name="T2" fmla="*/ 821 w 1131"/>
                  <a:gd name="T3" fmla="*/ 233 h 1073"/>
                  <a:gd name="T4" fmla="*/ 818 w 1131"/>
                  <a:gd name="T5" fmla="*/ 304 h 1073"/>
                  <a:gd name="T6" fmla="*/ 916 w 1131"/>
                  <a:gd name="T7" fmla="*/ 327 h 1073"/>
                  <a:gd name="T8" fmla="*/ 934 w 1131"/>
                  <a:gd name="T9" fmla="*/ 325 h 1073"/>
                  <a:gd name="T10" fmla="*/ 1124 w 1131"/>
                  <a:gd name="T11" fmla="*/ 217 h 1073"/>
                  <a:gd name="T12" fmla="*/ 262 w 1131"/>
                  <a:gd name="T13" fmla="*/ 315 h 1073"/>
                  <a:gd name="T14" fmla="*/ 212 w 1131"/>
                  <a:gd name="T15" fmla="*/ 247 h 1073"/>
                  <a:gd name="T16" fmla="*/ 229 w 1131"/>
                  <a:gd name="T17" fmla="*/ 260 h 1073"/>
                  <a:gd name="T18" fmla="*/ 273 w 1131"/>
                  <a:gd name="T19" fmla="*/ 282 h 1073"/>
                  <a:gd name="T20" fmla="*/ 278 w 1131"/>
                  <a:gd name="T21" fmla="*/ 291 h 1073"/>
                  <a:gd name="T22" fmla="*/ 178 w 1131"/>
                  <a:gd name="T23" fmla="*/ 394 h 1073"/>
                  <a:gd name="T24" fmla="*/ 166 w 1131"/>
                  <a:gd name="T25" fmla="*/ 322 h 1073"/>
                  <a:gd name="T26" fmla="*/ 178 w 1131"/>
                  <a:gd name="T27" fmla="*/ 394 h 1073"/>
                  <a:gd name="T28" fmla="*/ 621 w 1131"/>
                  <a:gd name="T29" fmla="*/ 507 h 1073"/>
                  <a:gd name="T30" fmla="*/ 590 w 1131"/>
                  <a:gd name="T31" fmla="*/ 496 h 1073"/>
                  <a:gd name="T32" fmla="*/ 608 w 1131"/>
                  <a:gd name="T33" fmla="*/ 452 h 1073"/>
                  <a:gd name="T34" fmla="*/ 772 w 1131"/>
                  <a:gd name="T35" fmla="*/ 287 h 1073"/>
                  <a:gd name="T36" fmla="*/ 682 w 1131"/>
                  <a:gd name="T37" fmla="*/ 313 h 1073"/>
                  <a:gd name="T38" fmla="*/ 616 w 1131"/>
                  <a:gd name="T39" fmla="*/ 161 h 1073"/>
                  <a:gd name="T40" fmla="*/ 432 w 1131"/>
                  <a:gd name="T41" fmla="*/ 112 h 1073"/>
                  <a:gd name="T42" fmla="*/ 239 w 1131"/>
                  <a:gd name="T43" fmla="*/ 210 h 1073"/>
                  <a:gd name="T44" fmla="*/ 172 w 1131"/>
                  <a:gd name="T45" fmla="*/ 238 h 1073"/>
                  <a:gd name="T46" fmla="*/ 145 w 1131"/>
                  <a:gd name="T47" fmla="*/ 216 h 1073"/>
                  <a:gd name="T48" fmla="*/ 12 w 1131"/>
                  <a:gd name="T49" fmla="*/ 322 h 1073"/>
                  <a:gd name="T50" fmla="*/ 25 w 1131"/>
                  <a:gd name="T51" fmla="*/ 376 h 1073"/>
                  <a:gd name="T52" fmla="*/ 187 w 1131"/>
                  <a:gd name="T53" fmla="*/ 513 h 1073"/>
                  <a:gd name="T54" fmla="*/ 320 w 1131"/>
                  <a:gd name="T55" fmla="*/ 407 h 1073"/>
                  <a:gd name="T56" fmla="*/ 307 w 1131"/>
                  <a:gd name="T57" fmla="*/ 354 h 1073"/>
                  <a:gd name="T58" fmla="*/ 302 w 1131"/>
                  <a:gd name="T59" fmla="*/ 324 h 1073"/>
                  <a:gd name="T60" fmla="*/ 307 w 1131"/>
                  <a:gd name="T61" fmla="*/ 268 h 1073"/>
                  <a:gd name="T62" fmla="*/ 553 w 1131"/>
                  <a:gd name="T63" fmla="*/ 228 h 1073"/>
                  <a:gd name="T64" fmla="*/ 444 w 1131"/>
                  <a:gd name="T65" fmla="*/ 531 h 1073"/>
                  <a:gd name="T66" fmla="*/ 712 w 1131"/>
                  <a:gd name="T67" fmla="*/ 654 h 1073"/>
                  <a:gd name="T68" fmla="*/ 586 w 1131"/>
                  <a:gd name="T69" fmla="*/ 920 h 1073"/>
                  <a:gd name="T70" fmla="*/ 662 w 1131"/>
                  <a:gd name="T71" fmla="*/ 908 h 1073"/>
                  <a:gd name="T72" fmla="*/ 849 w 1131"/>
                  <a:gd name="T73" fmla="*/ 611 h 1073"/>
                  <a:gd name="T74" fmla="*/ 416 w 1131"/>
                  <a:gd name="T75" fmla="*/ 578 h 1073"/>
                  <a:gd name="T76" fmla="*/ 108 w 1131"/>
                  <a:gd name="T77" fmla="*/ 980 h 1073"/>
                  <a:gd name="T78" fmla="*/ 146 w 1131"/>
                  <a:gd name="T79" fmla="*/ 1073 h 1073"/>
                  <a:gd name="T80" fmla="*/ 425 w 1131"/>
                  <a:gd name="T81" fmla="*/ 828 h 1073"/>
                  <a:gd name="T82" fmla="*/ 513 w 1131"/>
                  <a:gd name="T83" fmla="*/ 624 h 1073"/>
                  <a:gd name="T84" fmla="*/ 416 w 1131"/>
                  <a:gd name="T85" fmla="*/ 578 h 1073"/>
                  <a:gd name="T86" fmla="*/ 871 w 1131"/>
                  <a:gd name="T87" fmla="*/ 154 h 1073"/>
                  <a:gd name="T88" fmla="*/ 700 w 1131"/>
                  <a:gd name="T89" fmla="*/ 66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1" h="1073">
                    <a:moveTo>
                      <a:pt x="1124" y="217"/>
                    </a:moveTo>
                    <a:cubicBezTo>
                      <a:pt x="1116" y="195"/>
                      <a:pt x="1093" y="183"/>
                      <a:pt x="1071" y="191"/>
                    </a:cubicBezTo>
                    <a:lnTo>
                      <a:pt x="916" y="243"/>
                    </a:lnTo>
                    <a:lnTo>
                      <a:pt x="821" y="233"/>
                    </a:lnTo>
                    <a:cubicBezTo>
                      <a:pt x="835" y="262"/>
                      <a:pt x="827" y="287"/>
                      <a:pt x="821" y="299"/>
                    </a:cubicBezTo>
                    <a:cubicBezTo>
                      <a:pt x="820" y="301"/>
                      <a:pt x="819" y="302"/>
                      <a:pt x="818" y="304"/>
                    </a:cubicBezTo>
                    <a:lnTo>
                      <a:pt x="809" y="316"/>
                    </a:lnTo>
                    <a:lnTo>
                      <a:pt x="916" y="327"/>
                    </a:lnTo>
                    <a:cubicBezTo>
                      <a:pt x="918" y="327"/>
                      <a:pt x="919" y="327"/>
                      <a:pt x="921" y="327"/>
                    </a:cubicBezTo>
                    <a:cubicBezTo>
                      <a:pt x="925" y="327"/>
                      <a:pt x="930" y="327"/>
                      <a:pt x="934" y="325"/>
                    </a:cubicBezTo>
                    <a:lnTo>
                      <a:pt x="1098" y="270"/>
                    </a:lnTo>
                    <a:cubicBezTo>
                      <a:pt x="1119" y="263"/>
                      <a:pt x="1131" y="239"/>
                      <a:pt x="1124" y="217"/>
                    </a:cubicBezTo>
                    <a:close/>
                    <a:moveTo>
                      <a:pt x="275" y="301"/>
                    </a:moveTo>
                    <a:lnTo>
                      <a:pt x="262" y="315"/>
                    </a:lnTo>
                    <a:lnTo>
                      <a:pt x="199" y="262"/>
                    </a:lnTo>
                    <a:lnTo>
                      <a:pt x="212" y="247"/>
                    </a:lnTo>
                    <a:cubicBezTo>
                      <a:pt x="215" y="243"/>
                      <a:pt x="220" y="241"/>
                      <a:pt x="225" y="243"/>
                    </a:cubicBezTo>
                    <a:cubicBezTo>
                      <a:pt x="225" y="249"/>
                      <a:pt x="227" y="254"/>
                      <a:pt x="229" y="260"/>
                    </a:cubicBezTo>
                    <a:cubicBezTo>
                      <a:pt x="237" y="274"/>
                      <a:pt x="251" y="283"/>
                      <a:pt x="267" y="283"/>
                    </a:cubicBezTo>
                    <a:cubicBezTo>
                      <a:pt x="269" y="283"/>
                      <a:pt x="271" y="282"/>
                      <a:pt x="273" y="282"/>
                    </a:cubicBezTo>
                    <a:lnTo>
                      <a:pt x="274" y="283"/>
                    </a:lnTo>
                    <a:cubicBezTo>
                      <a:pt x="276" y="285"/>
                      <a:pt x="278" y="288"/>
                      <a:pt x="278" y="291"/>
                    </a:cubicBezTo>
                    <a:cubicBezTo>
                      <a:pt x="278" y="295"/>
                      <a:pt x="277" y="298"/>
                      <a:pt x="275" y="301"/>
                    </a:cubicBezTo>
                    <a:close/>
                    <a:moveTo>
                      <a:pt x="178" y="394"/>
                    </a:moveTo>
                    <a:lnTo>
                      <a:pt x="135" y="358"/>
                    </a:lnTo>
                    <a:lnTo>
                      <a:pt x="166" y="322"/>
                    </a:lnTo>
                    <a:lnTo>
                      <a:pt x="208" y="358"/>
                    </a:lnTo>
                    <a:lnTo>
                      <a:pt x="178" y="394"/>
                    </a:lnTo>
                    <a:close/>
                    <a:moveTo>
                      <a:pt x="816" y="577"/>
                    </a:moveTo>
                    <a:lnTo>
                      <a:pt x="621" y="507"/>
                    </a:lnTo>
                    <a:lnTo>
                      <a:pt x="613" y="504"/>
                    </a:lnTo>
                    <a:lnTo>
                      <a:pt x="590" y="496"/>
                    </a:lnTo>
                    <a:cubicBezTo>
                      <a:pt x="579" y="491"/>
                      <a:pt x="573" y="479"/>
                      <a:pt x="577" y="467"/>
                    </a:cubicBezTo>
                    <a:cubicBezTo>
                      <a:pt x="582" y="454"/>
                      <a:pt x="595" y="447"/>
                      <a:pt x="608" y="452"/>
                    </a:cubicBezTo>
                    <a:lnTo>
                      <a:pt x="649" y="466"/>
                    </a:lnTo>
                    <a:lnTo>
                      <a:pt x="772" y="287"/>
                    </a:lnTo>
                    <a:lnTo>
                      <a:pt x="746" y="275"/>
                    </a:lnTo>
                    <a:lnTo>
                      <a:pt x="682" y="313"/>
                    </a:lnTo>
                    <a:lnTo>
                      <a:pt x="693" y="193"/>
                    </a:lnTo>
                    <a:cubicBezTo>
                      <a:pt x="672" y="182"/>
                      <a:pt x="641" y="166"/>
                      <a:pt x="616" y="161"/>
                    </a:cubicBezTo>
                    <a:lnTo>
                      <a:pt x="464" y="110"/>
                    </a:lnTo>
                    <a:cubicBezTo>
                      <a:pt x="454" y="106"/>
                      <a:pt x="442" y="107"/>
                      <a:pt x="432" y="112"/>
                    </a:cubicBezTo>
                    <a:lnTo>
                      <a:pt x="248" y="203"/>
                    </a:lnTo>
                    <a:cubicBezTo>
                      <a:pt x="245" y="205"/>
                      <a:pt x="242" y="207"/>
                      <a:pt x="239" y="210"/>
                    </a:cubicBezTo>
                    <a:cubicBezTo>
                      <a:pt x="220" y="203"/>
                      <a:pt x="198" y="207"/>
                      <a:pt x="184" y="223"/>
                    </a:cubicBezTo>
                    <a:lnTo>
                      <a:pt x="172" y="238"/>
                    </a:lnTo>
                    <a:lnTo>
                      <a:pt x="154" y="224"/>
                    </a:lnTo>
                    <a:lnTo>
                      <a:pt x="145" y="216"/>
                    </a:lnTo>
                    <a:cubicBezTo>
                      <a:pt x="131" y="204"/>
                      <a:pt x="111" y="206"/>
                      <a:pt x="99" y="219"/>
                    </a:cubicBezTo>
                    <a:lnTo>
                      <a:pt x="12" y="322"/>
                    </a:lnTo>
                    <a:cubicBezTo>
                      <a:pt x="0" y="336"/>
                      <a:pt x="2" y="356"/>
                      <a:pt x="16" y="368"/>
                    </a:cubicBezTo>
                    <a:lnTo>
                      <a:pt x="25" y="376"/>
                    </a:lnTo>
                    <a:lnTo>
                      <a:pt x="178" y="506"/>
                    </a:lnTo>
                    <a:lnTo>
                      <a:pt x="187" y="513"/>
                    </a:lnTo>
                    <a:cubicBezTo>
                      <a:pt x="200" y="525"/>
                      <a:pt x="221" y="523"/>
                      <a:pt x="232" y="510"/>
                    </a:cubicBezTo>
                    <a:lnTo>
                      <a:pt x="320" y="407"/>
                    </a:lnTo>
                    <a:cubicBezTo>
                      <a:pt x="331" y="393"/>
                      <a:pt x="330" y="373"/>
                      <a:pt x="316" y="361"/>
                    </a:cubicBezTo>
                    <a:lnTo>
                      <a:pt x="307" y="354"/>
                    </a:lnTo>
                    <a:lnTo>
                      <a:pt x="290" y="339"/>
                    </a:lnTo>
                    <a:lnTo>
                      <a:pt x="302" y="324"/>
                    </a:lnTo>
                    <a:cubicBezTo>
                      <a:pt x="311" y="314"/>
                      <a:pt x="315" y="301"/>
                      <a:pt x="314" y="289"/>
                    </a:cubicBezTo>
                    <a:cubicBezTo>
                      <a:pt x="313" y="281"/>
                      <a:pt x="311" y="274"/>
                      <a:pt x="307" y="268"/>
                    </a:cubicBezTo>
                    <a:lnTo>
                      <a:pt x="454" y="195"/>
                    </a:lnTo>
                    <a:lnTo>
                      <a:pt x="553" y="228"/>
                    </a:lnTo>
                    <a:lnTo>
                      <a:pt x="454" y="473"/>
                    </a:lnTo>
                    <a:cubicBezTo>
                      <a:pt x="445" y="494"/>
                      <a:pt x="439" y="513"/>
                      <a:pt x="444" y="531"/>
                    </a:cubicBezTo>
                    <a:cubicBezTo>
                      <a:pt x="448" y="549"/>
                      <a:pt x="460" y="564"/>
                      <a:pt x="479" y="571"/>
                    </a:cubicBezTo>
                    <a:lnTo>
                      <a:pt x="712" y="654"/>
                    </a:lnTo>
                    <a:lnTo>
                      <a:pt x="574" y="845"/>
                    </a:lnTo>
                    <a:cubicBezTo>
                      <a:pt x="557" y="869"/>
                      <a:pt x="562" y="903"/>
                      <a:pt x="586" y="920"/>
                    </a:cubicBezTo>
                    <a:cubicBezTo>
                      <a:pt x="596" y="927"/>
                      <a:pt x="607" y="931"/>
                      <a:pt x="618" y="931"/>
                    </a:cubicBezTo>
                    <a:cubicBezTo>
                      <a:pt x="635" y="931"/>
                      <a:pt x="651" y="923"/>
                      <a:pt x="662" y="908"/>
                    </a:cubicBezTo>
                    <a:lnTo>
                      <a:pt x="842" y="659"/>
                    </a:lnTo>
                    <a:cubicBezTo>
                      <a:pt x="851" y="645"/>
                      <a:pt x="854" y="628"/>
                      <a:pt x="849" y="611"/>
                    </a:cubicBezTo>
                    <a:cubicBezTo>
                      <a:pt x="844" y="595"/>
                      <a:pt x="832" y="582"/>
                      <a:pt x="816" y="577"/>
                    </a:cubicBezTo>
                    <a:close/>
                    <a:moveTo>
                      <a:pt x="416" y="578"/>
                    </a:moveTo>
                    <a:lnTo>
                      <a:pt x="343" y="758"/>
                    </a:lnTo>
                    <a:lnTo>
                      <a:pt x="108" y="980"/>
                    </a:lnTo>
                    <a:cubicBezTo>
                      <a:pt x="87" y="1001"/>
                      <a:pt x="86" y="1035"/>
                      <a:pt x="106" y="1056"/>
                    </a:cubicBezTo>
                    <a:cubicBezTo>
                      <a:pt x="117" y="1067"/>
                      <a:pt x="131" y="1073"/>
                      <a:pt x="146" y="1073"/>
                    </a:cubicBezTo>
                    <a:cubicBezTo>
                      <a:pt x="159" y="1073"/>
                      <a:pt x="172" y="1068"/>
                      <a:pt x="183" y="1058"/>
                    </a:cubicBezTo>
                    <a:lnTo>
                      <a:pt x="425" y="828"/>
                    </a:lnTo>
                    <a:cubicBezTo>
                      <a:pt x="431" y="823"/>
                      <a:pt x="435" y="816"/>
                      <a:pt x="438" y="809"/>
                    </a:cubicBezTo>
                    <a:lnTo>
                      <a:pt x="513" y="624"/>
                    </a:lnTo>
                    <a:cubicBezTo>
                      <a:pt x="493" y="623"/>
                      <a:pt x="476" y="620"/>
                      <a:pt x="464" y="614"/>
                    </a:cubicBezTo>
                    <a:cubicBezTo>
                      <a:pt x="442" y="604"/>
                      <a:pt x="426" y="591"/>
                      <a:pt x="416" y="578"/>
                    </a:cubicBezTo>
                    <a:close/>
                    <a:moveTo>
                      <a:pt x="741" y="195"/>
                    </a:moveTo>
                    <a:cubicBezTo>
                      <a:pt x="789" y="220"/>
                      <a:pt x="847" y="201"/>
                      <a:pt x="871" y="154"/>
                    </a:cubicBezTo>
                    <a:cubicBezTo>
                      <a:pt x="895" y="107"/>
                      <a:pt x="877" y="49"/>
                      <a:pt x="830" y="24"/>
                    </a:cubicBezTo>
                    <a:cubicBezTo>
                      <a:pt x="782" y="0"/>
                      <a:pt x="724" y="19"/>
                      <a:pt x="700" y="66"/>
                    </a:cubicBezTo>
                    <a:cubicBezTo>
                      <a:pt x="676" y="113"/>
                      <a:pt x="694" y="171"/>
                      <a:pt x="741" y="195"/>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000"/>
              </a:p>
            </p:txBody>
          </p:sp>
        </p:grpSp>
        <p:grpSp>
          <p:nvGrpSpPr>
            <p:cNvPr id="10" name="Group 14"/>
            <p:cNvGrpSpPr/>
            <p:nvPr/>
          </p:nvGrpSpPr>
          <p:grpSpPr bwMode="auto">
            <a:xfrm>
              <a:off x="1185928" y="2418212"/>
              <a:ext cx="2366976" cy="1188946"/>
              <a:chOff x="0" y="0"/>
              <a:chExt cx="2514497" cy="1263050"/>
            </a:xfrm>
          </p:grpSpPr>
          <p:sp>
            <p:nvSpPr>
              <p:cNvPr id="17" name="文本框 54"/>
              <p:cNvSpPr txBox="1">
                <a:spLocks noChangeArrowheads="1"/>
              </p:cNvSpPr>
              <p:nvPr/>
            </p:nvSpPr>
            <p:spPr bwMode="auto">
              <a:xfrm>
                <a:off x="0" y="0"/>
                <a:ext cx="2514497" cy="27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000" dirty="0">
                    <a:solidFill>
                      <a:srgbClr val="F8F8F8"/>
                    </a:solidFill>
                    <a:latin typeface="微软雅黑" pitchFamily="34" charset="-122"/>
                    <a:ea typeface="微软雅黑" pitchFamily="34" charset="-122"/>
                  </a:rPr>
                  <a:t>Please enter the text you want</a:t>
                </a:r>
              </a:p>
            </p:txBody>
          </p:sp>
          <p:sp>
            <p:nvSpPr>
              <p:cNvPr id="18" name="文本框 55"/>
              <p:cNvSpPr txBox="1">
                <a:spLocks noChangeArrowheads="1"/>
              </p:cNvSpPr>
              <p:nvPr/>
            </p:nvSpPr>
            <p:spPr bwMode="auto">
              <a:xfrm>
                <a:off x="0" y="320690"/>
                <a:ext cx="2514497" cy="27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000">
                    <a:solidFill>
                      <a:srgbClr val="F8F8F8"/>
                    </a:solidFill>
                    <a:latin typeface="微软雅黑" pitchFamily="34" charset="-122"/>
                    <a:ea typeface="微软雅黑" pitchFamily="34" charset="-122"/>
                  </a:rPr>
                  <a:t>Please enter the text you want</a:t>
                </a:r>
              </a:p>
            </p:txBody>
          </p:sp>
          <p:sp>
            <p:nvSpPr>
              <p:cNvPr id="19" name="文本框 56"/>
              <p:cNvSpPr txBox="1">
                <a:spLocks noChangeArrowheads="1"/>
              </p:cNvSpPr>
              <p:nvPr/>
            </p:nvSpPr>
            <p:spPr bwMode="auto">
              <a:xfrm>
                <a:off x="0" y="669845"/>
                <a:ext cx="2514497" cy="27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000" dirty="0">
                    <a:solidFill>
                      <a:srgbClr val="F8F8F8"/>
                    </a:solidFill>
                    <a:latin typeface="微软雅黑" pitchFamily="34" charset="-122"/>
                    <a:ea typeface="微软雅黑" pitchFamily="34" charset="-122"/>
                  </a:rPr>
                  <a:t>Please enter the text you want</a:t>
                </a:r>
              </a:p>
            </p:txBody>
          </p:sp>
          <p:sp>
            <p:nvSpPr>
              <p:cNvPr id="20" name="文本框 57"/>
              <p:cNvSpPr txBox="1">
                <a:spLocks noChangeArrowheads="1"/>
              </p:cNvSpPr>
              <p:nvPr/>
            </p:nvSpPr>
            <p:spPr bwMode="auto">
              <a:xfrm>
                <a:off x="0" y="986340"/>
                <a:ext cx="2514497" cy="27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000" dirty="0">
                    <a:solidFill>
                      <a:srgbClr val="F8F8F8"/>
                    </a:solidFill>
                    <a:latin typeface="微软雅黑" pitchFamily="34" charset="-122"/>
                    <a:ea typeface="微软雅黑" pitchFamily="34" charset="-122"/>
                  </a:rPr>
                  <a:t>Please enter the text you want</a:t>
                </a:r>
              </a:p>
            </p:txBody>
          </p:sp>
        </p:grpSp>
        <p:grpSp>
          <p:nvGrpSpPr>
            <p:cNvPr id="12" name="Group 29"/>
            <p:cNvGrpSpPr/>
            <p:nvPr/>
          </p:nvGrpSpPr>
          <p:grpSpPr bwMode="auto">
            <a:xfrm>
              <a:off x="8366277" y="2319464"/>
              <a:ext cx="2366976" cy="1188946"/>
              <a:chOff x="0" y="0"/>
              <a:chExt cx="2514497" cy="1263050"/>
            </a:xfrm>
          </p:grpSpPr>
          <p:sp>
            <p:nvSpPr>
              <p:cNvPr id="13" name="文本框 54"/>
              <p:cNvSpPr txBox="1">
                <a:spLocks noChangeArrowheads="1"/>
              </p:cNvSpPr>
              <p:nvPr/>
            </p:nvSpPr>
            <p:spPr bwMode="auto">
              <a:xfrm>
                <a:off x="0" y="0"/>
                <a:ext cx="2514497" cy="27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000">
                    <a:solidFill>
                      <a:srgbClr val="F8F8F8"/>
                    </a:solidFill>
                    <a:latin typeface="微软雅黑" pitchFamily="34" charset="-122"/>
                    <a:ea typeface="微软雅黑" pitchFamily="34" charset="-122"/>
                  </a:rPr>
                  <a:t>Please enter the text you want</a:t>
                </a:r>
              </a:p>
            </p:txBody>
          </p:sp>
          <p:sp>
            <p:nvSpPr>
              <p:cNvPr id="14" name="文本框 55"/>
              <p:cNvSpPr txBox="1">
                <a:spLocks noChangeArrowheads="1"/>
              </p:cNvSpPr>
              <p:nvPr/>
            </p:nvSpPr>
            <p:spPr bwMode="auto">
              <a:xfrm>
                <a:off x="0" y="320690"/>
                <a:ext cx="2514497" cy="27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000">
                    <a:solidFill>
                      <a:srgbClr val="F8F8F8"/>
                    </a:solidFill>
                    <a:latin typeface="微软雅黑" pitchFamily="34" charset="-122"/>
                    <a:ea typeface="微软雅黑" pitchFamily="34" charset="-122"/>
                  </a:rPr>
                  <a:t>Please enter the text you want</a:t>
                </a:r>
              </a:p>
            </p:txBody>
          </p:sp>
          <p:sp>
            <p:nvSpPr>
              <p:cNvPr id="15" name="文本框 56"/>
              <p:cNvSpPr txBox="1">
                <a:spLocks noChangeArrowheads="1"/>
              </p:cNvSpPr>
              <p:nvPr/>
            </p:nvSpPr>
            <p:spPr bwMode="auto">
              <a:xfrm>
                <a:off x="0" y="669845"/>
                <a:ext cx="2514497" cy="27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000" dirty="0">
                    <a:solidFill>
                      <a:srgbClr val="F8F8F8"/>
                    </a:solidFill>
                    <a:latin typeface="微软雅黑" pitchFamily="34" charset="-122"/>
                    <a:ea typeface="微软雅黑" pitchFamily="34" charset="-122"/>
                  </a:rPr>
                  <a:t>Please enter the text you want</a:t>
                </a:r>
              </a:p>
            </p:txBody>
          </p:sp>
          <p:sp>
            <p:nvSpPr>
              <p:cNvPr id="16" name="文本框 57"/>
              <p:cNvSpPr txBox="1">
                <a:spLocks noChangeArrowheads="1"/>
              </p:cNvSpPr>
              <p:nvPr/>
            </p:nvSpPr>
            <p:spPr bwMode="auto">
              <a:xfrm>
                <a:off x="0" y="986340"/>
                <a:ext cx="2514497" cy="27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000" dirty="0">
                    <a:solidFill>
                      <a:srgbClr val="F8F8F8"/>
                    </a:solidFill>
                    <a:latin typeface="微软雅黑" pitchFamily="34" charset="-122"/>
                    <a:ea typeface="微软雅黑" pitchFamily="34" charset="-122"/>
                  </a:rPr>
                  <a:t>Please enter the text you want</a:t>
                </a:r>
              </a:p>
            </p:txBody>
          </p:sp>
        </p:grpSp>
      </p:grpSp>
      <p:sp>
        <p:nvSpPr>
          <p:cNvPr id="25" name="矩形 14"/>
          <p:cNvSpPr>
            <a:spLocks noChangeArrowheads="1"/>
          </p:cNvSpPr>
          <p:nvPr/>
        </p:nvSpPr>
        <p:spPr bwMode="auto">
          <a:xfrm>
            <a:off x="1102870" y="4707807"/>
            <a:ext cx="10276449" cy="35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itchFamily="34" charset="0"/>
                <a:ea typeface="宋体" pitchFamily="2" charset="-122"/>
              </a:defRPr>
            </a:lvl1pPr>
            <a:lvl2pPr marL="742950" indent="-285750" defTabSz="1216025">
              <a:defRPr>
                <a:solidFill>
                  <a:schemeClr val="tx1"/>
                </a:solidFill>
                <a:latin typeface="Calibri" pitchFamily="34" charset="0"/>
                <a:ea typeface="宋体" pitchFamily="2" charset="-122"/>
              </a:defRPr>
            </a:lvl2pPr>
            <a:lvl3pPr marL="1143000" indent="-228600" defTabSz="1216025">
              <a:defRPr>
                <a:solidFill>
                  <a:schemeClr val="tx1"/>
                </a:solidFill>
                <a:latin typeface="Calibri" pitchFamily="34" charset="0"/>
                <a:ea typeface="宋体" pitchFamily="2" charset="-122"/>
              </a:defRPr>
            </a:lvl3pPr>
            <a:lvl4pPr marL="1600200" indent="-228600" defTabSz="1216025">
              <a:defRPr>
                <a:solidFill>
                  <a:schemeClr val="tx1"/>
                </a:solidFill>
                <a:latin typeface="Calibri" pitchFamily="34" charset="0"/>
                <a:ea typeface="宋体" pitchFamily="2" charset="-122"/>
              </a:defRPr>
            </a:lvl4pPr>
            <a:lvl5pPr marL="2057400" indent="-228600" defTabSz="1216025">
              <a:defRPr>
                <a:solidFill>
                  <a:schemeClr val="tx1"/>
                </a:solidFill>
                <a:latin typeface="Calibri" pitchFamily="34" charset="0"/>
                <a:ea typeface="宋体" pitchFamily="2" charset="-122"/>
              </a:defRPr>
            </a:lvl5pPr>
            <a:lvl6pPr marL="25146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lnSpc>
                <a:spcPct val="120000"/>
              </a:lnSpc>
              <a:spcBef>
                <a:spcPct val="20000"/>
              </a:spcBef>
            </a:pPr>
            <a:r>
              <a:rPr lang="zh-CN" altLang="en-US" sz="1000" dirty="0">
                <a:solidFill>
                  <a:schemeClr val="bg1">
                    <a:lumMod val="50000"/>
                  </a:schemeClr>
                </a:solidFill>
                <a:latin typeface="微软雅黑" pitchFamily="34" charset="-122"/>
                <a:ea typeface="微软雅黑" pitchFamily="34" charset="-122"/>
                <a:sym typeface="Arial" pitchFamily="34" charset="0"/>
              </a:rPr>
              <a:t>Click here to edit the content you want, we recommend that you use Microsoft Jas font in the display, all the graphics lines of this template and its corresponding material can be freely edited, colour, replaced.</a:t>
            </a:r>
            <a:endParaRPr lang="en-US" altLang="zh-CN" sz="1000" dirty="0">
              <a:solidFill>
                <a:schemeClr val="bg1">
                  <a:lumMod val="50000"/>
                </a:schemeClr>
              </a:solidFill>
              <a:latin typeface="微软雅黑" pitchFamily="34" charset="-122"/>
              <a:ea typeface="微软雅黑" pitchFamily="34" charset="-122"/>
              <a:sym typeface="Arial" pitchFamily="34" charset="0"/>
            </a:endParaRPr>
          </a:p>
        </p:txBody>
      </p:sp>
      <p:sp>
        <p:nvSpPr>
          <p:cNvPr id="26" name="矩形 15"/>
          <p:cNvSpPr>
            <a:spLocks noChangeArrowheads="1"/>
          </p:cNvSpPr>
          <p:nvPr/>
        </p:nvSpPr>
        <p:spPr bwMode="auto">
          <a:xfrm>
            <a:off x="1102870" y="4982445"/>
            <a:ext cx="10276449" cy="35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itchFamily="34" charset="0"/>
                <a:ea typeface="宋体" pitchFamily="2" charset="-122"/>
              </a:defRPr>
            </a:lvl1pPr>
            <a:lvl2pPr marL="742950" indent="-285750" defTabSz="1216025">
              <a:defRPr>
                <a:solidFill>
                  <a:schemeClr val="tx1"/>
                </a:solidFill>
                <a:latin typeface="Calibri" pitchFamily="34" charset="0"/>
                <a:ea typeface="宋体" pitchFamily="2" charset="-122"/>
              </a:defRPr>
            </a:lvl2pPr>
            <a:lvl3pPr marL="1143000" indent="-228600" defTabSz="1216025">
              <a:defRPr>
                <a:solidFill>
                  <a:schemeClr val="tx1"/>
                </a:solidFill>
                <a:latin typeface="Calibri" pitchFamily="34" charset="0"/>
                <a:ea typeface="宋体" pitchFamily="2" charset="-122"/>
              </a:defRPr>
            </a:lvl3pPr>
            <a:lvl4pPr marL="1600200" indent="-228600" defTabSz="1216025">
              <a:defRPr>
                <a:solidFill>
                  <a:schemeClr val="tx1"/>
                </a:solidFill>
                <a:latin typeface="Calibri" pitchFamily="34" charset="0"/>
                <a:ea typeface="宋体" pitchFamily="2" charset="-122"/>
              </a:defRPr>
            </a:lvl4pPr>
            <a:lvl5pPr marL="2057400" indent="-228600" defTabSz="1216025">
              <a:defRPr>
                <a:solidFill>
                  <a:schemeClr val="tx1"/>
                </a:solidFill>
                <a:latin typeface="Calibri" pitchFamily="34" charset="0"/>
                <a:ea typeface="宋体" pitchFamily="2" charset="-122"/>
              </a:defRPr>
            </a:lvl5pPr>
            <a:lvl6pPr marL="25146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lnSpc>
                <a:spcPct val="120000"/>
              </a:lnSpc>
              <a:spcBef>
                <a:spcPct val="20000"/>
              </a:spcBef>
            </a:pPr>
            <a:r>
              <a:rPr lang="zh-CN" altLang="en-US" sz="1000">
                <a:solidFill>
                  <a:schemeClr val="bg1">
                    <a:lumMod val="50000"/>
                  </a:schemeClr>
                </a:solidFill>
                <a:latin typeface="微软雅黑" pitchFamily="34" charset="-122"/>
                <a:ea typeface="微软雅黑" pitchFamily="34" charset="-122"/>
                <a:sym typeface="Arial" pitchFamily="34" charset="0"/>
              </a:rPr>
              <a:t>Click here to edit the content you want, we recommend that you use Microsoft Jas font in the display, all the graphics lines of this template and its corresponding material can be freely edited, colour, replaced.</a:t>
            </a:r>
            <a:endParaRPr lang="en-US" altLang="zh-CN" sz="1000">
              <a:solidFill>
                <a:schemeClr val="bg1">
                  <a:lumMod val="50000"/>
                </a:schemeClr>
              </a:solidFill>
              <a:latin typeface="微软雅黑" pitchFamily="34" charset="-122"/>
              <a:ea typeface="微软雅黑" pitchFamily="34" charset="-122"/>
              <a:sym typeface="Arial" pitchFamily="34" charset="0"/>
            </a:endParaRPr>
          </a:p>
        </p:txBody>
      </p:sp>
      <p:sp>
        <p:nvSpPr>
          <p:cNvPr id="27" name="矩形 14"/>
          <p:cNvSpPr>
            <a:spLocks noChangeArrowheads="1"/>
          </p:cNvSpPr>
          <p:nvPr/>
        </p:nvSpPr>
        <p:spPr bwMode="auto">
          <a:xfrm>
            <a:off x="1102870" y="5257082"/>
            <a:ext cx="10276449" cy="35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itchFamily="34" charset="0"/>
                <a:ea typeface="宋体" pitchFamily="2" charset="-122"/>
              </a:defRPr>
            </a:lvl1pPr>
            <a:lvl2pPr marL="742950" indent="-285750" defTabSz="1216025">
              <a:defRPr>
                <a:solidFill>
                  <a:schemeClr val="tx1"/>
                </a:solidFill>
                <a:latin typeface="Calibri" pitchFamily="34" charset="0"/>
                <a:ea typeface="宋体" pitchFamily="2" charset="-122"/>
              </a:defRPr>
            </a:lvl2pPr>
            <a:lvl3pPr marL="1143000" indent="-228600" defTabSz="1216025">
              <a:defRPr>
                <a:solidFill>
                  <a:schemeClr val="tx1"/>
                </a:solidFill>
                <a:latin typeface="Calibri" pitchFamily="34" charset="0"/>
                <a:ea typeface="宋体" pitchFamily="2" charset="-122"/>
              </a:defRPr>
            </a:lvl3pPr>
            <a:lvl4pPr marL="1600200" indent="-228600" defTabSz="1216025">
              <a:defRPr>
                <a:solidFill>
                  <a:schemeClr val="tx1"/>
                </a:solidFill>
                <a:latin typeface="Calibri" pitchFamily="34" charset="0"/>
                <a:ea typeface="宋体" pitchFamily="2" charset="-122"/>
              </a:defRPr>
            </a:lvl4pPr>
            <a:lvl5pPr marL="2057400" indent="-228600" defTabSz="1216025">
              <a:defRPr>
                <a:solidFill>
                  <a:schemeClr val="tx1"/>
                </a:solidFill>
                <a:latin typeface="Calibri" pitchFamily="34" charset="0"/>
                <a:ea typeface="宋体" pitchFamily="2" charset="-122"/>
              </a:defRPr>
            </a:lvl5pPr>
            <a:lvl6pPr marL="25146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lnSpc>
                <a:spcPct val="120000"/>
              </a:lnSpc>
              <a:spcBef>
                <a:spcPct val="20000"/>
              </a:spcBef>
            </a:pPr>
            <a:r>
              <a:rPr lang="zh-CN" altLang="en-US" sz="1000" dirty="0">
                <a:solidFill>
                  <a:schemeClr val="bg1">
                    <a:lumMod val="50000"/>
                  </a:schemeClr>
                </a:solidFill>
                <a:latin typeface="微软雅黑" pitchFamily="34" charset="-122"/>
                <a:ea typeface="微软雅黑" pitchFamily="34" charset="-122"/>
                <a:sym typeface="Arial" pitchFamily="34" charset="0"/>
              </a:rPr>
              <a:t>Click here to edit the content you want, we recommend that you use Microsoft Jas font in the display, all the graphics lines of this template and its corresponding material can be freely edited, colour, replaced.</a:t>
            </a:r>
            <a:endParaRPr lang="en-US" altLang="zh-CN" sz="1000" dirty="0">
              <a:solidFill>
                <a:schemeClr val="bg1">
                  <a:lumMod val="50000"/>
                </a:schemeClr>
              </a:solidFill>
              <a:latin typeface="微软雅黑" pitchFamily="34" charset="-122"/>
              <a:ea typeface="微软雅黑" pitchFamily="34" charset="-122"/>
              <a:sym typeface="Arial" pitchFamily="34" charset="0"/>
            </a:endParaRPr>
          </a:p>
        </p:txBody>
      </p:sp>
      <p:sp>
        <p:nvSpPr>
          <p:cNvPr id="28" name="矩形 15"/>
          <p:cNvSpPr>
            <a:spLocks noChangeArrowheads="1"/>
          </p:cNvSpPr>
          <p:nvPr/>
        </p:nvSpPr>
        <p:spPr bwMode="auto">
          <a:xfrm>
            <a:off x="1102870" y="5531720"/>
            <a:ext cx="10276449" cy="35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itchFamily="34" charset="0"/>
                <a:ea typeface="宋体" pitchFamily="2" charset="-122"/>
              </a:defRPr>
            </a:lvl1pPr>
            <a:lvl2pPr marL="742950" indent="-285750" defTabSz="1216025">
              <a:defRPr>
                <a:solidFill>
                  <a:schemeClr val="tx1"/>
                </a:solidFill>
                <a:latin typeface="Calibri" pitchFamily="34" charset="0"/>
                <a:ea typeface="宋体" pitchFamily="2" charset="-122"/>
              </a:defRPr>
            </a:lvl2pPr>
            <a:lvl3pPr marL="1143000" indent="-228600" defTabSz="1216025">
              <a:defRPr>
                <a:solidFill>
                  <a:schemeClr val="tx1"/>
                </a:solidFill>
                <a:latin typeface="Calibri" pitchFamily="34" charset="0"/>
                <a:ea typeface="宋体" pitchFamily="2" charset="-122"/>
              </a:defRPr>
            </a:lvl3pPr>
            <a:lvl4pPr marL="1600200" indent="-228600" defTabSz="1216025">
              <a:defRPr>
                <a:solidFill>
                  <a:schemeClr val="tx1"/>
                </a:solidFill>
                <a:latin typeface="Calibri" pitchFamily="34" charset="0"/>
                <a:ea typeface="宋体" pitchFamily="2" charset="-122"/>
              </a:defRPr>
            </a:lvl4pPr>
            <a:lvl5pPr marL="2057400" indent="-228600" defTabSz="1216025">
              <a:defRPr>
                <a:solidFill>
                  <a:schemeClr val="tx1"/>
                </a:solidFill>
                <a:latin typeface="Calibri" pitchFamily="34" charset="0"/>
                <a:ea typeface="宋体" pitchFamily="2" charset="-122"/>
              </a:defRPr>
            </a:lvl5pPr>
            <a:lvl6pPr marL="25146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lnSpc>
                <a:spcPct val="120000"/>
              </a:lnSpc>
              <a:spcBef>
                <a:spcPct val="20000"/>
              </a:spcBef>
            </a:pPr>
            <a:r>
              <a:rPr lang="zh-CN" altLang="en-US" sz="1000">
                <a:solidFill>
                  <a:schemeClr val="bg1">
                    <a:lumMod val="50000"/>
                  </a:schemeClr>
                </a:solidFill>
                <a:latin typeface="微软雅黑" pitchFamily="34" charset="-122"/>
                <a:ea typeface="微软雅黑" pitchFamily="34" charset="-122"/>
                <a:sym typeface="Arial" pitchFamily="34" charset="0"/>
              </a:rPr>
              <a:t>Click here to edit the content you want, we recommend that you use Microsoft Jas font in the display, all the graphics lines of this template and its corresponding material can be freely edited, colour, replaced.</a:t>
            </a:r>
            <a:endParaRPr lang="en-US" altLang="zh-CN" sz="1000">
              <a:solidFill>
                <a:schemeClr val="bg1">
                  <a:lumMod val="50000"/>
                </a:schemeClr>
              </a:solidFill>
              <a:latin typeface="微软雅黑" pitchFamily="34" charset="-122"/>
              <a:ea typeface="微软雅黑" pitchFamily="34" charset="-122"/>
              <a:sym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250"/>
                                        <p:tgtEl>
                                          <p:spTgt spid="25"/>
                                        </p:tgtEl>
                                      </p:cBhvr>
                                    </p:animEffect>
                                    <p:anim calcmode="lin" valueType="num">
                                      <p:cBhvr>
                                        <p:cTn id="13" dur="250" fill="hold"/>
                                        <p:tgtEl>
                                          <p:spTgt spid="25"/>
                                        </p:tgtEl>
                                        <p:attrNameLst>
                                          <p:attrName>ppt_x</p:attrName>
                                        </p:attrNameLst>
                                      </p:cBhvr>
                                      <p:tavLst>
                                        <p:tav tm="0">
                                          <p:val>
                                            <p:strVal val="#ppt_x"/>
                                          </p:val>
                                        </p:tav>
                                        <p:tav tm="100000">
                                          <p:val>
                                            <p:strVal val="#ppt_x"/>
                                          </p:val>
                                        </p:tav>
                                      </p:tavLst>
                                    </p:anim>
                                    <p:anim calcmode="lin" valueType="num">
                                      <p:cBhvr>
                                        <p:cTn id="14" dur="250" fill="hold"/>
                                        <p:tgtEl>
                                          <p:spTgt spid="2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250"/>
                                        <p:tgtEl>
                                          <p:spTgt spid="26"/>
                                        </p:tgtEl>
                                      </p:cBhvr>
                                    </p:animEffect>
                                    <p:anim calcmode="lin" valueType="num">
                                      <p:cBhvr>
                                        <p:cTn id="19" dur="250" fill="hold"/>
                                        <p:tgtEl>
                                          <p:spTgt spid="26"/>
                                        </p:tgtEl>
                                        <p:attrNameLst>
                                          <p:attrName>ppt_x</p:attrName>
                                        </p:attrNameLst>
                                      </p:cBhvr>
                                      <p:tavLst>
                                        <p:tav tm="0">
                                          <p:val>
                                            <p:strVal val="#ppt_x"/>
                                          </p:val>
                                        </p:tav>
                                        <p:tav tm="100000">
                                          <p:val>
                                            <p:strVal val="#ppt_x"/>
                                          </p:val>
                                        </p:tav>
                                      </p:tavLst>
                                    </p:anim>
                                    <p:anim calcmode="lin" valueType="num">
                                      <p:cBhvr>
                                        <p:cTn id="20" dur="250" fill="hold"/>
                                        <p:tgtEl>
                                          <p:spTgt spid="26"/>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250"/>
                                        <p:tgtEl>
                                          <p:spTgt spid="27"/>
                                        </p:tgtEl>
                                      </p:cBhvr>
                                    </p:animEffect>
                                    <p:anim calcmode="lin" valueType="num">
                                      <p:cBhvr>
                                        <p:cTn id="25" dur="250" fill="hold"/>
                                        <p:tgtEl>
                                          <p:spTgt spid="27"/>
                                        </p:tgtEl>
                                        <p:attrNameLst>
                                          <p:attrName>ppt_x</p:attrName>
                                        </p:attrNameLst>
                                      </p:cBhvr>
                                      <p:tavLst>
                                        <p:tav tm="0">
                                          <p:val>
                                            <p:strVal val="#ppt_x"/>
                                          </p:val>
                                        </p:tav>
                                        <p:tav tm="100000">
                                          <p:val>
                                            <p:strVal val="#ppt_x"/>
                                          </p:val>
                                        </p:tav>
                                      </p:tavLst>
                                    </p:anim>
                                    <p:anim calcmode="lin" valueType="num">
                                      <p:cBhvr>
                                        <p:cTn id="26" dur="250" fill="hold"/>
                                        <p:tgtEl>
                                          <p:spTgt spid="27"/>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250"/>
                                        <p:tgtEl>
                                          <p:spTgt spid="28"/>
                                        </p:tgtEl>
                                      </p:cBhvr>
                                    </p:animEffect>
                                    <p:anim calcmode="lin" valueType="num">
                                      <p:cBhvr>
                                        <p:cTn id="31" dur="250" fill="hold"/>
                                        <p:tgtEl>
                                          <p:spTgt spid="28"/>
                                        </p:tgtEl>
                                        <p:attrNameLst>
                                          <p:attrName>ppt_x</p:attrName>
                                        </p:attrNameLst>
                                      </p:cBhvr>
                                      <p:tavLst>
                                        <p:tav tm="0">
                                          <p:val>
                                            <p:strVal val="#ppt_x"/>
                                          </p:val>
                                        </p:tav>
                                        <p:tav tm="100000">
                                          <p:val>
                                            <p:strVal val="#ppt_x"/>
                                          </p:val>
                                        </p:tav>
                                      </p:tavLst>
                                    </p:anim>
                                    <p:anim calcmode="lin" valueType="num">
                                      <p:cBhvr>
                                        <p:cTn id="32" dur="250" fill="hold"/>
                                        <p:tgtEl>
                                          <p:spTgt spid="28"/>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42" presetClass="entr" presetSubtype="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84608" y="333151"/>
            <a:ext cx="5813816" cy="1067632"/>
            <a:chOff x="3204063" y="333151"/>
            <a:chExt cx="5813816" cy="849266"/>
          </a:xfrm>
        </p:grpSpPr>
        <p:sp>
          <p:nvSpPr>
            <p:cNvPr id="6" name="梯形 5"/>
            <p:cNvSpPr/>
            <p:nvPr/>
          </p:nvSpPr>
          <p:spPr>
            <a:xfrm rot="5400000">
              <a:off x="5686338" y="-2149124"/>
              <a:ext cx="849266" cy="5813816"/>
            </a:xfrm>
            <a:prstGeom prst="trapezoid">
              <a:avLst>
                <a:gd name="adj" fmla="val 0"/>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914519" y="550417"/>
              <a:ext cx="4392902" cy="394806"/>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solidFill>
                  <a:latin typeface="微软雅黑" pitchFamily="34" charset="-122"/>
                  <a:ea typeface="微软雅黑" pitchFamily="34" charset="-122"/>
                </a:rPr>
                <a:t>Click to add title text</a:t>
              </a:r>
              <a:endParaRPr lang="en-US" sz="2800" cap="small" dirty="0">
                <a:solidFill>
                  <a:schemeClr val="bg1"/>
                </a:solidFill>
                <a:latin typeface="微软雅黑" pitchFamily="34" charset="-122"/>
                <a:ea typeface="微软雅黑" pitchFamily="34" charset="-122"/>
              </a:endParaRPr>
            </a:p>
          </p:txBody>
        </p:sp>
      </p:grpSp>
      <p:sp>
        <p:nvSpPr>
          <p:cNvPr id="5" name="Rectangle 22"/>
          <p:cNvSpPr/>
          <p:nvPr/>
        </p:nvSpPr>
        <p:spPr>
          <a:xfrm>
            <a:off x="7093916" y="2962865"/>
            <a:ext cx="2286000" cy="514350"/>
          </a:xfrm>
          <a:prstGeom prst="rect">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latin typeface="Open Sans" panose="020B0606030504020204" pitchFamily="34" charset="0"/>
                <a:ea typeface="Open Sans" panose="020B0606030504020204" pitchFamily="34" charset="0"/>
                <a:cs typeface="Open Sans" panose="020B0606030504020204" pitchFamily="34" charset="0"/>
              </a:rPr>
              <a:t>Company</a:t>
            </a:r>
          </a:p>
        </p:txBody>
      </p:sp>
      <p:sp>
        <p:nvSpPr>
          <p:cNvPr id="7" name="Rectangle 23"/>
          <p:cNvSpPr/>
          <p:nvPr/>
        </p:nvSpPr>
        <p:spPr>
          <a:xfrm>
            <a:off x="9379916" y="2962865"/>
            <a:ext cx="1435126" cy="514350"/>
          </a:xfrm>
          <a:prstGeom prst="rect">
            <a:avLst/>
          </a:prstGeom>
          <a:solidFill>
            <a:srgbClr val="D98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latin typeface="Open Sans" panose="020B0606030504020204" pitchFamily="34" charset="0"/>
                <a:ea typeface="Open Sans" panose="020B0606030504020204" pitchFamily="34" charset="0"/>
                <a:cs typeface="Open Sans" panose="020B0606030504020204" pitchFamily="34" charset="0"/>
              </a:rPr>
              <a:t>Competitive</a:t>
            </a:r>
          </a:p>
        </p:txBody>
      </p:sp>
      <p:sp>
        <p:nvSpPr>
          <p:cNvPr id="8" name="Rectangle 24"/>
          <p:cNvSpPr/>
          <p:nvPr/>
        </p:nvSpPr>
        <p:spPr>
          <a:xfrm>
            <a:off x="7103120" y="3881014"/>
            <a:ext cx="2276796" cy="2292935"/>
          </a:xfrm>
          <a:prstGeom prst="rect">
            <a:avLst/>
          </a:prstGeom>
        </p:spPr>
        <p:txBody>
          <a:bodyPr wrap="square">
            <a:spAutoFit/>
          </a:bodyPr>
          <a:lstStyle/>
          <a:p>
            <a:pPr algn="just"/>
            <a:r>
              <a:rPr lang="en-US" sz="11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Company</a:t>
            </a:r>
          </a:p>
          <a:p>
            <a:pPr algn="just"/>
            <a:endParaRPr lang="en-US" sz="11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Lorem ipsum dolor sit amet, consectetur adipiscing elit. Nam Viverra euismod odio, Gravida pellentesque urna varius vitae.</a:t>
            </a:r>
          </a:p>
          <a:p>
            <a:pPr algn="just"/>
            <a:endPar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Sed DUI Lorem, adipiscing in adipiscing et, interdum nec metus. Mauris ultricies, Justo EU convallis placerat, Felis.</a:t>
            </a:r>
          </a:p>
          <a:p>
            <a:pPr algn="just"/>
            <a:endPar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Marketing Team</a:t>
            </a:r>
          </a:p>
        </p:txBody>
      </p:sp>
      <p:sp>
        <p:nvSpPr>
          <p:cNvPr id="9" name="Rectangle 25"/>
          <p:cNvSpPr/>
          <p:nvPr/>
        </p:nvSpPr>
        <p:spPr>
          <a:xfrm>
            <a:off x="9613118" y="3881014"/>
            <a:ext cx="1510268" cy="2292935"/>
          </a:xfrm>
          <a:prstGeom prst="rect">
            <a:avLst/>
          </a:prstGeom>
        </p:spPr>
        <p:txBody>
          <a:bodyPr wrap="square">
            <a:spAutoFit/>
          </a:bodyPr>
          <a:lstStyle/>
          <a:p>
            <a:pPr algn="just"/>
            <a:r>
              <a:rPr lang="en-US" sz="11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Competitive</a:t>
            </a:r>
          </a:p>
          <a:p>
            <a:pPr algn="just"/>
            <a:endParaRPr lang="en-US" sz="11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Lorem</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Ipsum</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Dolor sit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Amet</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Consectetur</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Adipiscing</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Elit</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Nam</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Viverra</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Euismod</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Odio</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Gravida</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Pellentesque</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Urna</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Varius</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Vitae. </a:t>
            </a:r>
          </a:p>
          <a:p>
            <a:pPr algn="just"/>
            <a:endPar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Management Team</a:t>
            </a:r>
          </a:p>
        </p:txBody>
      </p:sp>
      <p:sp>
        <p:nvSpPr>
          <p:cNvPr id="10" name="TextBox 25"/>
          <p:cNvSpPr txBox="1"/>
          <p:nvPr/>
        </p:nvSpPr>
        <p:spPr>
          <a:xfrm>
            <a:off x="7103120" y="2372155"/>
            <a:ext cx="1439818" cy="538609"/>
          </a:xfrm>
          <a:prstGeom prst="rect">
            <a:avLst/>
          </a:prstGeom>
          <a:noFill/>
        </p:spPr>
        <p:txBody>
          <a:bodyPr wrap="none" rtlCol="0">
            <a:spAutoFit/>
          </a:bodyPr>
          <a:lstStyle/>
          <a:p>
            <a:r>
              <a:rPr lang="en-US"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64%</a:t>
            </a:r>
          </a:p>
          <a:p>
            <a:r>
              <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Implementation</a:t>
            </a:r>
          </a:p>
        </p:txBody>
      </p:sp>
      <p:sp>
        <p:nvSpPr>
          <p:cNvPr id="12" name="TextBox 26"/>
          <p:cNvSpPr txBox="1"/>
          <p:nvPr/>
        </p:nvSpPr>
        <p:spPr>
          <a:xfrm>
            <a:off x="9379916" y="2372155"/>
            <a:ext cx="1439818" cy="538609"/>
          </a:xfrm>
          <a:prstGeom prst="rect">
            <a:avLst/>
          </a:prstGeom>
          <a:noFill/>
        </p:spPr>
        <p:txBody>
          <a:bodyPr wrap="none" rtlCol="0">
            <a:spAutoFit/>
          </a:bodyPr>
          <a:lstStyle/>
          <a:p>
            <a:r>
              <a:rPr lang="en-US"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30%</a:t>
            </a:r>
          </a:p>
          <a:p>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Implementation</a:t>
            </a:r>
          </a:p>
        </p:txBody>
      </p:sp>
      <p:sp>
        <p:nvSpPr>
          <p:cNvPr id="13" name="圆角矩形 17"/>
          <p:cNvSpPr/>
          <p:nvPr/>
        </p:nvSpPr>
        <p:spPr>
          <a:xfrm>
            <a:off x="1482169" y="5585867"/>
            <a:ext cx="848471" cy="520804"/>
          </a:xfrm>
          <a:prstGeom prst="roundRect">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26"/>
          <p:cNvSpPr txBox="1"/>
          <p:nvPr/>
        </p:nvSpPr>
        <p:spPr>
          <a:xfrm>
            <a:off x="1307523" y="4941690"/>
            <a:ext cx="1197764" cy="369332"/>
          </a:xfrm>
          <a:prstGeom prst="rect">
            <a:avLst/>
          </a:prstGeom>
          <a:noFill/>
          <a:effectLst/>
        </p:spPr>
        <p:txBody>
          <a:bodyPr wrap="none" rtlCol="0">
            <a:spAutoFit/>
          </a:bodyPr>
          <a:lstStyle/>
          <a:p>
            <a:r>
              <a:rPr lang="en-US" altLang="zh-CN" dirty="0">
                <a:solidFill>
                  <a:schemeClr val="bg1">
                    <a:lumMod val="50000"/>
                  </a:schemeClr>
                </a:solidFill>
                <a:latin typeface="方正姚体" pitchFamily="2" charset="-122"/>
              </a:rPr>
              <a:t>TEMPLATE</a:t>
            </a:r>
          </a:p>
        </p:txBody>
      </p:sp>
      <p:sp>
        <p:nvSpPr>
          <p:cNvPr id="15" name="文本框 27"/>
          <p:cNvSpPr txBox="1"/>
          <p:nvPr/>
        </p:nvSpPr>
        <p:spPr>
          <a:xfrm>
            <a:off x="2669793" y="4937428"/>
            <a:ext cx="1197764" cy="369332"/>
          </a:xfrm>
          <a:prstGeom prst="rect">
            <a:avLst/>
          </a:prstGeom>
          <a:noFill/>
          <a:effectLst/>
        </p:spPr>
        <p:txBody>
          <a:bodyPr wrap="none" rtlCol="0">
            <a:spAutoFit/>
          </a:bodyPr>
          <a:lstStyle/>
          <a:p>
            <a:r>
              <a:rPr lang="en-US" altLang="zh-CN" dirty="0">
                <a:solidFill>
                  <a:schemeClr val="bg1">
                    <a:lumMod val="50000"/>
                  </a:schemeClr>
                </a:solidFill>
                <a:latin typeface="方正姚体" pitchFamily="2" charset="-122"/>
              </a:rPr>
              <a:t>TEMPLATE</a:t>
            </a:r>
          </a:p>
        </p:txBody>
      </p:sp>
      <p:sp>
        <p:nvSpPr>
          <p:cNvPr id="16" name="文本框 28"/>
          <p:cNvSpPr txBox="1"/>
          <p:nvPr/>
        </p:nvSpPr>
        <p:spPr>
          <a:xfrm>
            <a:off x="4025169" y="4928485"/>
            <a:ext cx="1197764" cy="369332"/>
          </a:xfrm>
          <a:prstGeom prst="rect">
            <a:avLst/>
          </a:prstGeom>
          <a:noFill/>
          <a:effectLst/>
        </p:spPr>
        <p:txBody>
          <a:bodyPr wrap="none" rtlCol="0">
            <a:spAutoFit/>
          </a:bodyPr>
          <a:lstStyle/>
          <a:p>
            <a:r>
              <a:rPr lang="en-US" altLang="zh-CN" dirty="0">
                <a:solidFill>
                  <a:schemeClr val="bg1">
                    <a:lumMod val="50000"/>
                  </a:schemeClr>
                </a:solidFill>
                <a:latin typeface="方正姚体" pitchFamily="2" charset="-122"/>
              </a:rPr>
              <a:t>TEMPLATE</a:t>
            </a:r>
          </a:p>
        </p:txBody>
      </p:sp>
      <p:sp>
        <p:nvSpPr>
          <p:cNvPr id="17" name="文本框 29"/>
          <p:cNvSpPr txBox="1"/>
          <p:nvPr/>
        </p:nvSpPr>
        <p:spPr>
          <a:xfrm>
            <a:off x="5461479" y="4937465"/>
            <a:ext cx="1197764" cy="646331"/>
          </a:xfrm>
          <a:prstGeom prst="rect">
            <a:avLst/>
          </a:prstGeom>
          <a:noFill/>
          <a:effectLst/>
        </p:spPr>
        <p:txBody>
          <a:bodyPr wrap="square" rtlCol="0">
            <a:spAutoFit/>
          </a:bodyPr>
          <a:lstStyle/>
          <a:p>
            <a:r>
              <a:rPr lang="en-US" altLang="zh-CN" dirty="0">
                <a:solidFill>
                  <a:schemeClr val="bg1">
                    <a:lumMod val="50000"/>
                  </a:schemeClr>
                </a:solidFill>
                <a:latin typeface="方正姚体" pitchFamily="2" charset="-122"/>
              </a:rPr>
              <a:t>TEMPLATE</a:t>
            </a:r>
          </a:p>
        </p:txBody>
      </p:sp>
      <p:sp>
        <p:nvSpPr>
          <p:cNvPr id="18" name="圆角矩形 22"/>
          <p:cNvSpPr/>
          <p:nvPr/>
        </p:nvSpPr>
        <p:spPr>
          <a:xfrm>
            <a:off x="2844440" y="5588877"/>
            <a:ext cx="848471" cy="520804"/>
          </a:xfrm>
          <a:prstGeom prst="roundRect">
            <a:avLst/>
          </a:prstGeom>
          <a:solidFill>
            <a:srgbClr val="D98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23"/>
          <p:cNvSpPr/>
          <p:nvPr/>
        </p:nvSpPr>
        <p:spPr>
          <a:xfrm>
            <a:off x="4206711" y="5585867"/>
            <a:ext cx="848471" cy="520804"/>
          </a:xfrm>
          <a:prstGeom prst="roundRect">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角矩形 24"/>
          <p:cNvSpPr/>
          <p:nvPr/>
        </p:nvSpPr>
        <p:spPr>
          <a:xfrm>
            <a:off x="5568982" y="5585867"/>
            <a:ext cx="848471" cy="520804"/>
          </a:xfrm>
          <a:prstGeom prst="roundRect">
            <a:avLst/>
          </a:prstGeom>
          <a:solidFill>
            <a:srgbClr val="D98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1730954" y="5709592"/>
            <a:ext cx="315240" cy="301489"/>
            <a:chOff x="1004888" y="993775"/>
            <a:chExt cx="2438400" cy="2332038"/>
          </a:xfrm>
          <a:solidFill>
            <a:srgbClr val="FEFEFE"/>
          </a:solidFill>
        </p:grpSpPr>
        <p:sp>
          <p:nvSpPr>
            <p:cNvPr id="22" name="Freeform 25"/>
            <p:cNvSpPr/>
            <p:nvPr/>
          </p:nvSpPr>
          <p:spPr bwMode="auto">
            <a:xfrm>
              <a:off x="1898651" y="2670175"/>
              <a:ext cx="655638" cy="655638"/>
            </a:xfrm>
            <a:custGeom>
              <a:avLst/>
              <a:gdLst>
                <a:gd name="T0" fmla="*/ 206 w 413"/>
                <a:gd name="T1" fmla="*/ 413 h 413"/>
                <a:gd name="T2" fmla="*/ 0 w 413"/>
                <a:gd name="T3" fmla="*/ 0 h 413"/>
                <a:gd name="T4" fmla="*/ 413 w 413"/>
                <a:gd name="T5" fmla="*/ 0 h 413"/>
                <a:gd name="T6" fmla="*/ 206 w 413"/>
                <a:gd name="T7" fmla="*/ 413 h 413"/>
              </a:gdLst>
              <a:ahLst/>
              <a:cxnLst>
                <a:cxn ang="0">
                  <a:pos x="T0" y="T1"/>
                </a:cxn>
                <a:cxn ang="0">
                  <a:pos x="T2" y="T3"/>
                </a:cxn>
                <a:cxn ang="0">
                  <a:pos x="T4" y="T5"/>
                </a:cxn>
                <a:cxn ang="0">
                  <a:pos x="T6" y="T7"/>
                </a:cxn>
              </a:cxnLst>
              <a:rect l="0" t="0" r="r" b="b"/>
              <a:pathLst>
                <a:path w="413" h="413">
                  <a:moveTo>
                    <a:pt x="206" y="413"/>
                  </a:moveTo>
                  <a:lnTo>
                    <a:pt x="0" y="0"/>
                  </a:lnTo>
                  <a:lnTo>
                    <a:pt x="413" y="0"/>
                  </a:lnTo>
                  <a:lnTo>
                    <a:pt x="206" y="4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23" name="任意多边形 27"/>
            <p:cNvSpPr>
              <a:spLocks noChangeArrowheads="1"/>
            </p:cNvSpPr>
            <p:nvPr/>
          </p:nvSpPr>
          <p:spPr bwMode="auto">
            <a:xfrm>
              <a:off x="1004888" y="993775"/>
              <a:ext cx="2438400" cy="1774825"/>
            </a:xfrm>
            <a:custGeom>
              <a:avLst/>
              <a:gdLst>
                <a:gd name="connsiteX0" fmla="*/ 290196 w 2438400"/>
                <a:gd name="connsiteY0" fmla="*/ 0 h 1774825"/>
                <a:gd name="connsiteX1" fmla="*/ 2151973 w 2438400"/>
                <a:gd name="connsiteY1" fmla="*/ 0 h 1774825"/>
                <a:gd name="connsiteX2" fmla="*/ 2438400 w 2438400"/>
                <a:gd name="connsiteY2" fmla="*/ 286384 h 1774825"/>
                <a:gd name="connsiteX3" fmla="*/ 2438400 w 2438400"/>
                <a:gd name="connsiteY3" fmla="*/ 1484673 h 1774825"/>
                <a:gd name="connsiteX4" fmla="*/ 2151973 w 2438400"/>
                <a:gd name="connsiteY4" fmla="*/ 1774825 h 1774825"/>
                <a:gd name="connsiteX5" fmla="*/ 290196 w 2438400"/>
                <a:gd name="connsiteY5" fmla="*/ 1774825 h 1774825"/>
                <a:gd name="connsiteX6" fmla="*/ 0 w 2438400"/>
                <a:gd name="connsiteY6" fmla="*/ 1484673 h 1774825"/>
                <a:gd name="connsiteX7" fmla="*/ 0 w 2438400"/>
                <a:gd name="connsiteY7" fmla="*/ 286384 h 1774825"/>
                <a:gd name="connsiteX8" fmla="*/ 290196 w 2438400"/>
                <a:gd name="connsiteY8" fmla="*/ 0 h 1774825"/>
                <a:gd name="connsiteX9" fmla="*/ 471488 w 2438400"/>
                <a:gd name="connsiteY9" fmla="*/ 425450 h 1774825"/>
                <a:gd name="connsiteX10" fmla="*/ 471488 w 2438400"/>
                <a:gd name="connsiteY10" fmla="*/ 598488 h 1774825"/>
                <a:gd name="connsiteX11" fmla="*/ 1971676 w 2438400"/>
                <a:gd name="connsiteY11" fmla="*/ 598488 h 1774825"/>
                <a:gd name="connsiteX12" fmla="*/ 1971676 w 2438400"/>
                <a:gd name="connsiteY12" fmla="*/ 425450 h 1774825"/>
                <a:gd name="connsiteX13" fmla="*/ 471488 w 2438400"/>
                <a:gd name="connsiteY13" fmla="*/ 425450 h 1774825"/>
                <a:gd name="connsiteX14" fmla="*/ 471488 w 2438400"/>
                <a:gd name="connsiteY14" fmla="*/ 801688 h 1774825"/>
                <a:gd name="connsiteX15" fmla="*/ 471488 w 2438400"/>
                <a:gd name="connsiteY15" fmla="*/ 971551 h 1774825"/>
                <a:gd name="connsiteX16" fmla="*/ 1971676 w 2438400"/>
                <a:gd name="connsiteY16" fmla="*/ 971551 h 1774825"/>
                <a:gd name="connsiteX17" fmla="*/ 1971676 w 2438400"/>
                <a:gd name="connsiteY17" fmla="*/ 801688 h 1774825"/>
                <a:gd name="connsiteX18" fmla="*/ 471488 w 2438400"/>
                <a:gd name="connsiteY18" fmla="*/ 801688 h 1774825"/>
                <a:gd name="connsiteX19" fmla="*/ 471488 w 2438400"/>
                <a:gd name="connsiteY19" fmla="*/ 1174750 h 1774825"/>
                <a:gd name="connsiteX20" fmla="*/ 471488 w 2438400"/>
                <a:gd name="connsiteY20" fmla="*/ 1347788 h 1774825"/>
                <a:gd name="connsiteX21" fmla="*/ 1971676 w 2438400"/>
                <a:gd name="connsiteY21" fmla="*/ 1347788 h 1774825"/>
                <a:gd name="connsiteX22" fmla="*/ 1971676 w 2438400"/>
                <a:gd name="connsiteY22" fmla="*/ 1174750 h 1774825"/>
                <a:gd name="connsiteX23" fmla="*/ 471488 w 2438400"/>
                <a:gd name="connsiteY23" fmla="*/ 1174750 h 177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Autofit/>
            </a:bodyPr>
            <a:lstStyle/>
            <a:p>
              <a:endParaRPr lang="zh-CN" altLang="en-US" sz="2000">
                <a:solidFill>
                  <a:prstClr val="black"/>
                </a:solidFill>
              </a:endParaRPr>
            </a:p>
          </p:txBody>
        </p:sp>
      </p:grpSp>
      <p:grpSp>
        <p:nvGrpSpPr>
          <p:cNvPr id="24" name="组合 23"/>
          <p:cNvGrpSpPr>
            <a:grpSpLocks noChangeAspect="1"/>
          </p:cNvGrpSpPr>
          <p:nvPr/>
        </p:nvGrpSpPr>
        <p:grpSpPr>
          <a:xfrm>
            <a:off x="3045989" y="5697052"/>
            <a:ext cx="419852" cy="319007"/>
            <a:chOff x="4268086" y="4221191"/>
            <a:chExt cx="509646" cy="387231"/>
          </a:xfrm>
          <a:solidFill>
            <a:schemeClr val="bg1"/>
          </a:solidFill>
        </p:grpSpPr>
        <p:sp>
          <p:nvSpPr>
            <p:cNvPr id="25" name="Freeform 20"/>
            <p:cNvSpPr>
              <a:spLocks noEditPoints="1"/>
            </p:cNvSpPr>
            <p:nvPr/>
          </p:nvSpPr>
          <p:spPr bwMode="auto">
            <a:xfrm>
              <a:off x="4268086" y="4273030"/>
              <a:ext cx="337890" cy="335392"/>
            </a:xfrm>
            <a:custGeom>
              <a:avLst/>
              <a:gdLst>
                <a:gd name="T0" fmla="*/ 229 w 229"/>
                <a:gd name="T1" fmla="*/ 128 h 227"/>
                <a:gd name="T2" fmla="*/ 229 w 229"/>
                <a:gd name="T3" fmla="*/ 98 h 227"/>
                <a:gd name="T4" fmla="*/ 206 w 229"/>
                <a:gd name="T5" fmla="*/ 93 h 227"/>
                <a:gd name="T6" fmla="*/ 200 w 229"/>
                <a:gd name="T7" fmla="*/ 76 h 227"/>
                <a:gd name="T8" fmla="*/ 216 w 229"/>
                <a:gd name="T9" fmla="*/ 58 h 227"/>
                <a:gd name="T10" fmla="*/ 198 w 229"/>
                <a:gd name="T11" fmla="*/ 34 h 227"/>
                <a:gd name="T12" fmla="*/ 176 w 229"/>
                <a:gd name="T13" fmla="*/ 44 h 227"/>
                <a:gd name="T14" fmla="*/ 161 w 229"/>
                <a:gd name="T15" fmla="*/ 33 h 227"/>
                <a:gd name="T16" fmla="*/ 164 w 229"/>
                <a:gd name="T17" fmla="*/ 9 h 227"/>
                <a:gd name="T18" fmla="*/ 135 w 229"/>
                <a:gd name="T19" fmla="*/ 0 h 227"/>
                <a:gd name="T20" fmla="*/ 123 w 229"/>
                <a:gd name="T21" fmla="*/ 20 h 227"/>
                <a:gd name="T22" fmla="*/ 114 w 229"/>
                <a:gd name="T23" fmla="*/ 20 h 227"/>
                <a:gd name="T24" fmla="*/ 105 w 229"/>
                <a:gd name="T25" fmla="*/ 20 h 227"/>
                <a:gd name="T26" fmla="*/ 93 w 229"/>
                <a:gd name="T27" fmla="*/ 0 h 227"/>
                <a:gd name="T28" fmla="*/ 65 w 229"/>
                <a:gd name="T29" fmla="*/ 9 h 227"/>
                <a:gd name="T30" fmla="*/ 67 w 229"/>
                <a:gd name="T31" fmla="*/ 33 h 227"/>
                <a:gd name="T32" fmla="*/ 52 w 229"/>
                <a:gd name="T33" fmla="*/ 44 h 227"/>
                <a:gd name="T34" fmla="*/ 30 w 229"/>
                <a:gd name="T35" fmla="*/ 34 h 227"/>
                <a:gd name="T36" fmla="*/ 13 w 229"/>
                <a:gd name="T37" fmla="*/ 58 h 227"/>
                <a:gd name="T38" fmla="*/ 29 w 229"/>
                <a:gd name="T39" fmla="*/ 76 h 227"/>
                <a:gd name="T40" fmla="*/ 23 w 229"/>
                <a:gd name="T41" fmla="*/ 94 h 227"/>
                <a:gd name="T42" fmla="*/ 0 w 229"/>
                <a:gd name="T43" fmla="*/ 98 h 227"/>
                <a:gd name="T44" fmla="*/ 0 w 229"/>
                <a:gd name="T45" fmla="*/ 128 h 227"/>
                <a:gd name="T46" fmla="*/ 23 w 229"/>
                <a:gd name="T47" fmla="*/ 133 h 227"/>
                <a:gd name="T48" fmla="*/ 29 w 229"/>
                <a:gd name="T49" fmla="*/ 151 h 227"/>
                <a:gd name="T50" fmla="*/ 13 w 229"/>
                <a:gd name="T51" fmla="*/ 169 h 227"/>
                <a:gd name="T52" fmla="*/ 31 w 229"/>
                <a:gd name="T53" fmla="*/ 193 h 227"/>
                <a:gd name="T54" fmla="*/ 52 w 229"/>
                <a:gd name="T55" fmla="*/ 183 h 227"/>
                <a:gd name="T56" fmla="*/ 67 w 229"/>
                <a:gd name="T57" fmla="*/ 194 h 227"/>
                <a:gd name="T58" fmla="*/ 65 w 229"/>
                <a:gd name="T59" fmla="*/ 218 h 227"/>
                <a:gd name="T60" fmla="*/ 93 w 229"/>
                <a:gd name="T61" fmla="*/ 227 h 227"/>
                <a:gd name="T62" fmla="*/ 105 w 229"/>
                <a:gd name="T63" fmla="*/ 206 h 227"/>
                <a:gd name="T64" fmla="*/ 114 w 229"/>
                <a:gd name="T65" fmla="*/ 207 h 227"/>
                <a:gd name="T66" fmla="*/ 124 w 229"/>
                <a:gd name="T67" fmla="*/ 206 h 227"/>
                <a:gd name="T68" fmla="*/ 135 w 229"/>
                <a:gd name="T69" fmla="*/ 227 h 227"/>
                <a:gd name="T70" fmla="*/ 164 w 229"/>
                <a:gd name="T71" fmla="*/ 217 h 227"/>
                <a:gd name="T72" fmla="*/ 161 w 229"/>
                <a:gd name="T73" fmla="*/ 194 h 227"/>
                <a:gd name="T74" fmla="*/ 176 w 229"/>
                <a:gd name="T75" fmla="*/ 183 h 227"/>
                <a:gd name="T76" fmla="*/ 198 w 229"/>
                <a:gd name="T77" fmla="*/ 193 h 227"/>
                <a:gd name="T78" fmla="*/ 216 w 229"/>
                <a:gd name="T79" fmla="*/ 168 h 227"/>
                <a:gd name="T80" fmla="*/ 200 w 229"/>
                <a:gd name="T81" fmla="*/ 151 h 227"/>
                <a:gd name="T82" fmla="*/ 206 w 229"/>
                <a:gd name="T83" fmla="*/ 133 h 227"/>
                <a:gd name="T84" fmla="*/ 229 w 229"/>
                <a:gd name="T85" fmla="*/ 128 h 227"/>
                <a:gd name="T86" fmla="*/ 114 w 229"/>
                <a:gd name="T87" fmla="*/ 180 h 227"/>
                <a:gd name="T88" fmla="*/ 47 w 229"/>
                <a:gd name="T89" fmla="*/ 113 h 227"/>
                <a:gd name="T90" fmla="*/ 114 w 229"/>
                <a:gd name="T91" fmla="*/ 46 h 227"/>
                <a:gd name="T92" fmla="*/ 181 w 229"/>
                <a:gd name="T93" fmla="*/ 113 h 227"/>
                <a:gd name="T94" fmla="*/ 114 w 229"/>
                <a:gd name="T95" fmla="*/ 18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9" h="227">
                  <a:moveTo>
                    <a:pt x="229" y="128"/>
                  </a:moveTo>
                  <a:cubicBezTo>
                    <a:pt x="229" y="98"/>
                    <a:pt x="229" y="98"/>
                    <a:pt x="229" y="98"/>
                  </a:cubicBezTo>
                  <a:cubicBezTo>
                    <a:pt x="206" y="93"/>
                    <a:pt x="206" y="93"/>
                    <a:pt x="206" y="93"/>
                  </a:cubicBezTo>
                  <a:cubicBezTo>
                    <a:pt x="204" y="87"/>
                    <a:pt x="202" y="81"/>
                    <a:pt x="200" y="76"/>
                  </a:cubicBezTo>
                  <a:cubicBezTo>
                    <a:pt x="216" y="58"/>
                    <a:pt x="216" y="58"/>
                    <a:pt x="216" y="58"/>
                  </a:cubicBezTo>
                  <a:cubicBezTo>
                    <a:pt x="198" y="34"/>
                    <a:pt x="198" y="34"/>
                    <a:pt x="198" y="34"/>
                  </a:cubicBezTo>
                  <a:cubicBezTo>
                    <a:pt x="176" y="44"/>
                    <a:pt x="176" y="44"/>
                    <a:pt x="176" y="44"/>
                  </a:cubicBezTo>
                  <a:cubicBezTo>
                    <a:pt x="172" y="39"/>
                    <a:pt x="167" y="36"/>
                    <a:pt x="161" y="33"/>
                  </a:cubicBezTo>
                  <a:cubicBezTo>
                    <a:pt x="164" y="9"/>
                    <a:pt x="164" y="9"/>
                    <a:pt x="164" y="9"/>
                  </a:cubicBezTo>
                  <a:cubicBezTo>
                    <a:pt x="135" y="0"/>
                    <a:pt x="135" y="0"/>
                    <a:pt x="135" y="0"/>
                  </a:cubicBezTo>
                  <a:cubicBezTo>
                    <a:pt x="123" y="20"/>
                    <a:pt x="123" y="20"/>
                    <a:pt x="123" y="20"/>
                  </a:cubicBezTo>
                  <a:cubicBezTo>
                    <a:pt x="120" y="20"/>
                    <a:pt x="117" y="20"/>
                    <a:pt x="114" y="20"/>
                  </a:cubicBezTo>
                  <a:cubicBezTo>
                    <a:pt x="111" y="20"/>
                    <a:pt x="108" y="20"/>
                    <a:pt x="105" y="20"/>
                  </a:cubicBezTo>
                  <a:cubicBezTo>
                    <a:pt x="93" y="0"/>
                    <a:pt x="93" y="0"/>
                    <a:pt x="93" y="0"/>
                  </a:cubicBezTo>
                  <a:cubicBezTo>
                    <a:pt x="65" y="9"/>
                    <a:pt x="65" y="9"/>
                    <a:pt x="65" y="9"/>
                  </a:cubicBezTo>
                  <a:cubicBezTo>
                    <a:pt x="67" y="33"/>
                    <a:pt x="67" y="33"/>
                    <a:pt x="67" y="33"/>
                  </a:cubicBezTo>
                  <a:cubicBezTo>
                    <a:pt x="62" y="36"/>
                    <a:pt x="57" y="39"/>
                    <a:pt x="52" y="44"/>
                  </a:cubicBezTo>
                  <a:cubicBezTo>
                    <a:pt x="30" y="34"/>
                    <a:pt x="30" y="34"/>
                    <a:pt x="30" y="34"/>
                  </a:cubicBezTo>
                  <a:cubicBezTo>
                    <a:pt x="13" y="58"/>
                    <a:pt x="13" y="58"/>
                    <a:pt x="13" y="58"/>
                  </a:cubicBezTo>
                  <a:cubicBezTo>
                    <a:pt x="29" y="76"/>
                    <a:pt x="29" y="76"/>
                    <a:pt x="29" y="76"/>
                  </a:cubicBezTo>
                  <a:cubicBezTo>
                    <a:pt x="26" y="81"/>
                    <a:pt x="24" y="87"/>
                    <a:pt x="23" y="94"/>
                  </a:cubicBezTo>
                  <a:cubicBezTo>
                    <a:pt x="0" y="98"/>
                    <a:pt x="0" y="98"/>
                    <a:pt x="0" y="98"/>
                  </a:cubicBezTo>
                  <a:cubicBezTo>
                    <a:pt x="0" y="128"/>
                    <a:pt x="0" y="128"/>
                    <a:pt x="0" y="128"/>
                  </a:cubicBezTo>
                  <a:cubicBezTo>
                    <a:pt x="23" y="133"/>
                    <a:pt x="23" y="133"/>
                    <a:pt x="23" y="133"/>
                  </a:cubicBezTo>
                  <a:cubicBezTo>
                    <a:pt x="24" y="139"/>
                    <a:pt x="26" y="145"/>
                    <a:pt x="29" y="151"/>
                  </a:cubicBezTo>
                  <a:cubicBezTo>
                    <a:pt x="13" y="169"/>
                    <a:pt x="13" y="169"/>
                    <a:pt x="13" y="169"/>
                  </a:cubicBezTo>
                  <a:cubicBezTo>
                    <a:pt x="31" y="193"/>
                    <a:pt x="31" y="193"/>
                    <a:pt x="31" y="193"/>
                  </a:cubicBezTo>
                  <a:cubicBezTo>
                    <a:pt x="52" y="183"/>
                    <a:pt x="52" y="183"/>
                    <a:pt x="52" y="183"/>
                  </a:cubicBezTo>
                  <a:cubicBezTo>
                    <a:pt x="57" y="187"/>
                    <a:pt x="62" y="191"/>
                    <a:pt x="67" y="194"/>
                  </a:cubicBezTo>
                  <a:cubicBezTo>
                    <a:pt x="65" y="218"/>
                    <a:pt x="65" y="218"/>
                    <a:pt x="65" y="218"/>
                  </a:cubicBezTo>
                  <a:cubicBezTo>
                    <a:pt x="93" y="227"/>
                    <a:pt x="93" y="227"/>
                    <a:pt x="93" y="227"/>
                  </a:cubicBezTo>
                  <a:cubicBezTo>
                    <a:pt x="105" y="206"/>
                    <a:pt x="105" y="206"/>
                    <a:pt x="105" y="206"/>
                  </a:cubicBezTo>
                  <a:cubicBezTo>
                    <a:pt x="108" y="207"/>
                    <a:pt x="111" y="207"/>
                    <a:pt x="114" y="207"/>
                  </a:cubicBezTo>
                  <a:cubicBezTo>
                    <a:pt x="117" y="207"/>
                    <a:pt x="121" y="207"/>
                    <a:pt x="124" y="206"/>
                  </a:cubicBezTo>
                  <a:cubicBezTo>
                    <a:pt x="135" y="227"/>
                    <a:pt x="135" y="227"/>
                    <a:pt x="135" y="227"/>
                  </a:cubicBezTo>
                  <a:cubicBezTo>
                    <a:pt x="164" y="217"/>
                    <a:pt x="164" y="217"/>
                    <a:pt x="164" y="217"/>
                  </a:cubicBezTo>
                  <a:cubicBezTo>
                    <a:pt x="161" y="194"/>
                    <a:pt x="161" y="194"/>
                    <a:pt x="161" y="194"/>
                  </a:cubicBezTo>
                  <a:cubicBezTo>
                    <a:pt x="167" y="191"/>
                    <a:pt x="172" y="187"/>
                    <a:pt x="176" y="183"/>
                  </a:cubicBezTo>
                  <a:cubicBezTo>
                    <a:pt x="198" y="193"/>
                    <a:pt x="198" y="193"/>
                    <a:pt x="198" y="193"/>
                  </a:cubicBezTo>
                  <a:cubicBezTo>
                    <a:pt x="216" y="168"/>
                    <a:pt x="216" y="168"/>
                    <a:pt x="216" y="168"/>
                  </a:cubicBezTo>
                  <a:cubicBezTo>
                    <a:pt x="200" y="151"/>
                    <a:pt x="200" y="151"/>
                    <a:pt x="200" y="151"/>
                  </a:cubicBezTo>
                  <a:cubicBezTo>
                    <a:pt x="202" y="145"/>
                    <a:pt x="204" y="139"/>
                    <a:pt x="206" y="133"/>
                  </a:cubicBezTo>
                  <a:lnTo>
                    <a:pt x="229" y="128"/>
                  </a:lnTo>
                  <a:close/>
                  <a:moveTo>
                    <a:pt x="114" y="180"/>
                  </a:moveTo>
                  <a:cubicBezTo>
                    <a:pt x="77" y="180"/>
                    <a:pt x="47" y="150"/>
                    <a:pt x="47" y="113"/>
                  </a:cubicBezTo>
                  <a:cubicBezTo>
                    <a:pt x="47" y="76"/>
                    <a:pt x="77" y="46"/>
                    <a:pt x="114" y="46"/>
                  </a:cubicBezTo>
                  <a:cubicBezTo>
                    <a:pt x="151" y="46"/>
                    <a:pt x="181" y="76"/>
                    <a:pt x="181" y="113"/>
                  </a:cubicBezTo>
                  <a:cubicBezTo>
                    <a:pt x="181" y="150"/>
                    <a:pt x="151" y="180"/>
                    <a:pt x="114"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26" name="Freeform 21"/>
            <p:cNvSpPr>
              <a:spLocks noEditPoints="1"/>
            </p:cNvSpPr>
            <p:nvPr/>
          </p:nvSpPr>
          <p:spPr bwMode="auto">
            <a:xfrm>
              <a:off x="4577871" y="4221191"/>
              <a:ext cx="199861" cy="199861"/>
            </a:xfrm>
            <a:custGeom>
              <a:avLst/>
              <a:gdLst>
                <a:gd name="T0" fmla="*/ 135 w 135"/>
                <a:gd name="T1" fmla="*/ 76 h 135"/>
                <a:gd name="T2" fmla="*/ 135 w 135"/>
                <a:gd name="T3" fmla="*/ 58 h 135"/>
                <a:gd name="T4" fmla="*/ 122 w 135"/>
                <a:gd name="T5" fmla="*/ 55 h 135"/>
                <a:gd name="T6" fmla="*/ 118 w 135"/>
                <a:gd name="T7" fmla="*/ 45 h 135"/>
                <a:gd name="T8" fmla="*/ 128 w 135"/>
                <a:gd name="T9" fmla="*/ 34 h 135"/>
                <a:gd name="T10" fmla="*/ 117 w 135"/>
                <a:gd name="T11" fmla="*/ 20 h 135"/>
                <a:gd name="T12" fmla="*/ 104 w 135"/>
                <a:gd name="T13" fmla="*/ 26 h 135"/>
                <a:gd name="T14" fmla="*/ 96 w 135"/>
                <a:gd name="T15" fmla="*/ 19 h 135"/>
                <a:gd name="T16" fmla="*/ 97 w 135"/>
                <a:gd name="T17" fmla="*/ 5 h 135"/>
                <a:gd name="T18" fmla="*/ 80 w 135"/>
                <a:gd name="T19" fmla="*/ 0 h 135"/>
                <a:gd name="T20" fmla="*/ 73 w 135"/>
                <a:gd name="T21" fmla="*/ 12 h 135"/>
                <a:gd name="T22" fmla="*/ 67 w 135"/>
                <a:gd name="T23" fmla="*/ 12 h 135"/>
                <a:gd name="T24" fmla="*/ 62 w 135"/>
                <a:gd name="T25" fmla="*/ 12 h 135"/>
                <a:gd name="T26" fmla="*/ 55 w 135"/>
                <a:gd name="T27" fmla="*/ 0 h 135"/>
                <a:gd name="T28" fmla="*/ 38 w 135"/>
                <a:gd name="T29" fmla="*/ 5 h 135"/>
                <a:gd name="T30" fmla="*/ 39 w 135"/>
                <a:gd name="T31" fmla="*/ 19 h 135"/>
                <a:gd name="T32" fmla="*/ 30 w 135"/>
                <a:gd name="T33" fmla="*/ 26 h 135"/>
                <a:gd name="T34" fmla="*/ 18 w 135"/>
                <a:gd name="T35" fmla="*/ 20 h 135"/>
                <a:gd name="T36" fmla="*/ 7 w 135"/>
                <a:gd name="T37" fmla="*/ 34 h 135"/>
                <a:gd name="T38" fmla="*/ 17 w 135"/>
                <a:gd name="T39" fmla="*/ 45 h 135"/>
                <a:gd name="T40" fmla="*/ 13 w 135"/>
                <a:gd name="T41" fmla="*/ 55 h 135"/>
                <a:gd name="T42" fmla="*/ 0 w 135"/>
                <a:gd name="T43" fmla="*/ 58 h 135"/>
                <a:gd name="T44" fmla="*/ 0 w 135"/>
                <a:gd name="T45" fmla="*/ 76 h 135"/>
                <a:gd name="T46" fmla="*/ 13 w 135"/>
                <a:gd name="T47" fmla="*/ 79 h 135"/>
                <a:gd name="T48" fmla="*/ 17 w 135"/>
                <a:gd name="T49" fmla="*/ 90 h 135"/>
                <a:gd name="T50" fmla="*/ 7 w 135"/>
                <a:gd name="T51" fmla="*/ 100 h 135"/>
                <a:gd name="T52" fmla="*/ 18 w 135"/>
                <a:gd name="T53" fmla="*/ 114 h 135"/>
                <a:gd name="T54" fmla="*/ 31 w 135"/>
                <a:gd name="T55" fmla="*/ 109 h 135"/>
                <a:gd name="T56" fmla="*/ 39 w 135"/>
                <a:gd name="T57" fmla="*/ 115 h 135"/>
                <a:gd name="T58" fmla="*/ 38 w 135"/>
                <a:gd name="T59" fmla="*/ 129 h 135"/>
                <a:gd name="T60" fmla="*/ 55 w 135"/>
                <a:gd name="T61" fmla="*/ 135 h 135"/>
                <a:gd name="T62" fmla="*/ 62 w 135"/>
                <a:gd name="T63" fmla="*/ 122 h 135"/>
                <a:gd name="T64" fmla="*/ 68 w 135"/>
                <a:gd name="T65" fmla="*/ 123 h 135"/>
                <a:gd name="T66" fmla="*/ 73 w 135"/>
                <a:gd name="T67" fmla="*/ 122 h 135"/>
                <a:gd name="T68" fmla="*/ 80 w 135"/>
                <a:gd name="T69" fmla="*/ 135 h 135"/>
                <a:gd name="T70" fmla="*/ 97 w 135"/>
                <a:gd name="T71" fmla="*/ 129 h 135"/>
                <a:gd name="T72" fmla="*/ 96 w 135"/>
                <a:gd name="T73" fmla="*/ 115 h 135"/>
                <a:gd name="T74" fmla="*/ 104 w 135"/>
                <a:gd name="T75" fmla="*/ 109 h 135"/>
                <a:gd name="T76" fmla="*/ 117 w 135"/>
                <a:gd name="T77" fmla="*/ 114 h 135"/>
                <a:gd name="T78" fmla="*/ 128 w 135"/>
                <a:gd name="T79" fmla="*/ 100 h 135"/>
                <a:gd name="T80" fmla="*/ 118 w 135"/>
                <a:gd name="T81" fmla="*/ 89 h 135"/>
                <a:gd name="T82" fmla="*/ 122 w 135"/>
                <a:gd name="T83" fmla="*/ 79 h 135"/>
                <a:gd name="T84" fmla="*/ 135 w 135"/>
                <a:gd name="T85" fmla="*/ 76 h 135"/>
                <a:gd name="T86" fmla="*/ 67 w 135"/>
                <a:gd name="T87" fmla="*/ 107 h 135"/>
                <a:gd name="T88" fmla="*/ 28 w 135"/>
                <a:gd name="T89" fmla="*/ 67 h 135"/>
                <a:gd name="T90" fmla="*/ 67 w 135"/>
                <a:gd name="T91" fmla="*/ 27 h 135"/>
                <a:gd name="T92" fmla="*/ 107 w 135"/>
                <a:gd name="T93" fmla="*/ 67 h 135"/>
                <a:gd name="T94" fmla="*/ 67 w 135"/>
                <a:gd name="T95" fmla="*/ 10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 h="135">
                  <a:moveTo>
                    <a:pt x="135" y="76"/>
                  </a:moveTo>
                  <a:cubicBezTo>
                    <a:pt x="135" y="58"/>
                    <a:pt x="135" y="58"/>
                    <a:pt x="135" y="58"/>
                  </a:cubicBezTo>
                  <a:cubicBezTo>
                    <a:pt x="122" y="55"/>
                    <a:pt x="122" y="55"/>
                    <a:pt x="122" y="55"/>
                  </a:cubicBezTo>
                  <a:cubicBezTo>
                    <a:pt x="121" y="52"/>
                    <a:pt x="120" y="48"/>
                    <a:pt x="118" y="45"/>
                  </a:cubicBezTo>
                  <a:cubicBezTo>
                    <a:pt x="128" y="34"/>
                    <a:pt x="128" y="34"/>
                    <a:pt x="128" y="34"/>
                  </a:cubicBezTo>
                  <a:cubicBezTo>
                    <a:pt x="117" y="20"/>
                    <a:pt x="117" y="20"/>
                    <a:pt x="117" y="20"/>
                  </a:cubicBezTo>
                  <a:cubicBezTo>
                    <a:pt x="104" y="26"/>
                    <a:pt x="104" y="26"/>
                    <a:pt x="104" y="26"/>
                  </a:cubicBezTo>
                  <a:cubicBezTo>
                    <a:pt x="102" y="23"/>
                    <a:pt x="99" y="21"/>
                    <a:pt x="96" y="19"/>
                  </a:cubicBezTo>
                  <a:cubicBezTo>
                    <a:pt x="97" y="5"/>
                    <a:pt x="97" y="5"/>
                    <a:pt x="97" y="5"/>
                  </a:cubicBezTo>
                  <a:cubicBezTo>
                    <a:pt x="80" y="0"/>
                    <a:pt x="80" y="0"/>
                    <a:pt x="80" y="0"/>
                  </a:cubicBezTo>
                  <a:cubicBezTo>
                    <a:pt x="73" y="12"/>
                    <a:pt x="73" y="12"/>
                    <a:pt x="73" y="12"/>
                  </a:cubicBezTo>
                  <a:cubicBezTo>
                    <a:pt x="71" y="12"/>
                    <a:pt x="69" y="12"/>
                    <a:pt x="67" y="12"/>
                  </a:cubicBezTo>
                  <a:cubicBezTo>
                    <a:pt x="66" y="12"/>
                    <a:pt x="64" y="12"/>
                    <a:pt x="62" y="12"/>
                  </a:cubicBezTo>
                  <a:cubicBezTo>
                    <a:pt x="55" y="0"/>
                    <a:pt x="55" y="0"/>
                    <a:pt x="55" y="0"/>
                  </a:cubicBezTo>
                  <a:cubicBezTo>
                    <a:pt x="38" y="5"/>
                    <a:pt x="38" y="5"/>
                    <a:pt x="38" y="5"/>
                  </a:cubicBezTo>
                  <a:cubicBezTo>
                    <a:pt x="39" y="19"/>
                    <a:pt x="39" y="19"/>
                    <a:pt x="39" y="19"/>
                  </a:cubicBezTo>
                  <a:cubicBezTo>
                    <a:pt x="36" y="21"/>
                    <a:pt x="33" y="23"/>
                    <a:pt x="30" y="26"/>
                  </a:cubicBezTo>
                  <a:cubicBezTo>
                    <a:pt x="18" y="20"/>
                    <a:pt x="18" y="20"/>
                    <a:pt x="18" y="20"/>
                  </a:cubicBezTo>
                  <a:cubicBezTo>
                    <a:pt x="7" y="34"/>
                    <a:pt x="7" y="34"/>
                    <a:pt x="7" y="34"/>
                  </a:cubicBezTo>
                  <a:cubicBezTo>
                    <a:pt x="17" y="45"/>
                    <a:pt x="17" y="45"/>
                    <a:pt x="17" y="45"/>
                  </a:cubicBezTo>
                  <a:cubicBezTo>
                    <a:pt x="15" y="48"/>
                    <a:pt x="14" y="52"/>
                    <a:pt x="13" y="55"/>
                  </a:cubicBezTo>
                  <a:cubicBezTo>
                    <a:pt x="0" y="58"/>
                    <a:pt x="0" y="58"/>
                    <a:pt x="0" y="58"/>
                  </a:cubicBezTo>
                  <a:cubicBezTo>
                    <a:pt x="0" y="76"/>
                    <a:pt x="0" y="76"/>
                    <a:pt x="0" y="76"/>
                  </a:cubicBezTo>
                  <a:cubicBezTo>
                    <a:pt x="13" y="79"/>
                    <a:pt x="13" y="79"/>
                    <a:pt x="13" y="79"/>
                  </a:cubicBezTo>
                  <a:cubicBezTo>
                    <a:pt x="14" y="83"/>
                    <a:pt x="15" y="86"/>
                    <a:pt x="17" y="90"/>
                  </a:cubicBezTo>
                  <a:cubicBezTo>
                    <a:pt x="7" y="100"/>
                    <a:pt x="7" y="100"/>
                    <a:pt x="7" y="100"/>
                  </a:cubicBezTo>
                  <a:cubicBezTo>
                    <a:pt x="18" y="114"/>
                    <a:pt x="18" y="114"/>
                    <a:pt x="18" y="114"/>
                  </a:cubicBezTo>
                  <a:cubicBezTo>
                    <a:pt x="31" y="109"/>
                    <a:pt x="31" y="109"/>
                    <a:pt x="31" y="109"/>
                  </a:cubicBezTo>
                  <a:cubicBezTo>
                    <a:pt x="33" y="111"/>
                    <a:pt x="36" y="113"/>
                    <a:pt x="39" y="115"/>
                  </a:cubicBezTo>
                  <a:cubicBezTo>
                    <a:pt x="38" y="129"/>
                    <a:pt x="38" y="129"/>
                    <a:pt x="38" y="129"/>
                  </a:cubicBezTo>
                  <a:cubicBezTo>
                    <a:pt x="55" y="135"/>
                    <a:pt x="55" y="135"/>
                    <a:pt x="55" y="135"/>
                  </a:cubicBezTo>
                  <a:cubicBezTo>
                    <a:pt x="62" y="122"/>
                    <a:pt x="62" y="122"/>
                    <a:pt x="62" y="122"/>
                  </a:cubicBezTo>
                  <a:cubicBezTo>
                    <a:pt x="64" y="123"/>
                    <a:pt x="66" y="123"/>
                    <a:pt x="68" y="123"/>
                  </a:cubicBezTo>
                  <a:cubicBezTo>
                    <a:pt x="69" y="123"/>
                    <a:pt x="71" y="123"/>
                    <a:pt x="73" y="122"/>
                  </a:cubicBezTo>
                  <a:cubicBezTo>
                    <a:pt x="80" y="135"/>
                    <a:pt x="80" y="135"/>
                    <a:pt x="80" y="135"/>
                  </a:cubicBezTo>
                  <a:cubicBezTo>
                    <a:pt x="97" y="129"/>
                    <a:pt x="97" y="129"/>
                    <a:pt x="97" y="129"/>
                  </a:cubicBezTo>
                  <a:cubicBezTo>
                    <a:pt x="96" y="115"/>
                    <a:pt x="96" y="115"/>
                    <a:pt x="96" y="115"/>
                  </a:cubicBezTo>
                  <a:cubicBezTo>
                    <a:pt x="99" y="113"/>
                    <a:pt x="102" y="111"/>
                    <a:pt x="104" y="109"/>
                  </a:cubicBezTo>
                  <a:cubicBezTo>
                    <a:pt x="117" y="114"/>
                    <a:pt x="117" y="114"/>
                    <a:pt x="117" y="114"/>
                  </a:cubicBezTo>
                  <a:cubicBezTo>
                    <a:pt x="128" y="100"/>
                    <a:pt x="128" y="100"/>
                    <a:pt x="128" y="100"/>
                  </a:cubicBezTo>
                  <a:cubicBezTo>
                    <a:pt x="118" y="89"/>
                    <a:pt x="118" y="89"/>
                    <a:pt x="118" y="89"/>
                  </a:cubicBezTo>
                  <a:cubicBezTo>
                    <a:pt x="120" y="86"/>
                    <a:pt x="121" y="83"/>
                    <a:pt x="122" y="79"/>
                  </a:cubicBezTo>
                  <a:lnTo>
                    <a:pt x="135" y="76"/>
                  </a:lnTo>
                  <a:close/>
                  <a:moveTo>
                    <a:pt x="67" y="107"/>
                  </a:moveTo>
                  <a:cubicBezTo>
                    <a:pt x="46" y="107"/>
                    <a:pt x="28" y="89"/>
                    <a:pt x="28" y="67"/>
                  </a:cubicBezTo>
                  <a:cubicBezTo>
                    <a:pt x="28" y="45"/>
                    <a:pt x="46" y="27"/>
                    <a:pt x="67" y="27"/>
                  </a:cubicBezTo>
                  <a:cubicBezTo>
                    <a:pt x="89" y="27"/>
                    <a:pt x="107" y="45"/>
                    <a:pt x="107" y="67"/>
                  </a:cubicBezTo>
                  <a:cubicBezTo>
                    <a:pt x="107" y="89"/>
                    <a:pt x="89" y="107"/>
                    <a:pt x="67" y="1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grpSp>
      <p:grpSp>
        <p:nvGrpSpPr>
          <p:cNvPr id="27" name="组合 26"/>
          <p:cNvGrpSpPr/>
          <p:nvPr/>
        </p:nvGrpSpPr>
        <p:grpSpPr>
          <a:xfrm>
            <a:off x="5849868" y="5640185"/>
            <a:ext cx="282736" cy="361586"/>
            <a:chOff x="1605186" y="572440"/>
            <a:chExt cx="563562" cy="720725"/>
          </a:xfrm>
          <a:solidFill>
            <a:schemeClr val="bg1"/>
          </a:solidFill>
        </p:grpSpPr>
        <p:sp>
          <p:nvSpPr>
            <p:cNvPr id="28" name="Freeform 32"/>
            <p:cNvSpPr/>
            <p:nvPr/>
          </p:nvSpPr>
          <p:spPr bwMode="auto">
            <a:xfrm>
              <a:off x="1814736" y="572440"/>
              <a:ext cx="142875" cy="720725"/>
            </a:xfrm>
            <a:custGeom>
              <a:avLst/>
              <a:gdLst>
                <a:gd name="T0" fmla="*/ 64 w 64"/>
                <a:gd name="T1" fmla="*/ 289 h 321"/>
                <a:gd name="T2" fmla="*/ 32 w 64"/>
                <a:gd name="T3" fmla="*/ 321 h 321"/>
                <a:gd name="T4" fmla="*/ 0 w 64"/>
                <a:gd name="T5" fmla="*/ 289 h 321"/>
                <a:gd name="T6" fmla="*/ 0 w 64"/>
                <a:gd name="T7" fmla="*/ 32 h 321"/>
                <a:gd name="T8" fmla="*/ 32 w 64"/>
                <a:gd name="T9" fmla="*/ 0 h 321"/>
                <a:gd name="T10" fmla="*/ 64 w 64"/>
                <a:gd name="T11" fmla="*/ 32 h 321"/>
                <a:gd name="T12" fmla="*/ 64 w 64"/>
                <a:gd name="T13" fmla="*/ 289 h 321"/>
              </a:gdLst>
              <a:ahLst/>
              <a:cxnLst>
                <a:cxn ang="0">
                  <a:pos x="T0" y="T1"/>
                </a:cxn>
                <a:cxn ang="0">
                  <a:pos x="T2" y="T3"/>
                </a:cxn>
                <a:cxn ang="0">
                  <a:pos x="T4" y="T5"/>
                </a:cxn>
                <a:cxn ang="0">
                  <a:pos x="T6" y="T7"/>
                </a:cxn>
                <a:cxn ang="0">
                  <a:pos x="T8" y="T9"/>
                </a:cxn>
                <a:cxn ang="0">
                  <a:pos x="T10" y="T11"/>
                </a:cxn>
                <a:cxn ang="0">
                  <a:pos x="T12" y="T13"/>
                </a:cxn>
              </a:cxnLst>
              <a:rect l="0" t="0" r="r" b="b"/>
              <a:pathLst>
                <a:path w="64" h="321">
                  <a:moveTo>
                    <a:pt x="64" y="289"/>
                  </a:moveTo>
                  <a:cubicBezTo>
                    <a:pt x="64" y="307"/>
                    <a:pt x="49" y="321"/>
                    <a:pt x="32" y="321"/>
                  </a:cubicBezTo>
                  <a:cubicBezTo>
                    <a:pt x="14" y="321"/>
                    <a:pt x="0" y="307"/>
                    <a:pt x="0" y="289"/>
                  </a:cubicBezTo>
                  <a:cubicBezTo>
                    <a:pt x="0" y="32"/>
                    <a:pt x="0" y="32"/>
                    <a:pt x="0" y="32"/>
                  </a:cubicBezTo>
                  <a:cubicBezTo>
                    <a:pt x="0" y="14"/>
                    <a:pt x="14" y="0"/>
                    <a:pt x="32" y="0"/>
                  </a:cubicBezTo>
                  <a:cubicBezTo>
                    <a:pt x="49" y="0"/>
                    <a:pt x="64" y="14"/>
                    <a:pt x="64" y="32"/>
                  </a:cubicBezTo>
                  <a:lnTo>
                    <a:pt x="64" y="28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9" name="Freeform 33"/>
            <p:cNvSpPr/>
            <p:nvPr/>
          </p:nvSpPr>
          <p:spPr bwMode="auto">
            <a:xfrm>
              <a:off x="1605186" y="1012177"/>
              <a:ext cx="141288" cy="280988"/>
            </a:xfrm>
            <a:custGeom>
              <a:avLst/>
              <a:gdLst>
                <a:gd name="T0" fmla="*/ 63 w 63"/>
                <a:gd name="T1" fmla="*/ 93 h 125"/>
                <a:gd name="T2" fmla="*/ 32 w 63"/>
                <a:gd name="T3" fmla="*/ 125 h 125"/>
                <a:gd name="T4" fmla="*/ 0 w 63"/>
                <a:gd name="T5" fmla="*/ 93 h 125"/>
                <a:gd name="T6" fmla="*/ 0 w 63"/>
                <a:gd name="T7" fmla="*/ 32 h 125"/>
                <a:gd name="T8" fmla="*/ 32 w 63"/>
                <a:gd name="T9" fmla="*/ 0 h 125"/>
                <a:gd name="T10" fmla="*/ 63 w 63"/>
                <a:gd name="T11" fmla="*/ 32 h 125"/>
                <a:gd name="T12" fmla="*/ 63 w 63"/>
                <a:gd name="T13" fmla="*/ 93 h 125"/>
              </a:gdLst>
              <a:ahLst/>
              <a:cxnLst>
                <a:cxn ang="0">
                  <a:pos x="T0" y="T1"/>
                </a:cxn>
                <a:cxn ang="0">
                  <a:pos x="T2" y="T3"/>
                </a:cxn>
                <a:cxn ang="0">
                  <a:pos x="T4" y="T5"/>
                </a:cxn>
                <a:cxn ang="0">
                  <a:pos x="T6" y="T7"/>
                </a:cxn>
                <a:cxn ang="0">
                  <a:pos x="T8" y="T9"/>
                </a:cxn>
                <a:cxn ang="0">
                  <a:pos x="T10" y="T11"/>
                </a:cxn>
                <a:cxn ang="0">
                  <a:pos x="T12" y="T13"/>
                </a:cxn>
              </a:cxnLst>
              <a:rect l="0" t="0" r="r" b="b"/>
              <a:pathLst>
                <a:path w="63" h="125">
                  <a:moveTo>
                    <a:pt x="63" y="93"/>
                  </a:moveTo>
                  <a:cubicBezTo>
                    <a:pt x="63" y="111"/>
                    <a:pt x="49" y="125"/>
                    <a:pt x="32" y="125"/>
                  </a:cubicBezTo>
                  <a:cubicBezTo>
                    <a:pt x="14" y="125"/>
                    <a:pt x="0" y="111"/>
                    <a:pt x="0" y="93"/>
                  </a:cubicBezTo>
                  <a:cubicBezTo>
                    <a:pt x="0" y="32"/>
                    <a:pt x="0" y="32"/>
                    <a:pt x="0" y="32"/>
                  </a:cubicBezTo>
                  <a:cubicBezTo>
                    <a:pt x="0" y="14"/>
                    <a:pt x="14" y="0"/>
                    <a:pt x="32" y="0"/>
                  </a:cubicBezTo>
                  <a:cubicBezTo>
                    <a:pt x="49" y="0"/>
                    <a:pt x="63" y="14"/>
                    <a:pt x="63" y="32"/>
                  </a:cubicBezTo>
                  <a:lnTo>
                    <a:pt x="63" y="9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0" name="Freeform 34"/>
            <p:cNvSpPr/>
            <p:nvPr/>
          </p:nvSpPr>
          <p:spPr bwMode="auto">
            <a:xfrm>
              <a:off x="2025873" y="804215"/>
              <a:ext cx="142875" cy="488950"/>
            </a:xfrm>
            <a:custGeom>
              <a:avLst/>
              <a:gdLst>
                <a:gd name="T0" fmla="*/ 64 w 64"/>
                <a:gd name="T1" fmla="*/ 186 h 218"/>
                <a:gd name="T2" fmla="*/ 32 w 64"/>
                <a:gd name="T3" fmla="*/ 218 h 218"/>
                <a:gd name="T4" fmla="*/ 0 w 64"/>
                <a:gd name="T5" fmla="*/ 186 h 218"/>
                <a:gd name="T6" fmla="*/ 0 w 64"/>
                <a:gd name="T7" fmla="*/ 32 h 218"/>
                <a:gd name="T8" fmla="*/ 32 w 64"/>
                <a:gd name="T9" fmla="*/ 0 h 218"/>
                <a:gd name="T10" fmla="*/ 64 w 64"/>
                <a:gd name="T11" fmla="*/ 32 h 218"/>
                <a:gd name="T12" fmla="*/ 64 w 64"/>
                <a:gd name="T13" fmla="*/ 186 h 218"/>
              </a:gdLst>
              <a:ahLst/>
              <a:cxnLst>
                <a:cxn ang="0">
                  <a:pos x="T0" y="T1"/>
                </a:cxn>
                <a:cxn ang="0">
                  <a:pos x="T2" y="T3"/>
                </a:cxn>
                <a:cxn ang="0">
                  <a:pos x="T4" y="T5"/>
                </a:cxn>
                <a:cxn ang="0">
                  <a:pos x="T6" y="T7"/>
                </a:cxn>
                <a:cxn ang="0">
                  <a:pos x="T8" y="T9"/>
                </a:cxn>
                <a:cxn ang="0">
                  <a:pos x="T10" y="T11"/>
                </a:cxn>
                <a:cxn ang="0">
                  <a:pos x="T12" y="T13"/>
                </a:cxn>
              </a:cxnLst>
              <a:rect l="0" t="0" r="r" b="b"/>
              <a:pathLst>
                <a:path w="64" h="218">
                  <a:moveTo>
                    <a:pt x="64" y="186"/>
                  </a:moveTo>
                  <a:cubicBezTo>
                    <a:pt x="64" y="204"/>
                    <a:pt x="49" y="218"/>
                    <a:pt x="32" y="218"/>
                  </a:cubicBezTo>
                  <a:cubicBezTo>
                    <a:pt x="14" y="218"/>
                    <a:pt x="0" y="204"/>
                    <a:pt x="0" y="186"/>
                  </a:cubicBezTo>
                  <a:cubicBezTo>
                    <a:pt x="0" y="32"/>
                    <a:pt x="0" y="32"/>
                    <a:pt x="0" y="32"/>
                  </a:cubicBezTo>
                  <a:cubicBezTo>
                    <a:pt x="0" y="14"/>
                    <a:pt x="14" y="0"/>
                    <a:pt x="32" y="0"/>
                  </a:cubicBezTo>
                  <a:cubicBezTo>
                    <a:pt x="49" y="0"/>
                    <a:pt x="64" y="14"/>
                    <a:pt x="64" y="32"/>
                  </a:cubicBezTo>
                  <a:lnTo>
                    <a:pt x="64" y="1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31" name="组合 30"/>
          <p:cNvGrpSpPr>
            <a:grpSpLocks noChangeAspect="1"/>
          </p:cNvGrpSpPr>
          <p:nvPr/>
        </p:nvGrpSpPr>
        <p:grpSpPr>
          <a:xfrm>
            <a:off x="4473583" y="5656202"/>
            <a:ext cx="342861" cy="383431"/>
            <a:chOff x="5999255" y="3275006"/>
            <a:chExt cx="402656" cy="450303"/>
          </a:xfrm>
          <a:solidFill>
            <a:srgbClr val="FEFEFE"/>
          </a:solidFill>
          <a:effectLst/>
        </p:grpSpPr>
        <p:sp>
          <p:nvSpPr>
            <p:cNvPr id="32" name="Freeform 108"/>
            <p:cNvSpPr>
              <a:spLocks noEditPoints="1"/>
            </p:cNvSpPr>
            <p:nvPr/>
          </p:nvSpPr>
          <p:spPr bwMode="auto">
            <a:xfrm>
              <a:off x="6068389" y="3442234"/>
              <a:ext cx="56988" cy="57923"/>
            </a:xfrm>
            <a:custGeom>
              <a:avLst/>
              <a:gdLst>
                <a:gd name="T0" fmla="*/ 13 w 26"/>
                <a:gd name="T1" fmla="*/ 0 h 26"/>
                <a:gd name="T2" fmla="*/ 0 w 26"/>
                <a:gd name="T3" fmla="*/ 13 h 26"/>
                <a:gd name="T4" fmla="*/ 13 w 26"/>
                <a:gd name="T5" fmla="*/ 26 h 26"/>
                <a:gd name="T6" fmla="*/ 26 w 26"/>
                <a:gd name="T7" fmla="*/ 13 h 26"/>
                <a:gd name="T8" fmla="*/ 13 w 26"/>
                <a:gd name="T9" fmla="*/ 0 h 26"/>
                <a:gd name="T10" fmla="*/ 13 w 26"/>
                <a:gd name="T11" fmla="*/ 23 h 26"/>
                <a:gd name="T12" fmla="*/ 3 w 26"/>
                <a:gd name="T13" fmla="*/ 13 h 26"/>
                <a:gd name="T14" fmla="*/ 13 w 26"/>
                <a:gd name="T15" fmla="*/ 3 h 26"/>
                <a:gd name="T16" fmla="*/ 23 w 26"/>
                <a:gd name="T17" fmla="*/ 13 h 26"/>
                <a:gd name="T18" fmla="*/ 13 w 26"/>
                <a:gd name="T19"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3" name="Freeform 109"/>
            <p:cNvSpPr>
              <a:spLocks noEditPoints="1"/>
            </p:cNvSpPr>
            <p:nvPr/>
          </p:nvSpPr>
          <p:spPr bwMode="auto">
            <a:xfrm>
              <a:off x="6196380" y="3404865"/>
              <a:ext cx="48580" cy="48580"/>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7 h 22"/>
                <a:gd name="T12" fmla="*/ 5 w 22"/>
                <a:gd name="T13" fmla="*/ 11 h 22"/>
                <a:gd name="T14" fmla="*/ 11 w 22"/>
                <a:gd name="T15" fmla="*/ 5 h 22"/>
                <a:gd name="T16" fmla="*/ 17 w 22"/>
                <a:gd name="T17" fmla="*/ 11 h 22"/>
                <a:gd name="T18" fmla="*/ 11 w 22"/>
                <a:gd name="T19"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4" name="Freeform 110"/>
            <p:cNvSpPr>
              <a:spLocks noEditPoints="1"/>
            </p:cNvSpPr>
            <p:nvPr/>
          </p:nvSpPr>
          <p:spPr bwMode="auto">
            <a:xfrm>
              <a:off x="6081468" y="3456248"/>
              <a:ext cx="30830" cy="30830"/>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3 h 14"/>
                <a:gd name="T16" fmla="*/ 11 w 14"/>
                <a:gd name="T17" fmla="*/ 7 h 14"/>
                <a:gd name="T18" fmla="*/ 7 w 14"/>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 name="Freeform 111"/>
            <p:cNvSpPr>
              <a:spLocks noEditPoints="1"/>
            </p:cNvSpPr>
            <p:nvPr/>
          </p:nvSpPr>
          <p:spPr bwMode="auto">
            <a:xfrm>
              <a:off x="6172089" y="3380574"/>
              <a:ext cx="97161" cy="97161"/>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9 h 44"/>
                <a:gd name="T12" fmla="*/ 5 w 44"/>
                <a:gd name="T13" fmla="*/ 22 h 44"/>
                <a:gd name="T14" fmla="*/ 22 w 44"/>
                <a:gd name="T15" fmla="*/ 6 h 44"/>
                <a:gd name="T16" fmla="*/ 39 w 44"/>
                <a:gd name="T17" fmla="*/ 22 h 44"/>
                <a:gd name="T18" fmla="*/ 22 w 44"/>
                <a:gd name="T1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 name="Freeform 112"/>
            <p:cNvSpPr>
              <a:spLocks noEditPoints="1"/>
            </p:cNvSpPr>
            <p:nvPr/>
          </p:nvSpPr>
          <p:spPr bwMode="auto">
            <a:xfrm>
              <a:off x="5999255" y="3275006"/>
              <a:ext cx="402656" cy="450303"/>
            </a:xfrm>
            <a:custGeom>
              <a:avLst/>
              <a:gdLst>
                <a:gd name="T0" fmla="*/ 157 w 182"/>
                <a:gd name="T1" fmla="*/ 96 h 204"/>
                <a:gd name="T2" fmla="*/ 153 w 182"/>
                <a:gd name="T3" fmla="*/ 48 h 204"/>
                <a:gd name="T4" fmla="*/ 78 w 182"/>
                <a:gd name="T5" fmla="*/ 0 h 204"/>
                <a:gd name="T6" fmla="*/ 1 w 182"/>
                <a:gd name="T7" fmla="*/ 79 h 204"/>
                <a:gd name="T8" fmla="*/ 0 w 182"/>
                <a:gd name="T9" fmla="*/ 204 h 204"/>
                <a:gd name="T10" fmla="*/ 113 w 182"/>
                <a:gd name="T11" fmla="*/ 176 h 204"/>
                <a:gd name="T12" fmla="*/ 147 w 182"/>
                <a:gd name="T13" fmla="*/ 176 h 204"/>
                <a:gd name="T14" fmla="*/ 147 w 182"/>
                <a:gd name="T15" fmla="*/ 176 h 204"/>
                <a:gd name="T16" fmla="*/ 156 w 182"/>
                <a:gd name="T17" fmla="*/ 151 h 204"/>
                <a:gd name="T18" fmla="*/ 146 w 182"/>
                <a:gd name="T19" fmla="*/ 145 h 204"/>
                <a:gd name="T20" fmla="*/ 156 w 182"/>
                <a:gd name="T21" fmla="*/ 140 h 204"/>
                <a:gd name="T22" fmla="*/ 155 w 182"/>
                <a:gd name="T23" fmla="*/ 138 h 204"/>
                <a:gd name="T24" fmla="*/ 170 w 182"/>
                <a:gd name="T25" fmla="*/ 111 h 204"/>
                <a:gd name="T26" fmla="*/ 62 w 182"/>
                <a:gd name="T27" fmla="*/ 93 h 204"/>
                <a:gd name="T28" fmla="*/ 62 w 182"/>
                <a:gd name="T29" fmla="*/ 102 h 204"/>
                <a:gd name="T30" fmla="*/ 54 w 182"/>
                <a:gd name="T31" fmla="*/ 105 h 204"/>
                <a:gd name="T32" fmla="*/ 48 w 182"/>
                <a:gd name="T33" fmla="*/ 110 h 204"/>
                <a:gd name="T34" fmla="*/ 40 w 182"/>
                <a:gd name="T35" fmla="*/ 107 h 204"/>
                <a:gd name="T36" fmla="*/ 32 w 182"/>
                <a:gd name="T37" fmla="*/ 107 h 204"/>
                <a:gd name="T38" fmla="*/ 28 w 182"/>
                <a:gd name="T39" fmla="*/ 99 h 204"/>
                <a:gd name="T40" fmla="*/ 22 w 182"/>
                <a:gd name="T41" fmla="*/ 93 h 204"/>
                <a:gd name="T42" fmla="*/ 26 w 182"/>
                <a:gd name="T43" fmla="*/ 85 h 204"/>
                <a:gd name="T44" fmla="*/ 26 w 182"/>
                <a:gd name="T45" fmla="*/ 76 h 204"/>
                <a:gd name="T46" fmla="*/ 34 w 182"/>
                <a:gd name="T47" fmla="*/ 73 h 204"/>
                <a:gd name="T48" fmla="*/ 40 w 182"/>
                <a:gd name="T49" fmla="*/ 68 h 204"/>
                <a:gd name="T50" fmla="*/ 48 w 182"/>
                <a:gd name="T51" fmla="*/ 71 h 204"/>
                <a:gd name="T52" fmla="*/ 57 w 182"/>
                <a:gd name="T53" fmla="*/ 71 h 204"/>
                <a:gd name="T54" fmla="*/ 60 w 182"/>
                <a:gd name="T55" fmla="*/ 79 h 204"/>
                <a:gd name="T56" fmla="*/ 66 w 182"/>
                <a:gd name="T57" fmla="*/ 85 h 204"/>
                <a:gd name="T58" fmla="*/ 136 w 182"/>
                <a:gd name="T59" fmla="*/ 77 h 204"/>
                <a:gd name="T60" fmla="*/ 126 w 182"/>
                <a:gd name="T61" fmla="*/ 87 h 204"/>
                <a:gd name="T62" fmla="*/ 121 w 182"/>
                <a:gd name="T63" fmla="*/ 100 h 204"/>
                <a:gd name="T64" fmla="*/ 107 w 182"/>
                <a:gd name="T65" fmla="*/ 100 h 204"/>
                <a:gd name="T66" fmla="*/ 94 w 182"/>
                <a:gd name="T67" fmla="*/ 105 h 204"/>
                <a:gd name="T68" fmla="*/ 83 w 182"/>
                <a:gd name="T69" fmla="*/ 96 h 204"/>
                <a:gd name="T70" fmla="*/ 70 w 182"/>
                <a:gd name="T71" fmla="*/ 91 h 204"/>
                <a:gd name="T72" fmla="*/ 70 w 182"/>
                <a:gd name="T73" fmla="*/ 77 h 204"/>
                <a:gd name="T74" fmla="*/ 64 w 182"/>
                <a:gd name="T75" fmla="*/ 64 h 204"/>
                <a:gd name="T76" fmla="*/ 74 w 182"/>
                <a:gd name="T77" fmla="*/ 53 h 204"/>
                <a:gd name="T78" fmla="*/ 79 w 182"/>
                <a:gd name="T79" fmla="*/ 40 h 204"/>
                <a:gd name="T80" fmla="*/ 94 w 182"/>
                <a:gd name="T81" fmla="*/ 40 h 204"/>
                <a:gd name="T82" fmla="*/ 107 w 182"/>
                <a:gd name="T83" fmla="*/ 35 h 204"/>
                <a:gd name="T84" fmla="*/ 117 w 182"/>
                <a:gd name="T85" fmla="*/ 44 h 204"/>
                <a:gd name="T86" fmla="*/ 130 w 182"/>
                <a:gd name="T87" fmla="*/ 49 h 204"/>
                <a:gd name="T88" fmla="*/ 130 w 182"/>
                <a:gd name="T89" fmla="*/ 64 h 204"/>
                <a:gd name="T90" fmla="*/ 136 w 182"/>
                <a:gd name="T9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7" name="矩形 36"/>
          <p:cNvSpPr/>
          <p:nvPr/>
        </p:nvSpPr>
        <p:spPr>
          <a:xfrm>
            <a:off x="1401702" y="1975801"/>
            <a:ext cx="5100697" cy="2785057"/>
          </a:xfrm>
          <a:prstGeom prst="rect">
            <a:avLst/>
          </a:prstGeom>
          <a:blipFill dpi="0" rotWithShape="1">
            <a:blip r:embed="rId3"/>
            <a:srcRect/>
            <a:tile tx="0" ty="63500" sx="42000" sy="42000" flip="none" algn="ctr"/>
          </a:bli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kumimoji="1" lang="zh-CN" altLang="en-US">
              <a:solidFill>
                <a:prstClr val="white"/>
              </a:solidFill>
              <a:latin typeface="Calibri"/>
              <a:ea typeface="宋体"/>
            </a:endParaRP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50"/>
                                        <p:tgtEl>
                                          <p:spTgt spid="7"/>
                                        </p:tgtEl>
                                      </p:cBhvr>
                                    </p:animEffect>
                                    <p:anim calcmode="lin" valueType="num">
                                      <p:cBhvr>
                                        <p:cTn id="19" dur="250" fill="hold"/>
                                        <p:tgtEl>
                                          <p:spTgt spid="7"/>
                                        </p:tgtEl>
                                        <p:attrNameLst>
                                          <p:attrName>ppt_x</p:attrName>
                                        </p:attrNameLst>
                                      </p:cBhvr>
                                      <p:tavLst>
                                        <p:tav tm="0">
                                          <p:val>
                                            <p:strVal val="#ppt_x"/>
                                          </p:val>
                                        </p:tav>
                                        <p:tav tm="100000">
                                          <p:val>
                                            <p:strVal val="#ppt_x"/>
                                          </p:val>
                                        </p:tav>
                                      </p:tavLst>
                                    </p:anim>
                                    <p:anim calcmode="lin" valueType="num">
                                      <p:cBhvr>
                                        <p:cTn id="20" dur="25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50"/>
                                        <p:tgtEl>
                                          <p:spTgt spid="8"/>
                                        </p:tgtEl>
                                      </p:cBhvr>
                                    </p:animEffect>
                                    <p:anim calcmode="lin" valueType="num">
                                      <p:cBhvr>
                                        <p:cTn id="25" dur="250" fill="hold"/>
                                        <p:tgtEl>
                                          <p:spTgt spid="8"/>
                                        </p:tgtEl>
                                        <p:attrNameLst>
                                          <p:attrName>ppt_x</p:attrName>
                                        </p:attrNameLst>
                                      </p:cBhvr>
                                      <p:tavLst>
                                        <p:tav tm="0">
                                          <p:val>
                                            <p:strVal val="#ppt_x"/>
                                          </p:val>
                                        </p:tav>
                                        <p:tav tm="100000">
                                          <p:val>
                                            <p:strVal val="#ppt_x"/>
                                          </p:val>
                                        </p:tav>
                                      </p:tavLst>
                                    </p:anim>
                                    <p:anim calcmode="lin" valueType="num">
                                      <p:cBhvr>
                                        <p:cTn id="26" dur="250" fill="hold"/>
                                        <p:tgtEl>
                                          <p:spTgt spid="8"/>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50"/>
                                        <p:tgtEl>
                                          <p:spTgt spid="9"/>
                                        </p:tgtEl>
                                      </p:cBhvr>
                                    </p:animEffect>
                                    <p:anim calcmode="lin" valueType="num">
                                      <p:cBhvr>
                                        <p:cTn id="31" dur="250" fill="hold"/>
                                        <p:tgtEl>
                                          <p:spTgt spid="9"/>
                                        </p:tgtEl>
                                        <p:attrNameLst>
                                          <p:attrName>ppt_x</p:attrName>
                                        </p:attrNameLst>
                                      </p:cBhvr>
                                      <p:tavLst>
                                        <p:tav tm="0">
                                          <p:val>
                                            <p:strVal val="#ppt_x"/>
                                          </p:val>
                                        </p:tav>
                                        <p:tav tm="100000">
                                          <p:val>
                                            <p:strVal val="#ppt_x"/>
                                          </p:val>
                                        </p:tav>
                                      </p:tavLst>
                                    </p:anim>
                                    <p:anim calcmode="lin" valueType="num">
                                      <p:cBhvr>
                                        <p:cTn id="32" dur="250" fill="hold"/>
                                        <p:tgtEl>
                                          <p:spTgt spid="9"/>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42"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anim calcmode="lin" valueType="num">
                                      <p:cBhvr>
                                        <p:cTn id="37" dur="250" fill="hold"/>
                                        <p:tgtEl>
                                          <p:spTgt spid="10"/>
                                        </p:tgtEl>
                                        <p:attrNameLst>
                                          <p:attrName>ppt_x</p:attrName>
                                        </p:attrNameLst>
                                      </p:cBhvr>
                                      <p:tavLst>
                                        <p:tav tm="0">
                                          <p:val>
                                            <p:strVal val="#ppt_x"/>
                                          </p:val>
                                        </p:tav>
                                        <p:tav tm="100000">
                                          <p:val>
                                            <p:strVal val="#ppt_x"/>
                                          </p:val>
                                        </p:tav>
                                      </p:tavLst>
                                    </p:anim>
                                    <p:anim calcmode="lin" valueType="num">
                                      <p:cBhvr>
                                        <p:cTn id="38" dur="250" fill="hold"/>
                                        <p:tgtEl>
                                          <p:spTgt spid="10"/>
                                        </p:tgtEl>
                                        <p:attrNameLst>
                                          <p:attrName>ppt_y</p:attrName>
                                        </p:attrNameLst>
                                      </p:cBhvr>
                                      <p:tavLst>
                                        <p:tav tm="0">
                                          <p:val>
                                            <p:strVal val="#ppt_y+.1"/>
                                          </p:val>
                                        </p:tav>
                                        <p:tav tm="100000">
                                          <p:val>
                                            <p:strVal val="#ppt_y"/>
                                          </p:val>
                                        </p:tav>
                                      </p:tavLst>
                                    </p:anim>
                                  </p:childTnLst>
                                </p:cTn>
                              </p:par>
                            </p:childTnLst>
                          </p:cTn>
                        </p:par>
                        <p:par>
                          <p:cTn id="39" fill="hold">
                            <p:stCondLst>
                              <p:cond delay="3000"/>
                            </p:stCondLst>
                            <p:childTnLst>
                              <p:par>
                                <p:cTn id="40" presetID="42" presetClass="entr" presetSubtype="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250"/>
                                        <p:tgtEl>
                                          <p:spTgt spid="12"/>
                                        </p:tgtEl>
                                      </p:cBhvr>
                                    </p:animEffect>
                                    <p:anim calcmode="lin" valueType="num">
                                      <p:cBhvr>
                                        <p:cTn id="43" dur="250" fill="hold"/>
                                        <p:tgtEl>
                                          <p:spTgt spid="12"/>
                                        </p:tgtEl>
                                        <p:attrNameLst>
                                          <p:attrName>ppt_x</p:attrName>
                                        </p:attrNameLst>
                                      </p:cBhvr>
                                      <p:tavLst>
                                        <p:tav tm="0">
                                          <p:val>
                                            <p:strVal val="#ppt_x"/>
                                          </p:val>
                                        </p:tav>
                                        <p:tav tm="100000">
                                          <p:val>
                                            <p:strVal val="#ppt_x"/>
                                          </p:val>
                                        </p:tav>
                                      </p:tavLst>
                                    </p:anim>
                                    <p:anim calcmode="lin" valueType="num">
                                      <p:cBhvr>
                                        <p:cTn id="44" dur="250" fill="hold"/>
                                        <p:tgtEl>
                                          <p:spTgt spid="12"/>
                                        </p:tgtEl>
                                        <p:attrNameLst>
                                          <p:attrName>ppt_y</p:attrName>
                                        </p:attrNameLst>
                                      </p:cBhvr>
                                      <p:tavLst>
                                        <p:tav tm="0">
                                          <p:val>
                                            <p:strVal val="#ppt_y+.1"/>
                                          </p:val>
                                        </p:tav>
                                        <p:tav tm="100000">
                                          <p:val>
                                            <p:strVal val="#ppt_y"/>
                                          </p:val>
                                        </p:tav>
                                      </p:tavLst>
                                    </p:anim>
                                  </p:childTnLst>
                                </p:cTn>
                              </p:par>
                            </p:childTnLst>
                          </p:cTn>
                        </p:par>
                        <p:par>
                          <p:cTn id="45" fill="hold">
                            <p:stCondLst>
                              <p:cond delay="3500"/>
                            </p:stCondLst>
                            <p:childTnLst>
                              <p:par>
                                <p:cTn id="46" presetID="42" presetClass="entr" presetSubtype="0"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250"/>
                                        <p:tgtEl>
                                          <p:spTgt spid="13"/>
                                        </p:tgtEl>
                                      </p:cBhvr>
                                    </p:animEffect>
                                    <p:anim calcmode="lin" valueType="num">
                                      <p:cBhvr>
                                        <p:cTn id="49" dur="250" fill="hold"/>
                                        <p:tgtEl>
                                          <p:spTgt spid="13"/>
                                        </p:tgtEl>
                                        <p:attrNameLst>
                                          <p:attrName>ppt_x</p:attrName>
                                        </p:attrNameLst>
                                      </p:cBhvr>
                                      <p:tavLst>
                                        <p:tav tm="0">
                                          <p:val>
                                            <p:strVal val="#ppt_x"/>
                                          </p:val>
                                        </p:tav>
                                        <p:tav tm="100000">
                                          <p:val>
                                            <p:strVal val="#ppt_x"/>
                                          </p:val>
                                        </p:tav>
                                      </p:tavLst>
                                    </p:anim>
                                    <p:anim calcmode="lin" valueType="num">
                                      <p:cBhvr>
                                        <p:cTn id="50" dur="250" fill="hold"/>
                                        <p:tgtEl>
                                          <p:spTgt spid="13"/>
                                        </p:tgtEl>
                                        <p:attrNameLst>
                                          <p:attrName>ppt_y</p:attrName>
                                        </p:attrNameLst>
                                      </p:cBhvr>
                                      <p:tavLst>
                                        <p:tav tm="0">
                                          <p:val>
                                            <p:strVal val="#ppt_y+.1"/>
                                          </p:val>
                                        </p:tav>
                                        <p:tav tm="100000">
                                          <p:val>
                                            <p:strVal val="#ppt_y"/>
                                          </p:val>
                                        </p:tav>
                                      </p:tavLst>
                                    </p:anim>
                                  </p:childTnLst>
                                </p:cTn>
                              </p:par>
                            </p:childTnLst>
                          </p:cTn>
                        </p:par>
                        <p:par>
                          <p:cTn id="51" fill="hold">
                            <p:stCondLst>
                              <p:cond delay="4000"/>
                            </p:stCondLst>
                            <p:childTnLst>
                              <p:par>
                                <p:cTn id="52" presetID="42"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250"/>
                                        <p:tgtEl>
                                          <p:spTgt spid="14"/>
                                        </p:tgtEl>
                                      </p:cBhvr>
                                    </p:animEffect>
                                    <p:anim calcmode="lin" valueType="num">
                                      <p:cBhvr>
                                        <p:cTn id="55" dur="250" fill="hold"/>
                                        <p:tgtEl>
                                          <p:spTgt spid="14"/>
                                        </p:tgtEl>
                                        <p:attrNameLst>
                                          <p:attrName>ppt_x</p:attrName>
                                        </p:attrNameLst>
                                      </p:cBhvr>
                                      <p:tavLst>
                                        <p:tav tm="0">
                                          <p:val>
                                            <p:strVal val="#ppt_x"/>
                                          </p:val>
                                        </p:tav>
                                        <p:tav tm="100000">
                                          <p:val>
                                            <p:strVal val="#ppt_x"/>
                                          </p:val>
                                        </p:tav>
                                      </p:tavLst>
                                    </p:anim>
                                    <p:anim calcmode="lin" valueType="num">
                                      <p:cBhvr>
                                        <p:cTn id="56" dur="250" fill="hold"/>
                                        <p:tgtEl>
                                          <p:spTgt spid="14"/>
                                        </p:tgtEl>
                                        <p:attrNameLst>
                                          <p:attrName>ppt_y</p:attrName>
                                        </p:attrNameLst>
                                      </p:cBhvr>
                                      <p:tavLst>
                                        <p:tav tm="0">
                                          <p:val>
                                            <p:strVal val="#ppt_y+.1"/>
                                          </p:val>
                                        </p:tav>
                                        <p:tav tm="100000">
                                          <p:val>
                                            <p:strVal val="#ppt_y"/>
                                          </p:val>
                                        </p:tav>
                                      </p:tavLst>
                                    </p:anim>
                                  </p:childTnLst>
                                </p:cTn>
                              </p:par>
                            </p:childTnLst>
                          </p:cTn>
                        </p:par>
                        <p:par>
                          <p:cTn id="57" fill="hold">
                            <p:stCondLst>
                              <p:cond delay="4500"/>
                            </p:stCondLst>
                            <p:childTnLst>
                              <p:par>
                                <p:cTn id="58" presetID="42" presetClass="entr" presetSubtype="0"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250"/>
                                        <p:tgtEl>
                                          <p:spTgt spid="15"/>
                                        </p:tgtEl>
                                      </p:cBhvr>
                                    </p:animEffect>
                                    <p:anim calcmode="lin" valueType="num">
                                      <p:cBhvr>
                                        <p:cTn id="61" dur="250" fill="hold"/>
                                        <p:tgtEl>
                                          <p:spTgt spid="15"/>
                                        </p:tgtEl>
                                        <p:attrNameLst>
                                          <p:attrName>ppt_x</p:attrName>
                                        </p:attrNameLst>
                                      </p:cBhvr>
                                      <p:tavLst>
                                        <p:tav tm="0">
                                          <p:val>
                                            <p:strVal val="#ppt_x"/>
                                          </p:val>
                                        </p:tav>
                                        <p:tav tm="100000">
                                          <p:val>
                                            <p:strVal val="#ppt_x"/>
                                          </p:val>
                                        </p:tav>
                                      </p:tavLst>
                                    </p:anim>
                                    <p:anim calcmode="lin" valueType="num">
                                      <p:cBhvr>
                                        <p:cTn id="62" dur="250" fill="hold"/>
                                        <p:tgtEl>
                                          <p:spTgt spid="15"/>
                                        </p:tgtEl>
                                        <p:attrNameLst>
                                          <p:attrName>ppt_y</p:attrName>
                                        </p:attrNameLst>
                                      </p:cBhvr>
                                      <p:tavLst>
                                        <p:tav tm="0">
                                          <p:val>
                                            <p:strVal val="#ppt_y+.1"/>
                                          </p:val>
                                        </p:tav>
                                        <p:tav tm="100000">
                                          <p:val>
                                            <p:strVal val="#ppt_y"/>
                                          </p:val>
                                        </p:tav>
                                      </p:tavLst>
                                    </p:anim>
                                  </p:childTnLst>
                                </p:cTn>
                              </p:par>
                            </p:childTnLst>
                          </p:cTn>
                        </p:par>
                        <p:par>
                          <p:cTn id="63" fill="hold">
                            <p:stCondLst>
                              <p:cond delay="5000"/>
                            </p:stCondLst>
                            <p:childTnLst>
                              <p:par>
                                <p:cTn id="64" presetID="42" presetClass="entr" presetSubtype="0" fill="hold" grpId="0" nodeType="after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250"/>
                                        <p:tgtEl>
                                          <p:spTgt spid="16"/>
                                        </p:tgtEl>
                                      </p:cBhvr>
                                    </p:animEffect>
                                    <p:anim calcmode="lin" valueType="num">
                                      <p:cBhvr>
                                        <p:cTn id="67" dur="250" fill="hold"/>
                                        <p:tgtEl>
                                          <p:spTgt spid="16"/>
                                        </p:tgtEl>
                                        <p:attrNameLst>
                                          <p:attrName>ppt_x</p:attrName>
                                        </p:attrNameLst>
                                      </p:cBhvr>
                                      <p:tavLst>
                                        <p:tav tm="0">
                                          <p:val>
                                            <p:strVal val="#ppt_x"/>
                                          </p:val>
                                        </p:tav>
                                        <p:tav tm="100000">
                                          <p:val>
                                            <p:strVal val="#ppt_x"/>
                                          </p:val>
                                        </p:tav>
                                      </p:tavLst>
                                    </p:anim>
                                    <p:anim calcmode="lin" valueType="num">
                                      <p:cBhvr>
                                        <p:cTn id="68" dur="250" fill="hold"/>
                                        <p:tgtEl>
                                          <p:spTgt spid="16"/>
                                        </p:tgtEl>
                                        <p:attrNameLst>
                                          <p:attrName>ppt_y</p:attrName>
                                        </p:attrNameLst>
                                      </p:cBhvr>
                                      <p:tavLst>
                                        <p:tav tm="0">
                                          <p:val>
                                            <p:strVal val="#ppt_y+.1"/>
                                          </p:val>
                                        </p:tav>
                                        <p:tav tm="100000">
                                          <p:val>
                                            <p:strVal val="#ppt_y"/>
                                          </p:val>
                                        </p:tav>
                                      </p:tavLst>
                                    </p:anim>
                                  </p:childTnLst>
                                </p:cTn>
                              </p:par>
                            </p:childTnLst>
                          </p:cTn>
                        </p:par>
                        <p:par>
                          <p:cTn id="69" fill="hold">
                            <p:stCondLst>
                              <p:cond delay="5500"/>
                            </p:stCondLst>
                            <p:childTnLst>
                              <p:par>
                                <p:cTn id="70" presetID="42" presetClass="entr" presetSubtype="0" fill="hold" grpId="0" nodeType="after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250"/>
                                        <p:tgtEl>
                                          <p:spTgt spid="17"/>
                                        </p:tgtEl>
                                      </p:cBhvr>
                                    </p:animEffect>
                                    <p:anim calcmode="lin" valueType="num">
                                      <p:cBhvr>
                                        <p:cTn id="73" dur="250" fill="hold"/>
                                        <p:tgtEl>
                                          <p:spTgt spid="17"/>
                                        </p:tgtEl>
                                        <p:attrNameLst>
                                          <p:attrName>ppt_x</p:attrName>
                                        </p:attrNameLst>
                                      </p:cBhvr>
                                      <p:tavLst>
                                        <p:tav tm="0">
                                          <p:val>
                                            <p:strVal val="#ppt_x"/>
                                          </p:val>
                                        </p:tav>
                                        <p:tav tm="100000">
                                          <p:val>
                                            <p:strVal val="#ppt_x"/>
                                          </p:val>
                                        </p:tav>
                                      </p:tavLst>
                                    </p:anim>
                                    <p:anim calcmode="lin" valueType="num">
                                      <p:cBhvr>
                                        <p:cTn id="74" dur="250" fill="hold"/>
                                        <p:tgtEl>
                                          <p:spTgt spid="17"/>
                                        </p:tgtEl>
                                        <p:attrNameLst>
                                          <p:attrName>ppt_y</p:attrName>
                                        </p:attrNameLst>
                                      </p:cBhvr>
                                      <p:tavLst>
                                        <p:tav tm="0">
                                          <p:val>
                                            <p:strVal val="#ppt_y+.1"/>
                                          </p:val>
                                        </p:tav>
                                        <p:tav tm="100000">
                                          <p:val>
                                            <p:strVal val="#ppt_y"/>
                                          </p:val>
                                        </p:tav>
                                      </p:tavLst>
                                    </p:anim>
                                  </p:childTnLst>
                                </p:cTn>
                              </p:par>
                            </p:childTnLst>
                          </p:cTn>
                        </p:par>
                        <p:par>
                          <p:cTn id="75" fill="hold">
                            <p:stCondLst>
                              <p:cond delay="6000"/>
                            </p:stCondLst>
                            <p:childTnLst>
                              <p:par>
                                <p:cTn id="76" presetID="42" presetClass="entr" presetSubtype="0" fill="hold" grpId="0" nodeType="after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250"/>
                                        <p:tgtEl>
                                          <p:spTgt spid="18"/>
                                        </p:tgtEl>
                                      </p:cBhvr>
                                    </p:animEffect>
                                    <p:anim calcmode="lin" valueType="num">
                                      <p:cBhvr>
                                        <p:cTn id="79" dur="250" fill="hold"/>
                                        <p:tgtEl>
                                          <p:spTgt spid="18"/>
                                        </p:tgtEl>
                                        <p:attrNameLst>
                                          <p:attrName>ppt_x</p:attrName>
                                        </p:attrNameLst>
                                      </p:cBhvr>
                                      <p:tavLst>
                                        <p:tav tm="0">
                                          <p:val>
                                            <p:strVal val="#ppt_x"/>
                                          </p:val>
                                        </p:tav>
                                        <p:tav tm="100000">
                                          <p:val>
                                            <p:strVal val="#ppt_x"/>
                                          </p:val>
                                        </p:tav>
                                      </p:tavLst>
                                    </p:anim>
                                    <p:anim calcmode="lin" valueType="num">
                                      <p:cBhvr>
                                        <p:cTn id="80" dur="250" fill="hold"/>
                                        <p:tgtEl>
                                          <p:spTgt spid="18"/>
                                        </p:tgtEl>
                                        <p:attrNameLst>
                                          <p:attrName>ppt_y</p:attrName>
                                        </p:attrNameLst>
                                      </p:cBhvr>
                                      <p:tavLst>
                                        <p:tav tm="0">
                                          <p:val>
                                            <p:strVal val="#ppt_y+.1"/>
                                          </p:val>
                                        </p:tav>
                                        <p:tav tm="100000">
                                          <p:val>
                                            <p:strVal val="#ppt_y"/>
                                          </p:val>
                                        </p:tav>
                                      </p:tavLst>
                                    </p:anim>
                                  </p:childTnLst>
                                </p:cTn>
                              </p:par>
                            </p:childTnLst>
                          </p:cTn>
                        </p:par>
                        <p:par>
                          <p:cTn id="81" fill="hold">
                            <p:stCondLst>
                              <p:cond delay="6500"/>
                            </p:stCondLst>
                            <p:childTnLst>
                              <p:par>
                                <p:cTn id="82" presetID="42" presetClass="entr" presetSubtype="0" fill="hold" grpId="0" nodeType="after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250"/>
                                        <p:tgtEl>
                                          <p:spTgt spid="19"/>
                                        </p:tgtEl>
                                      </p:cBhvr>
                                    </p:animEffect>
                                    <p:anim calcmode="lin" valueType="num">
                                      <p:cBhvr>
                                        <p:cTn id="85" dur="250" fill="hold"/>
                                        <p:tgtEl>
                                          <p:spTgt spid="19"/>
                                        </p:tgtEl>
                                        <p:attrNameLst>
                                          <p:attrName>ppt_x</p:attrName>
                                        </p:attrNameLst>
                                      </p:cBhvr>
                                      <p:tavLst>
                                        <p:tav tm="0">
                                          <p:val>
                                            <p:strVal val="#ppt_x"/>
                                          </p:val>
                                        </p:tav>
                                        <p:tav tm="100000">
                                          <p:val>
                                            <p:strVal val="#ppt_x"/>
                                          </p:val>
                                        </p:tav>
                                      </p:tavLst>
                                    </p:anim>
                                    <p:anim calcmode="lin" valueType="num">
                                      <p:cBhvr>
                                        <p:cTn id="86" dur="250" fill="hold"/>
                                        <p:tgtEl>
                                          <p:spTgt spid="19"/>
                                        </p:tgtEl>
                                        <p:attrNameLst>
                                          <p:attrName>ppt_y</p:attrName>
                                        </p:attrNameLst>
                                      </p:cBhvr>
                                      <p:tavLst>
                                        <p:tav tm="0">
                                          <p:val>
                                            <p:strVal val="#ppt_y+.1"/>
                                          </p:val>
                                        </p:tav>
                                        <p:tav tm="100000">
                                          <p:val>
                                            <p:strVal val="#ppt_y"/>
                                          </p:val>
                                        </p:tav>
                                      </p:tavLst>
                                    </p:anim>
                                  </p:childTnLst>
                                </p:cTn>
                              </p:par>
                            </p:childTnLst>
                          </p:cTn>
                        </p:par>
                        <p:par>
                          <p:cTn id="87" fill="hold">
                            <p:stCondLst>
                              <p:cond delay="7000"/>
                            </p:stCondLst>
                            <p:childTnLst>
                              <p:par>
                                <p:cTn id="88" presetID="42" presetClass="entr" presetSubtype="0" fill="hold" grpId="0" nodeType="after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fade">
                                      <p:cBhvr>
                                        <p:cTn id="90" dur="250"/>
                                        <p:tgtEl>
                                          <p:spTgt spid="20"/>
                                        </p:tgtEl>
                                      </p:cBhvr>
                                    </p:animEffect>
                                    <p:anim calcmode="lin" valueType="num">
                                      <p:cBhvr>
                                        <p:cTn id="91" dur="250" fill="hold"/>
                                        <p:tgtEl>
                                          <p:spTgt spid="20"/>
                                        </p:tgtEl>
                                        <p:attrNameLst>
                                          <p:attrName>ppt_x</p:attrName>
                                        </p:attrNameLst>
                                      </p:cBhvr>
                                      <p:tavLst>
                                        <p:tav tm="0">
                                          <p:val>
                                            <p:strVal val="#ppt_x"/>
                                          </p:val>
                                        </p:tav>
                                        <p:tav tm="100000">
                                          <p:val>
                                            <p:strVal val="#ppt_x"/>
                                          </p:val>
                                        </p:tav>
                                      </p:tavLst>
                                    </p:anim>
                                    <p:anim calcmode="lin" valueType="num">
                                      <p:cBhvr>
                                        <p:cTn id="92" dur="250" fill="hold"/>
                                        <p:tgtEl>
                                          <p:spTgt spid="20"/>
                                        </p:tgtEl>
                                        <p:attrNameLst>
                                          <p:attrName>ppt_y</p:attrName>
                                        </p:attrNameLst>
                                      </p:cBhvr>
                                      <p:tavLst>
                                        <p:tav tm="0">
                                          <p:val>
                                            <p:strVal val="#ppt_y+.1"/>
                                          </p:val>
                                        </p:tav>
                                        <p:tav tm="100000">
                                          <p:val>
                                            <p:strVal val="#ppt_y"/>
                                          </p:val>
                                        </p:tav>
                                      </p:tavLst>
                                    </p:anim>
                                  </p:childTnLst>
                                </p:cTn>
                              </p:par>
                            </p:childTnLst>
                          </p:cTn>
                        </p:par>
                        <p:par>
                          <p:cTn id="93" fill="hold">
                            <p:stCondLst>
                              <p:cond delay="7500"/>
                            </p:stCondLst>
                            <p:childTnLst>
                              <p:par>
                                <p:cTn id="94" presetID="42" presetClass="entr" presetSubtype="0" fill="hold" nodeType="after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fade">
                                      <p:cBhvr>
                                        <p:cTn id="96" dur="250"/>
                                        <p:tgtEl>
                                          <p:spTgt spid="21"/>
                                        </p:tgtEl>
                                      </p:cBhvr>
                                    </p:animEffect>
                                    <p:anim calcmode="lin" valueType="num">
                                      <p:cBhvr>
                                        <p:cTn id="97" dur="250" fill="hold"/>
                                        <p:tgtEl>
                                          <p:spTgt spid="21"/>
                                        </p:tgtEl>
                                        <p:attrNameLst>
                                          <p:attrName>ppt_x</p:attrName>
                                        </p:attrNameLst>
                                      </p:cBhvr>
                                      <p:tavLst>
                                        <p:tav tm="0">
                                          <p:val>
                                            <p:strVal val="#ppt_x"/>
                                          </p:val>
                                        </p:tav>
                                        <p:tav tm="100000">
                                          <p:val>
                                            <p:strVal val="#ppt_x"/>
                                          </p:val>
                                        </p:tav>
                                      </p:tavLst>
                                    </p:anim>
                                    <p:anim calcmode="lin" valueType="num">
                                      <p:cBhvr>
                                        <p:cTn id="98" dur="250" fill="hold"/>
                                        <p:tgtEl>
                                          <p:spTgt spid="21"/>
                                        </p:tgtEl>
                                        <p:attrNameLst>
                                          <p:attrName>ppt_y</p:attrName>
                                        </p:attrNameLst>
                                      </p:cBhvr>
                                      <p:tavLst>
                                        <p:tav tm="0">
                                          <p:val>
                                            <p:strVal val="#ppt_y+.1"/>
                                          </p:val>
                                        </p:tav>
                                        <p:tav tm="100000">
                                          <p:val>
                                            <p:strVal val="#ppt_y"/>
                                          </p:val>
                                        </p:tav>
                                      </p:tavLst>
                                    </p:anim>
                                  </p:childTnLst>
                                </p:cTn>
                              </p:par>
                            </p:childTnLst>
                          </p:cTn>
                        </p:par>
                        <p:par>
                          <p:cTn id="99" fill="hold">
                            <p:stCondLst>
                              <p:cond delay="8000"/>
                            </p:stCondLst>
                            <p:childTnLst>
                              <p:par>
                                <p:cTn id="100" presetID="42" presetClass="entr" presetSubtype="0" fill="hold" nodeType="after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250"/>
                                        <p:tgtEl>
                                          <p:spTgt spid="24"/>
                                        </p:tgtEl>
                                      </p:cBhvr>
                                    </p:animEffect>
                                    <p:anim calcmode="lin" valueType="num">
                                      <p:cBhvr>
                                        <p:cTn id="103" dur="250" fill="hold"/>
                                        <p:tgtEl>
                                          <p:spTgt spid="24"/>
                                        </p:tgtEl>
                                        <p:attrNameLst>
                                          <p:attrName>ppt_x</p:attrName>
                                        </p:attrNameLst>
                                      </p:cBhvr>
                                      <p:tavLst>
                                        <p:tav tm="0">
                                          <p:val>
                                            <p:strVal val="#ppt_x"/>
                                          </p:val>
                                        </p:tav>
                                        <p:tav tm="100000">
                                          <p:val>
                                            <p:strVal val="#ppt_x"/>
                                          </p:val>
                                        </p:tav>
                                      </p:tavLst>
                                    </p:anim>
                                    <p:anim calcmode="lin" valueType="num">
                                      <p:cBhvr>
                                        <p:cTn id="104" dur="250" fill="hold"/>
                                        <p:tgtEl>
                                          <p:spTgt spid="24"/>
                                        </p:tgtEl>
                                        <p:attrNameLst>
                                          <p:attrName>ppt_y</p:attrName>
                                        </p:attrNameLst>
                                      </p:cBhvr>
                                      <p:tavLst>
                                        <p:tav tm="0">
                                          <p:val>
                                            <p:strVal val="#ppt_y+.1"/>
                                          </p:val>
                                        </p:tav>
                                        <p:tav tm="100000">
                                          <p:val>
                                            <p:strVal val="#ppt_y"/>
                                          </p:val>
                                        </p:tav>
                                      </p:tavLst>
                                    </p:anim>
                                  </p:childTnLst>
                                </p:cTn>
                              </p:par>
                            </p:childTnLst>
                          </p:cTn>
                        </p:par>
                        <p:par>
                          <p:cTn id="105" fill="hold">
                            <p:stCondLst>
                              <p:cond delay="8500"/>
                            </p:stCondLst>
                            <p:childTnLst>
                              <p:par>
                                <p:cTn id="106" presetID="42" presetClass="entr" presetSubtype="0" fill="hold" nodeType="afterEffect">
                                  <p:stCondLst>
                                    <p:cond delay="0"/>
                                  </p:stCondLst>
                                  <p:childTnLst>
                                    <p:set>
                                      <p:cBhvr>
                                        <p:cTn id="107" dur="1" fill="hold">
                                          <p:stCondLst>
                                            <p:cond delay="0"/>
                                          </p:stCondLst>
                                        </p:cTn>
                                        <p:tgtEl>
                                          <p:spTgt spid="27"/>
                                        </p:tgtEl>
                                        <p:attrNameLst>
                                          <p:attrName>style.visibility</p:attrName>
                                        </p:attrNameLst>
                                      </p:cBhvr>
                                      <p:to>
                                        <p:strVal val="visible"/>
                                      </p:to>
                                    </p:set>
                                    <p:animEffect transition="in" filter="fade">
                                      <p:cBhvr>
                                        <p:cTn id="108" dur="250"/>
                                        <p:tgtEl>
                                          <p:spTgt spid="27"/>
                                        </p:tgtEl>
                                      </p:cBhvr>
                                    </p:animEffect>
                                    <p:anim calcmode="lin" valueType="num">
                                      <p:cBhvr>
                                        <p:cTn id="109" dur="250" fill="hold"/>
                                        <p:tgtEl>
                                          <p:spTgt spid="27"/>
                                        </p:tgtEl>
                                        <p:attrNameLst>
                                          <p:attrName>ppt_x</p:attrName>
                                        </p:attrNameLst>
                                      </p:cBhvr>
                                      <p:tavLst>
                                        <p:tav tm="0">
                                          <p:val>
                                            <p:strVal val="#ppt_x"/>
                                          </p:val>
                                        </p:tav>
                                        <p:tav tm="100000">
                                          <p:val>
                                            <p:strVal val="#ppt_x"/>
                                          </p:val>
                                        </p:tav>
                                      </p:tavLst>
                                    </p:anim>
                                    <p:anim calcmode="lin" valueType="num">
                                      <p:cBhvr>
                                        <p:cTn id="110" dur="250" fill="hold"/>
                                        <p:tgtEl>
                                          <p:spTgt spid="27"/>
                                        </p:tgtEl>
                                        <p:attrNameLst>
                                          <p:attrName>ppt_y</p:attrName>
                                        </p:attrNameLst>
                                      </p:cBhvr>
                                      <p:tavLst>
                                        <p:tav tm="0">
                                          <p:val>
                                            <p:strVal val="#ppt_y+.1"/>
                                          </p:val>
                                        </p:tav>
                                        <p:tav tm="100000">
                                          <p:val>
                                            <p:strVal val="#ppt_y"/>
                                          </p:val>
                                        </p:tav>
                                      </p:tavLst>
                                    </p:anim>
                                  </p:childTnLst>
                                </p:cTn>
                              </p:par>
                            </p:childTnLst>
                          </p:cTn>
                        </p:par>
                        <p:par>
                          <p:cTn id="111" fill="hold">
                            <p:stCondLst>
                              <p:cond delay="9000"/>
                            </p:stCondLst>
                            <p:childTnLst>
                              <p:par>
                                <p:cTn id="112" presetID="42" presetClass="entr" presetSubtype="0" fill="hold" nodeType="afterEffect">
                                  <p:stCondLst>
                                    <p:cond delay="0"/>
                                  </p:stCondLst>
                                  <p:childTnLst>
                                    <p:set>
                                      <p:cBhvr>
                                        <p:cTn id="113" dur="1" fill="hold">
                                          <p:stCondLst>
                                            <p:cond delay="0"/>
                                          </p:stCondLst>
                                        </p:cTn>
                                        <p:tgtEl>
                                          <p:spTgt spid="31"/>
                                        </p:tgtEl>
                                        <p:attrNameLst>
                                          <p:attrName>style.visibility</p:attrName>
                                        </p:attrNameLst>
                                      </p:cBhvr>
                                      <p:to>
                                        <p:strVal val="visible"/>
                                      </p:to>
                                    </p:set>
                                    <p:animEffect transition="in" filter="fade">
                                      <p:cBhvr>
                                        <p:cTn id="114" dur="250"/>
                                        <p:tgtEl>
                                          <p:spTgt spid="31"/>
                                        </p:tgtEl>
                                      </p:cBhvr>
                                    </p:animEffect>
                                    <p:anim calcmode="lin" valueType="num">
                                      <p:cBhvr>
                                        <p:cTn id="115" dur="250" fill="hold"/>
                                        <p:tgtEl>
                                          <p:spTgt spid="31"/>
                                        </p:tgtEl>
                                        <p:attrNameLst>
                                          <p:attrName>ppt_x</p:attrName>
                                        </p:attrNameLst>
                                      </p:cBhvr>
                                      <p:tavLst>
                                        <p:tav tm="0">
                                          <p:val>
                                            <p:strVal val="#ppt_x"/>
                                          </p:val>
                                        </p:tav>
                                        <p:tav tm="100000">
                                          <p:val>
                                            <p:strVal val="#ppt_x"/>
                                          </p:val>
                                        </p:tav>
                                      </p:tavLst>
                                    </p:anim>
                                    <p:anim calcmode="lin" valueType="num">
                                      <p:cBhvr>
                                        <p:cTn id="116" dur="250" fill="hold"/>
                                        <p:tgtEl>
                                          <p:spTgt spid="31"/>
                                        </p:tgtEl>
                                        <p:attrNameLst>
                                          <p:attrName>ppt_y</p:attrName>
                                        </p:attrNameLst>
                                      </p:cBhvr>
                                      <p:tavLst>
                                        <p:tav tm="0">
                                          <p:val>
                                            <p:strVal val="#ppt_y+.1"/>
                                          </p:val>
                                        </p:tav>
                                        <p:tav tm="100000">
                                          <p:val>
                                            <p:strVal val="#ppt_y"/>
                                          </p:val>
                                        </p:tav>
                                      </p:tavLst>
                                    </p:anim>
                                  </p:childTnLst>
                                </p:cTn>
                              </p:par>
                            </p:childTnLst>
                          </p:cTn>
                        </p:par>
                        <p:par>
                          <p:cTn id="117" fill="hold">
                            <p:stCondLst>
                              <p:cond delay="9500"/>
                            </p:stCondLst>
                            <p:childTnLst>
                              <p:par>
                                <p:cTn id="118" presetID="2" presetClass="entr" presetSubtype="4" fill="hold" grpId="0" nodeType="afterEffect">
                                  <p:stCondLst>
                                    <p:cond delay="0"/>
                                  </p:stCondLst>
                                  <p:childTnLst>
                                    <p:set>
                                      <p:cBhvr>
                                        <p:cTn id="119" dur="1" fill="hold">
                                          <p:stCondLst>
                                            <p:cond delay="0"/>
                                          </p:stCondLst>
                                        </p:cTn>
                                        <p:tgtEl>
                                          <p:spTgt spid="37"/>
                                        </p:tgtEl>
                                        <p:attrNameLst>
                                          <p:attrName>style.visibility</p:attrName>
                                        </p:attrNameLst>
                                      </p:cBhvr>
                                      <p:to>
                                        <p:strVal val="visible"/>
                                      </p:to>
                                    </p:set>
                                    <p:anim calcmode="lin" valueType="num">
                                      <p:cBhvr additive="base">
                                        <p:cTn id="120" dur="250" fill="hold"/>
                                        <p:tgtEl>
                                          <p:spTgt spid="37"/>
                                        </p:tgtEl>
                                        <p:attrNameLst>
                                          <p:attrName>ppt_x</p:attrName>
                                        </p:attrNameLst>
                                      </p:cBhvr>
                                      <p:tavLst>
                                        <p:tav tm="0">
                                          <p:val>
                                            <p:strVal val="#ppt_x"/>
                                          </p:val>
                                        </p:tav>
                                        <p:tav tm="100000">
                                          <p:val>
                                            <p:strVal val="#ppt_x"/>
                                          </p:val>
                                        </p:tav>
                                      </p:tavLst>
                                    </p:anim>
                                    <p:anim calcmode="lin" valueType="num">
                                      <p:cBhvr additive="base">
                                        <p:cTn id="121" dur="25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9" grpId="0"/>
      <p:bldP spid="10" grpId="0"/>
      <p:bldP spid="12" grpId="0"/>
      <p:bldP spid="13" grpId="0" animBg="1"/>
      <p:bldP spid="14" grpId="0"/>
      <p:bldP spid="15" grpId="0"/>
      <p:bldP spid="16" grpId="0"/>
      <p:bldP spid="17" grpId="0"/>
      <p:bldP spid="18" grpId="0" animBg="1"/>
      <p:bldP spid="19" grpId="0" animBg="1"/>
      <p:bldP spid="20"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84608" y="333151"/>
            <a:ext cx="5813816" cy="1067632"/>
            <a:chOff x="3204063" y="333151"/>
            <a:chExt cx="5813816" cy="849266"/>
          </a:xfrm>
        </p:grpSpPr>
        <p:sp>
          <p:nvSpPr>
            <p:cNvPr id="6" name="梯形 5"/>
            <p:cNvSpPr/>
            <p:nvPr/>
          </p:nvSpPr>
          <p:spPr>
            <a:xfrm rot="5400000">
              <a:off x="5686338" y="-2149124"/>
              <a:ext cx="849266" cy="5813816"/>
            </a:xfrm>
            <a:prstGeom prst="trapezoid">
              <a:avLst>
                <a:gd name="adj" fmla="val 0"/>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914519" y="550417"/>
              <a:ext cx="4392902" cy="394806"/>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solidFill>
                  <a:latin typeface="微软雅黑" pitchFamily="34" charset="-122"/>
                  <a:ea typeface="微软雅黑" pitchFamily="34" charset="-122"/>
                </a:rPr>
                <a:t>Click to add title text</a:t>
              </a:r>
              <a:endParaRPr lang="en-US" sz="2800" cap="small" dirty="0">
                <a:solidFill>
                  <a:schemeClr val="bg1"/>
                </a:solidFill>
                <a:latin typeface="微软雅黑" pitchFamily="34" charset="-122"/>
                <a:ea typeface="微软雅黑" pitchFamily="34" charset="-122"/>
              </a:endParaRPr>
            </a:p>
          </p:txBody>
        </p:sp>
      </p:grpSp>
      <p:grpSp>
        <p:nvGrpSpPr>
          <p:cNvPr id="3" name="组合 2"/>
          <p:cNvGrpSpPr/>
          <p:nvPr/>
        </p:nvGrpSpPr>
        <p:grpSpPr>
          <a:xfrm>
            <a:off x="914425" y="2162629"/>
            <a:ext cx="10354180" cy="4173342"/>
            <a:chOff x="168836" y="1857829"/>
            <a:chExt cx="11290450" cy="4550714"/>
          </a:xfrm>
        </p:grpSpPr>
        <p:graphicFrame>
          <p:nvGraphicFramePr>
            <p:cNvPr id="7" name="Chart 1"/>
            <p:cNvGraphicFramePr/>
            <p:nvPr/>
          </p:nvGraphicFramePr>
          <p:xfrm>
            <a:off x="168836" y="1857829"/>
            <a:ext cx="5984957" cy="4550714"/>
          </p:xfrm>
          <a:graphic>
            <a:graphicData uri="http://schemas.openxmlformats.org/drawingml/2006/chart">
              <c:chart xmlns:c="http://schemas.openxmlformats.org/drawingml/2006/chart" xmlns:r="http://schemas.openxmlformats.org/officeDocument/2006/relationships" r:id="rId3"/>
            </a:graphicData>
          </a:graphic>
        </p:graphicFrame>
        <p:sp>
          <p:nvSpPr>
            <p:cNvPr id="8" name="Rounded Rectangle 12"/>
            <p:cNvSpPr/>
            <p:nvPr/>
          </p:nvSpPr>
          <p:spPr>
            <a:xfrm>
              <a:off x="6363533" y="2034016"/>
              <a:ext cx="577486" cy="577485"/>
            </a:xfrm>
            <a:prstGeom prst="roundRect">
              <a:avLst>
                <a:gd name="adj" fmla="val 50000"/>
              </a:avLst>
            </a:prstGeom>
            <a:solidFill>
              <a:srgbClr val="7FC4C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Roboto condensed"/>
                <a:cs typeface="Roboto condensed"/>
              </a:endParaRPr>
            </a:p>
          </p:txBody>
        </p:sp>
        <p:grpSp>
          <p:nvGrpSpPr>
            <p:cNvPr id="9" name="Group 14"/>
            <p:cNvGrpSpPr/>
            <p:nvPr/>
          </p:nvGrpSpPr>
          <p:grpSpPr>
            <a:xfrm>
              <a:off x="6525980" y="2237521"/>
              <a:ext cx="268756" cy="170472"/>
              <a:chOff x="6351" y="0"/>
              <a:chExt cx="490538" cy="311150"/>
            </a:xfrm>
            <a:solidFill>
              <a:schemeClr val="bg1"/>
            </a:solidFill>
          </p:grpSpPr>
          <p:sp>
            <p:nvSpPr>
              <p:cNvPr id="35" name="Freeform 144"/>
              <p:cNvSpPr>
                <a:spLocks noEditPoints="1"/>
              </p:cNvSpPr>
              <p:nvPr/>
            </p:nvSpPr>
            <p:spPr bwMode="auto">
              <a:xfrm>
                <a:off x="6351" y="0"/>
                <a:ext cx="490538" cy="311150"/>
              </a:xfrm>
              <a:custGeom>
                <a:avLst/>
                <a:gdLst>
                  <a:gd name="T0" fmla="*/ 128 w 128"/>
                  <a:gd name="T1" fmla="*/ 39 h 80"/>
                  <a:gd name="T2" fmla="*/ 128 w 128"/>
                  <a:gd name="T3" fmla="*/ 39 h 80"/>
                  <a:gd name="T4" fmla="*/ 127 w 128"/>
                  <a:gd name="T5" fmla="*/ 38 h 80"/>
                  <a:gd name="T6" fmla="*/ 127 w 128"/>
                  <a:gd name="T7" fmla="*/ 38 h 80"/>
                  <a:gd name="T8" fmla="*/ 64 w 128"/>
                  <a:gd name="T9" fmla="*/ 0 h 80"/>
                  <a:gd name="T10" fmla="*/ 0 w 128"/>
                  <a:gd name="T11" fmla="*/ 38 h 80"/>
                  <a:gd name="T12" fmla="*/ 0 w 128"/>
                  <a:gd name="T13" fmla="*/ 38 h 80"/>
                  <a:gd name="T14" fmla="*/ 0 w 128"/>
                  <a:gd name="T15" fmla="*/ 39 h 80"/>
                  <a:gd name="T16" fmla="*/ 0 w 128"/>
                  <a:gd name="T17" fmla="*/ 39 h 80"/>
                  <a:gd name="T18" fmla="*/ 0 w 128"/>
                  <a:gd name="T19" fmla="*/ 40 h 80"/>
                  <a:gd name="T20" fmla="*/ 0 w 128"/>
                  <a:gd name="T21" fmla="*/ 41 h 80"/>
                  <a:gd name="T22" fmla="*/ 0 w 128"/>
                  <a:gd name="T23" fmla="*/ 41 h 80"/>
                  <a:gd name="T24" fmla="*/ 0 w 128"/>
                  <a:gd name="T25" fmla="*/ 42 h 80"/>
                  <a:gd name="T26" fmla="*/ 0 w 128"/>
                  <a:gd name="T27" fmla="*/ 42 h 80"/>
                  <a:gd name="T28" fmla="*/ 64 w 128"/>
                  <a:gd name="T29" fmla="*/ 80 h 80"/>
                  <a:gd name="T30" fmla="*/ 127 w 128"/>
                  <a:gd name="T31" fmla="*/ 42 h 80"/>
                  <a:gd name="T32" fmla="*/ 127 w 128"/>
                  <a:gd name="T33" fmla="*/ 42 h 80"/>
                  <a:gd name="T34" fmla="*/ 128 w 128"/>
                  <a:gd name="T35" fmla="*/ 41 h 80"/>
                  <a:gd name="T36" fmla="*/ 128 w 128"/>
                  <a:gd name="T37" fmla="*/ 41 h 80"/>
                  <a:gd name="T38" fmla="*/ 128 w 128"/>
                  <a:gd name="T39" fmla="*/ 40 h 80"/>
                  <a:gd name="T40" fmla="*/ 128 w 128"/>
                  <a:gd name="T41" fmla="*/ 39 h 80"/>
                  <a:gd name="T42" fmla="*/ 64 w 128"/>
                  <a:gd name="T43" fmla="*/ 72 h 80"/>
                  <a:gd name="T44" fmla="*/ 9 w 128"/>
                  <a:gd name="T45" fmla="*/ 40 h 80"/>
                  <a:gd name="T46" fmla="*/ 64 w 128"/>
                  <a:gd name="T47" fmla="*/ 8 h 80"/>
                  <a:gd name="T48" fmla="*/ 119 w 128"/>
                  <a:gd name="T49" fmla="*/ 40 h 80"/>
                  <a:gd name="T50" fmla="*/ 64 w 128"/>
                  <a:gd name="T51" fmla="*/ 7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 h="80">
                    <a:moveTo>
                      <a:pt x="128" y="39"/>
                    </a:moveTo>
                    <a:cubicBezTo>
                      <a:pt x="128" y="39"/>
                      <a:pt x="128" y="39"/>
                      <a:pt x="128" y="39"/>
                    </a:cubicBezTo>
                    <a:cubicBezTo>
                      <a:pt x="128" y="39"/>
                      <a:pt x="128" y="38"/>
                      <a:pt x="127" y="38"/>
                    </a:cubicBezTo>
                    <a:cubicBezTo>
                      <a:pt x="127" y="38"/>
                      <a:pt x="127" y="38"/>
                      <a:pt x="127" y="38"/>
                    </a:cubicBezTo>
                    <a:cubicBezTo>
                      <a:pt x="116" y="16"/>
                      <a:pt x="91" y="0"/>
                      <a:pt x="64" y="0"/>
                    </a:cubicBezTo>
                    <a:cubicBezTo>
                      <a:pt x="37" y="0"/>
                      <a:pt x="12" y="16"/>
                      <a:pt x="0" y="38"/>
                    </a:cubicBezTo>
                    <a:cubicBezTo>
                      <a:pt x="0" y="38"/>
                      <a:pt x="0" y="38"/>
                      <a:pt x="0" y="38"/>
                    </a:cubicBezTo>
                    <a:cubicBezTo>
                      <a:pt x="0" y="38"/>
                      <a:pt x="0" y="38"/>
                      <a:pt x="0" y="39"/>
                    </a:cubicBezTo>
                    <a:cubicBezTo>
                      <a:pt x="0" y="39"/>
                      <a:pt x="0" y="39"/>
                      <a:pt x="0" y="39"/>
                    </a:cubicBezTo>
                    <a:cubicBezTo>
                      <a:pt x="0" y="39"/>
                      <a:pt x="0" y="40"/>
                      <a:pt x="0" y="40"/>
                    </a:cubicBezTo>
                    <a:cubicBezTo>
                      <a:pt x="0" y="40"/>
                      <a:pt x="0" y="41"/>
                      <a:pt x="0" y="41"/>
                    </a:cubicBezTo>
                    <a:cubicBezTo>
                      <a:pt x="0" y="41"/>
                      <a:pt x="0" y="41"/>
                      <a:pt x="0" y="41"/>
                    </a:cubicBezTo>
                    <a:cubicBezTo>
                      <a:pt x="0" y="41"/>
                      <a:pt x="0" y="41"/>
                      <a:pt x="0" y="42"/>
                    </a:cubicBezTo>
                    <a:cubicBezTo>
                      <a:pt x="0" y="42"/>
                      <a:pt x="0" y="42"/>
                      <a:pt x="0" y="42"/>
                    </a:cubicBezTo>
                    <a:cubicBezTo>
                      <a:pt x="12" y="64"/>
                      <a:pt x="37" y="80"/>
                      <a:pt x="64" y="80"/>
                    </a:cubicBezTo>
                    <a:cubicBezTo>
                      <a:pt x="91" y="80"/>
                      <a:pt x="116" y="64"/>
                      <a:pt x="127" y="42"/>
                    </a:cubicBezTo>
                    <a:cubicBezTo>
                      <a:pt x="127" y="42"/>
                      <a:pt x="127" y="42"/>
                      <a:pt x="127" y="42"/>
                    </a:cubicBezTo>
                    <a:cubicBezTo>
                      <a:pt x="128" y="41"/>
                      <a:pt x="128" y="41"/>
                      <a:pt x="128" y="41"/>
                    </a:cubicBezTo>
                    <a:cubicBezTo>
                      <a:pt x="128" y="41"/>
                      <a:pt x="128" y="41"/>
                      <a:pt x="128" y="41"/>
                    </a:cubicBezTo>
                    <a:cubicBezTo>
                      <a:pt x="128" y="41"/>
                      <a:pt x="128" y="40"/>
                      <a:pt x="128" y="40"/>
                    </a:cubicBezTo>
                    <a:cubicBezTo>
                      <a:pt x="128" y="40"/>
                      <a:pt x="128" y="39"/>
                      <a:pt x="128" y="39"/>
                    </a:cubicBezTo>
                    <a:close/>
                    <a:moveTo>
                      <a:pt x="64" y="72"/>
                    </a:moveTo>
                    <a:cubicBezTo>
                      <a:pt x="41" y="72"/>
                      <a:pt x="19" y="59"/>
                      <a:pt x="9" y="40"/>
                    </a:cubicBezTo>
                    <a:cubicBezTo>
                      <a:pt x="20" y="21"/>
                      <a:pt x="41" y="8"/>
                      <a:pt x="64" y="8"/>
                    </a:cubicBezTo>
                    <a:cubicBezTo>
                      <a:pt x="86" y="8"/>
                      <a:pt x="108" y="21"/>
                      <a:pt x="119" y="40"/>
                    </a:cubicBezTo>
                    <a:cubicBezTo>
                      <a:pt x="108" y="59"/>
                      <a:pt x="86" y="72"/>
                      <a:pt x="64"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sz="2800">
                  <a:latin typeface="Roboto condensed"/>
                  <a:ea typeface="+mn-ea"/>
                  <a:cs typeface="Roboto condensed"/>
                </a:endParaRPr>
              </a:p>
            </p:txBody>
          </p:sp>
          <p:sp>
            <p:nvSpPr>
              <p:cNvPr id="36" name="Freeform 145"/>
              <p:cNvSpPr/>
              <p:nvPr/>
            </p:nvSpPr>
            <p:spPr bwMode="auto">
              <a:xfrm>
                <a:off x="190501" y="93663"/>
                <a:ext cx="68263" cy="69850"/>
              </a:xfrm>
              <a:custGeom>
                <a:avLst/>
                <a:gdLst>
                  <a:gd name="T0" fmla="*/ 16 w 18"/>
                  <a:gd name="T1" fmla="*/ 0 h 18"/>
                  <a:gd name="T2" fmla="*/ 16 w 18"/>
                  <a:gd name="T3" fmla="*/ 0 h 18"/>
                  <a:gd name="T4" fmla="*/ 0 w 18"/>
                  <a:gd name="T5" fmla="*/ 16 h 18"/>
                  <a:gd name="T6" fmla="*/ 2 w 18"/>
                  <a:gd name="T7" fmla="*/ 18 h 18"/>
                  <a:gd name="T8" fmla="*/ 4 w 18"/>
                  <a:gd name="T9" fmla="*/ 16 h 18"/>
                  <a:gd name="T10" fmla="*/ 16 w 18"/>
                  <a:gd name="T11" fmla="*/ 4 h 18"/>
                  <a:gd name="T12" fmla="*/ 16 w 18"/>
                  <a:gd name="T13" fmla="*/ 4 h 18"/>
                  <a:gd name="T14" fmla="*/ 18 w 18"/>
                  <a:gd name="T15" fmla="*/ 2 h 18"/>
                  <a:gd name="T16" fmla="*/ 16 w 18"/>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8">
                    <a:moveTo>
                      <a:pt x="16" y="0"/>
                    </a:moveTo>
                    <a:cubicBezTo>
                      <a:pt x="16" y="0"/>
                      <a:pt x="16" y="0"/>
                      <a:pt x="16" y="0"/>
                    </a:cubicBezTo>
                    <a:cubicBezTo>
                      <a:pt x="7" y="0"/>
                      <a:pt x="0" y="7"/>
                      <a:pt x="0" y="16"/>
                    </a:cubicBezTo>
                    <a:cubicBezTo>
                      <a:pt x="0" y="17"/>
                      <a:pt x="1" y="18"/>
                      <a:pt x="2" y="18"/>
                    </a:cubicBezTo>
                    <a:cubicBezTo>
                      <a:pt x="3" y="18"/>
                      <a:pt x="4" y="17"/>
                      <a:pt x="4" y="16"/>
                    </a:cubicBezTo>
                    <a:cubicBezTo>
                      <a:pt x="4" y="9"/>
                      <a:pt x="9" y="4"/>
                      <a:pt x="16" y="4"/>
                    </a:cubicBezTo>
                    <a:cubicBezTo>
                      <a:pt x="16" y="4"/>
                      <a:pt x="16" y="4"/>
                      <a:pt x="16" y="4"/>
                    </a:cubicBezTo>
                    <a:cubicBezTo>
                      <a:pt x="17" y="4"/>
                      <a:pt x="18" y="3"/>
                      <a:pt x="18" y="2"/>
                    </a:cubicBezTo>
                    <a:cubicBezTo>
                      <a:pt x="18" y="1"/>
                      <a:pt x="17" y="0"/>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sz="2800">
                  <a:latin typeface="Roboto condensed"/>
                  <a:ea typeface="+mn-ea"/>
                  <a:cs typeface="Roboto condensed"/>
                </a:endParaRPr>
              </a:p>
            </p:txBody>
          </p:sp>
          <p:sp>
            <p:nvSpPr>
              <p:cNvPr id="37" name="Freeform 146"/>
              <p:cNvSpPr>
                <a:spLocks noEditPoints="1"/>
              </p:cNvSpPr>
              <p:nvPr/>
            </p:nvSpPr>
            <p:spPr bwMode="auto">
              <a:xfrm>
                <a:off x="144463" y="46038"/>
                <a:ext cx="214313" cy="219075"/>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2 h 56"/>
                  <a:gd name="T12" fmla="*/ 4 w 56"/>
                  <a:gd name="T13" fmla="*/ 28 h 56"/>
                  <a:gd name="T14" fmla="*/ 28 w 56"/>
                  <a:gd name="T15" fmla="*/ 4 h 56"/>
                  <a:gd name="T16" fmla="*/ 52 w 56"/>
                  <a:gd name="T17" fmla="*/ 28 h 56"/>
                  <a:gd name="T18" fmla="*/ 28 w 56"/>
                  <a:gd name="T19" fmla="*/ 5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2" y="0"/>
                      <a:pt x="0" y="13"/>
                      <a:pt x="0" y="28"/>
                    </a:cubicBezTo>
                    <a:cubicBezTo>
                      <a:pt x="0" y="43"/>
                      <a:pt x="12" y="56"/>
                      <a:pt x="28" y="56"/>
                    </a:cubicBezTo>
                    <a:cubicBezTo>
                      <a:pt x="43" y="56"/>
                      <a:pt x="56" y="43"/>
                      <a:pt x="56" y="28"/>
                    </a:cubicBezTo>
                    <a:cubicBezTo>
                      <a:pt x="56" y="13"/>
                      <a:pt x="43" y="0"/>
                      <a:pt x="28" y="0"/>
                    </a:cubicBezTo>
                    <a:close/>
                    <a:moveTo>
                      <a:pt x="28" y="52"/>
                    </a:moveTo>
                    <a:cubicBezTo>
                      <a:pt x="15" y="52"/>
                      <a:pt x="4" y="41"/>
                      <a:pt x="4" y="28"/>
                    </a:cubicBezTo>
                    <a:cubicBezTo>
                      <a:pt x="4" y="15"/>
                      <a:pt x="15" y="4"/>
                      <a:pt x="28" y="4"/>
                    </a:cubicBezTo>
                    <a:cubicBezTo>
                      <a:pt x="41" y="4"/>
                      <a:pt x="52" y="15"/>
                      <a:pt x="52" y="28"/>
                    </a:cubicBezTo>
                    <a:cubicBezTo>
                      <a:pt x="52" y="41"/>
                      <a:pt x="41" y="52"/>
                      <a:pt x="28"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sz="2800">
                  <a:latin typeface="Roboto condensed"/>
                  <a:ea typeface="+mn-ea"/>
                  <a:cs typeface="Roboto condensed"/>
                </a:endParaRPr>
              </a:p>
            </p:txBody>
          </p:sp>
        </p:grpSp>
        <p:grpSp>
          <p:nvGrpSpPr>
            <p:cNvPr id="10" name="Group 31"/>
            <p:cNvGrpSpPr/>
            <p:nvPr/>
          </p:nvGrpSpPr>
          <p:grpSpPr>
            <a:xfrm>
              <a:off x="7063191" y="1857829"/>
              <a:ext cx="4396095" cy="1018242"/>
              <a:chOff x="4826000" y="920370"/>
              <a:chExt cx="3055069" cy="707628"/>
            </a:xfrm>
          </p:grpSpPr>
          <p:sp>
            <p:nvSpPr>
              <p:cNvPr id="33" name="텍스트 개체 틀 2"/>
              <p:cNvSpPr txBox="1"/>
              <p:nvPr/>
            </p:nvSpPr>
            <p:spPr>
              <a:xfrm>
                <a:off x="4826000" y="1184741"/>
                <a:ext cx="3055069" cy="443257"/>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a:buNone/>
                  <a:defRPr sz="1000" kern="1200" baseline="0">
                    <a:solidFill>
                      <a:schemeClr val="bg1">
                        <a:lumMod val="65000"/>
                      </a:schemeClr>
                    </a:solidFill>
                    <a:latin typeface="+mn-lt"/>
                    <a:ea typeface="+mn-ea"/>
                    <a:cs typeface="Rockwel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120000"/>
                  </a:lnSpc>
                </a:pPr>
                <a:r>
                  <a:rPr lang="en-US" altLang="ko-KR" sz="1050" b="1" dirty="0">
                    <a:solidFill>
                      <a:schemeClr val="bg1">
                        <a:lumMod val="50000"/>
                      </a:schemeClr>
                    </a:solidFill>
                    <a:latin typeface="Roboto condensed"/>
                    <a:cs typeface="Roboto condensed"/>
                  </a:rPr>
                  <a:t>First section: </a:t>
                </a:r>
                <a:r>
                  <a:rPr lang="en-US" altLang="ko-KR" sz="1050" dirty="0">
                    <a:solidFill>
                      <a:schemeClr val="bg1">
                        <a:lumMod val="50000"/>
                      </a:schemeClr>
                    </a:solidFill>
                    <a:latin typeface="Roboto condensed"/>
                    <a:cs typeface="Roboto condensed"/>
                  </a:rPr>
                  <a:t>Dolor sit amen, consectetur adipiscing elit. Integer nec Odio. Praesent Lib Ero. Sed cursus ante Dapibus.</a:t>
                </a:r>
              </a:p>
            </p:txBody>
          </p:sp>
          <p:sp>
            <p:nvSpPr>
              <p:cNvPr id="34" name="텍스트 개체 틀 2"/>
              <p:cNvSpPr txBox="1"/>
              <p:nvPr/>
            </p:nvSpPr>
            <p:spPr>
              <a:xfrm>
                <a:off x="4826000" y="920370"/>
                <a:ext cx="3055069" cy="314465"/>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a:buNone/>
                  <a:defRPr sz="1000" kern="1200" baseline="0">
                    <a:solidFill>
                      <a:schemeClr val="bg1">
                        <a:lumMod val="65000"/>
                      </a:schemeClr>
                    </a:solidFill>
                    <a:latin typeface="+mn-lt"/>
                    <a:ea typeface="+mn-ea"/>
                    <a:cs typeface="Rockwel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120000"/>
                  </a:lnSpc>
                </a:pPr>
                <a:r>
                  <a:rPr lang="en-US" altLang="ko-KR" sz="1800" dirty="0">
                    <a:solidFill>
                      <a:schemeClr val="bg1">
                        <a:lumMod val="50000"/>
                      </a:schemeClr>
                    </a:solidFill>
                    <a:latin typeface="Roboto condensed"/>
                    <a:cs typeface="Roboto condensed"/>
                  </a:rPr>
                  <a:t>Business Chart 01</a:t>
                </a:r>
              </a:p>
            </p:txBody>
          </p:sp>
        </p:grpSp>
        <p:sp>
          <p:nvSpPr>
            <p:cNvPr id="12" name="Rounded Rectangle 11"/>
            <p:cNvSpPr/>
            <p:nvPr/>
          </p:nvSpPr>
          <p:spPr>
            <a:xfrm>
              <a:off x="6358878" y="3191362"/>
              <a:ext cx="577486" cy="577485"/>
            </a:xfrm>
            <a:prstGeom prst="roundRect">
              <a:avLst>
                <a:gd name="adj" fmla="val 50000"/>
              </a:avLst>
            </a:prstGeom>
            <a:solidFill>
              <a:srgbClr val="D981B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Roboto condensed"/>
                <a:cs typeface="Roboto condensed"/>
              </a:endParaRPr>
            </a:p>
          </p:txBody>
        </p:sp>
        <p:grpSp>
          <p:nvGrpSpPr>
            <p:cNvPr id="13" name="Group 18"/>
            <p:cNvGrpSpPr/>
            <p:nvPr/>
          </p:nvGrpSpPr>
          <p:grpSpPr>
            <a:xfrm>
              <a:off x="6530853" y="3354175"/>
              <a:ext cx="250062" cy="250062"/>
              <a:chOff x="6350" y="4763"/>
              <a:chExt cx="492125" cy="492125"/>
            </a:xfrm>
            <a:solidFill>
              <a:schemeClr val="bg1"/>
            </a:solidFill>
          </p:grpSpPr>
          <p:sp>
            <p:nvSpPr>
              <p:cNvPr id="30" name="Freeform 156"/>
              <p:cNvSpPr>
                <a:spLocks noEditPoints="1"/>
              </p:cNvSpPr>
              <p:nvPr/>
            </p:nvSpPr>
            <p:spPr bwMode="auto">
              <a:xfrm>
                <a:off x="6350" y="4763"/>
                <a:ext cx="492125" cy="492125"/>
              </a:xfrm>
              <a:custGeom>
                <a:avLst/>
                <a:gdLst>
                  <a:gd name="T0" fmla="*/ 109 w 128"/>
                  <a:gd name="T1" fmla="*/ 48 h 128"/>
                  <a:gd name="T2" fmla="*/ 114 w 128"/>
                  <a:gd name="T3" fmla="*/ 33 h 128"/>
                  <a:gd name="T4" fmla="*/ 105 w 128"/>
                  <a:gd name="T5" fmla="*/ 15 h 128"/>
                  <a:gd name="T6" fmla="*/ 95 w 128"/>
                  <a:gd name="T7" fmla="*/ 14 h 128"/>
                  <a:gd name="T8" fmla="*/ 80 w 128"/>
                  <a:gd name="T9" fmla="*/ 19 h 128"/>
                  <a:gd name="T10" fmla="*/ 69 w 128"/>
                  <a:gd name="T11" fmla="*/ 0 h 128"/>
                  <a:gd name="T12" fmla="*/ 51 w 128"/>
                  <a:gd name="T13" fmla="*/ 6 h 128"/>
                  <a:gd name="T14" fmla="*/ 43 w 128"/>
                  <a:gd name="T15" fmla="*/ 21 h 128"/>
                  <a:gd name="T16" fmla="*/ 28 w 128"/>
                  <a:gd name="T17" fmla="*/ 13 h 128"/>
                  <a:gd name="T18" fmla="*/ 15 w 128"/>
                  <a:gd name="T19" fmla="*/ 23 h 128"/>
                  <a:gd name="T20" fmla="*/ 21 w 128"/>
                  <a:gd name="T21" fmla="*/ 43 h 128"/>
                  <a:gd name="T22" fmla="*/ 6 w 128"/>
                  <a:gd name="T23" fmla="*/ 51 h 128"/>
                  <a:gd name="T24" fmla="*/ 0 w 128"/>
                  <a:gd name="T25" fmla="*/ 69 h 128"/>
                  <a:gd name="T26" fmla="*/ 19 w 128"/>
                  <a:gd name="T27" fmla="*/ 80 h 128"/>
                  <a:gd name="T28" fmla="*/ 14 w 128"/>
                  <a:gd name="T29" fmla="*/ 95 h 128"/>
                  <a:gd name="T30" fmla="*/ 23 w 128"/>
                  <a:gd name="T31" fmla="*/ 113 h 128"/>
                  <a:gd name="T32" fmla="*/ 33 w 128"/>
                  <a:gd name="T33" fmla="*/ 114 h 128"/>
                  <a:gd name="T34" fmla="*/ 48 w 128"/>
                  <a:gd name="T35" fmla="*/ 109 h 128"/>
                  <a:gd name="T36" fmla="*/ 59 w 128"/>
                  <a:gd name="T37" fmla="*/ 128 h 128"/>
                  <a:gd name="T38" fmla="*/ 77 w 128"/>
                  <a:gd name="T39" fmla="*/ 122 h 128"/>
                  <a:gd name="T40" fmla="*/ 85 w 128"/>
                  <a:gd name="T41" fmla="*/ 107 h 128"/>
                  <a:gd name="T42" fmla="*/ 100 w 128"/>
                  <a:gd name="T43" fmla="*/ 115 h 128"/>
                  <a:gd name="T44" fmla="*/ 113 w 128"/>
                  <a:gd name="T45" fmla="*/ 105 h 128"/>
                  <a:gd name="T46" fmla="*/ 107 w 128"/>
                  <a:gd name="T47" fmla="*/ 85 h 128"/>
                  <a:gd name="T48" fmla="*/ 122 w 128"/>
                  <a:gd name="T49" fmla="*/ 77 h 128"/>
                  <a:gd name="T50" fmla="*/ 128 w 128"/>
                  <a:gd name="T51" fmla="*/ 59 h 128"/>
                  <a:gd name="T52" fmla="*/ 108 w 128"/>
                  <a:gd name="T53" fmla="*/ 72 h 128"/>
                  <a:gd name="T54" fmla="*/ 100 w 128"/>
                  <a:gd name="T55" fmla="*/ 81 h 128"/>
                  <a:gd name="T56" fmla="*/ 107 w 128"/>
                  <a:gd name="T57" fmla="*/ 100 h 128"/>
                  <a:gd name="T58" fmla="*/ 89 w 128"/>
                  <a:gd name="T59" fmla="*/ 101 h 128"/>
                  <a:gd name="T60" fmla="*/ 81 w 128"/>
                  <a:gd name="T61" fmla="*/ 100 h 128"/>
                  <a:gd name="T62" fmla="*/ 72 w 128"/>
                  <a:gd name="T63" fmla="*/ 108 h 128"/>
                  <a:gd name="T64" fmla="*/ 59 w 128"/>
                  <a:gd name="T65" fmla="*/ 120 h 128"/>
                  <a:gd name="T66" fmla="*/ 51 w 128"/>
                  <a:gd name="T67" fmla="*/ 102 h 128"/>
                  <a:gd name="T68" fmla="*/ 43 w 128"/>
                  <a:gd name="T69" fmla="*/ 99 h 128"/>
                  <a:gd name="T70" fmla="*/ 28 w 128"/>
                  <a:gd name="T71" fmla="*/ 107 h 128"/>
                  <a:gd name="T72" fmla="*/ 27 w 128"/>
                  <a:gd name="T73" fmla="*/ 89 h 128"/>
                  <a:gd name="T74" fmla="*/ 26 w 128"/>
                  <a:gd name="T75" fmla="*/ 77 h 128"/>
                  <a:gd name="T76" fmla="*/ 8 w 128"/>
                  <a:gd name="T77" fmla="*/ 69 h 128"/>
                  <a:gd name="T78" fmla="*/ 20 w 128"/>
                  <a:gd name="T79" fmla="*/ 56 h 128"/>
                  <a:gd name="T80" fmla="*/ 28 w 128"/>
                  <a:gd name="T81" fmla="*/ 47 h 128"/>
                  <a:gd name="T82" fmla="*/ 21 w 128"/>
                  <a:gd name="T83" fmla="*/ 28 h 128"/>
                  <a:gd name="T84" fmla="*/ 39 w 128"/>
                  <a:gd name="T85" fmla="*/ 27 h 128"/>
                  <a:gd name="T86" fmla="*/ 47 w 128"/>
                  <a:gd name="T87" fmla="*/ 28 h 128"/>
                  <a:gd name="T88" fmla="*/ 56 w 128"/>
                  <a:gd name="T89" fmla="*/ 20 h 128"/>
                  <a:gd name="T90" fmla="*/ 69 w 128"/>
                  <a:gd name="T91" fmla="*/ 8 h 128"/>
                  <a:gd name="T92" fmla="*/ 77 w 128"/>
                  <a:gd name="T93" fmla="*/ 26 h 128"/>
                  <a:gd name="T94" fmla="*/ 85 w 128"/>
                  <a:gd name="T95" fmla="*/ 29 h 128"/>
                  <a:gd name="T96" fmla="*/ 100 w 128"/>
                  <a:gd name="T97" fmla="*/ 21 h 128"/>
                  <a:gd name="T98" fmla="*/ 101 w 128"/>
                  <a:gd name="T99" fmla="*/ 39 h 128"/>
                  <a:gd name="T100" fmla="*/ 102 w 128"/>
                  <a:gd name="T101" fmla="*/ 51 h 128"/>
                  <a:gd name="T102" fmla="*/ 120 w 128"/>
                  <a:gd name="T103" fmla="*/ 59 h 128"/>
                  <a:gd name="T104" fmla="*/ 108 w 128"/>
                  <a:gd name="T105"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128">
                    <a:moveTo>
                      <a:pt x="122" y="51"/>
                    </a:moveTo>
                    <a:cubicBezTo>
                      <a:pt x="109" y="48"/>
                      <a:pt x="109" y="48"/>
                      <a:pt x="109" y="48"/>
                    </a:cubicBezTo>
                    <a:cubicBezTo>
                      <a:pt x="109" y="46"/>
                      <a:pt x="108" y="45"/>
                      <a:pt x="107" y="43"/>
                    </a:cubicBezTo>
                    <a:cubicBezTo>
                      <a:pt x="114" y="33"/>
                      <a:pt x="114" y="33"/>
                      <a:pt x="114" y="33"/>
                    </a:cubicBezTo>
                    <a:cubicBezTo>
                      <a:pt x="116" y="30"/>
                      <a:pt x="116" y="25"/>
                      <a:pt x="113" y="23"/>
                    </a:cubicBezTo>
                    <a:cubicBezTo>
                      <a:pt x="105" y="15"/>
                      <a:pt x="105" y="15"/>
                      <a:pt x="105" y="15"/>
                    </a:cubicBezTo>
                    <a:cubicBezTo>
                      <a:pt x="104" y="13"/>
                      <a:pt x="102" y="13"/>
                      <a:pt x="100" y="13"/>
                    </a:cubicBezTo>
                    <a:cubicBezTo>
                      <a:pt x="98" y="13"/>
                      <a:pt x="97" y="13"/>
                      <a:pt x="95" y="14"/>
                    </a:cubicBezTo>
                    <a:cubicBezTo>
                      <a:pt x="85" y="21"/>
                      <a:pt x="85" y="21"/>
                      <a:pt x="85" y="21"/>
                    </a:cubicBezTo>
                    <a:cubicBezTo>
                      <a:pt x="83" y="20"/>
                      <a:pt x="82" y="19"/>
                      <a:pt x="80" y="19"/>
                    </a:cubicBezTo>
                    <a:cubicBezTo>
                      <a:pt x="77" y="6"/>
                      <a:pt x="77" y="6"/>
                      <a:pt x="77" y="6"/>
                    </a:cubicBezTo>
                    <a:cubicBezTo>
                      <a:pt x="77" y="3"/>
                      <a:pt x="73" y="0"/>
                      <a:pt x="69" y="0"/>
                    </a:cubicBezTo>
                    <a:cubicBezTo>
                      <a:pt x="59" y="0"/>
                      <a:pt x="59" y="0"/>
                      <a:pt x="59" y="0"/>
                    </a:cubicBezTo>
                    <a:cubicBezTo>
                      <a:pt x="55" y="0"/>
                      <a:pt x="51" y="3"/>
                      <a:pt x="51" y="6"/>
                    </a:cubicBezTo>
                    <a:cubicBezTo>
                      <a:pt x="48" y="19"/>
                      <a:pt x="48" y="19"/>
                      <a:pt x="48" y="19"/>
                    </a:cubicBezTo>
                    <a:cubicBezTo>
                      <a:pt x="46" y="19"/>
                      <a:pt x="45" y="20"/>
                      <a:pt x="43" y="21"/>
                    </a:cubicBezTo>
                    <a:cubicBezTo>
                      <a:pt x="33" y="14"/>
                      <a:pt x="33" y="14"/>
                      <a:pt x="33" y="14"/>
                    </a:cubicBezTo>
                    <a:cubicBezTo>
                      <a:pt x="31" y="13"/>
                      <a:pt x="30" y="13"/>
                      <a:pt x="28" y="13"/>
                    </a:cubicBezTo>
                    <a:cubicBezTo>
                      <a:pt x="26" y="13"/>
                      <a:pt x="24" y="13"/>
                      <a:pt x="23" y="15"/>
                    </a:cubicBezTo>
                    <a:cubicBezTo>
                      <a:pt x="15" y="23"/>
                      <a:pt x="15" y="23"/>
                      <a:pt x="15" y="23"/>
                    </a:cubicBezTo>
                    <a:cubicBezTo>
                      <a:pt x="12" y="25"/>
                      <a:pt x="12" y="30"/>
                      <a:pt x="14" y="33"/>
                    </a:cubicBezTo>
                    <a:cubicBezTo>
                      <a:pt x="21" y="43"/>
                      <a:pt x="21" y="43"/>
                      <a:pt x="21" y="43"/>
                    </a:cubicBezTo>
                    <a:cubicBezTo>
                      <a:pt x="20" y="45"/>
                      <a:pt x="19" y="46"/>
                      <a:pt x="19" y="48"/>
                    </a:cubicBezTo>
                    <a:cubicBezTo>
                      <a:pt x="6" y="51"/>
                      <a:pt x="6" y="51"/>
                      <a:pt x="6" y="51"/>
                    </a:cubicBezTo>
                    <a:cubicBezTo>
                      <a:pt x="3" y="51"/>
                      <a:pt x="0" y="55"/>
                      <a:pt x="0" y="59"/>
                    </a:cubicBezTo>
                    <a:cubicBezTo>
                      <a:pt x="0" y="69"/>
                      <a:pt x="0" y="69"/>
                      <a:pt x="0" y="69"/>
                    </a:cubicBezTo>
                    <a:cubicBezTo>
                      <a:pt x="0" y="73"/>
                      <a:pt x="3" y="77"/>
                      <a:pt x="6" y="77"/>
                    </a:cubicBezTo>
                    <a:cubicBezTo>
                      <a:pt x="19" y="80"/>
                      <a:pt x="19" y="80"/>
                      <a:pt x="19" y="80"/>
                    </a:cubicBezTo>
                    <a:cubicBezTo>
                      <a:pt x="19" y="82"/>
                      <a:pt x="20" y="83"/>
                      <a:pt x="21" y="85"/>
                    </a:cubicBezTo>
                    <a:cubicBezTo>
                      <a:pt x="14" y="95"/>
                      <a:pt x="14" y="95"/>
                      <a:pt x="14" y="95"/>
                    </a:cubicBezTo>
                    <a:cubicBezTo>
                      <a:pt x="12" y="98"/>
                      <a:pt x="12" y="103"/>
                      <a:pt x="15" y="105"/>
                    </a:cubicBezTo>
                    <a:cubicBezTo>
                      <a:pt x="23" y="113"/>
                      <a:pt x="23" y="113"/>
                      <a:pt x="23" y="113"/>
                    </a:cubicBezTo>
                    <a:cubicBezTo>
                      <a:pt x="24" y="115"/>
                      <a:pt x="26" y="115"/>
                      <a:pt x="28" y="115"/>
                    </a:cubicBezTo>
                    <a:cubicBezTo>
                      <a:pt x="30" y="115"/>
                      <a:pt x="31" y="115"/>
                      <a:pt x="33" y="114"/>
                    </a:cubicBezTo>
                    <a:cubicBezTo>
                      <a:pt x="43" y="107"/>
                      <a:pt x="43" y="107"/>
                      <a:pt x="43" y="107"/>
                    </a:cubicBezTo>
                    <a:cubicBezTo>
                      <a:pt x="45" y="108"/>
                      <a:pt x="46" y="109"/>
                      <a:pt x="48" y="109"/>
                    </a:cubicBezTo>
                    <a:cubicBezTo>
                      <a:pt x="51" y="122"/>
                      <a:pt x="51" y="122"/>
                      <a:pt x="51" y="122"/>
                    </a:cubicBezTo>
                    <a:cubicBezTo>
                      <a:pt x="51" y="125"/>
                      <a:pt x="55" y="128"/>
                      <a:pt x="59" y="128"/>
                    </a:cubicBezTo>
                    <a:cubicBezTo>
                      <a:pt x="69" y="128"/>
                      <a:pt x="69" y="128"/>
                      <a:pt x="69" y="128"/>
                    </a:cubicBezTo>
                    <a:cubicBezTo>
                      <a:pt x="73" y="128"/>
                      <a:pt x="77" y="125"/>
                      <a:pt x="77" y="122"/>
                    </a:cubicBezTo>
                    <a:cubicBezTo>
                      <a:pt x="80" y="109"/>
                      <a:pt x="80" y="109"/>
                      <a:pt x="80" y="109"/>
                    </a:cubicBezTo>
                    <a:cubicBezTo>
                      <a:pt x="82" y="109"/>
                      <a:pt x="83" y="108"/>
                      <a:pt x="85" y="107"/>
                    </a:cubicBezTo>
                    <a:cubicBezTo>
                      <a:pt x="95" y="114"/>
                      <a:pt x="95" y="114"/>
                      <a:pt x="95" y="114"/>
                    </a:cubicBezTo>
                    <a:cubicBezTo>
                      <a:pt x="97" y="115"/>
                      <a:pt x="98" y="115"/>
                      <a:pt x="100" y="115"/>
                    </a:cubicBezTo>
                    <a:cubicBezTo>
                      <a:pt x="102" y="115"/>
                      <a:pt x="104" y="115"/>
                      <a:pt x="105" y="113"/>
                    </a:cubicBezTo>
                    <a:cubicBezTo>
                      <a:pt x="113" y="105"/>
                      <a:pt x="113" y="105"/>
                      <a:pt x="113" y="105"/>
                    </a:cubicBezTo>
                    <a:cubicBezTo>
                      <a:pt x="116" y="103"/>
                      <a:pt x="116" y="98"/>
                      <a:pt x="114" y="95"/>
                    </a:cubicBezTo>
                    <a:cubicBezTo>
                      <a:pt x="107" y="85"/>
                      <a:pt x="107" y="85"/>
                      <a:pt x="107" y="85"/>
                    </a:cubicBezTo>
                    <a:cubicBezTo>
                      <a:pt x="108" y="83"/>
                      <a:pt x="109" y="82"/>
                      <a:pt x="109" y="80"/>
                    </a:cubicBezTo>
                    <a:cubicBezTo>
                      <a:pt x="122" y="77"/>
                      <a:pt x="122" y="77"/>
                      <a:pt x="122" y="77"/>
                    </a:cubicBezTo>
                    <a:cubicBezTo>
                      <a:pt x="125" y="77"/>
                      <a:pt x="128" y="73"/>
                      <a:pt x="128" y="69"/>
                    </a:cubicBezTo>
                    <a:cubicBezTo>
                      <a:pt x="128" y="59"/>
                      <a:pt x="128" y="59"/>
                      <a:pt x="128" y="59"/>
                    </a:cubicBezTo>
                    <a:cubicBezTo>
                      <a:pt x="128" y="55"/>
                      <a:pt x="125" y="51"/>
                      <a:pt x="122" y="51"/>
                    </a:cubicBezTo>
                    <a:close/>
                    <a:moveTo>
                      <a:pt x="108" y="72"/>
                    </a:moveTo>
                    <a:cubicBezTo>
                      <a:pt x="105" y="72"/>
                      <a:pt x="103" y="74"/>
                      <a:pt x="102" y="77"/>
                    </a:cubicBezTo>
                    <a:cubicBezTo>
                      <a:pt x="101" y="79"/>
                      <a:pt x="101" y="80"/>
                      <a:pt x="100" y="81"/>
                    </a:cubicBezTo>
                    <a:cubicBezTo>
                      <a:pt x="99" y="84"/>
                      <a:pt x="99" y="87"/>
                      <a:pt x="101" y="89"/>
                    </a:cubicBezTo>
                    <a:cubicBezTo>
                      <a:pt x="107" y="100"/>
                      <a:pt x="107" y="100"/>
                      <a:pt x="107" y="100"/>
                    </a:cubicBezTo>
                    <a:cubicBezTo>
                      <a:pt x="100" y="107"/>
                      <a:pt x="100" y="107"/>
                      <a:pt x="100" y="107"/>
                    </a:cubicBezTo>
                    <a:cubicBezTo>
                      <a:pt x="89" y="101"/>
                      <a:pt x="89" y="101"/>
                      <a:pt x="89" y="101"/>
                    </a:cubicBezTo>
                    <a:cubicBezTo>
                      <a:pt x="88" y="100"/>
                      <a:pt x="86" y="99"/>
                      <a:pt x="85" y="99"/>
                    </a:cubicBezTo>
                    <a:cubicBezTo>
                      <a:pt x="84" y="99"/>
                      <a:pt x="83" y="99"/>
                      <a:pt x="81" y="100"/>
                    </a:cubicBezTo>
                    <a:cubicBezTo>
                      <a:pt x="80" y="101"/>
                      <a:pt x="79" y="101"/>
                      <a:pt x="77" y="102"/>
                    </a:cubicBezTo>
                    <a:cubicBezTo>
                      <a:pt x="74" y="103"/>
                      <a:pt x="72" y="105"/>
                      <a:pt x="72" y="108"/>
                    </a:cubicBezTo>
                    <a:cubicBezTo>
                      <a:pt x="69" y="120"/>
                      <a:pt x="69" y="120"/>
                      <a:pt x="69" y="120"/>
                    </a:cubicBezTo>
                    <a:cubicBezTo>
                      <a:pt x="59" y="120"/>
                      <a:pt x="59" y="120"/>
                      <a:pt x="59" y="120"/>
                    </a:cubicBezTo>
                    <a:cubicBezTo>
                      <a:pt x="56" y="108"/>
                      <a:pt x="56" y="108"/>
                      <a:pt x="56" y="108"/>
                    </a:cubicBezTo>
                    <a:cubicBezTo>
                      <a:pt x="56" y="105"/>
                      <a:pt x="54" y="103"/>
                      <a:pt x="51" y="102"/>
                    </a:cubicBezTo>
                    <a:cubicBezTo>
                      <a:pt x="49" y="101"/>
                      <a:pt x="48" y="101"/>
                      <a:pt x="47" y="100"/>
                    </a:cubicBezTo>
                    <a:cubicBezTo>
                      <a:pt x="45" y="99"/>
                      <a:pt x="44" y="99"/>
                      <a:pt x="43" y="99"/>
                    </a:cubicBezTo>
                    <a:cubicBezTo>
                      <a:pt x="42" y="99"/>
                      <a:pt x="40" y="100"/>
                      <a:pt x="39" y="101"/>
                    </a:cubicBezTo>
                    <a:cubicBezTo>
                      <a:pt x="28" y="107"/>
                      <a:pt x="28" y="107"/>
                      <a:pt x="28" y="107"/>
                    </a:cubicBezTo>
                    <a:cubicBezTo>
                      <a:pt x="21" y="100"/>
                      <a:pt x="21" y="100"/>
                      <a:pt x="21" y="100"/>
                    </a:cubicBezTo>
                    <a:cubicBezTo>
                      <a:pt x="27" y="89"/>
                      <a:pt x="27" y="89"/>
                      <a:pt x="27" y="89"/>
                    </a:cubicBezTo>
                    <a:cubicBezTo>
                      <a:pt x="29" y="87"/>
                      <a:pt x="29" y="84"/>
                      <a:pt x="28" y="81"/>
                    </a:cubicBezTo>
                    <a:cubicBezTo>
                      <a:pt x="27" y="80"/>
                      <a:pt x="27" y="79"/>
                      <a:pt x="26" y="77"/>
                    </a:cubicBezTo>
                    <a:cubicBezTo>
                      <a:pt x="25" y="74"/>
                      <a:pt x="23" y="72"/>
                      <a:pt x="20" y="72"/>
                    </a:cubicBezTo>
                    <a:cubicBezTo>
                      <a:pt x="8" y="69"/>
                      <a:pt x="8" y="69"/>
                      <a:pt x="8" y="69"/>
                    </a:cubicBezTo>
                    <a:cubicBezTo>
                      <a:pt x="8" y="59"/>
                      <a:pt x="8" y="59"/>
                      <a:pt x="8" y="59"/>
                    </a:cubicBezTo>
                    <a:cubicBezTo>
                      <a:pt x="20" y="56"/>
                      <a:pt x="20" y="56"/>
                      <a:pt x="20" y="56"/>
                    </a:cubicBezTo>
                    <a:cubicBezTo>
                      <a:pt x="23" y="56"/>
                      <a:pt x="25" y="54"/>
                      <a:pt x="26" y="51"/>
                    </a:cubicBezTo>
                    <a:cubicBezTo>
                      <a:pt x="27" y="49"/>
                      <a:pt x="27" y="48"/>
                      <a:pt x="28" y="47"/>
                    </a:cubicBezTo>
                    <a:cubicBezTo>
                      <a:pt x="29" y="44"/>
                      <a:pt x="29" y="41"/>
                      <a:pt x="27" y="39"/>
                    </a:cubicBezTo>
                    <a:cubicBezTo>
                      <a:pt x="21" y="28"/>
                      <a:pt x="21" y="28"/>
                      <a:pt x="21" y="28"/>
                    </a:cubicBezTo>
                    <a:cubicBezTo>
                      <a:pt x="28" y="21"/>
                      <a:pt x="28" y="21"/>
                      <a:pt x="28" y="21"/>
                    </a:cubicBezTo>
                    <a:cubicBezTo>
                      <a:pt x="39" y="27"/>
                      <a:pt x="39" y="27"/>
                      <a:pt x="39" y="27"/>
                    </a:cubicBezTo>
                    <a:cubicBezTo>
                      <a:pt x="40" y="28"/>
                      <a:pt x="42" y="29"/>
                      <a:pt x="43" y="29"/>
                    </a:cubicBezTo>
                    <a:cubicBezTo>
                      <a:pt x="44" y="29"/>
                      <a:pt x="45" y="29"/>
                      <a:pt x="47" y="28"/>
                    </a:cubicBezTo>
                    <a:cubicBezTo>
                      <a:pt x="48" y="27"/>
                      <a:pt x="49" y="27"/>
                      <a:pt x="51" y="26"/>
                    </a:cubicBezTo>
                    <a:cubicBezTo>
                      <a:pt x="54" y="25"/>
                      <a:pt x="56" y="23"/>
                      <a:pt x="56" y="20"/>
                    </a:cubicBezTo>
                    <a:cubicBezTo>
                      <a:pt x="59" y="8"/>
                      <a:pt x="59" y="8"/>
                      <a:pt x="59" y="8"/>
                    </a:cubicBezTo>
                    <a:cubicBezTo>
                      <a:pt x="69" y="8"/>
                      <a:pt x="69" y="8"/>
                      <a:pt x="69" y="8"/>
                    </a:cubicBezTo>
                    <a:cubicBezTo>
                      <a:pt x="72" y="20"/>
                      <a:pt x="72" y="20"/>
                      <a:pt x="72" y="20"/>
                    </a:cubicBezTo>
                    <a:cubicBezTo>
                      <a:pt x="72" y="23"/>
                      <a:pt x="74" y="25"/>
                      <a:pt x="77" y="26"/>
                    </a:cubicBezTo>
                    <a:cubicBezTo>
                      <a:pt x="79" y="27"/>
                      <a:pt x="80" y="27"/>
                      <a:pt x="81" y="28"/>
                    </a:cubicBezTo>
                    <a:cubicBezTo>
                      <a:pt x="83" y="29"/>
                      <a:pt x="84" y="29"/>
                      <a:pt x="85" y="29"/>
                    </a:cubicBezTo>
                    <a:cubicBezTo>
                      <a:pt x="86" y="29"/>
                      <a:pt x="88" y="28"/>
                      <a:pt x="89" y="27"/>
                    </a:cubicBezTo>
                    <a:cubicBezTo>
                      <a:pt x="100" y="21"/>
                      <a:pt x="100" y="21"/>
                      <a:pt x="100" y="21"/>
                    </a:cubicBezTo>
                    <a:cubicBezTo>
                      <a:pt x="107" y="28"/>
                      <a:pt x="107" y="28"/>
                      <a:pt x="107" y="28"/>
                    </a:cubicBezTo>
                    <a:cubicBezTo>
                      <a:pt x="101" y="39"/>
                      <a:pt x="101" y="39"/>
                      <a:pt x="101" y="39"/>
                    </a:cubicBezTo>
                    <a:cubicBezTo>
                      <a:pt x="99" y="41"/>
                      <a:pt x="99" y="44"/>
                      <a:pt x="100" y="47"/>
                    </a:cubicBezTo>
                    <a:cubicBezTo>
                      <a:pt x="101" y="48"/>
                      <a:pt x="101" y="49"/>
                      <a:pt x="102" y="51"/>
                    </a:cubicBezTo>
                    <a:cubicBezTo>
                      <a:pt x="103" y="54"/>
                      <a:pt x="105" y="56"/>
                      <a:pt x="108" y="56"/>
                    </a:cubicBezTo>
                    <a:cubicBezTo>
                      <a:pt x="120" y="59"/>
                      <a:pt x="120" y="59"/>
                      <a:pt x="120" y="59"/>
                    </a:cubicBezTo>
                    <a:cubicBezTo>
                      <a:pt x="120" y="69"/>
                      <a:pt x="120" y="69"/>
                      <a:pt x="120" y="69"/>
                    </a:cubicBezTo>
                    <a:lnTo>
                      <a:pt x="108"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sz="2800">
                  <a:latin typeface="Roboto condensed"/>
                  <a:ea typeface="+mn-ea"/>
                  <a:cs typeface="Roboto condensed"/>
                </a:endParaRPr>
              </a:p>
            </p:txBody>
          </p:sp>
          <p:sp>
            <p:nvSpPr>
              <p:cNvPr id="31" name="Freeform 157"/>
              <p:cNvSpPr>
                <a:spLocks noEditPoints="1"/>
              </p:cNvSpPr>
              <p:nvPr/>
            </p:nvSpPr>
            <p:spPr bwMode="auto">
              <a:xfrm>
                <a:off x="146050" y="144463"/>
                <a:ext cx="214313" cy="214313"/>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3 h 56"/>
                  <a:gd name="T12" fmla="*/ 4 w 56"/>
                  <a:gd name="T13" fmla="*/ 28 h 56"/>
                  <a:gd name="T14" fmla="*/ 28 w 56"/>
                  <a:gd name="T15" fmla="*/ 4 h 56"/>
                  <a:gd name="T16" fmla="*/ 53 w 56"/>
                  <a:gd name="T17" fmla="*/ 28 h 56"/>
                  <a:gd name="T18" fmla="*/ 28 w 56"/>
                  <a:gd name="T1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3" y="0"/>
                      <a:pt x="0" y="13"/>
                      <a:pt x="0" y="28"/>
                    </a:cubicBezTo>
                    <a:cubicBezTo>
                      <a:pt x="0" y="43"/>
                      <a:pt x="13" y="56"/>
                      <a:pt x="28" y="56"/>
                    </a:cubicBezTo>
                    <a:cubicBezTo>
                      <a:pt x="43" y="56"/>
                      <a:pt x="56" y="43"/>
                      <a:pt x="56" y="28"/>
                    </a:cubicBezTo>
                    <a:cubicBezTo>
                      <a:pt x="56" y="13"/>
                      <a:pt x="43" y="0"/>
                      <a:pt x="28" y="0"/>
                    </a:cubicBezTo>
                    <a:close/>
                    <a:moveTo>
                      <a:pt x="28" y="53"/>
                    </a:moveTo>
                    <a:cubicBezTo>
                      <a:pt x="14" y="53"/>
                      <a:pt x="4" y="42"/>
                      <a:pt x="4" y="28"/>
                    </a:cubicBezTo>
                    <a:cubicBezTo>
                      <a:pt x="4" y="14"/>
                      <a:pt x="14" y="4"/>
                      <a:pt x="28" y="4"/>
                    </a:cubicBezTo>
                    <a:cubicBezTo>
                      <a:pt x="42" y="4"/>
                      <a:pt x="53" y="14"/>
                      <a:pt x="53" y="28"/>
                    </a:cubicBezTo>
                    <a:cubicBezTo>
                      <a:pt x="53" y="42"/>
                      <a:pt x="42" y="53"/>
                      <a:pt x="28"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sz="2800">
                  <a:latin typeface="Roboto condensed"/>
                  <a:ea typeface="+mn-ea"/>
                  <a:cs typeface="Roboto condensed"/>
                </a:endParaRPr>
              </a:p>
            </p:txBody>
          </p:sp>
          <p:sp>
            <p:nvSpPr>
              <p:cNvPr id="32" name="Freeform 158"/>
              <p:cNvSpPr>
                <a:spLocks noEditPoints="1"/>
              </p:cNvSpPr>
              <p:nvPr/>
            </p:nvSpPr>
            <p:spPr bwMode="auto">
              <a:xfrm>
                <a:off x="192088" y="190501"/>
                <a:ext cx="122238" cy="122238"/>
              </a:xfrm>
              <a:custGeom>
                <a:avLst/>
                <a:gdLst>
                  <a:gd name="T0" fmla="*/ 16 w 32"/>
                  <a:gd name="T1" fmla="*/ 0 h 32"/>
                  <a:gd name="T2" fmla="*/ 0 w 32"/>
                  <a:gd name="T3" fmla="*/ 16 h 32"/>
                  <a:gd name="T4" fmla="*/ 16 w 32"/>
                  <a:gd name="T5" fmla="*/ 32 h 32"/>
                  <a:gd name="T6" fmla="*/ 32 w 32"/>
                  <a:gd name="T7" fmla="*/ 16 h 32"/>
                  <a:gd name="T8" fmla="*/ 16 w 32"/>
                  <a:gd name="T9" fmla="*/ 0 h 32"/>
                  <a:gd name="T10" fmla="*/ 16 w 32"/>
                  <a:gd name="T11" fmla="*/ 28 h 32"/>
                  <a:gd name="T12" fmla="*/ 4 w 32"/>
                  <a:gd name="T13" fmla="*/ 16 h 32"/>
                  <a:gd name="T14" fmla="*/ 16 w 32"/>
                  <a:gd name="T15" fmla="*/ 4 h 32"/>
                  <a:gd name="T16" fmla="*/ 28 w 32"/>
                  <a:gd name="T17" fmla="*/ 16 h 32"/>
                  <a:gd name="T18" fmla="*/ 16 w 32"/>
                  <a:gd name="T1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0"/>
                    </a:moveTo>
                    <a:cubicBezTo>
                      <a:pt x="7" y="0"/>
                      <a:pt x="0" y="7"/>
                      <a:pt x="0" y="16"/>
                    </a:cubicBezTo>
                    <a:cubicBezTo>
                      <a:pt x="0" y="25"/>
                      <a:pt x="7" y="32"/>
                      <a:pt x="16" y="32"/>
                    </a:cubicBezTo>
                    <a:cubicBezTo>
                      <a:pt x="25" y="32"/>
                      <a:pt x="32" y="25"/>
                      <a:pt x="32" y="16"/>
                    </a:cubicBezTo>
                    <a:cubicBezTo>
                      <a:pt x="32" y="7"/>
                      <a:pt x="25" y="0"/>
                      <a:pt x="16" y="0"/>
                    </a:cubicBezTo>
                    <a:close/>
                    <a:moveTo>
                      <a:pt x="16" y="28"/>
                    </a:moveTo>
                    <a:cubicBezTo>
                      <a:pt x="9" y="28"/>
                      <a:pt x="4" y="23"/>
                      <a:pt x="4" y="16"/>
                    </a:cubicBezTo>
                    <a:cubicBezTo>
                      <a:pt x="4" y="9"/>
                      <a:pt x="9" y="4"/>
                      <a:pt x="16" y="4"/>
                    </a:cubicBezTo>
                    <a:cubicBezTo>
                      <a:pt x="23" y="4"/>
                      <a:pt x="28" y="9"/>
                      <a:pt x="28" y="16"/>
                    </a:cubicBezTo>
                    <a:cubicBezTo>
                      <a:pt x="28" y="23"/>
                      <a:pt x="23" y="28"/>
                      <a:pt x="16"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sz="2800">
                  <a:latin typeface="Roboto condensed"/>
                  <a:ea typeface="+mn-ea"/>
                  <a:cs typeface="Roboto condensed"/>
                </a:endParaRPr>
              </a:p>
            </p:txBody>
          </p:sp>
        </p:grpSp>
        <p:grpSp>
          <p:nvGrpSpPr>
            <p:cNvPr id="14" name="Group 35"/>
            <p:cNvGrpSpPr/>
            <p:nvPr/>
          </p:nvGrpSpPr>
          <p:grpSpPr>
            <a:xfrm>
              <a:off x="7063191" y="3020567"/>
              <a:ext cx="4396095" cy="1018242"/>
              <a:chOff x="4826000" y="920370"/>
              <a:chExt cx="3055069" cy="707628"/>
            </a:xfrm>
          </p:grpSpPr>
          <p:sp>
            <p:nvSpPr>
              <p:cNvPr id="28" name="텍스트 개체 틀 2"/>
              <p:cNvSpPr txBox="1"/>
              <p:nvPr/>
            </p:nvSpPr>
            <p:spPr>
              <a:xfrm>
                <a:off x="4826000" y="1184741"/>
                <a:ext cx="3055069" cy="443257"/>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buFont typeface="Arial"/>
                  <a:buNone/>
                  <a:defRPr sz="1000" kern="1200" baseline="0">
                    <a:solidFill>
                      <a:schemeClr val="bg1">
                        <a:lumMod val="65000"/>
                      </a:schemeClr>
                    </a:solidFill>
                    <a:latin typeface="+mn-lt"/>
                    <a:ea typeface="+mn-ea"/>
                    <a:cs typeface="Rockwel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120000"/>
                  </a:lnSpc>
                </a:pPr>
                <a:r>
                  <a:rPr lang="en-US" altLang="ko-KR" sz="1100" b="1" dirty="0">
                    <a:solidFill>
                      <a:schemeClr val="bg1">
                        <a:lumMod val="50000"/>
                      </a:schemeClr>
                    </a:solidFill>
                    <a:latin typeface="Roboto condensed"/>
                    <a:cs typeface="Roboto condensed"/>
                  </a:rPr>
                  <a:t>First section: </a:t>
                </a:r>
                <a:r>
                  <a:rPr lang="en-US" altLang="ko-KR" sz="1100" dirty="0">
                    <a:solidFill>
                      <a:schemeClr val="bg1">
                        <a:lumMod val="50000"/>
                      </a:schemeClr>
                    </a:solidFill>
                    <a:latin typeface="Roboto condensed"/>
                    <a:cs typeface="Roboto condensed"/>
                  </a:rPr>
                  <a:t>Dolor sit amen, consectetur adipiscing elit. Integer nec Odio. Praesent Lib Ero. Sed cursus ante Dapibus.</a:t>
                </a:r>
              </a:p>
            </p:txBody>
          </p:sp>
          <p:sp>
            <p:nvSpPr>
              <p:cNvPr id="29" name="텍스트 개체 틀 2"/>
              <p:cNvSpPr txBox="1"/>
              <p:nvPr/>
            </p:nvSpPr>
            <p:spPr>
              <a:xfrm>
                <a:off x="4826000" y="920370"/>
                <a:ext cx="3055069" cy="314465"/>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a:buNone/>
                  <a:defRPr sz="1000" kern="1200" baseline="0">
                    <a:solidFill>
                      <a:schemeClr val="bg1">
                        <a:lumMod val="65000"/>
                      </a:schemeClr>
                    </a:solidFill>
                    <a:latin typeface="+mn-lt"/>
                    <a:ea typeface="+mn-ea"/>
                    <a:cs typeface="Rockwel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120000"/>
                  </a:lnSpc>
                </a:pPr>
                <a:r>
                  <a:rPr lang="en-US" altLang="ko-KR" sz="1800" dirty="0">
                    <a:solidFill>
                      <a:schemeClr val="bg1">
                        <a:lumMod val="50000"/>
                      </a:schemeClr>
                    </a:solidFill>
                    <a:latin typeface="Roboto condensed"/>
                    <a:cs typeface="Roboto condensed"/>
                  </a:rPr>
                  <a:t>Business Chart 01</a:t>
                </a:r>
              </a:p>
            </p:txBody>
          </p:sp>
        </p:grpSp>
        <p:sp>
          <p:nvSpPr>
            <p:cNvPr id="15" name="Rounded Rectangle 10"/>
            <p:cNvSpPr/>
            <p:nvPr/>
          </p:nvSpPr>
          <p:spPr>
            <a:xfrm>
              <a:off x="6363193" y="4348708"/>
              <a:ext cx="577486" cy="577485"/>
            </a:xfrm>
            <a:prstGeom prst="roundRect">
              <a:avLst>
                <a:gd name="adj" fmla="val 50000"/>
              </a:avLst>
            </a:prstGeom>
            <a:solidFill>
              <a:srgbClr val="7FC4C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Roboto condensed"/>
                <a:cs typeface="Roboto condensed"/>
              </a:endParaRPr>
            </a:p>
          </p:txBody>
        </p:sp>
        <p:sp>
          <p:nvSpPr>
            <p:cNvPr id="16" name="Freeform 53"/>
            <p:cNvSpPr>
              <a:spLocks noEditPoints="1"/>
            </p:cNvSpPr>
            <p:nvPr/>
          </p:nvSpPr>
          <p:spPr bwMode="auto">
            <a:xfrm>
              <a:off x="6553340" y="4514851"/>
              <a:ext cx="210026" cy="234162"/>
            </a:xfrm>
            <a:custGeom>
              <a:avLst/>
              <a:gdLst/>
              <a:ahLst/>
              <a:cxnLst>
                <a:cxn ang="0">
                  <a:pos x="171" y="47"/>
                </a:cxn>
                <a:cxn ang="0">
                  <a:pos x="177" y="36"/>
                </a:cxn>
                <a:cxn ang="0">
                  <a:pos x="179" y="38"/>
                </a:cxn>
                <a:cxn ang="0">
                  <a:pos x="184" y="38"/>
                </a:cxn>
                <a:cxn ang="0">
                  <a:pos x="188" y="35"/>
                </a:cxn>
                <a:cxn ang="0">
                  <a:pos x="193" y="28"/>
                </a:cxn>
                <a:cxn ang="0">
                  <a:pos x="190" y="19"/>
                </a:cxn>
                <a:cxn ang="0">
                  <a:pos x="161" y="2"/>
                </a:cxn>
                <a:cxn ang="0">
                  <a:pos x="152" y="4"/>
                </a:cxn>
                <a:cxn ang="0">
                  <a:pos x="148" y="11"/>
                </a:cxn>
                <a:cxn ang="0">
                  <a:pos x="147" y="16"/>
                </a:cxn>
                <a:cxn ang="0">
                  <a:pos x="150" y="20"/>
                </a:cxn>
                <a:cxn ang="0">
                  <a:pos x="152" y="22"/>
                </a:cxn>
                <a:cxn ang="0">
                  <a:pos x="146" y="32"/>
                </a:cxn>
                <a:cxn ang="0">
                  <a:pos x="106" y="24"/>
                </a:cxn>
                <a:cxn ang="0">
                  <a:pos x="65" y="32"/>
                </a:cxn>
                <a:cxn ang="0">
                  <a:pos x="59" y="22"/>
                </a:cxn>
                <a:cxn ang="0">
                  <a:pos x="62" y="20"/>
                </a:cxn>
                <a:cxn ang="0">
                  <a:pos x="65" y="16"/>
                </a:cxn>
                <a:cxn ang="0">
                  <a:pos x="64" y="11"/>
                </a:cxn>
                <a:cxn ang="0">
                  <a:pos x="60" y="4"/>
                </a:cxn>
                <a:cxn ang="0">
                  <a:pos x="51" y="2"/>
                </a:cxn>
                <a:cxn ang="0">
                  <a:pos x="21" y="19"/>
                </a:cxn>
                <a:cxn ang="0">
                  <a:pos x="19" y="28"/>
                </a:cxn>
                <a:cxn ang="0">
                  <a:pos x="23" y="35"/>
                </a:cxn>
                <a:cxn ang="0">
                  <a:pos x="27" y="38"/>
                </a:cxn>
                <a:cxn ang="0">
                  <a:pos x="32" y="38"/>
                </a:cxn>
                <a:cxn ang="0">
                  <a:pos x="34" y="36"/>
                </a:cxn>
                <a:cxn ang="0">
                  <a:pos x="40" y="47"/>
                </a:cxn>
                <a:cxn ang="0">
                  <a:pos x="0" y="129"/>
                </a:cxn>
                <a:cxn ang="0">
                  <a:pos x="106" y="235"/>
                </a:cxn>
                <a:cxn ang="0">
                  <a:pos x="211" y="129"/>
                </a:cxn>
                <a:cxn ang="0">
                  <a:pos x="171" y="47"/>
                </a:cxn>
                <a:cxn ang="0">
                  <a:pos x="106" y="214"/>
                </a:cxn>
                <a:cxn ang="0">
                  <a:pos x="21" y="129"/>
                </a:cxn>
                <a:cxn ang="0">
                  <a:pos x="106" y="44"/>
                </a:cxn>
                <a:cxn ang="0">
                  <a:pos x="191" y="129"/>
                </a:cxn>
                <a:cxn ang="0">
                  <a:pos x="106" y="214"/>
                </a:cxn>
                <a:cxn ang="0">
                  <a:pos x="115" y="130"/>
                </a:cxn>
                <a:cxn ang="0">
                  <a:pos x="115" y="129"/>
                </a:cxn>
                <a:cxn ang="0">
                  <a:pos x="115" y="82"/>
                </a:cxn>
                <a:cxn ang="0">
                  <a:pos x="106" y="73"/>
                </a:cxn>
                <a:cxn ang="0">
                  <a:pos x="97" y="82"/>
                </a:cxn>
                <a:cxn ang="0">
                  <a:pos x="97" y="129"/>
                </a:cxn>
                <a:cxn ang="0">
                  <a:pos x="106" y="138"/>
                </a:cxn>
                <a:cxn ang="0">
                  <a:pos x="107" y="138"/>
                </a:cxn>
                <a:cxn ang="0">
                  <a:pos x="149" y="180"/>
                </a:cxn>
                <a:cxn ang="0">
                  <a:pos x="153" y="182"/>
                </a:cxn>
                <a:cxn ang="0">
                  <a:pos x="157" y="180"/>
                </a:cxn>
                <a:cxn ang="0">
                  <a:pos x="157" y="173"/>
                </a:cxn>
                <a:cxn ang="0">
                  <a:pos x="115" y="130"/>
                </a:cxn>
              </a:cxnLst>
              <a:rect l="0" t="0" r="r" b="b"/>
              <a:pathLst>
                <a:path w="211" h="235">
                  <a:moveTo>
                    <a:pt x="171" y="47"/>
                  </a:moveTo>
                  <a:cubicBezTo>
                    <a:pt x="177" y="36"/>
                    <a:pt x="177" y="36"/>
                    <a:pt x="177" y="36"/>
                  </a:cubicBezTo>
                  <a:cubicBezTo>
                    <a:pt x="179" y="38"/>
                    <a:pt x="179" y="38"/>
                    <a:pt x="179" y="38"/>
                  </a:cubicBezTo>
                  <a:cubicBezTo>
                    <a:pt x="181" y="38"/>
                    <a:pt x="183" y="39"/>
                    <a:pt x="184" y="38"/>
                  </a:cubicBezTo>
                  <a:cubicBezTo>
                    <a:pt x="186" y="38"/>
                    <a:pt x="188" y="37"/>
                    <a:pt x="188" y="35"/>
                  </a:cubicBezTo>
                  <a:cubicBezTo>
                    <a:pt x="193" y="28"/>
                    <a:pt x="193" y="28"/>
                    <a:pt x="193" y="28"/>
                  </a:cubicBezTo>
                  <a:cubicBezTo>
                    <a:pt x="195" y="25"/>
                    <a:pt x="194" y="21"/>
                    <a:pt x="190" y="19"/>
                  </a:cubicBezTo>
                  <a:cubicBezTo>
                    <a:pt x="161" y="2"/>
                    <a:pt x="161" y="2"/>
                    <a:pt x="161" y="2"/>
                  </a:cubicBezTo>
                  <a:cubicBezTo>
                    <a:pt x="158" y="0"/>
                    <a:pt x="154" y="1"/>
                    <a:pt x="152" y="4"/>
                  </a:cubicBezTo>
                  <a:cubicBezTo>
                    <a:pt x="148" y="11"/>
                    <a:pt x="148" y="11"/>
                    <a:pt x="148" y="11"/>
                  </a:cubicBezTo>
                  <a:cubicBezTo>
                    <a:pt x="147" y="13"/>
                    <a:pt x="147" y="15"/>
                    <a:pt x="147" y="16"/>
                  </a:cubicBezTo>
                  <a:cubicBezTo>
                    <a:pt x="147" y="18"/>
                    <a:pt x="149" y="19"/>
                    <a:pt x="150" y="20"/>
                  </a:cubicBezTo>
                  <a:cubicBezTo>
                    <a:pt x="152" y="22"/>
                    <a:pt x="152" y="22"/>
                    <a:pt x="152" y="22"/>
                  </a:cubicBezTo>
                  <a:cubicBezTo>
                    <a:pt x="146" y="32"/>
                    <a:pt x="146" y="32"/>
                    <a:pt x="146" y="32"/>
                  </a:cubicBezTo>
                  <a:cubicBezTo>
                    <a:pt x="134" y="27"/>
                    <a:pt x="120" y="24"/>
                    <a:pt x="106" y="24"/>
                  </a:cubicBezTo>
                  <a:cubicBezTo>
                    <a:pt x="91" y="24"/>
                    <a:pt x="78" y="27"/>
                    <a:pt x="65" y="32"/>
                  </a:cubicBezTo>
                  <a:cubicBezTo>
                    <a:pt x="59" y="22"/>
                    <a:pt x="59" y="22"/>
                    <a:pt x="59" y="22"/>
                  </a:cubicBezTo>
                  <a:cubicBezTo>
                    <a:pt x="62" y="20"/>
                    <a:pt x="62" y="20"/>
                    <a:pt x="62" y="20"/>
                  </a:cubicBezTo>
                  <a:cubicBezTo>
                    <a:pt x="63" y="19"/>
                    <a:pt x="64" y="18"/>
                    <a:pt x="65" y="16"/>
                  </a:cubicBezTo>
                  <a:cubicBezTo>
                    <a:pt x="65" y="15"/>
                    <a:pt x="65" y="13"/>
                    <a:pt x="64" y="11"/>
                  </a:cubicBezTo>
                  <a:cubicBezTo>
                    <a:pt x="60" y="4"/>
                    <a:pt x="60" y="4"/>
                    <a:pt x="60" y="4"/>
                  </a:cubicBezTo>
                  <a:cubicBezTo>
                    <a:pt x="58" y="1"/>
                    <a:pt x="54" y="0"/>
                    <a:pt x="51" y="2"/>
                  </a:cubicBezTo>
                  <a:cubicBezTo>
                    <a:pt x="21" y="19"/>
                    <a:pt x="21" y="19"/>
                    <a:pt x="21" y="19"/>
                  </a:cubicBezTo>
                  <a:cubicBezTo>
                    <a:pt x="18" y="21"/>
                    <a:pt x="17" y="25"/>
                    <a:pt x="19" y="28"/>
                  </a:cubicBezTo>
                  <a:cubicBezTo>
                    <a:pt x="23" y="35"/>
                    <a:pt x="23" y="35"/>
                    <a:pt x="23" y="35"/>
                  </a:cubicBezTo>
                  <a:cubicBezTo>
                    <a:pt x="24" y="37"/>
                    <a:pt x="25" y="38"/>
                    <a:pt x="27" y="38"/>
                  </a:cubicBezTo>
                  <a:cubicBezTo>
                    <a:pt x="29" y="39"/>
                    <a:pt x="31" y="38"/>
                    <a:pt x="32" y="38"/>
                  </a:cubicBezTo>
                  <a:cubicBezTo>
                    <a:pt x="34" y="36"/>
                    <a:pt x="34" y="36"/>
                    <a:pt x="34" y="36"/>
                  </a:cubicBezTo>
                  <a:cubicBezTo>
                    <a:pt x="40" y="47"/>
                    <a:pt x="40" y="47"/>
                    <a:pt x="40" y="47"/>
                  </a:cubicBezTo>
                  <a:cubicBezTo>
                    <a:pt x="16" y="66"/>
                    <a:pt x="0" y="96"/>
                    <a:pt x="0" y="129"/>
                  </a:cubicBezTo>
                  <a:cubicBezTo>
                    <a:pt x="0" y="187"/>
                    <a:pt x="48" y="235"/>
                    <a:pt x="106" y="235"/>
                  </a:cubicBezTo>
                  <a:cubicBezTo>
                    <a:pt x="164" y="235"/>
                    <a:pt x="211" y="187"/>
                    <a:pt x="211" y="129"/>
                  </a:cubicBezTo>
                  <a:cubicBezTo>
                    <a:pt x="211" y="96"/>
                    <a:pt x="196" y="66"/>
                    <a:pt x="171" y="47"/>
                  </a:cubicBezTo>
                  <a:close/>
                  <a:moveTo>
                    <a:pt x="106" y="214"/>
                  </a:moveTo>
                  <a:cubicBezTo>
                    <a:pt x="59" y="214"/>
                    <a:pt x="21" y="176"/>
                    <a:pt x="21" y="129"/>
                  </a:cubicBezTo>
                  <a:cubicBezTo>
                    <a:pt x="21" y="82"/>
                    <a:pt x="59" y="44"/>
                    <a:pt x="106" y="44"/>
                  </a:cubicBezTo>
                  <a:cubicBezTo>
                    <a:pt x="153" y="44"/>
                    <a:pt x="191" y="82"/>
                    <a:pt x="191" y="129"/>
                  </a:cubicBezTo>
                  <a:cubicBezTo>
                    <a:pt x="191" y="176"/>
                    <a:pt x="153" y="214"/>
                    <a:pt x="106" y="214"/>
                  </a:cubicBezTo>
                  <a:close/>
                  <a:moveTo>
                    <a:pt x="115" y="130"/>
                  </a:moveTo>
                  <a:cubicBezTo>
                    <a:pt x="115" y="130"/>
                    <a:pt x="115" y="130"/>
                    <a:pt x="115" y="129"/>
                  </a:cubicBezTo>
                  <a:cubicBezTo>
                    <a:pt x="115" y="82"/>
                    <a:pt x="115" y="82"/>
                    <a:pt x="115" y="82"/>
                  </a:cubicBezTo>
                  <a:cubicBezTo>
                    <a:pt x="115" y="77"/>
                    <a:pt x="111" y="73"/>
                    <a:pt x="106" y="73"/>
                  </a:cubicBezTo>
                  <a:cubicBezTo>
                    <a:pt x="101" y="73"/>
                    <a:pt x="97" y="77"/>
                    <a:pt x="97" y="82"/>
                  </a:cubicBezTo>
                  <a:cubicBezTo>
                    <a:pt x="97" y="129"/>
                    <a:pt x="97" y="129"/>
                    <a:pt x="97" y="129"/>
                  </a:cubicBezTo>
                  <a:cubicBezTo>
                    <a:pt x="97" y="134"/>
                    <a:pt x="101" y="138"/>
                    <a:pt x="106" y="138"/>
                  </a:cubicBezTo>
                  <a:cubicBezTo>
                    <a:pt x="106" y="138"/>
                    <a:pt x="107" y="138"/>
                    <a:pt x="107" y="138"/>
                  </a:cubicBezTo>
                  <a:cubicBezTo>
                    <a:pt x="149" y="180"/>
                    <a:pt x="149" y="180"/>
                    <a:pt x="149" y="180"/>
                  </a:cubicBezTo>
                  <a:cubicBezTo>
                    <a:pt x="150" y="181"/>
                    <a:pt x="152" y="182"/>
                    <a:pt x="153" y="182"/>
                  </a:cubicBezTo>
                  <a:cubicBezTo>
                    <a:pt x="155" y="182"/>
                    <a:pt x="156" y="181"/>
                    <a:pt x="157" y="180"/>
                  </a:cubicBezTo>
                  <a:cubicBezTo>
                    <a:pt x="159" y="178"/>
                    <a:pt x="159" y="175"/>
                    <a:pt x="157" y="173"/>
                  </a:cubicBezTo>
                  <a:lnTo>
                    <a:pt x="115" y="130"/>
                  </a:lnTo>
                  <a:close/>
                </a:path>
              </a:pathLst>
            </a:custGeom>
            <a:solidFill>
              <a:schemeClr val="bg1"/>
            </a:solidFill>
            <a:ln w="9525">
              <a:noFill/>
              <a:round/>
            </a:ln>
          </p:spPr>
          <p:txBody>
            <a:bodyPr vert="horz" wrap="square" lIns="91440" tIns="45720" rIns="91440" bIns="45720" numCol="1" anchor="t" anchorCtr="0" compatLnSpc="1"/>
            <a:lstStyle/>
            <a:p>
              <a:endParaRPr lang="ko-KR" altLang="en-US" sz="2800">
                <a:latin typeface="Roboto condensed"/>
                <a:cs typeface="Roboto condensed"/>
              </a:endParaRPr>
            </a:p>
          </p:txBody>
        </p:sp>
        <p:grpSp>
          <p:nvGrpSpPr>
            <p:cNvPr id="17" name="Group 38"/>
            <p:cNvGrpSpPr/>
            <p:nvPr/>
          </p:nvGrpSpPr>
          <p:grpSpPr>
            <a:xfrm>
              <a:off x="7063191" y="4183305"/>
              <a:ext cx="4396095" cy="1018242"/>
              <a:chOff x="4826000" y="920370"/>
              <a:chExt cx="3055069" cy="707628"/>
            </a:xfrm>
          </p:grpSpPr>
          <p:sp>
            <p:nvSpPr>
              <p:cNvPr id="26" name="텍스트 개체 틀 2"/>
              <p:cNvSpPr txBox="1"/>
              <p:nvPr/>
            </p:nvSpPr>
            <p:spPr>
              <a:xfrm>
                <a:off x="4826000" y="1184741"/>
                <a:ext cx="3055069" cy="443257"/>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buFont typeface="Arial"/>
                  <a:buNone/>
                  <a:defRPr sz="1000" kern="1200" baseline="0">
                    <a:solidFill>
                      <a:schemeClr val="bg1">
                        <a:lumMod val="65000"/>
                      </a:schemeClr>
                    </a:solidFill>
                    <a:latin typeface="+mn-lt"/>
                    <a:ea typeface="+mn-ea"/>
                    <a:cs typeface="Rockwel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120000"/>
                  </a:lnSpc>
                </a:pPr>
                <a:r>
                  <a:rPr lang="en-US" altLang="ko-KR" sz="1100" b="1" dirty="0">
                    <a:solidFill>
                      <a:schemeClr val="bg1">
                        <a:lumMod val="50000"/>
                      </a:schemeClr>
                    </a:solidFill>
                    <a:latin typeface="Roboto condensed"/>
                    <a:cs typeface="Roboto condensed"/>
                  </a:rPr>
                  <a:t>First section: </a:t>
                </a:r>
                <a:r>
                  <a:rPr lang="en-US" altLang="ko-KR" sz="1100" dirty="0">
                    <a:solidFill>
                      <a:schemeClr val="bg1">
                        <a:lumMod val="50000"/>
                      </a:schemeClr>
                    </a:solidFill>
                    <a:latin typeface="Roboto condensed"/>
                    <a:cs typeface="Roboto condensed"/>
                  </a:rPr>
                  <a:t>Dolor sit amen, consectetur adipiscing elit. Integer nec Odio. Praesent Lib Ero. Sed cursus ante Dapibus.</a:t>
                </a:r>
              </a:p>
            </p:txBody>
          </p:sp>
          <p:sp>
            <p:nvSpPr>
              <p:cNvPr id="27" name="텍스트 개체 틀 2"/>
              <p:cNvSpPr txBox="1"/>
              <p:nvPr/>
            </p:nvSpPr>
            <p:spPr>
              <a:xfrm>
                <a:off x="4826000" y="920370"/>
                <a:ext cx="3055069" cy="314465"/>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a:buNone/>
                  <a:defRPr sz="1000" kern="1200" baseline="0">
                    <a:solidFill>
                      <a:schemeClr val="bg1">
                        <a:lumMod val="65000"/>
                      </a:schemeClr>
                    </a:solidFill>
                    <a:latin typeface="+mn-lt"/>
                    <a:ea typeface="+mn-ea"/>
                    <a:cs typeface="Rockwel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120000"/>
                  </a:lnSpc>
                </a:pPr>
                <a:r>
                  <a:rPr lang="en-US" altLang="ko-KR" sz="1800" dirty="0">
                    <a:solidFill>
                      <a:schemeClr val="bg1">
                        <a:lumMod val="50000"/>
                      </a:schemeClr>
                    </a:solidFill>
                    <a:latin typeface="Roboto condensed"/>
                    <a:cs typeface="Roboto condensed"/>
                  </a:rPr>
                  <a:t>Business Chart 01</a:t>
                </a:r>
              </a:p>
            </p:txBody>
          </p:sp>
        </p:grpSp>
        <p:sp>
          <p:nvSpPr>
            <p:cNvPr id="18" name="Rounded Rectangle 13"/>
            <p:cNvSpPr/>
            <p:nvPr/>
          </p:nvSpPr>
          <p:spPr>
            <a:xfrm>
              <a:off x="6375997" y="5506055"/>
              <a:ext cx="577486" cy="577485"/>
            </a:xfrm>
            <a:prstGeom prst="roundRect">
              <a:avLst>
                <a:gd name="adj" fmla="val 50000"/>
              </a:avLst>
            </a:prstGeom>
            <a:solidFill>
              <a:srgbClr val="D981B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Roboto condensed"/>
                <a:cs typeface="Roboto condensed"/>
              </a:endParaRPr>
            </a:p>
          </p:txBody>
        </p:sp>
        <p:grpSp>
          <p:nvGrpSpPr>
            <p:cNvPr id="19" name="Group 22"/>
            <p:cNvGrpSpPr/>
            <p:nvPr/>
          </p:nvGrpSpPr>
          <p:grpSpPr>
            <a:xfrm>
              <a:off x="6546764" y="5686581"/>
              <a:ext cx="247972" cy="244023"/>
              <a:chOff x="6297613" y="1392238"/>
              <a:chExt cx="498475" cy="490537"/>
            </a:xfrm>
            <a:solidFill>
              <a:schemeClr val="bg1"/>
            </a:solidFill>
          </p:grpSpPr>
          <p:sp>
            <p:nvSpPr>
              <p:cNvPr id="23" name="Freeform 23"/>
              <p:cNvSpPr/>
              <p:nvPr/>
            </p:nvSpPr>
            <p:spPr bwMode="auto">
              <a:xfrm>
                <a:off x="6570663" y="1454150"/>
                <a:ext cx="160338" cy="160337"/>
              </a:xfrm>
              <a:custGeom>
                <a:avLst/>
                <a:gdLst>
                  <a:gd name="T0" fmla="*/ 38 w 42"/>
                  <a:gd name="T1" fmla="*/ 40 h 42"/>
                  <a:gd name="T2" fmla="*/ 38 w 42"/>
                  <a:gd name="T3" fmla="*/ 40 h 42"/>
                  <a:gd name="T4" fmla="*/ 40 w 42"/>
                  <a:gd name="T5" fmla="*/ 42 h 42"/>
                  <a:gd name="T6" fmla="*/ 42 w 42"/>
                  <a:gd name="T7" fmla="*/ 40 h 42"/>
                  <a:gd name="T8" fmla="*/ 42 w 42"/>
                  <a:gd name="T9" fmla="*/ 40 h 42"/>
                  <a:gd name="T10" fmla="*/ 2 w 42"/>
                  <a:gd name="T11" fmla="*/ 0 h 42"/>
                  <a:gd name="T12" fmla="*/ 2 w 42"/>
                  <a:gd name="T13" fmla="*/ 0 h 42"/>
                  <a:gd name="T14" fmla="*/ 0 w 42"/>
                  <a:gd name="T15" fmla="*/ 2 h 42"/>
                  <a:gd name="T16" fmla="*/ 2 w 42"/>
                  <a:gd name="T17" fmla="*/ 4 h 42"/>
                  <a:gd name="T18" fmla="*/ 2 w 42"/>
                  <a:gd name="T19" fmla="*/ 4 h 42"/>
                  <a:gd name="T20" fmla="*/ 38 w 42"/>
                  <a:gd name="T21"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42">
                    <a:moveTo>
                      <a:pt x="38" y="40"/>
                    </a:moveTo>
                    <a:cubicBezTo>
                      <a:pt x="38" y="40"/>
                      <a:pt x="38" y="40"/>
                      <a:pt x="38" y="40"/>
                    </a:cubicBezTo>
                    <a:cubicBezTo>
                      <a:pt x="38" y="41"/>
                      <a:pt x="39" y="42"/>
                      <a:pt x="40" y="42"/>
                    </a:cubicBezTo>
                    <a:cubicBezTo>
                      <a:pt x="41" y="42"/>
                      <a:pt x="42" y="41"/>
                      <a:pt x="42" y="40"/>
                    </a:cubicBezTo>
                    <a:cubicBezTo>
                      <a:pt x="42" y="40"/>
                      <a:pt x="42" y="40"/>
                      <a:pt x="42" y="40"/>
                    </a:cubicBezTo>
                    <a:cubicBezTo>
                      <a:pt x="42" y="18"/>
                      <a:pt x="24" y="0"/>
                      <a:pt x="2" y="0"/>
                    </a:cubicBezTo>
                    <a:cubicBezTo>
                      <a:pt x="2" y="0"/>
                      <a:pt x="2" y="0"/>
                      <a:pt x="2" y="0"/>
                    </a:cubicBezTo>
                    <a:cubicBezTo>
                      <a:pt x="1" y="0"/>
                      <a:pt x="0" y="1"/>
                      <a:pt x="0" y="2"/>
                    </a:cubicBezTo>
                    <a:cubicBezTo>
                      <a:pt x="0" y="3"/>
                      <a:pt x="1" y="4"/>
                      <a:pt x="2" y="4"/>
                    </a:cubicBezTo>
                    <a:cubicBezTo>
                      <a:pt x="2" y="4"/>
                      <a:pt x="2" y="4"/>
                      <a:pt x="2" y="4"/>
                    </a:cubicBezTo>
                    <a:cubicBezTo>
                      <a:pt x="22" y="4"/>
                      <a:pt x="38" y="20"/>
                      <a:pt x="38"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sz="2800">
                  <a:latin typeface="Roboto condensed"/>
                  <a:ea typeface="+mn-ea"/>
                  <a:cs typeface="Roboto condensed"/>
                </a:endParaRPr>
              </a:p>
            </p:txBody>
          </p:sp>
          <p:sp>
            <p:nvSpPr>
              <p:cNvPr id="24" name="Freeform 24"/>
              <p:cNvSpPr>
                <a:spLocks noEditPoints="1"/>
              </p:cNvSpPr>
              <p:nvPr/>
            </p:nvSpPr>
            <p:spPr bwMode="auto">
              <a:xfrm>
                <a:off x="6297613" y="1392238"/>
                <a:ext cx="498475" cy="490537"/>
              </a:xfrm>
              <a:custGeom>
                <a:avLst/>
                <a:gdLst>
                  <a:gd name="T0" fmla="*/ 37 w 130"/>
                  <a:gd name="T1" fmla="*/ 4 h 128"/>
                  <a:gd name="T2" fmla="*/ 29 w 130"/>
                  <a:gd name="T3" fmla="*/ 0 h 128"/>
                  <a:gd name="T4" fmla="*/ 24 w 130"/>
                  <a:gd name="T5" fmla="*/ 1 h 128"/>
                  <a:gd name="T6" fmla="*/ 17 w 130"/>
                  <a:gd name="T7" fmla="*/ 12 h 128"/>
                  <a:gd name="T8" fmla="*/ 17 w 130"/>
                  <a:gd name="T9" fmla="*/ 67 h 128"/>
                  <a:gd name="T10" fmla="*/ 5 w 130"/>
                  <a:gd name="T11" fmla="*/ 80 h 128"/>
                  <a:gd name="T12" fmla="*/ 5 w 130"/>
                  <a:gd name="T13" fmla="*/ 96 h 128"/>
                  <a:gd name="T14" fmla="*/ 33 w 130"/>
                  <a:gd name="T15" fmla="*/ 124 h 128"/>
                  <a:gd name="T16" fmla="*/ 41 w 130"/>
                  <a:gd name="T17" fmla="*/ 128 h 128"/>
                  <a:gd name="T18" fmla="*/ 49 w 130"/>
                  <a:gd name="T19" fmla="*/ 124 h 128"/>
                  <a:gd name="T20" fmla="*/ 62 w 130"/>
                  <a:gd name="T21" fmla="*/ 112 h 128"/>
                  <a:gd name="T22" fmla="*/ 117 w 130"/>
                  <a:gd name="T23" fmla="*/ 112 h 128"/>
                  <a:gd name="T24" fmla="*/ 128 w 130"/>
                  <a:gd name="T25" fmla="*/ 105 h 128"/>
                  <a:gd name="T26" fmla="*/ 125 w 130"/>
                  <a:gd name="T27" fmla="*/ 92 h 128"/>
                  <a:gd name="T28" fmla="*/ 37 w 130"/>
                  <a:gd name="T29" fmla="*/ 4 h 128"/>
                  <a:gd name="T30" fmla="*/ 56 w 130"/>
                  <a:gd name="T31" fmla="*/ 106 h 128"/>
                  <a:gd name="T32" fmla="*/ 44 w 130"/>
                  <a:gd name="T33" fmla="*/ 119 h 128"/>
                  <a:gd name="T34" fmla="*/ 41 w 130"/>
                  <a:gd name="T35" fmla="*/ 120 h 128"/>
                  <a:gd name="T36" fmla="*/ 38 w 130"/>
                  <a:gd name="T37" fmla="*/ 119 h 128"/>
                  <a:gd name="T38" fmla="*/ 10 w 130"/>
                  <a:gd name="T39" fmla="*/ 91 h 128"/>
                  <a:gd name="T40" fmla="*/ 9 w 130"/>
                  <a:gd name="T41" fmla="*/ 88 h 128"/>
                  <a:gd name="T42" fmla="*/ 10 w 130"/>
                  <a:gd name="T43" fmla="*/ 85 h 128"/>
                  <a:gd name="T44" fmla="*/ 23 w 130"/>
                  <a:gd name="T45" fmla="*/ 73 h 128"/>
                  <a:gd name="T46" fmla="*/ 23 w 130"/>
                  <a:gd name="T47" fmla="*/ 73 h 128"/>
                  <a:gd name="T48" fmla="*/ 56 w 130"/>
                  <a:gd name="T49" fmla="*/ 106 h 128"/>
                  <a:gd name="T50" fmla="*/ 56 w 130"/>
                  <a:gd name="T51" fmla="*/ 106 h 128"/>
                  <a:gd name="T52" fmla="*/ 62 w 130"/>
                  <a:gd name="T53" fmla="*/ 104 h 128"/>
                  <a:gd name="T54" fmla="*/ 60 w 130"/>
                  <a:gd name="T55" fmla="*/ 104 h 128"/>
                  <a:gd name="T56" fmla="*/ 25 w 130"/>
                  <a:gd name="T57" fmla="*/ 69 h 128"/>
                  <a:gd name="T58" fmla="*/ 25 w 130"/>
                  <a:gd name="T59" fmla="*/ 67 h 128"/>
                  <a:gd name="T60" fmla="*/ 25 w 130"/>
                  <a:gd name="T61" fmla="*/ 19 h 128"/>
                  <a:gd name="T62" fmla="*/ 110 w 130"/>
                  <a:gd name="T63" fmla="*/ 104 h 128"/>
                  <a:gd name="T64" fmla="*/ 62 w 130"/>
                  <a:gd name="T65" fmla="*/ 104 h 128"/>
                  <a:gd name="T66" fmla="*/ 121 w 130"/>
                  <a:gd name="T67" fmla="*/ 102 h 128"/>
                  <a:gd name="T68" fmla="*/ 117 w 130"/>
                  <a:gd name="T69" fmla="*/ 104 h 128"/>
                  <a:gd name="T70" fmla="*/ 116 w 130"/>
                  <a:gd name="T71" fmla="*/ 104 h 128"/>
                  <a:gd name="T72" fmla="*/ 25 w 130"/>
                  <a:gd name="T73" fmla="*/ 13 h 128"/>
                  <a:gd name="T74" fmla="*/ 25 w 130"/>
                  <a:gd name="T75" fmla="*/ 12 h 128"/>
                  <a:gd name="T76" fmla="*/ 27 w 130"/>
                  <a:gd name="T77" fmla="*/ 8 h 128"/>
                  <a:gd name="T78" fmla="*/ 29 w 130"/>
                  <a:gd name="T79" fmla="*/ 8 h 128"/>
                  <a:gd name="T80" fmla="*/ 32 w 130"/>
                  <a:gd name="T81" fmla="*/ 9 h 128"/>
                  <a:gd name="T82" fmla="*/ 120 w 130"/>
                  <a:gd name="T83" fmla="*/ 97 h 128"/>
                  <a:gd name="T84" fmla="*/ 121 w 130"/>
                  <a:gd name="T85" fmla="*/ 10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0" h="128">
                    <a:moveTo>
                      <a:pt x="37" y="4"/>
                    </a:moveTo>
                    <a:cubicBezTo>
                      <a:pt x="35" y="1"/>
                      <a:pt x="32" y="0"/>
                      <a:pt x="29" y="0"/>
                    </a:cubicBezTo>
                    <a:cubicBezTo>
                      <a:pt x="27" y="0"/>
                      <a:pt x="26" y="0"/>
                      <a:pt x="24" y="1"/>
                    </a:cubicBezTo>
                    <a:cubicBezTo>
                      <a:pt x="20" y="3"/>
                      <a:pt x="17" y="7"/>
                      <a:pt x="17" y="12"/>
                    </a:cubicBezTo>
                    <a:cubicBezTo>
                      <a:pt x="17" y="67"/>
                      <a:pt x="17" y="67"/>
                      <a:pt x="17" y="67"/>
                    </a:cubicBezTo>
                    <a:cubicBezTo>
                      <a:pt x="5" y="80"/>
                      <a:pt x="5" y="80"/>
                      <a:pt x="5" y="80"/>
                    </a:cubicBezTo>
                    <a:cubicBezTo>
                      <a:pt x="0" y="84"/>
                      <a:pt x="0" y="92"/>
                      <a:pt x="5" y="96"/>
                    </a:cubicBezTo>
                    <a:cubicBezTo>
                      <a:pt x="33" y="124"/>
                      <a:pt x="33" y="124"/>
                      <a:pt x="33" y="124"/>
                    </a:cubicBezTo>
                    <a:cubicBezTo>
                      <a:pt x="35" y="127"/>
                      <a:pt x="38" y="128"/>
                      <a:pt x="41" y="128"/>
                    </a:cubicBezTo>
                    <a:cubicBezTo>
                      <a:pt x="44" y="128"/>
                      <a:pt x="47" y="127"/>
                      <a:pt x="49" y="124"/>
                    </a:cubicBezTo>
                    <a:cubicBezTo>
                      <a:pt x="62" y="112"/>
                      <a:pt x="62" y="112"/>
                      <a:pt x="62" y="112"/>
                    </a:cubicBezTo>
                    <a:cubicBezTo>
                      <a:pt x="117" y="112"/>
                      <a:pt x="117" y="112"/>
                      <a:pt x="117" y="112"/>
                    </a:cubicBezTo>
                    <a:cubicBezTo>
                      <a:pt x="122" y="112"/>
                      <a:pt x="126" y="109"/>
                      <a:pt x="128" y="105"/>
                    </a:cubicBezTo>
                    <a:cubicBezTo>
                      <a:pt x="130" y="100"/>
                      <a:pt x="129" y="95"/>
                      <a:pt x="125" y="92"/>
                    </a:cubicBezTo>
                    <a:lnTo>
                      <a:pt x="37" y="4"/>
                    </a:lnTo>
                    <a:close/>
                    <a:moveTo>
                      <a:pt x="56" y="106"/>
                    </a:moveTo>
                    <a:cubicBezTo>
                      <a:pt x="44" y="119"/>
                      <a:pt x="44" y="119"/>
                      <a:pt x="44" y="119"/>
                    </a:cubicBezTo>
                    <a:cubicBezTo>
                      <a:pt x="43" y="120"/>
                      <a:pt x="42" y="120"/>
                      <a:pt x="41" y="120"/>
                    </a:cubicBezTo>
                    <a:cubicBezTo>
                      <a:pt x="40" y="120"/>
                      <a:pt x="39" y="120"/>
                      <a:pt x="38" y="119"/>
                    </a:cubicBezTo>
                    <a:cubicBezTo>
                      <a:pt x="10" y="91"/>
                      <a:pt x="10" y="91"/>
                      <a:pt x="10" y="91"/>
                    </a:cubicBezTo>
                    <a:cubicBezTo>
                      <a:pt x="9" y="90"/>
                      <a:pt x="9" y="89"/>
                      <a:pt x="9" y="88"/>
                    </a:cubicBezTo>
                    <a:cubicBezTo>
                      <a:pt x="9" y="87"/>
                      <a:pt x="9" y="86"/>
                      <a:pt x="10" y="85"/>
                    </a:cubicBezTo>
                    <a:cubicBezTo>
                      <a:pt x="23" y="73"/>
                      <a:pt x="23" y="73"/>
                      <a:pt x="23" y="73"/>
                    </a:cubicBezTo>
                    <a:cubicBezTo>
                      <a:pt x="23" y="73"/>
                      <a:pt x="23" y="73"/>
                      <a:pt x="23" y="73"/>
                    </a:cubicBezTo>
                    <a:cubicBezTo>
                      <a:pt x="56" y="106"/>
                      <a:pt x="56" y="106"/>
                      <a:pt x="56" y="106"/>
                    </a:cubicBezTo>
                    <a:cubicBezTo>
                      <a:pt x="56" y="106"/>
                      <a:pt x="56" y="106"/>
                      <a:pt x="56" y="106"/>
                    </a:cubicBezTo>
                    <a:close/>
                    <a:moveTo>
                      <a:pt x="62" y="104"/>
                    </a:moveTo>
                    <a:cubicBezTo>
                      <a:pt x="61" y="104"/>
                      <a:pt x="61" y="104"/>
                      <a:pt x="60" y="104"/>
                    </a:cubicBezTo>
                    <a:cubicBezTo>
                      <a:pt x="25" y="69"/>
                      <a:pt x="25" y="69"/>
                      <a:pt x="25" y="69"/>
                    </a:cubicBezTo>
                    <a:cubicBezTo>
                      <a:pt x="25" y="68"/>
                      <a:pt x="25" y="68"/>
                      <a:pt x="25" y="67"/>
                    </a:cubicBezTo>
                    <a:cubicBezTo>
                      <a:pt x="25" y="19"/>
                      <a:pt x="25" y="19"/>
                      <a:pt x="25" y="19"/>
                    </a:cubicBezTo>
                    <a:cubicBezTo>
                      <a:pt x="110" y="104"/>
                      <a:pt x="110" y="104"/>
                      <a:pt x="110" y="104"/>
                    </a:cubicBezTo>
                    <a:lnTo>
                      <a:pt x="62" y="104"/>
                    </a:lnTo>
                    <a:close/>
                    <a:moveTo>
                      <a:pt x="121" y="102"/>
                    </a:moveTo>
                    <a:cubicBezTo>
                      <a:pt x="120" y="103"/>
                      <a:pt x="119" y="104"/>
                      <a:pt x="117" y="104"/>
                    </a:cubicBezTo>
                    <a:cubicBezTo>
                      <a:pt x="116" y="104"/>
                      <a:pt x="116" y="104"/>
                      <a:pt x="116" y="104"/>
                    </a:cubicBezTo>
                    <a:cubicBezTo>
                      <a:pt x="25" y="13"/>
                      <a:pt x="25" y="13"/>
                      <a:pt x="25" y="13"/>
                    </a:cubicBezTo>
                    <a:cubicBezTo>
                      <a:pt x="25" y="12"/>
                      <a:pt x="25" y="12"/>
                      <a:pt x="25" y="12"/>
                    </a:cubicBezTo>
                    <a:cubicBezTo>
                      <a:pt x="25" y="10"/>
                      <a:pt x="26" y="9"/>
                      <a:pt x="27" y="8"/>
                    </a:cubicBezTo>
                    <a:cubicBezTo>
                      <a:pt x="28" y="8"/>
                      <a:pt x="28" y="8"/>
                      <a:pt x="29" y="8"/>
                    </a:cubicBezTo>
                    <a:cubicBezTo>
                      <a:pt x="30" y="8"/>
                      <a:pt x="31" y="8"/>
                      <a:pt x="32" y="9"/>
                    </a:cubicBezTo>
                    <a:cubicBezTo>
                      <a:pt x="120" y="97"/>
                      <a:pt x="120" y="97"/>
                      <a:pt x="120" y="97"/>
                    </a:cubicBezTo>
                    <a:cubicBezTo>
                      <a:pt x="121" y="98"/>
                      <a:pt x="121" y="100"/>
                      <a:pt x="121"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sz="2800">
                  <a:latin typeface="Roboto condensed"/>
                  <a:ea typeface="+mn-ea"/>
                  <a:cs typeface="Roboto condensed"/>
                </a:endParaRPr>
              </a:p>
            </p:txBody>
          </p:sp>
          <p:sp>
            <p:nvSpPr>
              <p:cNvPr id="25" name="Freeform 25"/>
              <p:cNvSpPr/>
              <p:nvPr/>
            </p:nvSpPr>
            <p:spPr bwMode="auto">
              <a:xfrm>
                <a:off x="6562726" y="1392238"/>
                <a:ext cx="230188" cy="230187"/>
              </a:xfrm>
              <a:custGeom>
                <a:avLst/>
                <a:gdLst>
                  <a:gd name="T0" fmla="*/ 4 w 60"/>
                  <a:gd name="T1" fmla="*/ 8 h 60"/>
                  <a:gd name="T2" fmla="*/ 4 w 60"/>
                  <a:gd name="T3" fmla="*/ 8 h 60"/>
                  <a:gd name="T4" fmla="*/ 52 w 60"/>
                  <a:gd name="T5" fmla="*/ 56 h 60"/>
                  <a:gd name="T6" fmla="*/ 52 w 60"/>
                  <a:gd name="T7" fmla="*/ 56 h 60"/>
                  <a:gd name="T8" fmla="*/ 56 w 60"/>
                  <a:gd name="T9" fmla="*/ 60 h 60"/>
                  <a:gd name="T10" fmla="*/ 60 w 60"/>
                  <a:gd name="T11" fmla="*/ 56 h 60"/>
                  <a:gd name="T12" fmla="*/ 60 w 60"/>
                  <a:gd name="T13" fmla="*/ 56 h 60"/>
                  <a:gd name="T14" fmla="*/ 4 w 60"/>
                  <a:gd name="T15" fmla="*/ 0 h 60"/>
                  <a:gd name="T16" fmla="*/ 4 w 60"/>
                  <a:gd name="T17" fmla="*/ 0 h 60"/>
                  <a:gd name="T18" fmla="*/ 0 w 60"/>
                  <a:gd name="T19" fmla="*/ 4 h 60"/>
                  <a:gd name="T20" fmla="*/ 4 w 60"/>
                  <a:gd name="T21" fmla="*/ 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60">
                    <a:moveTo>
                      <a:pt x="4" y="8"/>
                    </a:moveTo>
                    <a:cubicBezTo>
                      <a:pt x="4" y="8"/>
                      <a:pt x="4" y="8"/>
                      <a:pt x="4" y="8"/>
                    </a:cubicBezTo>
                    <a:cubicBezTo>
                      <a:pt x="30" y="8"/>
                      <a:pt x="52" y="30"/>
                      <a:pt x="52" y="56"/>
                    </a:cubicBezTo>
                    <a:cubicBezTo>
                      <a:pt x="52" y="56"/>
                      <a:pt x="52" y="56"/>
                      <a:pt x="52" y="56"/>
                    </a:cubicBezTo>
                    <a:cubicBezTo>
                      <a:pt x="52" y="58"/>
                      <a:pt x="54" y="60"/>
                      <a:pt x="56" y="60"/>
                    </a:cubicBezTo>
                    <a:cubicBezTo>
                      <a:pt x="58" y="60"/>
                      <a:pt x="60" y="58"/>
                      <a:pt x="60" y="56"/>
                    </a:cubicBezTo>
                    <a:cubicBezTo>
                      <a:pt x="60" y="56"/>
                      <a:pt x="60" y="56"/>
                      <a:pt x="60" y="56"/>
                    </a:cubicBezTo>
                    <a:cubicBezTo>
                      <a:pt x="60" y="25"/>
                      <a:pt x="35" y="0"/>
                      <a:pt x="4" y="0"/>
                    </a:cubicBezTo>
                    <a:cubicBezTo>
                      <a:pt x="4" y="0"/>
                      <a:pt x="4" y="0"/>
                      <a:pt x="4" y="0"/>
                    </a:cubicBezTo>
                    <a:cubicBezTo>
                      <a:pt x="2" y="0"/>
                      <a:pt x="0" y="2"/>
                      <a:pt x="0" y="4"/>
                    </a:cubicBezTo>
                    <a:cubicBezTo>
                      <a:pt x="0" y="6"/>
                      <a:pt x="2" y="8"/>
                      <a:pt x="4"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sz="2800">
                  <a:latin typeface="Roboto condensed"/>
                  <a:ea typeface="+mn-ea"/>
                  <a:cs typeface="Roboto condensed"/>
                </a:endParaRPr>
              </a:p>
            </p:txBody>
          </p:sp>
        </p:grpSp>
        <p:grpSp>
          <p:nvGrpSpPr>
            <p:cNvPr id="20" name="Group 41"/>
            <p:cNvGrpSpPr/>
            <p:nvPr/>
          </p:nvGrpSpPr>
          <p:grpSpPr>
            <a:xfrm>
              <a:off x="7063191" y="5346044"/>
              <a:ext cx="4396095" cy="1018242"/>
              <a:chOff x="4826000" y="920370"/>
              <a:chExt cx="3055069" cy="707628"/>
            </a:xfrm>
          </p:grpSpPr>
          <p:sp>
            <p:nvSpPr>
              <p:cNvPr id="21" name="텍스트 개체 틀 2"/>
              <p:cNvSpPr txBox="1"/>
              <p:nvPr/>
            </p:nvSpPr>
            <p:spPr>
              <a:xfrm>
                <a:off x="4826000" y="1184741"/>
                <a:ext cx="3055069" cy="443257"/>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buFont typeface="Arial"/>
                  <a:buNone/>
                  <a:defRPr sz="1000" kern="1200" baseline="0">
                    <a:solidFill>
                      <a:schemeClr val="bg1">
                        <a:lumMod val="65000"/>
                      </a:schemeClr>
                    </a:solidFill>
                    <a:latin typeface="+mn-lt"/>
                    <a:ea typeface="+mn-ea"/>
                    <a:cs typeface="Rockwel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120000"/>
                  </a:lnSpc>
                </a:pPr>
                <a:r>
                  <a:rPr lang="en-US" altLang="ko-KR" sz="1100" b="1" dirty="0">
                    <a:solidFill>
                      <a:schemeClr val="bg1">
                        <a:lumMod val="50000"/>
                      </a:schemeClr>
                    </a:solidFill>
                    <a:latin typeface="Roboto condensed"/>
                    <a:cs typeface="Roboto condensed"/>
                  </a:rPr>
                  <a:t>First section: </a:t>
                </a:r>
                <a:r>
                  <a:rPr lang="en-US" altLang="ko-KR" sz="1100" dirty="0">
                    <a:solidFill>
                      <a:schemeClr val="bg1">
                        <a:lumMod val="50000"/>
                      </a:schemeClr>
                    </a:solidFill>
                    <a:latin typeface="Roboto condensed"/>
                    <a:cs typeface="Roboto condensed"/>
                  </a:rPr>
                  <a:t>Dolor sit amen, consectetur adipiscing elit. Integer nec Odio. Praesent Lib Ero. Sed cursus ante Dapibus.</a:t>
                </a:r>
              </a:p>
            </p:txBody>
          </p:sp>
          <p:sp>
            <p:nvSpPr>
              <p:cNvPr id="22" name="텍스트 개체 틀 2"/>
              <p:cNvSpPr txBox="1"/>
              <p:nvPr/>
            </p:nvSpPr>
            <p:spPr>
              <a:xfrm>
                <a:off x="4826000" y="920370"/>
                <a:ext cx="3055069" cy="314465"/>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a:buNone/>
                  <a:defRPr sz="1000" kern="1200" baseline="0">
                    <a:solidFill>
                      <a:schemeClr val="bg1">
                        <a:lumMod val="65000"/>
                      </a:schemeClr>
                    </a:solidFill>
                    <a:latin typeface="+mn-lt"/>
                    <a:ea typeface="+mn-ea"/>
                    <a:cs typeface="Rockwel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120000"/>
                  </a:lnSpc>
                </a:pPr>
                <a:r>
                  <a:rPr lang="en-US" altLang="ko-KR" sz="1800" dirty="0">
                    <a:solidFill>
                      <a:schemeClr val="bg1">
                        <a:lumMod val="50000"/>
                      </a:schemeClr>
                    </a:solidFill>
                    <a:latin typeface="Roboto condensed"/>
                    <a:cs typeface="Roboto condensed"/>
                  </a:rPr>
                  <a:t>Business Chart 01</a:t>
                </a:r>
              </a:p>
            </p:txBody>
          </p:sp>
        </p:gr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c="http://schemas.openxmlformats.org/drawingml/2006/chart"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84608" y="333151"/>
            <a:ext cx="5813816" cy="1067632"/>
            <a:chOff x="3204063" y="333151"/>
            <a:chExt cx="5813816" cy="849266"/>
          </a:xfrm>
        </p:grpSpPr>
        <p:sp>
          <p:nvSpPr>
            <p:cNvPr id="6" name="梯形 5"/>
            <p:cNvSpPr/>
            <p:nvPr/>
          </p:nvSpPr>
          <p:spPr>
            <a:xfrm rot="5400000">
              <a:off x="5686338" y="-2149124"/>
              <a:ext cx="849266" cy="5813816"/>
            </a:xfrm>
            <a:prstGeom prst="trapezoid">
              <a:avLst>
                <a:gd name="adj" fmla="val 0"/>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914519" y="550417"/>
              <a:ext cx="4392902" cy="394806"/>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solidFill>
                  <a:latin typeface="微软雅黑" pitchFamily="34" charset="-122"/>
                  <a:ea typeface="微软雅黑" pitchFamily="34" charset="-122"/>
                </a:rPr>
                <a:t>Click to add title text</a:t>
              </a:r>
              <a:endParaRPr lang="en-US" sz="2800" cap="small" dirty="0">
                <a:solidFill>
                  <a:schemeClr val="bg1"/>
                </a:solidFill>
                <a:latin typeface="微软雅黑" pitchFamily="34" charset="-122"/>
                <a:ea typeface="微软雅黑" pitchFamily="34" charset="-122"/>
              </a:endParaRPr>
            </a:p>
          </p:txBody>
        </p:sp>
      </p:grpSp>
      <p:grpSp>
        <p:nvGrpSpPr>
          <p:cNvPr id="5" name="组合 4"/>
          <p:cNvGrpSpPr/>
          <p:nvPr/>
        </p:nvGrpSpPr>
        <p:grpSpPr>
          <a:xfrm>
            <a:off x="949302" y="2109546"/>
            <a:ext cx="10304998" cy="2995568"/>
            <a:chOff x="731588" y="2036975"/>
            <a:chExt cx="10304998" cy="2995568"/>
          </a:xfrm>
        </p:grpSpPr>
        <p:sp>
          <p:nvSpPr>
            <p:cNvPr id="7" name="矩形 10"/>
            <p:cNvSpPr>
              <a:spLocks noChangeArrowheads="1"/>
            </p:cNvSpPr>
            <p:nvPr/>
          </p:nvSpPr>
          <p:spPr bwMode="auto">
            <a:xfrm>
              <a:off x="731588" y="2036975"/>
              <a:ext cx="3326682" cy="2243437"/>
            </a:xfrm>
            <a:prstGeom prst="rect">
              <a:avLst/>
            </a:prstGeom>
            <a:blipFill dpi="0" rotWithShape="1">
              <a:blip r:embed="rId3"/>
              <a:srcRect/>
              <a:stretch>
                <a:fillRect/>
              </a:stretch>
            </a:blipFill>
            <a:ln>
              <a:noFill/>
            </a:ln>
          </p:spPr>
          <p:txBody>
            <a:bodyPr anchor="ctr"/>
            <a:lstStyle/>
            <a:p>
              <a:pPr algn="ctr" eaLnBrk="1" hangingPunct="1">
                <a:buFont typeface="Arial" charset="0"/>
                <a:buNone/>
              </a:pPr>
              <a:endParaRPr lang="zh-CN" altLang="en-US" dirty="0">
                <a:solidFill>
                  <a:srgbClr val="FFFFFF"/>
                </a:solidFill>
                <a:latin typeface="宋体" charset="-122"/>
                <a:sym typeface="宋体" charset="-122"/>
              </a:endParaRPr>
            </a:p>
          </p:txBody>
        </p:sp>
        <p:sp>
          <p:nvSpPr>
            <p:cNvPr id="8" name="圆角矩形 14"/>
            <p:cNvSpPr/>
            <p:nvPr/>
          </p:nvSpPr>
          <p:spPr bwMode="auto">
            <a:xfrm>
              <a:off x="731588" y="4314452"/>
              <a:ext cx="3326682" cy="718091"/>
            </a:xfrm>
            <a:prstGeom prst="roundRect">
              <a:avLst>
                <a:gd name="adj" fmla="val 0"/>
              </a:avLst>
            </a:prstGeom>
            <a:solidFill>
              <a:srgbClr val="7FC4C9"/>
            </a:solidFill>
            <a:ln>
              <a:noFill/>
            </a:ln>
          </p:spPr>
          <p:style>
            <a:lnRef idx="2">
              <a:schemeClr val="accent3"/>
            </a:lnRef>
            <a:fillRef idx="1">
              <a:schemeClr val="lt1"/>
            </a:fillRef>
            <a:effectRef idx="0">
              <a:schemeClr val="accent3"/>
            </a:effectRef>
            <a:fontRef idx="minor">
              <a:schemeClr val="dk1"/>
            </a:fontRef>
          </p:style>
          <p:txBody>
            <a:bodyPr lIns="91430" tIns="45716" rIns="91430" bIns="45716" anchor="ctr"/>
            <a:lstStyle/>
            <a:p>
              <a:pPr marL="0" lvl="2" algn="ctr" defTabSz="-635" eaLnBrk="0" fontAlgn="ctr" hangingPunct="0">
                <a:buClr>
                  <a:srgbClr val="FF0000"/>
                </a:buClr>
                <a:buSzPct val="70000"/>
                <a:buFont typeface="Wingdings" pitchFamily="2" charset="2"/>
                <a:buChar char="n"/>
                <a:tabLst>
                  <a:tab pos="135890" algn="l"/>
                </a:tabLst>
                <a:defRPr/>
              </a:pPr>
              <a:endParaRPr lang="zh-CN" altLang="en-US" sz="1600" dirty="0">
                <a:solidFill>
                  <a:schemeClr val="bg1">
                    <a:lumMod val="50000"/>
                  </a:schemeClr>
                </a:solidFill>
                <a:latin typeface="微软雅黑" pitchFamily="34" charset="-122"/>
                <a:ea typeface="微软雅黑" pitchFamily="34" charset="-122"/>
              </a:endParaRPr>
            </a:p>
          </p:txBody>
        </p:sp>
        <p:sp>
          <p:nvSpPr>
            <p:cNvPr id="9" name="矩形 87"/>
            <p:cNvSpPr>
              <a:spLocks noChangeArrowheads="1"/>
            </p:cNvSpPr>
            <p:nvPr/>
          </p:nvSpPr>
          <p:spPr bwMode="auto">
            <a:xfrm>
              <a:off x="762665" y="4377381"/>
              <a:ext cx="3264530" cy="446269"/>
            </a:xfrm>
            <a:prstGeom prst="rect">
              <a:avLst/>
            </a:prstGeom>
            <a:noFill/>
            <a:ln w="9525">
              <a:noFill/>
              <a:miter lim="800000"/>
            </a:ln>
          </p:spPr>
          <p:txBody>
            <a:bodyPr lIns="91430" tIns="45716" rIns="91430" bIns="45716">
              <a:spAutoFit/>
            </a:bodyPr>
            <a:lstStyle/>
            <a:p>
              <a:pPr algn="ctr" eaLnBrk="0" fontAlgn="ctr" hangingPunct="0">
                <a:buClr>
                  <a:srgbClr val="FF0000"/>
                </a:buClr>
                <a:buSzPct val="70000"/>
              </a:pPr>
              <a:r>
                <a:rPr lang="zh-CN" altLang="en-US" sz="1600" dirty="0">
                  <a:solidFill>
                    <a:schemeClr val="bg1"/>
                  </a:solidFill>
                  <a:latin typeface="微软雅黑" pitchFamily="34" charset="-122"/>
                  <a:ea typeface="微软雅黑" pitchFamily="34" charset="-122"/>
                </a:rPr>
                <a:t>Click Add text to add text</a:t>
              </a:r>
            </a:p>
            <a:p>
              <a:pPr algn="ctr" eaLnBrk="0" fontAlgn="ctr" hangingPunct="0">
                <a:buClr>
                  <a:srgbClr val="FF0000"/>
                </a:buClr>
                <a:buSzPct val="70000"/>
              </a:pPr>
              <a:r>
                <a:rPr lang="zh-CN" altLang="en-US" sz="1600" dirty="0">
                  <a:solidFill>
                    <a:schemeClr val="bg1"/>
                  </a:solidFill>
                  <a:latin typeface="微软雅黑" pitchFamily="34" charset="-122"/>
                  <a:ea typeface="微软雅黑" pitchFamily="34" charset="-122"/>
                </a:rPr>
                <a:t>Click Add text to add text</a:t>
              </a:r>
            </a:p>
          </p:txBody>
        </p:sp>
        <p:sp>
          <p:nvSpPr>
            <p:cNvPr id="10" name="矩形 10"/>
            <p:cNvSpPr>
              <a:spLocks noChangeArrowheads="1"/>
            </p:cNvSpPr>
            <p:nvPr/>
          </p:nvSpPr>
          <p:spPr bwMode="auto">
            <a:xfrm>
              <a:off x="4220746" y="2036975"/>
              <a:ext cx="3326682" cy="2243437"/>
            </a:xfrm>
            <a:prstGeom prst="rect">
              <a:avLst/>
            </a:prstGeom>
            <a:blipFill dpi="0" rotWithShape="1">
              <a:blip r:embed="rId4"/>
              <a:srcRect/>
              <a:stretch>
                <a:fillRect/>
              </a:stretch>
            </a:blipFill>
            <a:ln>
              <a:noFill/>
            </a:ln>
          </p:spPr>
          <p:txBody>
            <a:bodyPr anchor="ctr"/>
            <a:lstStyle/>
            <a:p>
              <a:pPr algn="ctr" eaLnBrk="1" hangingPunct="1">
                <a:buFont typeface="Arial" charset="0"/>
                <a:buNone/>
              </a:pPr>
              <a:endParaRPr lang="zh-CN" altLang="en-US">
                <a:solidFill>
                  <a:srgbClr val="FFFFFF"/>
                </a:solidFill>
                <a:latin typeface="宋体" charset="-122"/>
                <a:sym typeface="宋体" charset="-122"/>
              </a:endParaRPr>
            </a:p>
          </p:txBody>
        </p:sp>
        <p:sp>
          <p:nvSpPr>
            <p:cNvPr id="12" name="圆角矩形 14"/>
            <p:cNvSpPr/>
            <p:nvPr/>
          </p:nvSpPr>
          <p:spPr bwMode="auto">
            <a:xfrm>
              <a:off x="4220746" y="4314452"/>
              <a:ext cx="3326682" cy="718091"/>
            </a:xfrm>
            <a:prstGeom prst="roundRect">
              <a:avLst>
                <a:gd name="adj" fmla="val 0"/>
              </a:avLst>
            </a:prstGeom>
            <a:solidFill>
              <a:srgbClr val="D981B2"/>
            </a:solidFill>
            <a:ln>
              <a:noFill/>
            </a:ln>
          </p:spPr>
          <p:style>
            <a:lnRef idx="2">
              <a:schemeClr val="accent3"/>
            </a:lnRef>
            <a:fillRef idx="1">
              <a:schemeClr val="lt1"/>
            </a:fillRef>
            <a:effectRef idx="0">
              <a:schemeClr val="accent3"/>
            </a:effectRef>
            <a:fontRef idx="minor">
              <a:schemeClr val="dk1"/>
            </a:fontRef>
          </p:style>
          <p:txBody>
            <a:bodyPr lIns="91430" tIns="45716" rIns="91430" bIns="45716" anchor="ctr"/>
            <a:lstStyle/>
            <a:p>
              <a:pPr marL="0" lvl="2" algn="ctr" defTabSz="-635" eaLnBrk="0" fontAlgn="ctr" hangingPunct="0">
                <a:buClr>
                  <a:srgbClr val="FF0000"/>
                </a:buClr>
                <a:buSzPct val="70000"/>
                <a:buFont typeface="Wingdings" pitchFamily="2" charset="2"/>
                <a:buChar char="n"/>
                <a:tabLst>
                  <a:tab pos="135890" algn="l"/>
                </a:tabLst>
                <a:defRPr/>
              </a:pPr>
              <a:endParaRPr lang="zh-CN" altLang="en-US" sz="1600" dirty="0">
                <a:solidFill>
                  <a:schemeClr val="bg1">
                    <a:lumMod val="50000"/>
                  </a:schemeClr>
                </a:solidFill>
                <a:latin typeface="微软雅黑" pitchFamily="34" charset="-122"/>
                <a:ea typeface="微软雅黑" pitchFamily="34" charset="-122"/>
              </a:endParaRPr>
            </a:p>
          </p:txBody>
        </p:sp>
        <p:sp>
          <p:nvSpPr>
            <p:cNvPr id="13" name="矩形 87"/>
            <p:cNvSpPr>
              <a:spLocks noChangeArrowheads="1"/>
            </p:cNvSpPr>
            <p:nvPr/>
          </p:nvSpPr>
          <p:spPr bwMode="auto">
            <a:xfrm>
              <a:off x="4251823" y="4377381"/>
              <a:ext cx="3264530" cy="446269"/>
            </a:xfrm>
            <a:prstGeom prst="rect">
              <a:avLst/>
            </a:prstGeom>
            <a:noFill/>
            <a:ln w="9525">
              <a:noFill/>
              <a:miter lim="800000"/>
            </a:ln>
          </p:spPr>
          <p:txBody>
            <a:bodyPr lIns="91430" tIns="45716" rIns="91430" bIns="45716">
              <a:spAutoFit/>
            </a:bodyPr>
            <a:lstStyle/>
            <a:p>
              <a:pPr algn="ctr" eaLnBrk="0" fontAlgn="ctr" hangingPunct="0">
                <a:buClr>
                  <a:srgbClr val="FF0000"/>
                </a:buClr>
                <a:buSzPct val="70000"/>
              </a:pPr>
              <a:r>
                <a:rPr lang="zh-CN" altLang="en-US" sz="1600" dirty="0">
                  <a:solidFill>
                    <a:schemeClr val="bg1"/>
                  </a:solidFill>
                  <a:latin typeface="微软雅黑" pitchFamily="34" charset="-122"/>
                  <a:ea typeface="微软雅黑" pitchFamily="34" charset="-122"/>
                </a:rPr>
                <a:t>Click Add text to add text</a:t>
              </a:r>
            </a:p>
            <a:p>
              <a:pPr algn="ctr" eaLnBrk="0" fontAlgn="ctr" hangingPunct="0">
                <a:buClr>
                  <a:srgbClr val="FF0000"/>
                </a:buClr>
                <a:buSzPct val="70000"/>
              </a:pPr>
              <a:r>
                <a:rPr lang="zh-CN" altLang="en-US" sz="1600" dirty="0">
                  <a:solidFill>
                    <a:schemeClr val="bg1"/>
                  </a:solidFill>
                  <a:latin typeface="微软雅黑" pitchFamily="34" charset="-122"/>
                  <a:ea typeface="微软雅黑" pitchFamily="34" charset="-122"/>
                </a:rPr>
                <a:t>Click Add text to add text</a:t>
              </a:r>
            </a:p>
          </p:txBody>
        </p:sp>
        <p:sp>
          <p:nvSpPr>
            <p:cNvPr id="14" name="矩形 10"/>
            <p:cNvSpPr>
              <a:spLocks noChangeArrowheads="1"/>
            </p:cNvSpPr>
            <p:nvPr/>
          </p:nvSpPr>
          <p:spPr bwMode="auto">
            <a:xfrm>
              <a:off x="7709904" y="2036975"/>
              <a:ext cx="3326682" cy="2243437"/>
            </a:xfrm>
            <a:prstGeom prst="rect">
              <a:avLst/>
            </a:prstGeom>
            <a:blipFill dpi="0" rotWithShape="1">
              <a:blip r:embed="rId5"/>
              <a:srcRect/>
              <a:tile tx="0" ty="63500" sx="38000" sy="38000" flip="none" algn="ctr"/>
            </a:blipFill>
            <a:ln>
              <a:noFill/>
            </a:ln>
          </p:spPr>
          <p:txBody>
            <a:bodyPr anchor="ctr"/>
            <a:lstStyle/>
            <a:p>
              <a:pPr algn="ctr" eaLnBrk="1" hangingPunct="1">
                <a:buFont typeface="Arial" charset="0"/>
                <a:buNone/>
              </a:pPr>
              <a:endParaRPr lang="zh-CN" altLang="en-US" dirty="0">
                <a:solidFill>
                  <a:srgbClr val="FFFFFF"/>
                </a:solidFill>
                <a:latin typeface="宋体" charset="-122"/>
                <a:sym typeface="宋体" charset="-122"/>
              </a:endParaRPr>
            </a:p>
          </p:txBody>
        </p:sp>
        <p:sp>
          <p:nvSpPr>
            <p:cNvPr id="15" name="圆角矩形 14"/>
            <p:cNvSpPr/>
            <p:nvPr/>
          </p:nvSpPr>
          <p:spPr bwMode="auto">
            <a:xfrm>
              <a:off x="7709904" y="4314452"/>
              <a:ext cx="3326682" cy="718091"/>
            </a:xfrm>
            <a:prstGeom prst="roundRect">
              <a:avLst>
                <a:gd name="adj" fmla="val 0"/>
              </a:avLst>
            </a:prstGeom>
            <a:solidFill>
              <a:srgbClr val="7FC4C9"/>
            </a:solidFill>
            <a:ln>
              <a:noFill/>
            </a:ln>
          </p:spPr>
          <p:style>
            <a:lnRef idx="2">
              <a:schemeClr val="accent3"/>
            </a:lnRef>
            <a:fillRef idx="1">
              <a:schemeClr val="lt1"/>
            </a:fillRef>
            <a:effectRef idx="0">
              <a:schemeClr val="accent3"/>
            </a:effectRef>
            <a:fontRef idx="minor">
              <a:schemeClr val="dk1"/>
            </a:fontRef>
          </p:style>
          <p:txBody>
            <a:bodyPr lIns="91430" tIns="45716" rIns="91430" bIns="45716" anchor="ctr"/>
            <a:lstStyle/>
            <a:p>
              <a:pPr marL="0" lvl="2" algn="ctr" defTabSz="-635" eaLnBrk="0" fontAlgn="ctr" hangingPunct="0">
                <a:buClr>
                  <a:srgbClr val="FF0000"/>
                </a:buClr>
                <a:buSzPct val="70000"/>
                <a:buFont typeface="Wingdings" pitchFamily="2" charset="2"/>
                <a:buChar char="n"/>
                <a:tabLst>
                  <a:tab pos="135890" algn="l"/>
                </a:tabLst>
                <a:defRPr/>
              </a:pPr>
              <a:endParaRPr lang="zh-CN" altLang="en-US" sz="1600" dirty="0">
                <a:solidFill>
                  <a:schemeClr val="bg1">
                    <a:lumMod val="50000"/>
                  </a:schemeClr>
                </a:solidFill>
                <a:latin typeface="微软雅黑" pitchFamily="34" charset="-122"/>
                <a:ea typeface="微软雅黑" pitchFamily="34" charset="-122"/>
              </a:endParaRPr>
            </a:p>
          </p:txBody>
        </p:sp>
        <p:sp>
          <p:nvSpPr>
            <p:cNvPr id="16" name="矩形 87"/>
            <p:cNvSpPr>
              <a:spLocks noChangeArrowheads="1"/>
            </p:cNvSpPr>
            <p:nvPr/>
          </p:nvSpPr>
          <p:spPr bwMode="auto">
            <a:xfrm>
              <a:off x="7740981" y="4377381"/>
              <a:ext cx="3264530" cy="446269"/>
            </a:xfrm>
            <a:prstGeom prst="rect">
              <a:avLst/>
            </a:prstGeom>
            <a:noFill/>
            <a:ln w="9525">
              <a:noFill/>
              <a:miter lim="800000"/>
            </a:ln>
          </p:spPr>
          <p:txBody>
            <a:bodyPr lIns="91430" tIns="45716" rIns="91430" bIns="45716">
              <a:spAutoFit/>
            </a:bodyPr>
            <a:lstStyle/>
            <a:p>
              <a:pPr algn="ctr" eaLnBrk="0" fontAlgn="ctr" hangingPunct="0">
                <a:buClr>
                  <a:srgbClr val="FF0000"/>
                </a:buClr>
                <a:buSzPct val="70000"/>
              </a:pPr>
              <a:r>
                <a:rPr lang="zh-CN" altLang="en-US" sz="1600" dirty="0">
                  <a:solidFill>
                    <a:schemeClr val="bg1"/>
                  </a:solidFill>
                  <a:latin typeface="微软雅黑" pitchFamily="34" charset="-122"/>
                  <a:ea typeface="微软雅黑" pitchFamily="34" charset="-122"/>
                </a:rPr>
                <a:t>Click Add text to add text</a:t>
              </a:r>
            </a:p>
            <a:p>
              <a:pPr algn="ctr" eaLnBrk="0" fontAlgn="ctr" hangingPunct="0">
                <a:buClr>
                  <a:srgbClr val="FF0000"/>
                </a:buClr>
                <a:buSzPct val="70000"/>
              </a:pPr>
              <a:r>
                <a:rPr lang="zh-CN" altLang="en-US" sz="1600" dirty="0">
                  <a:solidFill>
                    <a:schemeClr val="bg1"/>
                  </a:solidFill>
                  <a:latin typeface="微软雅黑" pitchFamily="34" charset="-122"/>
                  <a:ea typeface="微软雅黑" pitchFamily="34" charset="-122"/>
                </a:rPr>
                <a:t>Click Add text to add text</a:t>
              </a:r>
            </a:p>
          </p:txBody>
        </p:sp>
      </p:grpSp>
      <p:sp>
        <p:nvSpPr>
          <p:cNvPr id="17" name="矩形 14"/>
          <p:cNvSpPr>
            <a:spLocks noChangeArrowheads="1"/>
          </p:cNvSpPr>
          <p:nvPr/>
        </p:nvSpPr>
        <p:spPr bwMode="auto">
          <a:xfrm>
            <a:off x="1117384" y="5360949"/>
            <a:ext cx="10276449" cy="31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itchFamily="34" charset="0"/>
                <a:ea typeface="宋体" pitchFamily="2" charset="-122"/>
              </a:defRPr>
            </a:lvl1pPr>
            <a:lvl2pPr marL="742950" indent="-285750" defTabSz="1216025">
              <a:defRPr>
                <a:solidFill>
                  <a:schemeClr val="tx1"/>
                </a:solidFill>
                <a:latin typeface="Calibri" pitchFamily="34" charset="0"/>
                <a:ea typeface="宋体" pitchFamily="2" charset="-122"/>
              </a:defRPr>
            </a:lvl2pPr>
            <a:lvl3pPr marL="1143000" indent="-228600" defTabSz="1216025">
              <a:defRPr>
                <a:solidFill>
                  <a:schemeClr val="tx1"/>
                </a:solidFill>
                <a:latin typeface="Calibri" pitchFamily="34" charset="0"/>
                <a:ea typeface="宋体" pitchFamily="2" charset="-122"/>
              </a:defRPr>
            </a:lvl3pPr>
            <a:lvl4pPr marL="1600200" indent="-228600" defTabSz="1216025">
              <a:defRPr>
                <a:solidFill>
                  <a:schemeClr val="tx1"/>
                </a:solidFill>
                <a:latin typeface="Calibri" pitchFamily="34" charset="0"/>
                <a:ea typeface="宋体" pitchFamily="2" charset="-122"/>
              </a:defRPr>
            </a:lvl4pPr>
            <a:lvl5pPr marL="2057400" indent="-228600" defTabSz="1216025">
              <a:defRPr>
                <a:solidFill>
                  <a:schemeClr val="tx1"/>
                </a:solidFill>
                <a:latin typeface="Calibri" pitchFamily="34" charset="0"/>
                <a:ea typeface="宋体" pitchFamily="2" charset="-122"/>
              </a:defRPr>
            </a:lvl5pPr>
            <a:lvl6pPr marL="25146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lnSpc>
                <a:spcPct val="120000"/>
              </a:lnSpc>
              <a:spcBef>
                <a:spcPct val="20000"/>
              </a:spcBef>
            </a:pPr>
            <a:r>
              <a:rPr lang="zh-CN" altLang="en-US" sz="900" dirty="0">
                <a:solidFill>
                  <a:schemeClr val="bg1">
                    <a:lumMod val="50000"/>
                  </a:schemeClr>
                </a:solidFill>
                <a:latin typeface="微软雅黑" pitchFamily="34" charset="-122"/>
                <a:ea typeface="微软雅黑" pitchFamily="34" charset="-122"/>
                <a:sym typeface="Arial" pitchFamily="34" charset="0"/>
              </a:rPr>
              <a:t>Click here to edit the content you want, we recommend that you use Microsoft Jas font in the display, all the graphics lines of this template and its corresponding material can be freely edited, colour, replaced.</a:t>
            </a:r>
            <a:endParaRPr lang="en-US" altLang="zh-CN" sz="900" dirty="0">
              <a:solidFill>
                <a:schemeClr val="bg1">
                  <a:lumMod val="50000"/>
                </a:schemeClr>
              </a:solidFill>
              <a:latin typeface="微软雅黑" pitchFamily="34" charset="-122"/>
              <a:ea typeface="微软雅黑" pitchFamily="34" charset="-122"/>
              <a:sym typeface="Arial" pitchFamily="34" charset="0"/>
            </a:endParaRPr>
          </a:p>
        </p:txBody>
      </p:sp>
      <p:sp>
        <p:nvSpPr>
          <p:cNvPr id="18" name="矩形 15"/>
          <p:cNvSpPr>
            <a:spLocks noChangeArrowheads="1"/>
          </p:cNvSpPr>
          <p:nvPr/>
        </p:nvSpPr>
        <p:spPr bwMode="auto">
          <a:xfrm>
            <a:off x="1117384" y="5635587"/>
            <a:ext cx="10276449" cy="31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itchFamily="34" charset="0"/>
                <a:ea typeface="宋体" pitchFamily="2" charset="-122"/>
              </a:defRPr>
            </a:lvl1pPr>
            <a:lvl2pPr marL="742950" indent="-285750" defTabSz="1216025">
              <a:defRPr>
                <a:solidFill>
                  <a:schemeClr val="tx1"/>
                </a:solidFill>
                <a:latin typeface="Calibri" pitchFamily="34" charset="0"/>
                <a:ea typeface="宋体" pitchFamily="2" charset="-122"/>
              </a:defRPr>
            </a:lvl2pPr>
            <a:lvl3pPr marL="1143000" indent="-228600" defTabSz="1216025">
              <a:defRPr>
                <a:solidFill>
                  <a:schemeClr val="tx1"/>
                </a:solidFill>
                <a:latin typeface="Calibri" pitchFamily="34" charset="0"/>
                <a:ea typeface="宋体" pitchFamily="2" charset="-122"/>
              </a:defRPr>
            </a:lvl3pPr>
            <a:lvl4pPr marL="1600200" indent="-228600" defTabSz="1216025">
              <a:defRPr>
                <a:solidFill>
                  <a:schemeClr val="tx1"/>
                </a:solidFill>
                <a:latin typeface="Calibri" pitchFamily="34" charset="0"/>
                <a:ea typeface="宋体" pitchFamily="2" charset="-122"/>
              </a:defRPr>
            </a:lvl4pPr>
            <a:lvl5pPr marL="2057400" indent="-228600" defTabSz="1216025">
              <a:defRPr>
                <a:solidFill>
                  <a:schemeClr val="tx1"/>
                </a:solidFill>
                <a:latin typeface="Calibri" pitchFamily="34" charset="0"/>
                <a:ea typeface="宋体" pitchFamily="2" charset="-122"/>
              </a:defRPr>
            </a:lvl5pPr>
            <a:lvl6pPr marL="25146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lnSpc>
                <a:spcPct val="120000"/>
              </a:lnSpc>
              <a:spcBef>
                <a:spcPct val="20000"/>
              </a:spcBef>
            </a:pPr>
            <a:r>
              <a:rPr lang="zh-CN" altLang="en-US" sz="900">
                <a:solidFill>
                  <a:schemeClr val="bg1">
                    <a:lumMod val="50000"/>
                  </a:schemeClr>
                </a:solidFill>
                <a:latin typeface="微软雅黑" pitchFamily="34" charset="-122"/>
                <a:ea typeface="微软雅黑" pitchFamily="34" charset="-122"/>
                <a:sym typeface="Arial" pitchFamily="34" charset="0"/>
              </a:rPr>
              <a:t>Click here to edit the content you want, we recommend that you use Microsoft Jas font in the display, all the graphics lines of this template and its corresponding material can be freely edited, colour, replaced.</a:t>
            </a:r>
            <a:endParaRPr lang="en-US" altLang="zh-CN" sz="900">
              <a:solidFill>
                <a:schemeClr val="bg1">
                  <a:lumMod val="50000"/>
                </a:schemeClr>
              </a:solidFill>
              <a:latin typeface="微软雅黑" pitchFamily="34" charset="-122"/>
              <a:ea typeface="微软雅黑" pitchFamily="34" charset="-122"/>
              <a:sym typeface="Arial" pitchFamily="34" charset="0"/>
            </a:endParaRPr>
          </a:p>
        </p:txBody>
      </p:sp>
      <p:sp>
        <p:nvSpPr>
          <p:cNvPr id="19" name="矩形 14"/>
          <p:cNvSpPr>
            <a:spLocks noChangeArrowheads="1"/>
          </p:cNvSpPr>
          <p:nvPr/>
        </p:nvSpPr>
        <p:spPr bwMode="auto">
          <a:xfrm>
            <a:off x="1117384" y="5910224"/>
            <a:ext cx="10276449" cy="31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itchFamily="34" charset="0"/>
                <a:ea typeface="宋体" pitchFamily="2" charset="-122"/>
              </a:defRPr>
            </a:lvl1pPr>
            <a:lvl2pPr marL="742950" indent="-285750" defTabSz="1216025">
              <a:defRPr>
                <a:solidFill>
                  <a:schemeClr val="tx1"/>
                </a:solidFill>
                <a:latin typeface="Calibri" pitchFamily="34" charset="0"/>
                <a:ea typeface="宋体" pitchFamily="2" charset="-122"/>
              </a:defRPr>
            </a:lvl2pPr>
            <a:lvl3pPr marL="1143000" indent="-228600" defTabSz="1216025">
              <a:defRPr>
                <a:solidFill>
                  <a:schemeClr val="tx1"/>
                </a:solidFill>
                <a:latin typeface="Calibri" pitchFamily="34" charset="0"/>
                <a:ea typeface="宋体" pitchFamily="2" charset="-122"/>
              </a:defRPr>
            </a:lvl3pPr>
            <a:lvl4pPr marL="1600200" indent="-228600" defTabSz="1216025">
              <a:defRPr>
                <a:solidFill>
                  <a:schemeClr val="tx1"/>
                </a:solidFill>
                <a:latin typeface="Calibri" pitchFamily="34" charset="0"/>
                <a:ea typeface="宋体" pitchFamily="2" charset="-122"/>
              </a:defRPr>
            </a:lvl4pPr>
            <a:lvl5pPr marL="2057400" indent="-228600" defTabSz="1216025">
              <a:defRPr>
                <a:solidFill>
                  <a:schemeClr val="tx1"/>
                </a:solidFill>
                <a:latin typeface="Calibri" pitchFamily="34" charset="0"/>
                <a:ea typeface="宋体" pitchFamily="2" charset="-122"/>
              </a:defRPr>
            </a:lvl5pPr>
            <a:lvl6pPr marL="25146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lnSpc>
                <a:spcPct val="120000"/>
              </a:lnSpc>
              <a:spcBef>
                <a:spcPct val="20000"/>
              </a:spcBef>
            </a:pPr>
            <a:r>
              <a:rPr lang="zh-CN" altLang="en-US" sz="900" dirty="0">
                <a:solidFill>
                  <a:schemeClr val="bg1">
                    <a:lumMod val="50000"/>
                  </a:schemeClr>
                </a:solidFill>
                <a:latin typeface="微软雅黑" pitchFamily="34" charset="-122"/>
                <a:ea typeface="微软雅黑" pitchFamily="34" charset="-122"/>
                <a:sym typeface="Arial" pitchFamily="34" charset="0"/>
              </a:rPr>
              <a:t>Click here to edit the content you want, we recommend that you use Microsoft Jas font in the display, all the graphics lines of this template and its corresponding material can be freely edited, colour, replaced.</a:t>
            </a:r>
            <a:endParaRPr lang="en-US" altLang="zh-CN" sz="900" dirty="0">
              <a:solidFill>
                <a:schemeClr val="bg1">
                  <a:lumMod val="50000"/>
                </a:schemeClr>
              </a:solidFill>
              <a:latin typeface="微软雅黑" pitchFamily="34" charset="-122"/>
              <a:ea typeface="微软雅黑" pitchFamily="34" charset="-122"/>
              <a:sym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50"/>
                                        <p:tgtEl>
                                          <p:spTgt spid="17"/>
                                        </p:tgtEl>
                                      </p:cBhvr>
                                    </p:animEffect>
                                    <p:anim calcmode="lin" valueType="num">
                                      <p:cBhvr>
                                        <p:cTn id="13" dur="250" fill="hold"/>
                                        <p:tgtEl>
                                          <p:spTgt spid="17"/>
                                        </p:tgtEl>
                                        <p:attrNameLst>
                                          <p:attrName>ppt_x</p:attrName>
                                        </p:attrNameLst>
                                      </p:cBhvr>
                                      <p:tavLst>
                                        <p:tav tm="0">
                                          <p:val>
                                            <p:strVal val="#ppt_x"/>
                                          </p:val>
                                        </p:tav>
                                        <p:tav tm="100000">
                                          <p:val>
                                            <p:strVal val="#ppt_x"/>
                                          </p:val>
                                        </p:tav>
                                      </p:tavLst>
                                    </p:anim>
                                    <p:anim calcmode="lin" valueType="num">
                                      <p:cBhvr>
                                        <p:cTn id="14" dur="25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250"/>
                                        <p:tgtEl>
                                          <p:spTgt spid="18"/>
                                        </p:tgtEl>
                                      </p:cBhvr>
                                    </p:animEffect>
                                    <p:anim calcmode="lin" valueType="num">
                                      <p:cBhvr>
                                        <p:cTn id="19" dur="250" fill="hold"/>
                                        <p:tgtEl>
                                          <p:spTgt spid="18"/>
                                        </p:tgtEl>
                                        <p:attrNameLst>
                                          <p:attrName>ppt_x</p:attrName>
                                        </p:attrNameLst>
                                      </p:cBhvr>
                                      <p:tavLst>
                                        <p:tav tm="0">
                                          <p:val>
                                            <p:strVal val="#ppt_x"/>
                                          </p:val>
                                        </p:tav>
                                        <p:tav tm="100000">
                                          <p:val>
                                            <p:strVal val="#ppt_x"/>
                                          </p:val>
                                        </p:tav>
                                      </p:tavLst>
                                    </p:anim>
                                    <p:anim calcmode="lin" valueType="num">
                                      <p:cBhvr>
                                        <p:cTn id="20" dur="250" fill="hold"/>
                                        <p:tgtEl>
                                          <p:spTgt spid="18"/>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250"/>
                                        <p:tgtEl>
                                          <p:spTgt spid="19"/>
                                        </p:tgtEl>
                                      </p:cBhvr>
                                    </p:animEffect>
                                    <p:anim calcmode="lin" valueType="num">
                                      <p:cBhvr>
                                        <p:cTn id="25" dur="250" fill="hold"/>
                                        <p:tgtEl>
                                          <p:spTgt spid="19"/>
                                        </p:tgtEl>
                                        <p:attrNameLst>
                                          <p:attrName>ppt_x</p:attrName>
                                        </p:attrNameLst>
                                      </p:cBhvr>
                                      <p:tavLst>
                                        <p:tav tm="0">
                                          <p:val>
                                            <p:strVal val="#ppt_x"/>
                                          </p:val>
                                        </p:tav>
                                        <p:tav tm="100000">
                                          <p:val>
                                            <p:strVal val="#ppt_x"/>
                                          </p:val>
                                        </p:tav>
                                      </p:tavLst>
                                    </p:anim>
                                    <p:anim calcmode="lin" valueType="num">
                                      <p:cBhvr>
                                        <p:cTn id="26" dur="250" fill="hold"/>
                                        <p:tgtEl>
                                          <p:spTgt spid="19"/>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84608" y="333151"/>
            <a:ext cx="5813816" cy="1067632"/>
            <a:chOff x="3204063" y="333151"/>
            <a:chExt cx="5813816" cy="849266"/>
          </a:xfrm>
        </p:grpSpPr>
        <p:sp>
          <p:nvSpPr>
            <p:cNvPr id="6" name="梯形 5"/>
            <p:cNvSpPr/>
            <p:nvPr/>
          </p:nvSpPr>
          <p:spPr>
            <a:xfrm rot="5400000">
              <a:off x="5686338" y="-2149124"/>
              <a:ext cx="849266" cy="5813816"/>
            </a:xfrm>
            <a:prstGeom prst="trapezoid">
              <a:avLst>
                <a:gd name="adj" fmla="val 0"/>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914519" y="550417"/>
              <a:ext cx="4392902" cy="394806"/>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solidFill>
                  <a:latin typeface="微软雅黑" pitchFamily="34" charset="-122"/>
                  <a:ea typeface="微软雅黑" pitchFamily="34" charset="-122"/>
                </a:rPr>
                <a:t>Click to add title text</a:t>
              </a:r>
              <a:endParaRPr lang="en-US" sz="2800" cap="small" dirty="0">
                <a:solidFill>
                  <a:schemeClr val="bg1"/>
                </a:solidFill>
                <a:latin typeface="微软雅黑" pitchFamily="34" charset="-122"/>
                <a:ea typeface="微软雅黑" pitchFamily="34" charset="-122"/>
              </a:endParaRPr>
            </a:p>
          </p:txBody>
        </p:sp>
      </p:grpSp>
      <p:sp>
        <p:nvSpPr>
          <p:cNvPr id="5" name="Rectangle 21"/>
          <p:cNvSpPr/>
          <p:nvPr/>
        </p:nvSpPr>
        <p:spPr>
          <a:xfrm>
            <a:off x="714819" y="3352002"/>
            <a:ext cx="5837976" cy="2861952"/>
          </a:xfrm>
          <a:prstGeom prst="rect">
            <a:avLst/>
          </a:prstGeom>
          <a:solidFill>
            <a:srgbClr val="7F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10"/>
          <p:cNvSpPr txBox="1">
            <a:spLocks noChangeArrowheads="1"/>
          </p:cNvSpPr>
          <p:nvPr/>
        </p:nvSpPr>
        <p:spPr bwMode="auto">
          <a:xfrm>
            <a:off x="939357" y="3631772"/>
            <a:ext cx="2452370" cy="1223412"/>
          </a:xfrm>
          <a:prstGeom prst="rect">
            <a:avLst/>
          </a:prstGeom>
          <a:noFill/>
          <a:ln w="9525">
            <a:noFill/>
            <a:miter lim="800000"/>
          </a:ln>
        </p:spPr>
        <p:txBody>
          <a:bodyPr wrap="square" lIns="45720" tIns="22860" rIns="45720" bIns="22860">
            <a:spAutoFit/>
          </a:bodyPr>
          <a:lstStyle/>
          <a:p>
            <a:pPr defTabSz="1087755">
              <a:lnSpc>
                <a:spcPct val="200000"/>
              </a:lnSpc>
            </a:pP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Top down</a:t>
            </a:r>
          </a:p>
          <a:p>
            <a:pPr defTabSz="1087755"/>
            <a:r>
              <a:rPr lang="en-US" sz="1050">
                <a:solidFill>
                  <a:schemeClr val="bg1"/>
                </a:solidFill>
                <a:latin typeface="Open Sans" panose="020B0606030504020204" pitchFamily="34" charset="0"/>
                <a:ea typeface="Open Sans" panose="020B0606030504020204" pitchFamily="34" charset="0"/>
                <a:cs typeface="Open Sans" panose="020B0606030504020204" pitchFamily="34" charset="0"/>
              </a:rPr>
              <a:t>Nullam EU tempor purus. Nunc A Leo Magna, sit amet consequat risus. Nunc a Leo Magna. Nullam EU tempor purus. Nunc A Leo Magna, sit amet consequat risus.</a:t>
            </a:r>
          </a:p>
        </p:txBody>
      </p:sp>
      <p:sp>
        <p:nvSpPr>
          <p:cNvPr id="8" name="Text Box 10"/>
          <p:cNvSpPr txBox="1">
            <a:spLocks noChangeArrowheads="1"/>
          </p:cNvSpPr>
          <p:nvPr/>
        </p:nvSpPr>
        <p:spPr bwMode="auto">
          <a:xfrm>
            <a:off x="3858345" y="3631772"/>
            <a:ext cx="2452370" cy="1223412"/>
          </a:xfrm>
          <a:prstGeom prst="rect">
            <a:avLst/>
          </a:prstGeom>
          <a:noFill/>
          <a:ln w="9525">
            <a:noFill/>
            <a:miter lim="800000"/>
          </a:ln>
        </p:spPr>
        <p:txBody>
          <a:bodyPr wrap="square" lIns="45720" tIns="22860" rIns="45720" bIns="22860">
            <a:spAutoFit/>
          </a:bodyPr>
          <a:lstStyle/>
          <a:p>
            <a:pPr defTabSz="1087755">
              <a:lnSpc>
                <a:spcPct val="200000"/>
              </a:lnSpc>
            </a:pP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Bottom Line</a:t>
            </a:r>
          </a:p>
          <a:p>
            <a:pPr defTabSz="1087755"/>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Nullam</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Eu</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Tempor</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Purus</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Nunc A</a:t>
            </a:r>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Leo</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Magna, sit </a:t>
            </a:r>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Consequat</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Risus</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Nunc A</a:t>
            </a:r>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Leo</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Magna. </a:t>
            </a:r>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Nullam</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Eu</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Tempor</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Purus</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Nunc A</a:t>
            </a:r>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Leo</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Magna, sit </a:t>
            </a:r>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Consequat</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Risus</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cxnSp>
        <p:nvCxnSpPr>
          <p:cNvPr id="9" name="Straight Connector 25"/>
          <p:cNvCxnSpPr/>
          <p:nvPr/>
        </p:nvCxnSpPr>
        <p:spPr>
          <a:xfrm>
            <a:off x="3633808" y="3769058"/>
            <a:ext cx="0" cy="20852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Box 10"/>
          <p:cNvSpPr txBox="1">
            <a:spLocks noChangeArrowheads="1"/>
          </p:cNvSpPr>
          <p:nvPr/>
        </p:nvSpPr>
        <p:spPr bwMode="auto">
          <a:xfrm>
            <a:off x="664316" y="1865241"/>
            <a:ext cx="5888479" cy="1308051"/>
          </a:xfrm>
          <a:prstGeom prst="rect">
            <a:avLst/>
          </a:prstGeom>
          <a:noFill/>
          <a:ln w="9525">
            <a:noFill/>
            <a:miter lim="800000"/>
          </a:ln>
        </p:spPr>
        <p:txBody>
          <a:bodyPr wrap="square" lIns="45720" tIns="22860" rIns="45720" bIns="22860">
            <a:spAutoFit/>
          </a:bodyPr>
          <a:lstStyle/>
          <a:p>
            <a:pPr defTabSz="1087755">
              <a:lnSpc>
                <a:spcPct val="200000"/>
              </a:lnSpc>
            </a:pPr>
            <a:r>
              <a:rPr lang="en-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Business Concept</a:t>
            </a:r>
          </a:p>
          <a:p>
            <a:pPr defTabSz="1087755"/>
            <a:r>
              <a:rPr lang="en-US" sz="14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Nullam</a:t>
            </a:r>
            <a:r>
              <a:rPr 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Eu</a:t>
            </a:r>
            <a:r>
              <a:rPr 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Tempor</a:t>
            </a:r>
            <a:r>
              <a:rPr 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Purus</a:t>
            </a:r>
            <a:r>
              <a:rPr 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Nunc</a:t>
            </a:r>
            <a:r>
              <a:rPr 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 </a:t>
            </a:r>
            <a:r>
              <a:rPr lang="en-US" sz="14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Leo</a:t>
            </a:r>
            <a:r>
              <a:rPr 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Magna, sit </a:t>
            </a:r>
            <a:r>
              <a:rPr lang="en-US" sz="14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Amet</a:t>
            </a:r>
            <a:r>
              <a:rPr 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Consequat</a:t>
            </a:r>
            <a:r>
              <a:rPr 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Risus</a:t>
            </a:r>
            <a:r>
              <a:rPr 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Nullam</a:t>
            </a:r>
            <a:r>
              <a:rPr 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Eu</a:t>
            </a:r>
            <a:r>
              <a:rPr 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Tempor</a:t>
            </a:r>
            <a:r>
              <a:rPr 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Purus</a:t>
            </a:r>
            <a:r>
              <a:rPr 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Nullam</a:t>
            </a:r>
            <a:r>
              <a:rPr 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Eu</a:t>
            </a:r>
            <a:r>
              <a:rPr 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Tempor</a:t>
            </a:r>
            <a:r>
              <a:rPr 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Purus</a:t>
            </a:r>
            <a:r>
              <a:rPr 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Nunc</a:t>
            </a:r>
            <a:r>
              <a:rPr 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 </a:t>
            </a:r>
            <a:r>
              <a:rPr lang="en-US" sz="14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Leo</a:t>
            </a:r>
            <a:r>
              <a:rPr 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Magna, sit </a:t>
            </a:r>
            <a:r>
              <a:rPr lang="en-US" sz="14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Amet</a:t>
            </a:r>
            <a:r>
              <a:rPr 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Consequat</a:t>
            </a:r>
            <a:r>
              <a:rPr 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Risus</a:t>
            </a:r>
            <a:r>
              <a:rPr 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Nullam</a:t>
            </a:r>
            <a:r>
              <a:rPr 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Eu</a:t>
            </a:r>
            <a:r>
              <a:rPr 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Tempor</a:t>
            </a:r>
            <a:r>
              <a:rPr 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Purus</a:t>
            </a:r>
            <a:r>
              <a:rPr 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Nullam</a:t>
            </a:r>
            <a:r>
              <a:rPr 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Eu</a:t>
            </a:r>
            <a:r>
              <a:rPr 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Tempor</a:t>
            </a:r>
            <a:r>
              <a:rPr 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Purus</a:t>
            </a:r>
            <a:r>
              <a:rPr 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2" name="矩形 11"/>
          <p:cNvSpPr/>
          <p:nvPr/>
        </p:nvSpPr>
        <p:spPr>
          <a:xfrm>
            <a:off x="6777331" y="2162629"/>
            <a:ext cx="4805069" cy="4012877"/>
          </a:xfrm>
          <a:prstGeom prst="rect">
            <a:avLst/>
          </a:prstGeom>
          <a:blipFill dpi="0" rotWithShape="1">
            <a:blip r:embed="rId3"/>
            <a:srcRect/>
            <a:tile tx="0" ty="0" sx="40000" sy="40000" flip="none" algn="ctr"/>
          </a:bli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kumimoji="1" lang="zh-CN" altLang="en-US">
              <a:solidFill>
                <a:prstClr val="white"/>
              </a:solidFill>
              <a:latin typeface="Calibri"/>
              <a:ea typeface="宋体"/>
            </a:endParaRP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250" fill="hold"/>
                                        <p:tgtEl>
                                          <p:spTgt spid="12"/>
                                        </p:tgtEl>
                                        <p:attrNameLst>
                                          <p:attrName>ppt_x</p:attrName>
                                        </p:attrNameLst>
                                      </p:cBhvr>
                                      <p:tavLst>
                                        <p:tav tm="0">
                                          <p:val>
                                            <p:strVal val="#ppt_x"/>
                                          </p:val>
                                        </p:tav>
                                        <p:tav tm="100000">
                                          <p:val>
                                            <p:strVal val="#ppt_x"/>
                                          </p:val>
                                        </p:tav>
                                      </p:tavLst>
                                    </p:anim>
                                    <p:anim calcmode="lin" valueType="num">
                                      <p:cBhvr additive="base">
                                        <p:cTn id="13" dur="25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anim calcmode="lin" valueType="num">
                                      <p:cBhvr>
                                        <p:cTn id="18" dur="250" fill="hold"/>
                                        <p:tgtEl>
                                          <p:spTgt spid="5"/>
                                        </p:tgtEl>
                                        <p:attrNameLst>
                                          <p:attrName>ppt_x</p:attrName>
                                        </p:attrNameLst>
                                      </p:cBhvr>
                                      <p:tavLst>
                                        <p:tav tm="0">
                                          <p:val>
                                            <p:strVal val="#ppt_x"/>
                                          </p:val>
                                        </p:tav>
                                        <p:tav tm="100000">
                                          <p:val>
                                            <p:strVal val="#ppt_x"/>
                                          </p:val>
                                        </p:tav>
                                      </p:tavLst>
                                    </p:anim>
                                    <p:anim calcmode="lin" valueType="num">
                                      <p:cBhvr>
                                        <p:cTn id="19" dur="25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50"/>
                                        <p:tgtEl>
                                          <p:spTgt spid="7"/>
                                        </p:tgtEl>
                                      </p:cBhvr>
                                    </p:animEffect>
                                    <p:anim calcmode="lin" valueType="num">
                                      <p:cBhvr>
                                        <p:cTn id="24" dur="250" fill="hold"/>
                                        <p:tgtEl>
                                          <p:spTgt spid="7"/>
                                        </p:tgtEl>
                                        <p:attrNameLst>
                                          <p:attrName>ppt_x</p:attrName>
                                        </p:attrNameLst>
                                      </p:cBhvr>
                                      <p:tavLst>
                                        <p:tav tm="0">
                                          <p:val>
                                            <p:strVal val="#ppt_x"/>
                                          </p:val>
                                        </p:tav>
                                        <p:tav tm="100000">
                                          <p:val>
                                            <p:strVal val="#ppt_x"/>
                                          </p:val>
                                        </p:tav>
                                      </p:tavLst>
                                    </p:anim>
                                    <p:anim calcmode="lin" valueType="num">
                                      <p:cBhvr>
                                        <p:cTn id="25" dur="25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anim calcmode="lin" valueType="num">
                                      <p:cBhvr>
                                        <p:cTn id="30" dur="250" fill="hold"/>
                                        <p:tgtEl>
                                          <p:spTgt spid="8"/>
                                        </p:tgtEl>
                                        <p:attrNameLst>
                                          <p:attrName>ppt_x</p:attrName>
                                        </p:attrNameLst>
                                      </p:cBhvr>
                                      <p:tavLst>
                                        <p:tav tm="0">
                                          <p:val>
                                            <p:strVal val="#ppt_x"/>
                                          </p:val>
                                        </p:tav>
                                        <p:tav tm="100000">
                                          <p:val>
                                            <p:strVal val="#ppt_x"/>
                                          </p:val>
                                        </p:tav>
                                      </p:tavLst>
                                    </p:anim>
                                    <p:anim calcmode="lin" valueType="num">
                                      <p:cBhvr>
                                        <p:cTn id="31" dur="25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42"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50"/>
                                        <p:tgtEl>
                                          <p:spTgt spid="9"/>
                                        </p:tgtEl>
                                      </p:cBhvr>
                                    </p:animEffect>
                                    <p:anim calcmode="lin" valueType="num">
                                      <p:cBhvr>
                                        <p:cTn id="36" dur="250" fill="hold"/>
                                        <p:tgtEl>
                                          <p:spTgt spid="9"/>
                                        </p:tgtEl>
                                        <p:attrNameLst>
                                          <p:attrName>ppt_x</p:attrName>
                                        </p:attrNameLst>
                                      </p:cBhvr>
                                      <p:tavLst>
                                        <p:tav tm="0">
                                          <p:val>
                                            <p:strVal val="#ppt_x"/>
                                          </p:val>
                                        </p:tav>
                                        <p:tav tm="100000">
                                          <p:val>
                                            <p:strVal val="#ppt_x"/>
                                          </p:val>
                                        </p:tav>
                                      </p:tavLst>
                                    </p:anim>
                                    <p:anim calcmode="lin" valueType="num">
                                      <p:cBhvr>
                                        <p:cTn id="37" dur="250" fill="hold"/>
                                        <p:tgtEl>
                                          <p:spTgt spid="9"/>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50"/>
                                        <p:tgtEl>
                                          <p:spTgt spid="10"/>
                                        </p:tgtEl>
                                      </p:cBhvr>
                                    </p:animEffect>
                                    <p:anim calcmode="lin" valueType="num">
                                      <p:cBhvr>
                                        <p:cTn id="42" dur="250" fill="hold"/>
                                        <p:tgtEl>
                                          <p:spTgt spid="10"/>
                                        </p:tgtEl>
                                        <p:attrNameLst>
                                          <p:attrName>ppt_x</p:attrName>
                                        </p:attrNameLst>
                                      </p:cBhvr>
                                      <p:tavLst>
                                        <p:tav tm="0">
                                          <p:val>
                                            <p:strVal val="#ppt_x"/>
                                          </p:val>
                                        </p:tav>
                                        <p:tav tm="100000">
                                          <p:val>
                                            <p:strVal val="#ppt_x"/>
                                          </p:val>
                                        </p:tav>
                                      </p:tavLst>
                                    </p:anim>
                                    <p:anim calcmode="lin" valueType="num">
                                      <p:cBhvr>
                                        <p:cTn id="43" dur="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10"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图片 1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53" name="梯形 152"/>
          <p:cNvSpPr/>
          <p:nvPr/>
        </p:nvSpPr>
        <p:spPr>
          <a:xfrm rot="10800000">
            <a:off x="1437408" y="344266"/>
            <a:ext cx="2996480" cy="3737933"/>
          </a:xfrm>
          <a:prstGeom prst="trapezoid">
            <a:avLst>
              <a:gd name="adj" fmla="val 0"/>
            </a:avLst>
          </a:prstGeom>
          <a:solidFill>
            <a:srgbClr val="D98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矩形 153"/>
          <p:cNvSpPr/>
          <p:nvPr/>
        </p:nvSpPr>
        <p:spPr>
          <a:xfrm>
            <a:off x="1290171" y="2060365"/>
            <a:ext cx="3259420" cy="2364863"/>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6600" dirty="0">
                <a:solidFill>
                  <a:schemeClr val="bg1"/>
                </a:solidFill>
                <a:latin typeface="微软雅黑" pitchFamily="34" charset="-122"/>
                <a:ea typeface="微软雅黑" pitchFamily="34" charset="-122"/>
              </a:rPr>
              <a:t>Both</a:t>
            </a:r>
            <a:endParaRPr lang="zh-CN" altLang="en-US" sz="2000" dirty="0">
              <a:solidFill>
                <a:schemeClr val="bg1"/>
              </a:solidFill>
              <a:latin typeface="微软雅黑" pitchFamily="34" charset="-122"/>
              <a:ea typeface="微软雅黑" pitchFamily="34" charset="-122"/>
            </a:endParaRPr>
          </a:p>
        </p:txBody>
      </p:sp>
      <p:grpSp>
        <p:nvGrpSpPr>
          <p:cNvPr id="155" name="组合 154"/>
          <p:cNvGrpSpPr/>
          <p:nvPr/>
        </p:nvGrpSpPr>
        <p:grpSpPr>
          <a:xfrm>
            <a:off x="4738330" y="2639572"/>
            <a:ext cx="6375580" cy="1442629"/>
            <a:chOff x="4738330" y="2639572"/>
            <a:chExt cx="6375580" cy="1442629"/>
          </a:xfrm>
        </p:grpSpPr>
        <p:sp>
          <p:nvSpPr>
            <p:cNvPr id="156" name="矩形 155"/>
            <p:cNvSpPr/>
            <p:nvPr/>
          </p:nvSpPr>
          <p:spPr>
            <a:xfrm>
              <a:off x="4738331" y="2639572"/>
              <a:ext cx="4339650" cy="923330"/>
            </a:xfrm>
            <a:prstGeom prst="rect">
              <a:avLst/>
            </a:prstGeom>
          </p:spPr>
          <p:txBody>
            <a:bodyPr wrap="none">
              <a:spAutoFit/>
            </a:bodyPr>
            <a:lstStyle/>
            <a:p>
              <a:r>
                <a:rPr kumimoji="1" lang="zh-CN" altLang="en-US" sz="5400" dirty="0">
                  <a:solidFill>
                    <a:srgbClr val="D981B2"/>
                  </a:solidFill>
                  <a:latin typeface="微软雅黑" pitchFamily="34" charset="-122"/>
                  <a:ea typeface="微软雅黑" pitchFamily="34" charset="-122"/>
                </a:rPr>
                <a:t>Add to your title</a:t>
              </a:r>
            </a:p>
          </p:txBody>
        </p:sp>
        <p:sp>
          <p:nvSpPr>
            <p:cNvPr id="157" name="矩形 156"/>
            <p:cNvSpPr/>
            <p:nvPr/>
          </p:nvSpPr>
          <p:spPr>
            <a:xfrm>
              <a:off x="4738330" y="3482421"/>
              <a:ext cx="6375580" cy="599780"/>
            </a:xfrm>
            <a:prstGeom prst="rect">
              <a:avLst/>
            </a:prstGeom>
          </p:spPr>
          <p:txBody>
            <a:bodyPr wrap="square">
              <a:spAutoFit/>
            </a:bodyPr>
            <a:lstStyle/>
            <a:p>
              <a:pPr>
                <a:lnSpc>
                  <a:spcPct val="130000"/>
                </a:lnSpc>
              </a:pPr>
              <a:r>
                <a:rPr lang="zh-CN" altLang="en-US" sz="1335" dirty="0">
                  <a:solidFill>
                    <a:schemeClr val="bg1">
                      <a:lumMod val="50000"/>
                    </a:schemeClr>
                  </a:solidFill>
                  <a:latin typeface="微软雅黑" pitchFamily="34" charset="-122"/>
                  <a:ea typeface="微软雅黑" pitchFamily="34" charset="-122"/>
                </a:rPr>
                <a:t>Click here to add text content, such as keywords, some simple introduction and so on. Click here to add text content, such as keywords, some simple introduction and so on. Click here to add text content, such as keywords, some simple introduction and so on.</a:t>
              </a:r>
              <a:endParaRPr lang="en-US" altLang="zh-CN" sz="1335" dirty="0">
                <a:solidFill>
                  <a:schemeClr val="bg1">
                    <a:lumMod val="50000"/>
                  </a:schemeClr>
                </a:solidFill>
                <a:latin typeface="微软雅黑" pitchFamily="34" charset="-122"/>
                <a:ea typeface="微软雅黑"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randombar(horizontal)">
                                      <p:cBhvr>
                                        <p:cTn id="7" dur="750"/>
                                        <p:tgtEl>
                                          <p:spTgt spid="152"/>
                                        </p:tgtEl>
                                      </p:cBhvr>
                                    </p:animEffect>
                                  </p:childTnLst>
                                </p:cTn>
                              </p:par>
                            </p:childTnLst>
                          </p:cTn>
                        </p:par>
                        <p:par>
                          <p:cTn id="8" fill="hold">
                            <p:stCondLst>
                              <p:cond delay="1000"/>
                            </p:stCondLst>
                            <p:childTnLst>
                              <p:par>
                                <p:cTn id="9" presetID="2" presetClass="entr" presetSubtype="1" fill="hold" grpId="0" nodeType="afterEffect">
                                  <p:stCondLst>
                                    <p:cond delay="0"/>
                                  </p:stCondLst>
                                  <p:childTnLst>
                                    <p:set>
                                      <p:cBhvr>
                                        <p:cTn id="10" dur="1" fill="hold">
                                          <p:stCondLst>
                                            <p:cond delay="0"/>
                                          </p:stCondLst>
                                        </p:cTn>
                                        <p:tgtEl>
                                          <p:spTgt spid="153"/>
                                        </p:tgtEl>
                                        <p:attrNameLst>
                                          <p:attrName>style.visibility</p:attrName>
                                        </p:attrNameLst>
                                      </p:cBhvr>
                                      <p:to>
                                        <p:strVal val="visible"/>
                                      </p:to>
                                    </p:set>
                                    <p:anim calcmode="lin" valueType="num">
                                      <p:cBhvr additive="base">
                                        <p:cTn id="11" dur="500" fill="hold"/>
                                        <p:tgtEl>
                                          <p:spTgt spid="153"/>
                                        </p:tgtEl>
                                        <p:attrNameLst>
                                          <p:attrName>ppt_x</p:attrName>
                                        </p:attrNameLst>
                                      </p:cBhvr>
                                      <p:tavLst>
                                        <p:tav tm="0">
                                          <p:val>
                                            <p:strVal val="#ppt_x"/>
                                          </p:val>
                                        </p:tav>
                                        <p:tav tm="100000">
                                          <p:val>
                                            <p:strVal val="#ppt_x"/>
                                          </p:val>
                                        </p:tav>
                                      </p:tavLst>
                                    </p:anim>
                                    <p:anim calcmode="lin" valueType="num">
                                      <p:cBhvr additive="base">
                                        <p:cTn id="12" dur="500" fill="hold"/>
                                        <p:tgtEl>
                                          <p:spTgt spid="153"/>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42" presetClass="entr" presetSubtype="0" fill="hold" grpId="0" nodeType="afterEffect">
                                  <p:stCondLst>
                                    <p:cond delay="0"/>
                                  </p:stCondLst>
                                  <p:childTnLst>
                                    <p:set>
                                      <p:cBhvr>
                                        <p:cTn id="15" dur="1" fill="hold">
                                          <p:stCondLst>
                                            <p:cond delay="0"/>
                                          </p:stCondLst>
                                        </p:cTn>
                                        <p:tgtEl>
                                          <p:spTgt spid="154"/>
                                        </p:tgtEl>
                                        <p:attrNameLst>
                                          <p:attrName>style.visibility</p:attrName>
                                        </p:attrNameLst>
                                      </p:cBhvr>
                                      <p:to>
                                        <p:strVal val="visible"/>
                                      </p:to>
                                    </p:set>
                                    <p:animEffect transition="in" filter="fade">
                                      <p:cBhvr>
                                        <p:cTn id="16" dur="500"/>
                                        <p:tgtEl>
                                          <p:spTgt spid="154"/>
                                        </p:tgtEl>
                                      </p:cBhvr>
                                    </p:animEffect>
                                    <p:anim calcmode="lin" valueType="num">
                                      <p:cBhvr>
                                        <p:cTn id="17" dur="500" fill="hold"/>
                                        <p:tgtEl>
                                          <p:spTgt spid="154"/>
                                        </p:tgtEl>
                                        <p:attrNameLst>
                                          <p:attrName>ppt_x</p:attrName>
                                        </p:attrNameLst>
                                      </p:cBhvr>
                                      <p:tavLst>
                                        <p:tav tm="0">
                                          <p:val>
                                            <p:strVal val="#ppt_x"/>
                                          </p:val>
                                        </p:tav>
                                        <p:tav tm="100000">
                                          <p:val>
                                            <p:strVal val="#ppt_x"/>
                                          </p:val>
                                        </p:tav>
                                      </p:tavLst>
                                    </p:anim>
                                    <p:anim calcmode="lin" valueType="num">
                                      <p:cBhvr>
                                        <p:cTn id="18" dur="500" fill="hold"/>
                                        <p:tgtEl>
                                          <p:spTgt spid="154"/>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155"/>
                                        </p:tgtEl>
                                        <p:attrNameLst>
                                          <p:attrName>style.visibility</p:attrName>
                                        </p:attrNameLst>
                                      </p:cBhvr>
                                      <p:to>
                                        <p:strVal val="visible"/>
                                      </p:to>
                                    </p:set>
                                    <p:animEffect transition="in" filter="wipe(left)">
                                      <p:cBhvr>
                                        <p:cTn id="22"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p:bldP spid="154" grpId="0"/>
    </p:bldLst>
  </p:timing>
</p:sld>
</file>

<file path=ppt/theme/theme1.xml><?xml version="1.0" encoding="utf-8"?>
<a:theme xmlns:a="http://schemas.openxmlformats.org/drawingml/2006/main" name="www.freeppt7.com-Best powerpoint templates free download-slideshow​​">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2848</Words>
  <Application>Microsoft Office PowerPoint</Application>
  <PresentationFormat>自定义</PresentationFormat>
  <Paragraphs>304</Paragraphs>
  <Slides>28</Slides>
  <Notes>27</Notes>
  <HiddenSlides>0</HiddenSlides>
  <MMClips>1</MMClips>
  <ScaleCrop>false</ScaleCrop>
  <HeadingPairs>
    <vt:vector size="6" baseType="variant">
      <vt:variant>
        <vt:lpstr>已用的字体</vt:lpstr>
      </vt:variant>
      <vt:variant>
        <vt:i4>29</vt:i4>
      </vt:variant>
      <vt:variant>
        <vt:lpstr>主题</vt:lpstr>
      </vt:variant>
      <vt:variant>
        <vt:i4>10</vt:i4>
      </vt:variant>
      <vt:variant>
        <vt:lpstr>幻灯片标题</vt:lpstr>
      </vt:variant>
      <vt:variant>
        <vt:i4>28</vt:i4>
      </vt:variant>
    </vt:vector>
  </HeadingPairs>
  <TitlesOfParts>
    <vt:vector size="67" baseType="lpstr">
      <vt:lpstr>Helvetica Neue</vt:lpstr>
      <vt:lpstr>ITC Avant Garde Std Bk</vt:lpstr>
      <vt:lpstr>LiHei Pro</vt:lpstr>
      <vt:lpstr>맑은 고딕</vt:lpstr>
      <vt:lpstr>Meiryo</vt:lpstr>
      <vt:lpstr>Open Sans</vt:lpstr>
      <vt:lpstr>Open Sans Extrabold</vt:lpstr>
      <vt:lpstr>PT Sans</vt:lpstr>
      <vt:lpstr>Raleway</vt:lpstr>
      <vt:lpstr>Roboto Condensed</vt:lpstr>
      <vt:lpstr>Roboto Condensed</vt:lpstr>
      <vt:lpstr>Roboto Condensed Regular</vt:lpstr>
      <vt:lpstr>Signika</vt:lpstr>
      <vt:lpstr>等线</vt:lpstr>
      <vt:lpstr>等线 Light</vt:lpstr>
      <vt:lpstr>方正姚体</vt:lpstr>
      <vt:lpstr>华文行楷</vt:lpstr>
      <vt:lpstr>迷你简汉真广标</vt:lpstr>
      <vt:lpstr>宋体</vt:lpstr>
      <vt:lpstr>微软雅黑</vt:lpstr>
      <vt:lpstr>幼圆</vt:lpstr>
      <vt:lpstr>造字工房悦黑体验版常规体</vt:lpstr>
      <vt:lpstr>Arial</vt:lpstr>
      <vt:lpstr>Bodoni MT Poster Compressed</vt:lpstr>
      <vt:lpstr>Calibri</vt:lpstr>
      <vt:lpstr>Century Gothic</vt:lpstr>
      <vt:lpstr>Franklin Gothic Book</vt:lpstr>
      <vt:lpstr>Impact</vt:lpstr>
      <vt:lpstr>Wingdings</vt:lpstr>
      <vt:lpstr>www.freeppt7.com-Best powerpoint templates free download-slideshow​​</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小清新PPT</dc:title>
  <dc:subject>RP</dc:subject>
  <dc:creator>Administrator</dc:creator>
  <cp:keywords>RP</cp:keywords>
  <dc:description>RP</dc:description>
  <cp:lastModifiedBy>宇 之灵</cp:lastModifiedBy>
  <cp:revision>2983</cp:revision>
  <dcterms:created xsi:type="dcterms:W3CDTF">2015-12-01T09:06:00Z</dcterms:created>
  <dcterms:modified xsi:type="dcterms:W3CDTF">2018-10-11T09:31:26Z</dcterms:modified>
  <cp:category>RP</cp:category>
  <cp:contentStatus>RP</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2052-10.8.0.5391</vt:lpwstr>
  </property>
</Properties>
</file>