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7"/>
  </p:notesMasterIdLst>
  <p:sldIdLst>
    <p:sldId id="470" r:id="rId11"/>
    <p:sldId id="353" r:id="rId12"/>
    <p:sldId id="471" r:id="rId13"/>
    <p:sldId id="352" r:id="rId14"/>
    <p:sldId id="494" r:id="rId15"/>
    <p:sldId id="495" r:id="rId16"/>
    <p:sldId id="496" r:id="rId17"/>
    <p:sldId id="497" r:id="rId18"/>
    <p:sldId id="491" r:id="rId19"/>
    <p:sldId id="498" r:id="rId20"/>
    <p:sldId id="499" r:id="rId21"/>
    <p:sldId id="500" r:id="rId22"/>
    <p:sldId id="501" r:id="rId23"/>
    <p:sldId id="492" r:id="rId24"/>
    <p:sldId id="502" r:id="rId25"/>
    <p:sldId id="503" r:id="rId26"/>
    <p:sldId id="504" r:id="rId27"/>
    <p:sldId id="505" r:id="rId28"/>
    <p:sldId id="493" r:id="rId29"/>
    <p:sldId id="506" r:id="rId30"/>
    <p:sldId id="507" r:id="rId31"/>
    <p:sldId id="508" r:id="rId32"/>
    <p:sldId id="509" r:id="rId33"/>
    <p:sldId id="510" r:id="rId34"/>
    <p:sldId id="297" r:id="rId35"/>
    <p:sldId id="313" r:id="rId36"/>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D11"/>
    <a:srgbClr val="433A4B"/>
    <a:srgbClr val="1FBCE4"/>
    <a:srgbClr val="C0266E"/>
    <a:srgbClr val="1678B8"/>
    <a:srgbClr val="156DA4"/>
    <a:srgbClr val="C6287B"/>
    <a:srgbClr val="EA4321"/>
    <a:srgbClr val="CB70A7"/>
    <a:srgbClr val="EEAD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97778" autoAdjust="0"/>
  </p:normalViewPr>
  <p:slideViewPr>
    <p:cSldViewPr snapToGrid="0" showGuides="1">
      <p:cViewPr varScale="1">
        <p:scale>
          <a:sx n="110" d="100"/>
          <a:sy n="110" d="100"/>
        </p:scale>
        <p:origin x="348" y="10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2018/10/12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26</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hasCustomPrompt="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hasCustomPrompt="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10/12/2018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10/12/2018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10/12/2018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10/12/2018</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hasCustomPrompt="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10/12/2018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hasCustomPrompt="1"/>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10/12/2018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2018/10/12</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 Box 160"/>
          <p:cNvSpPr txBox="1">
            <a:spLocks noChangeArrowheads="1"/>
          </p:cNvSpPr>
          <p:nvPr/>
        </p:nvSpPr>
        <p:spPr bwMode="auto">
          <a:xfrm>
            <a:off x="1971948" y="1959277"/>
            <a:ext cx="8280538" cy="131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8000" dirty="0">
                <a:solidFill>
                  <a:srgbClr val="433A4B"/>
                </a:solidFill>
                <a:latin typeface="华文行楷" charset="0"/>
                <a:ea typeface="华文行楷" charset="0"/>
              </a:rPr>
              <a:t>简约中国风</a:t>
            </a:r>
          </a:p>
        </p:txBody>
      </p:sp>
      <p:grpSp>
        <p:nvGrpSpPr>
          <p:cNvPr id="7" name="组合 4"/>
          <p:cNvGrpSpPr/>
          <p:nvPr/>
        </p:nvGrpSpPr>
        <p:grpSpPr bwMode="auto">
          <a:xfrm>
            <a:off x="4143370" y="3644988"/>
            <a:ext cx="405524" cy="1282900"/>
            <a:chOff x="-16723" y="0"/>
            <a:chExt cx="736803" cy="2506945"/>
          </a:xfrm>
        </p:grpSpPr>
        <p:pic>
          <p:nvPicPr>
            <p:cNvPr id="8" name="图片 5" descr="图片2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descr="图片23.png"/>
            <p:cNvPicPr>
              <a:picLocks noChangeAspect="1" noChangeArrowheads="1"/>
            </p:cNvPicPr>
            <p:nvPr/>
          </p:nvPicPr>
          <p:blipFill>
            <a:blip r:embed="rId8"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sp>
        <p:nvSpPr>
          <p:cNvPr id="11" name="矩形 6"/>
          <p:cNvSpPr>
            <a:spLocks noChangeArrowheads="1"/>
          </p:cNvSpPr>
          <p:nvPr/>
        </p:nvSpPr>
        <p:spPr bwMode="auto">
          <a:xfrm>
            <a:off x="4697467" y="3613238"/>
            <a:ext cx="380873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250000"/>
              </a:lnSpc>
            </a:pPr>
            <a:r>
              <a:rPr lang="zh-CN" altLang="en-US" sz="1200" dirty="0">
                <a:solidFill>
                  <a:srgbClr val="433A4B"/>
                </a:solidFill>
                <a:latin typeface="微软雅黑" pitchFamily="34" charset="-122"/>
                <a:ea typeface="微软雅黑" pitchFamily="34" charset="-122"/>
              </a:rPr>
              <a:t>就是品赏茶的美感之道。</a:t>
            </a:r>
            <a:endParaRPr lang="en-US" altLang="zh-CN" sz="1200" dirty="0">
              <a:solidFill>
                <a:srgbClr val="433A4B"/>
              </a:solidFill>
              <a:latin typeface="微软雅黑" pitchFamily="34" charset="-122"/>
              <a:ea typeface="微软雅黑" pitchFamily="34" charset="-122"/>
            </a:endParaRPr>
          </a:p>
          <a:p>
            <a:pPr>
              <a:lnSpc>
                <a:spcPct val="250000"/>
              </a:lnSpc>
            </a:pPr>
            <a:r>
              <a:rPr lang="zh-CN" altLang="en-US" sz="1200" dirty="0">
                <a:solidFill>
                  <a:srgbClr val="433A4B"/>
                </a:solidFill>
                <a:latin typeface="微软雅黑" pitchFamily="34" charset="-122"/>
                <a:ea typeface="微软雅黑" pitchFamily="34" charset="-122"/>
              </a:rPr>
              <a:t>通过沏茶、赏茶、闻茶、饮茶、增进友谊，美心修德，学习礼法，是很有益的一种和仪式</a:t>
            </a:r>
            <a:r>
              <a:rPr lang="en-US" altLang="zh-CN" sz="1200" dirty="0">
                <a:solidFill>
                  <a:srgbClr val="433A4B"/>
                </a:solidFill>
                <a:latin typeface="微软雅黑" pitchFamily="34" charset="-122"/>
                <a:ea typeface="微软雅黑" pitchFamily="34" charset="-122"/>
              </a:rPr>
              <a:t>.</a:t>
            </a:r>
            <a:endParaRPr lang="zh-CN" altLang="en-US" sz="1200" dirty="0">
              <a:solidFill>
                <a:srgbClr val="433A4B"/>
              </a:solidFill>
              <a:latin typeface="微软雅黑" pitchFamily="34" charset="-122"/>
              <a:ea typeface="微软雅黑" pitchFamily="34" charset="-122"/>
            </a:endParaRPr>
          </a:p>
        </p:txBody>
      </p:sp>
      <p:cxnSp>
        <p:nvCxnSpPr>
          <p:cNvPr id="12" name="直接连接符 11"/>
          <p:cNvCxnSpPr/>
          <p:nvPr/>
        </p:nvCxnSpPr>
        <p:spPr>
          <a:xfrm>
            <a:off x="7887077"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428289"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971089"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512302"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053514"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594727"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135939" y="3644988"/>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pic>
        <p:nvPicPr>
          <p:cNvPr id="23" name="贾鹏芳 - 睡莲(すいれん)A Water Li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0118" y="1030391"/>
            <a:ext cx="609600" cy="609600"/>
          </a:xfrm>
          <a:prstGeom prst="rect">
            <a:avLst/>
          </a:prstGeom>
        </p:spPr>
      </p:pic>
      <p:sp>
        <p:nvSpPr>
          <p:cNvPr id="2" name="文本框 1"/>
          <p:cNvSpPr txBox="1"/>
          <p:nvPr/>
        </p:nvSpPr>
        <p:spPr>
          <a:xfrm>
            <a:off x="4673726" y="5418161"/>
            <a:ext cx="3262432" cy="369332"/>
          </a:xfrm>
          <a:prstGeom prst="rect">
            <a:avLst/>
          </a:prstGeom>
          <a:noFill/>
        </p:spPr>
        <p:txBody>
          <a:bodyPr wrap="none" rtlCol="0">
            <a:spAutoFit/>
          </a:bodyPr>
          <a:lstStyle/>
          <a:p>
            <a:r>
              <a:rPr lang="zh-CN" altLang="en-US" dirty="0">
                <a:ea typeface="微软雅黑" pitchFamily="34" charset="-122"/>
              </a:rPr>
              <a:t>汇报人：</a:t>
            </a:r>
            <a:r>
              <a:rPr lang="en-US" altLang="zh-CN" dirty="0">
                <a:ea typeface="微软雅黑" pitchFamily="34" charset="-122"/>
              </a:rPr>
              <a:t>XXX</a:t>
            </a:r>
            <a:r>
              <a:rPr lang="zh-CN" altLang="en-US" dirty="0">
                <a:ea typeface="微软雅黑" pitchFamily="34" charset="-122"/>
              </a:rPr>
              <a:t>   时间：</a:t>
            </a:r>
            <a:r>
              <a:rPr lang="en-US" altLang="zh-CN" dirty="0">
                <a:ea typeface="微软雅黑" pitchFamily="34" charset="-122"/>
              </a:rPr>
              <a:t>XX</a:t>
            </a:r>
            <a:r>
              <a:rPr lang="zh-CN" altLang="en-US" dirty="0">
                <a:ea typeface="微软雅黑" pitchFamily="34" charset="-122"/>
              </a:rPr>
              <a:t>年</a:t>
            </a:r>
            <a:r>
              <a:rPr lang="en-US" altLang="zh-CN" dirty="0">
                <a:ea typeface="微软雅黑" pitchFamily="34" charset="-122"/>
              </a:rPr>
              <a:t>XX</a:t>
            </a:r>
            <a:r>
              <a:rPr lang="zh-CN" altLang="en-US" dirty="0">
                <a:ea typeface="微软雅黑" pitchFamily="34" charset="-122"/>
              </a:rPr>
              <a:t>月</a:t>
            </a:r>
          </a:p>
        </p:txBody>
      </p:sp>
    </p:spTree>
  </p:cSld>
  <p:clrMapOvr>
    <a:masterClrMapping/>
  </p:clrMapOvr>
  <mc:AlternateContent xmlns:mc="http://schemas.openxmlformats.org/markup-compatibility/2006" xmlns:p14="http://schemas.microsoft.com/office/powerpoint/2010/main">
    <mc:Choice Requires="p14">
      <p:transition spd="med" advClick="0" advTm="2000">
        <p14:warp dir="in"/>
      </p:transition>
    </mc:Choice>
    <mc:Fallback xmlns="">
      <p:transition spd="med"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14:presetBounceEnd="50000">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14:bounceEnd="50000">
                                          <p:cBhvr additive="base">
                                            <p:cTn id="16"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1750"/>
                                </p:stCondLst>
                                <p:childTnLst>
                                  <p:par>
                                    <p:cTn id="24" presetID="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250" fill="hold"/>
                                            <p:tgtEl>
                                              <p:spTgt spid="12"/>
                                            </p:tgtEl>
                                            <p:attrNameLst>
                                              <p:attrName>ppt_x</p:attrName>
                                            </p:attrNameLst>
                                          </p:cBhvr>
                                          <p:tavLst>
                                            <p:tav tm="0">
                                              <p:val>
                                                <p:strVal val="#ppt_x"/>
                                              </p:val>
                                            </p:tav>
                                            <p:tav tm="100000">
                                              <p:val>
                                                <p:strVal val="#ppt_x"/>
                                              </p:val>
                                            </p:tav>
                                          </p:tavLst>
                                        </p:anim>
                                        <p:anim calcmode="lin" valueType="num">
                                          <p:cBhvr additive="base">
                                            <p:cTn id="27" dur="25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50" fill="hold"/>
                                            <p:tgtEl>
                                              <p:spTgt spid="13"/>
                                            </p:tgtEl>
                                            <p:attrNameLst>
                                              <p:attrName>ppt_x</p:attrName>
                                            </p:attrNameLst>
                                          </p:cBhvr>
                                          <p:tavLst>
                                            <p:tav tm="0">
                                              <p:val>
                                                <p:strVal val="#ppt_x"/>
                                              </p:val>
                                            </p:tav>
                                            <p:tav tm="100000">
                                              <p:val>
                                                <p:strVal val="#ppt_x"/>
                                              </p:val>
                                            </p:tav>
                                          </p:tavLst>
                                        </p:anim>
                                        <p:anim calcmode="lin" valueType="num">
                                          <p:cBhvr additive="base">
                                            <p:cTn id="32" dur="25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50" fill="hold"/>
                                            <p:tgtEl>
                                              <p:spTgt spid="14"/>
                                            </p:tgtEl>
                                            <p:attrNameLst>
                                              <p:attrName>ppt_x</p:attrName>
                                            </p:attrNameLst>
                                          </p:cBhvr>
                                          <p:tavLst>
                                            <p:tav tm="0">
                                              <p:val>
                                                <p:strVal val="#ppt_x"/>
                                              </p:val>
                                            </p:tav>
                                            <p:tav tm="100000">
                                              <p:val>
                                                <p:strVal val="#ppt_x"/>
                                              </p:val>
                                            </p:tav>
                                          </p:tavLst>
                                        </p:anim>
                                        <p:anim calcmode="lin" valueType="num">
                                          <p:cBhvr additive="base">
                                            <p:cTn id="37" dur="250" fill="hold"/>
                                            <p:tgtEl>
                                              <p:spTgt spid="14"/>
                                            </p:tgtEl>
                                            <p:attrNameLst>
                                              <p:attrName>ppt_y</p:attrName>
                                            </p:attrNameLst>
                                          </p:cBhvr>
                                          <p:tavLst>
                                            <p:tav tm="0">
                                              <p:val>
                                                <p:strVal val="0-#ppt_h/2"/>
                                              </p:val>
                                            </p:tav>
                                            <p:tav tm="100000">
                                              <p:val>
                                                <p:strVal val="#ppt_y"/>
                                              </p:val>
                                            </p:tav>
                                          </p:tavLst>
                                        </p:anim>
                                      </p:childTnLst>
                                    </p:cTn>
                                  </p:par>
                                </p:childTnLst>
                              </p:cTn>
                            </p:par>
                            <p:par>
                              <p:cTn id="38" fill="hold">
                                <p:stCondLst>
                                  <p:cond delay="2500"/>
                                </p:stCondLst>
                                <p:childTnLst>
                                  <p:par>
                                    <p:cTn id="39" presetID="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250" fill="hold"/>
                                            <p:tgtEl>
                                              <p:spTgt spid="15"/>
                                            </p:tgtEl>
                                            <p:attrNameLst>
                                              <p:attrName>ppt_x</p:attrName>
                                            </p:attrNameLst>
                                          </p:cBhvr>
                                          <p:tavLst>
                                            <p:tav tm="0">
                                              <p:val>
                                                <p:strVal val="#ppt_x"/>
                                              </p:val>
                                            </p:tav>
                                            <p:tav tm="100000">
                                              <p:val>
                                                <p:strVal val="#ppt_x"/>
                                              </p:val>
                                            </p:tav>
                                          </p:tavLst>
                                        </p:anim>
                                        <p:anim calcmode="lin" valueType="num">
                                          <p:cBhvr additive="base">
                                            <p:cTn id="42" dur="250" fill="hold"/>
                                            <p:tgtEl>
                                              <p:spTgt spid="15"/>
                                            </p:tgtEl>
                                            <p:attrNameLst>
                                              <p:attrName>ppt_y</p:attrName>
                                            </p:attrNameLst>
                                          </p:cBhvr>
                                          <p:tavLst>
                                            <p:tav tm="0">
                                              <p:val>
                                                <p:strVal val="0-#ppt_h/2"/>
                                              </p:val>
                                            </p:tav>
                                            <p:tav tm="100000">
                                              <p:val>
                                                <p:strVal val="#ppt_y"/>
                                              </p:val>
                                            </p:tav>
                                          </p:tavLst>
                                        </p:anim>
                                      </p:childTnLst>
                                    </p:cTn>
                                  </p:par>
                                </p:childTnLst>
                              </p:cTn>
                            </p:par>
                            <p:par>
                              <p:cTn id="43" fill="hold">
                                <p:stCondLst>
                                  <p:cond delay="2750"/>
                                </p:stCondLst>
                                <p:childTnLst>
                                  <p:par>
                                    <p:cTn id="44" presetID="2" presetClass="entr" presetSubtype="1"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250" fill="hold"/>
                                            <p:tgtEl>
                                              <p:spTgt spid="16"/>
                                            </p:tgtEl>
                                            <p:attrNameLst>
                                              <p:attrName>ppt_x</p:attrName>
                                            </p:attrNameLst>
                                          </p:cBhvr>
                                          <p:tavLst>
                                            <p:tav tm="0">
                                              <p:val>
                                                <p:strVal val="#ppt_x"/>
                                              </p:val>
                                            </p:tav>
                                            <p:tav tm="100000">
                                              <p:val>
                                                <p:strVal val="#ppt_x"/>
                                              </p:val>
                                            </p:tav>
                                          </p:tavLst>
                                        </p:anim>
                                        <p:anim calcmode="lin" valueType="num">
                                          <p:cBhvr additive="base">
                                            <p:cTn id="47" dur="250" fill="hold"/>
                                            <p:tgtEl>
                                              <p:spTgt spid="16"/>
                                            </p:tgtEl>
                                            <p:attrNameLst>
                                              <p:attrName>ppt_y</p:attrName>
                                            </p:attrNameLst>
                                          </p:cBhvr>
                                          <p:tavLst>
                                            <p:tav tm="0">
                                              <p:val>
                                                <p:strVal val="0-#ppt_h/2"/>
                                              </p:val>
                                            </p:tav>
                                            <p:tav tm="100000">
                                              <p:val>
                                                <p:strVal val="#ppt_y"/>
                                              </p:val>
                                            </p:tav>
                                          </p:tavLst>
                                        </p:anim>
                                      </p:childTnLst>
                                    </p:cTn>
                                  </p:par>
                                </p:childTnLst>
                              </p:cTn>
                            </p:par>
                            <p:par>
                              <p:cTn id="48" fill="hold">
                                <p:stCondLst>
                                  <p:cond delay="3000"/>
                                </p:stCondLst>
                                <p:childTnLst>
                                  <p:par>
                                    <p:cTn id="49" presetID="2" presetClass="entr" presetSubtype="1"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50" fill="hold"/>
                                            <p:tgtEl>
                                              <p:spTgt spid="17"/>
                                            </p:tgtEl>
                                            <p:attrNameLst>
                                              <p:attrName>ppt_x</p:attrName>
                                            </p:attrNameLst>
                                          </p:cBhvr>
                                          <p:tavLst>
                                            <p:tav tm="0">
                                              <p:val>
                                                <p:strVal val="#ppt_x"/>
                                              </p:val>
                                            </p:tav>
                                            <p:tav tm="100000">
                                              <p:val>
                                                <p:strVal val="#ppt_x"/>
                                              </p:val>
                                            </p:tav>
                                          </p:tavLst>
                                        </p:anim>
                                        <p:anim calcmode="lin" valueType="num">
                                          <p:cBhvr additive="base">
                                            <p:cTn id="52" dur="250" fill="hold"/>
                                            <p:tgtEl>
                                              <p:spTgt spid="17"/>
                                            </p:tgtEl>
                                            <p:attrNameLst>
                                              <p:attrName>ppt_y</p:attrName>
                                            </p:attrNameLst>
                                          </p:cBhvr>
                                          <p:tavLst>
                                            <p:tav tm="0">
                                              <p:val>
                                                <p:strVal val="0-#ppt_h/2"/>
                                              </p:val>
                                            </p:tav>
                                            <p:tav tm="100000">
                                              <p:val>
                                                <p:strVal val="#ppt_y"/>
                                              </p:val>
                                            </p:tav>
                                          </p:tavLst>
                                        </p:anim>
                                      </p:childTnLst>
                                    </p:cTn>
                                  </p:par>
                                </p:childTnLst>
                              </p:cTn>
                            </p:par>
                            <p:par>
                              <p:cTn id="53" fill="hold">
                                <p:stCondLst>
                                  <p:cond delay="3250"/>
                                </p:stCondLst>
                                <p:childTnLst>
                                  <p:par>
                                    <p:cTn id="54" presetID="2" presetClass="entr" presetSubtype="1"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250" fill="hold"/>
                                            <p:tgtEl>
                                              <p:spTgt spid="18"/>
                                            </p:tgtEl>
                                            <p:attrNameLst>
                                              <p:attrName>ppt_x</p:attrName>
                                            </p:attrNameLst>
                                          </p:cBhvr>
                                          <p:tavLst>
                                            <p:tav tm="0">
                                              <p:val>
                                                <p:strVal val="#ppt_x"/>
                                              </p:val>
                                            </p:tav>
                                            <p:tav tm="100000">
                                              <p:val>
                                                <p:strVal val="#ppt_x"/>
                                              </p:val>
                                            </p:tav>
                                          </p:tavLst>
                                        </p:anim>
                                        <p:anim calcmode="lin" valueType="num">
                                          <p:cBhvr additive="base">
                                            <p:cTn id="57" dur="2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8" repeatCount="indefinite" fill="remove" display="0">
                      <p:stCondLst>
                        <p:cond delay="indefinite"/>
                      </p:stCondLst>
                      <p:endCondLst>
                        <p:cond evt="onStopAudio" delay="0">
                          <p:tgtEl>
                            <p:sldTgt/>
                          </p:tgtEl>
                        </p:cond>
                      </p:endCondLst>
                    </p:cTn>
                    <p:tgtEl>
                      <p:spTgt spid="23"/>
                    </p:tgtEl>
                  </p:cMediaNode>
                </p:audio>
              </p:childTnLst>
            </p:cTn>
          </p:par>
        </p:tnLst>
        <p:bldLst>
          <p:bldP spid="6" grpId="0" bldLvl="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250" fill="hold"/>
                                            <p:tgtEl>
                                              <p:spTgt spid="12"/>
                                            </p:tgtEl>
                                            <p:attrNameLst>
                                              <p:attrName>ppt_x</p:attrName>
                                            </p:attrNameLst>
                                          </p:cBhvr>
                                          <p:tavLst>
                                            <p:tav tm="0">
                                              <p:val>
                                                <p:strVal val="#ppt_x"/>
                                              </p:val>
                                            </p:tav>
                                            <p:tav tm="100000">
                                              <p:val>
                                                <p:strVal val="#ppt_x"/>
                                              </p:val>
                                            </p:tav>
                                          </p:tavLst>
                                        </p:anim>
                                        <p:anim calcmode="lin" valueType="num">
                                          <p:cBhvr additive="base">
                                            <p:cTn id="27" dur="25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50" fill="hold"/>
                                            <p:tgtEl>
                                              <p:spTgt spid="13"/>
                                            </p:tgtEl>
                                            <p:attrNameLst>
                                              <p:attrName>ppt_x</p:attrName>
                                            </p:attrNameLst>
                                          </p:cBhvr>
                                          <p:tavLst>
                                            <p:tav tm="0">
                                              <p:val>
                                                <p:strVal val="#ppt_x"/>
                                              </p:val>
                                            </p:tav>
                                            <p:tav tm="100000">
                                              <p:val>
                                                <p:strVal val="#ppt_x"/>
                                              </p:val>
                                            </p:tav>
                                          </p:tavLst>
                                        </p:anim>
                                        <p:anim calcmode="lin" valueType="num">
                                          <p:cBhvr additive="base">
                                            <p:cTn id="32" dur="25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250" fill="hold"/>
                                            <p:tgtEl>
                                              <p:spTgt spid="14"/>
                                            </p:tgtEl>
                                            <p:attrNameLst>
                                              <p:attrName>ppt_x</p:attrName>
                                            </p:attrNameLst>
                                          </p:cBhvr>
                                          <p:tavLst>
                                            <p:tav tm="0">
                                              <p:val>
                                                <p:strVal val="#ppt_x"/>
                                              </p:val>
                                            </p:tav>
                                            <p:tav tm="100000">
                                              <p:val>
                                                <p:strVal val="#ppt_x"/>
                                              </p:val>
                                            </p:tav>
                                          </p:tavLst>
                                        </p:anim>
                                        <p:anim calcmode="lin" valueType="num">
                                          <p:cBhvr additive="base">
                                            <p:cTn id="37" dur="250" fill="hold"/>
                                            <p:tgtEl>
                                              <p:spTgt spid="14"/>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250" fill="hold"/>
                                            <p:tgtEl>
                                              <p:spTgt spid="15"/>
                                            </p:tgtEl>
                                            <p:attrNameLst>
                                              <p:attrName>ppt_x</p:attrName>
                                            </p:attrNameLst>
                                          </p:cBhvr>
                                          <p:tavLst>
                                            <p:tav tm="0">
                                              <p:val>
                                                <p:strVal val="#ppt_x"/>
                                              </p:val>
                                            </p:tav>
                                            <p:tav tm="100000">
                                              <p:val>
                                                <p:strVal val="#ppt_x"/>
                                              </p:val>
                                            </p:tav>
                                          </p:tavLst>
                                        </p:anim>
                                        <p:anim calcmode="lin" valueType="num">
                                          <p:cBhvr additive="base">
                                            <p:cTn id="42" dur="250" fill="hold"/>
                                            <p:tgtEl>
                                              <p:spTgt spid="15"/>
                                            </p:tgtEl>
                                            <p:attrNameLst>
                                              <p:attrName>ppt_y</p:attrName>
                                            </p:attrNameLst>
                                          </p:cBhvr>
                                          <p:tavLst>
                                            <p:tav tm="0">
                                              <p:val>
                                                <p:strVal val="0-#ppt_h/2"/>
                                              </p:val>
                                            </p:tav>
                                            <p:tav tm="100000">
                                              <p:val>
                                                <p:strVal val="#ppt_y"/>
                                              </p:val>
                                            </p:tav>
                                          </p:tavLst>
                                        </p:anim>
                                      </p:childTnLst>
                                    </p:cTn>
                                  </p:par>
                                </p:childTnLst>
                              </p:cTn>
                            </p:par>
                            <p:par>
                              <p:cTn id="43" fill="hold">
                                <p:stCondLst>
                                  <p:cond delay="4000"/>
                                </p:stCondLst>
                                <p:childTnLst>
                                  <p:par>
                                    <p:cTn id="44" presetID="2" presetClass="entr" presetSubtype="1"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250" fill="hold"/>
                                            <p:tgtEl>
                                              <p:spTgt spid="16"/>
                                            </p:tgtEl>
                                            <p:attrNameLst>
                                              <p:attrName>ppt_x</p:attrName>
                                            </p:attrNameLst>
                                          </p:cBhvr>
                                          <p:tavLst>
                                            <p:tav tm="0">
                                              <p:val>
                                                <p:strVal val="#ppt_x"/>
                                              </p:val>
                                            </p:tav>
                                            <p:tav tm="100000">
                                              <p:val>
                                                <p:strVal val="#ppt_x"/>
                                              </p:val>
                                            </p:tav>
                                          </p:tavLst>
                                        </p:anim>
                                        <p:anim calcmode="lin" valueType="num">
                                          <p:cBhvr additive="base">
                                            <p:cTn id="47" dur="250" fill="hold"/>
                                            <p:tgtEl>
                                              <p:spTgt spid="16"/>
                                            </p:tgtEl>
                                            <p:attrNameLst>
                                              <p:attrName>ppt_y</p:attrName>
                                            </p:attrNameLst>
                                          </p:cBhvr>
                                          <p:tavLst>
                                            <p:tav tm="0">
                                              <p:val>
                                                <p:strVal val="0-#ppt_h/2"/>
                                              </p:val>
                                            </p:tav>
                                            <p:tav tm="100000">
                                              <p:val>
                                                <p:strVal val="#ppt_y"/>
                                              </p:val>
                                            </p:tav>
                                          </p:tavLst>
                                        </p:anim>
                                      </p:childTnLst>
                                    </p:cTn>
                                  </p:par>
                                </p:childTnLst>
                              </p:cTn>
                            </p:par>
                            <p:par>
                              <p:cTn id="48" fill="hold">
                                <p:stCondLst>
                                  <p:cond delay="4500"/>
                                </p:stCondLst>
                                <p:childTnLst>
                                  <p:par>
                                    <p:cTn id="49" presetID="2" presetClass="entr" presetSubtype="1"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50" fill="hold"/>
                                            <p:tgtEl>
                                              <p:spTgt spid="17"/>
                                            </p:tgtEl>
                                            <p:attrNameLst>
                                              <p:attrName>ppt_x</p:attrName>
                                            </p:attrNameLst>
                                          </p:cBhvr>
                                          <p:tavLst>
                                            <p:tav tm="0">
                                              <p:val>
                                                <p:strVal val="#ppt_x"/>
                                              </p:val>
                                            </p:tav>
                                            <p:tav tm="100000">
                                              <p:val>
                                                <p:strVal val="#ppt_x"/>
                                              </p:val>
                                            </p:tav>
                                          </p:tavLst>
                                        </p:anim>
                                        <p:anim calcmode="lin" valueType="num">
                                          <p:cBhvr additive="base">
                                            <p:cTn id="52" dur="250" fill="hold"/>
                                            <p:tgtEl>
                                              <p:spTgt spid="17"/>
                                            </p:tgtEl>
                                            <p:attrNameLst>
                                              <p:attrName>ppt_y</p:attrName>
                                            </p:attrNameLst>
                                          </p:cBhvr>
                                          <p:tavLst>
                                            <p:tav tm="0">
                                              <p:val>
                                                <p:strVal val="0-#ppt_h/2"/>
                                              </p:val>
                                            </p:tav>
                                            <p:tav tm="100000">
                                              <p:val>
                                                <p:strVal val="#ppt_y"/>
                                              </p:val>
                                            </p:tav>
                                          </p:tavLst>
                                        </p:anim>
                                      </p:childTnLst>
                                    </p:cTn>
                                  </p:par>
                                </p:childTnLst>
                              </p:cTn>
                            </p:par>
                            <p:par>
                              <p:cTn id="53" fill="hold">
                                <p:stCondLst>
                                  <p:cond delay="5000"/>
                                </p:stCondLst>
                                <p:childTnLst>
                                  <p:par>
                                    <p:cTn id="54" presetID="2" presetClass="entr" presetSubtype="1"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250" fill="hold"/>
                                            <p:tgtEl>
                                              <p:spTgt spid="18"/>
                                            </p:tgtEl>
                                            <p:attrNameLst>
                                              <p:attrName>ppt_x</p:attrName>
                                            </p:attrNameLst>
                                          </p:cBhvr>
                                          <p:tavLst>
                                            <p:tav tm="0">
                                              <p:val>
                                                <p:strVal val="#ppt_x"/>
                                              </p:val>
                                            </p:tav>
                                            <p:tav tm="100000">
                                              <p:val>
                                                <p:strVal val="#ppt_x"/>
                                              </p:val>
                                            </p:tav>
                                          </p:tavLst>
                                        </p:anim>
                                        <p:anim calcmode="lin" valueType="num">
                                          <p:cBhvr additive="base">
                                            <p:cTn id="57" dur="2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numSld="999">
                    <p:cTn id="58" repeatCount="indefinite" fill="remove" display="0">
                      <p:stCondLst>
                        <p:cond delay="indefinite"/>
                      </p:stCondLst>
                      <p:endCondLst>
                        <p:cond evt="onStopAudio" delay="0">
                          <p:tgtEl>
                            <p:sldTgt/>
                          </p:tgtEl>
                        </p:cond>
                      </p:endCondLst>
                    </p:cTn>
                    <p:tgtEl>
                      <p:spTgt spid="23"/>
                    </p:tgtEl>
                  </p:cMediaNode>
                </p:audio>
              </p:childTnLst>
            </p:cTn>
          </p:par>
        </p:tnLst>
        <p:bldLst>
          <p:bldP spid="6" grpId="0" bldLvl="0" animBg="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4464793" y="90461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工作完成情况</a:t>
            </a:r>
          </a:p>
        </p:txBody>
      </p:sp>
      <p:grpSp>
        <p:nvGrpSpPr>
          <p:cNvPr id="5" name="组合 4"/>
          <p:cNvGrpSpPr/>
          <p:nvPr/>
        </p:nvGrpSpPr>
        <p:grpSpPr>
          <a:xfrm>
            <a:off x="1598164" y="2011486"/>
            <a:ext cx="3585472" cy="3828416"/>
            <a:chOff x="4340898" y="1673495"/>
            <a:chExt cx="3861733" cy="4123398"/>
          </a:xfrm>
        </p:grpSpPr>
        <p:grpSp>
          <p:nvGrpSpPr>
            <p:cNvPr id="7" name="Group 59"/>
            <p:cNvGrpSpPr/>
            <p:nvPr/>
          </p:nvGrpSpPr>
          <p:grpSpPr>
            <a:xfrm>
              <a:off x="5765677" y="3231133"/>
              <a:ext cx="1008934" cy="1011625"/>
              <a:chOff x="4004877" y="2411833"/>
              <a:chExt cx="1139957" cy="1143000"/>
            </a:xfrm>
          </p:grpSpPr>
          <p:sp>
            <p:nvSpPr>
              <p:cNvPr id="32" name="Oval 13"/>
              <p:cNvSpPr/>
              <p:nvPr/>
            </p:nvSpPr>
            <p:spPr bwMode="auto">
              <a:xfrm>
                <a:off x="4004877" y="2411833"/>
                <a:ext cx="1139957" cy="1143000"/>
              </a:xfrm>
              <a:prstGeom prst="ellipse">
                <a:avLst/>
              </a:prstGeom>
              <a:solidFill>
                <a:srgbClr val="433A4B"/>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itchFamily="34" charset="0"/>
                  <a:ea typeface="微软雅黑" pitchFamily="34" charset="-122"/>
                  <a:sym typeface="Arial" pitchFamily="34" charset="0"/>
                </a:endParaRPr>
              </a:p>
            </p:txBody>
          </p:sp>
          <p:sp>
            <p:nvSpPr>
              <p:cNvPr id="33" name="Freeform 152"/>
              <p:cNvSpPr>
                <a:spLocks noEditPoints="1"/>
              </p:cNvSpPr>
              <p:nvPr/>
            </p:nvSpPr>
            <p:spPr bwMode="auto">
              <a:xfrm>
                <a:off x="4383793" y="2806766"/>
                <a:ext cx="382124" cy="35313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sp>
          <p:nvSpPr>
            <p:cNvPr id="8" name="Down Arrow 15"/>
            <p:cNvSpPr/>
            <p:nvPr/>
          </p:nvSpPr>
          <p:spPr bwMode="auto">
            <a:xfrm rot="14548862">
              <a:off x="6846247" y="3142664"/>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itchFamily="34" charset="0"/>
                <a:ea typeface="微软雅黑" pitchFamily="34" charset="-122"/>
                <a:sym typeface="Arial" pitchFamily="34" charset="0"/>
              </a:endParaRPr>
            </a:p>
          </p:txBody>
        </p:sp>
        <p:sp>
          <p:nvSpPr>
            <p:cNvPr id="9" name="Down Arrow 19"/>
            <p:cNvSpPr/>
            <p:nvPr/>
          </p:nvSpPr>
          <p:spPr bwMode="auto">
            <a:xfrm rot="14548862" flipH="1" flipV="1">
              <a:off x="5439223" y="3836681"/>
              <a:ext cx="262123" cy="48494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itchFamily="34" charset="0"/>
                <a:ea typeface="微软雅黑" pitchFamily="34" charset="-122"/>
                <a:sym typeface="Arial" pitchFamily="34" charset="0"/>
              </a:endParaRPr>
            </a:p>
          </p:txBody>
        </p:sp>
        <p:sp>
          <p:nvSpPr>
            <p:cNvPr id="10" name="Down Arrow 44"/>
            <p:cNvSpPr/>
            <p:nvPr/>
          </p:nvSpPr>
          <p:spPr bwMode="auto">
            <a:xfrm rot="10800000">
              <a:off x="6145143" y="2737055"/>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itchFamily="34" charset="0"/>
                <a:ea typeface="微软雅黑" pitchFamily="34" charset="-122"/>
                <a:sym typeface="Arial" pitchFamily="34" charset="0"/>
              </a:endParaRPr>
            </a:p>
          </p:txBody>
        </p:sp>
        <p:sp>
          <p:nvSpPr>
            <p:cNvPr id="11" name="Down Arrow 47"/>
            <p:cNvSpPr/>
            <p:nvPr/>
          </p:nvSpPr>
          <p:spPr bwMode="auto">
            <a:xfrm rot="7051138" flipH="1">
              <a:off x="5446527" y="3142105"/>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itchFamily="34" charset="0"/>
                <a:ea typeface="微软雅黑" pitchFamily="34" charset="-122"/>
                <a:sym typeface="Arial" pitchFamily="34" charset="0"/>
              </a:endParaRPr>
            </a:p>
          </p:txBody>
        </p:sp>
        <p:sp>
          <p:nvSpPr>
            <p:cNvPr id="12" name="Down Arrow 55"/>
            <p:cNvSpPr/>
            <p:nvPr/>
          </p:nvSpPr>
          <p:spPr bwMode="auto">
            <a:xfrm rot="10800000" flipV="1">
              <a:off x="6145145" y="4268603"/>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itchFamily="34" charset="0"/>
                <a:ea typeface="微软雅黑" pitchFamily="34" charset="-122"/>
                <a:sym typeface="Arial" pitchFamily="34" charset="0"/>
              </a:endParaRPr>
            </a:p>
          </p:txBody>
        </p:sp>
        <p:sp>
          <p:nvSpPr>
            <p:cNvPr id="13" name="Down Arrow 56"/>
            <p:cNvSpPr/>
            <p:nvPr/>
          </p:nvSpPr>
          <p:spPr bwMode="auto">
            <a:xfrm rot="7051138" flipV="1">
              <a:off x="6838942" y="3851398"/>
              <a:ext cx="262123" cy="48494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dirty="0">
                <a:latin typeface="Arial" pitchFamily="34" charset="0"/>
                <a:ea typeface="微软雅黑" pitchFamily="34" charset="-122"/>
                <a:sym typeface="Arial" pitchFamily="34" charset="0"/>
              </a:endParaRPr>
            </a:p>
          </p:txBody>
        </p:sp>
        <p:grpSp>
          <p:nvGrpSpPr>
            <p:cNvPr id="14" name="Group 84"/>
            <p:cNvGrpSpPr/>
            <p:nvPr/>
          </p:nvGrpSpPr>
          <p:grpSpPr>
            <a:xfrm>
              <a:off x="5751872" y="1673495"/>
              <a:ext cx="1062673" cy="1063559"/>
              <a:chOff x="3307763" y="1427226"/>
              <a:chExt cx="648499" cy="649042"/>
            </a:xfrm>
          </p:grpSpPr>
          <p:sp>
            <p:nvSpPr>
              <p:cNvPr id="30" name="Oval 76"/>
              <p:cNvSpPr>
                <a:spLocks noChangeAspect="1"/>
              </p:cNvSpPr>
              <p:nvPr/>
            </p:nvSpPr>
            <p:spPr>
              <a:xfrm>
                <a:off x="3307763" y="1427226"/>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 b="1" dirty="0">
                  <a:solidFill>
                    <a:schemeClr val="bg1"/>
                  </a:solidFill>
                  <a:latin typeface="Arial" pitchFamily="34" charset="0"/>
                  <a:ea typeface="微软雅黑" pitchFamily="34" charset="-122"/>
                  <a:sym typeface="Arial" pitchFamily="34" charset="0"/>
                </a:endParaRPr>
              </a:p>
            </p:txBody>
          </p:sp>
          <p:sp>
            <p:nvSpPr>
              <p:cNvPr id="31" name="Freeform 77"/>
              <p:cNvSpPr>
                <a:spLocks noEditPoints="1"/>
              </p:cNvSpPr>
              <p:nvPr/>
            </p:nvSpPr>
            <p:spPr bwMode="auto">
              <a:xfrm>
                <a:off x="3483875" y="1534824"/>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grpSp>
          <p:nvGrpSpPr>
            <p:cNvPr id="15" name="Group 88"/>
            <p:cNvGrpSpPr/>
            <p:nvPr/>
          </p:nvGrpSpPr>
          <p:grpSpPr>
            <a:xfrm>
              <a:off x="7129592" y="3914776"/>
              <a:ext cx="1062673" cy="1063559"/>
              <a:chOff x="3365370" y="3682819"/>
              <a:chExt cx="648499" cy="649042"/>
            </a:xfrm>
          </p:grpSpPr>
          <p:sp>
            <p:nvSpPr>
              <p:cNvPr id="28" name="Oval 64"/>
              <p:cNvSpPr>
                <a:spLocks noChangeAspect="1"/>
              </p:cNvSpPr>
              <p:nvPr/>
            </p:nvSpPr>
            <p:spPr>
              <a:xfrm>
                <a:off x="3365370" y="3682819"/>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itchFamily="34" charset="0"/>
                  <a:ea typeface="微软雅黑" pitchFamily="34" charset="-122"/>
                  <a:sym typeface="Arial" pitchFamily="34" charset="0"/>
                </a:endParaRPr>
              </a:p>
            </p:txBody>
          </p:sp>
          <p:sp>
            <p:nvSpPr>
              <p:cNvPr id="29" name="Freeform 83"/>
              <p:cNvSpPr>
                <a:spLocks noEditPoints="1"/>
              </p:cNvSpPr>
              <p:nvPr/>
            </p:nvSpPr>
            <p:spPr bwMode="auto">
              <a:xfrm>
                <a:off x="3590360" y="3858452"/>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grpSp>
          <p:nvGrpSpPr>
            <p:cNvPr id="16" name="Group 87"/>
            <p:cNvGrpSpPr/>
            <p:nvPr/>
          </p:nvGrpSpPr>
          <p:grpSpPr>
            <a:xfrm>
              <a:off x="4354126" y="2519698"/>
              <a:ext cx="1062673" cy="1063559"/>
              <a:chOff x="5187738" y="3682819"/>
              <a:chExt cx="648499" cy="649042"/>
            </a:xfrm>
          </p:grpSpPr>
          <p:sp>
            <p:nvSpPr>
              <p:cNvPr id="26" name="Oval 73"/>
              <p:cNvSpPr>
                <a:spLocks noChangeAspect="1"/>
              </p:cNvSpPr>
              <p:nvPr/>
            </p:nvSpPr>
            <p:spPr>
              <a:xfrm>
                <a:off x="5187738" y="3682819"/>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itchFamily="34" charset="0"/>
                  <a:ea typeface="微软雅黑" pitchFamily="34" charset="-122"/>
                  <a:sym typeface="Arial" pitchFamily="34" charset="0"/>
                </a:endParaRPr>
              </a:p>
            </p:txBody>
          </p:sp>
          <p:sp>
            <p:nvSpPr>
              <p:cNvPr id="27" name="Freeform 137"/>
              <p:cNvSpPr>
                <a:spLocks noEditPoints="1"/>
              </p:cNvSpPr>
              <p:nvPr/>
            </p:nvSpPr>
            <p:spPr bwMode="auto">
              <a:xfrm>
                <a:off x="5347164" y="3838560"/>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grpSp>
          <p:nvGrpSpPr>
            <p:cNvPr id="17" name="Group 85"/>
            <p:cNvGrpSpPr/>
            <p:nvPr/>
          </p:nvGrpSpPr>
          <p:grpSpPr>
            <a:xfrm>
              <a:off x="5746473" y="4733334"/>
              <a:ext cx="1062673" cy="1063559"/>
              <a:chOff x="5187738" y="1415796"/>
              <a:chExt cx="648499" cy="649042"/>
            </a:xfrm>
          </p:grpSpPr>
          <p:sp>
            <p:nvSpPr>
              <p:cNvPr id="24" name="Oval 67"/>
              <p:cNvSpPr>
                <a:spLocks noChangeAspect="1"/>
              </p:cNvSpPr>
              <p:nvPr/>
            </p:nvSpPr>
            <p:spPr>
              <a:xfrm>
                <a:off x="5187738" y="1415796"/>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itchFamily="34" charset="0"/>
                  <a:ea typeface="微软雅黑" pitchFamily="34" charset="-122"/>
                  <a:sym typeface="Arial" pitchFamily="34" charset="0"/>
                </a:endParaRPr>
              </a:p>
            </p:txBody>
          </p:sp>
          <p:sp>
            <p:nvSpPr>
              <p:cNvPr id="25" name="Freeform 53"/>
              <p:cNvSpPr/>
              <p:nvPr/>
            </p:nvSpPr>
            <p:spPr bwMode="auto">
              <a:xfrm>
                <a:off x="5336668" y="1592431"/>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grpSp>
          <p:nvGrpSpPr>
            <p:cNvPr id="18" name="Group 86"/>
            <p:cNvGrpSpPr/>
            <p:nvPr/>
          </p:nvGrpSpPr>
          <p:grpSpPr>
            <a:xfrm>
              <a:off x="4340898" y="3914776"/>
              <a:ext cx="1062673" cy="1063559"/>
              <a:chOff x="5648594" y="2472338"/>
              <a:chExt cx="648499" cy="649042"/>
            </a:xfrm>
          </p:grpSpPr>
          <p:sp>
            <p:nvSpPr>
              <p:cNvPr id="22" name="Oval 70"/>
              <p:cNvSpPr>
                <a:spLocks noChangeAspect="1"/>
              </p:cNvSpPr>
              <p:nvPr/>
            </p:nvSpPr>
            <p:spPr>
              <a:xfrm>
                <a:off x="5648594" y="2472338"/>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itchFamily="34" charset="0"/>
                  <a:ea typeface="微软雅黑" pitchFamily="34" charset="-122"/>
                  <a:sym typeface="Arial" pitchFamily="34" charset="0"/>
                </a:endParaRPr>
              </a:p>
            </p:txBody>
          </p:sp>
          <p:sp>
            <p:nvSpPr>
              <p:cNvPr id="23" name="Freeform 57"/>
              <p:cNvSpPr>
                <a:spLocks noEditPoints="1"/>
              </p:cNvSpPr>
              <p:nvPr/>
            </p:nvSpPr>
            <p:spPr bwMode="auto">
              <a:xfrm>
                <a:off x="5827267" y="2667801"/>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grpSp>
          <p:nvGrpSpPr>
            <p:cNvPr id="19" name="Group 83"/>
            <p:cNvGrpSpPr/>
            <p:nvPr/>
          </p:nvGrpSpPr>
          <p:grpSpPr>
            <a:xfrm>
              <a:off x="7139958" y="2514814"/>
              <a:ext cx="1062673" cy="1063559"/>
              <a:chOff x="2886238" y="2472339"/>
              <a:chExt cx="648499" cy="649042"/>
            </a:xfrm>
          </p:grpSpPr>
          <p:sp>
            <p:nvSpPr>
              <p:cNvPr id="20" name="Oval 61"/>
              <p:cNvSpPr>
                <a:spLocks noChangeAspect="1"/>
              </p:cNvSpPr>
              <p:nvPr/>
            </p:nvSpPr>
            <p:spPr>
              <a:xfrm>
                <a:off x="2886238" y="2472339"/>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25" b="1" dirty="0">
                  <a:latin typeface="Arial" pitchFamily="34" charset="0"/>
                  <a:ea typeface="微软雅黑" pitchFamily="34" charset="-122"/>
                  <a:sym typeface="Arial" pitchFamily="34" charset="0"/>
                </a:endParaRPr>
              </a:p>
            </p:txBody>
          </p:sp>
          <p:sp>
            <p:nvSpPr>
              <p:cNvPr id="21" name="Freeform 65"/>
              <p:cNvSpPr>
                <a:spLocks noEditPoints="1"/>
              </p:cNvSpPr>
              <p:nvPr/>
            </p:nvSpPr>
            <p:spPr bwMode="auto">
              <a:xfrm>
                <a:off x="3027706" y="2630302"/>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itchFamily="34" charset="0"/>
                  <a:ea typeface="微软雅黑" pitchFamily="34" charset="-122"/>
                  <a:sym typeface="Arial" pitchFamily="34" charset="0"/>
                </a:endParaRPr>
              </a:p>
            </p:txBody>
          </p:sp>
        </p:grpSp>
      </p:grpSp>
      <p:grpSp>
        <p:nvGrpSpPr>
          <p:cNvPr id="34" name="组合 33"/>
          <p:cNvGrpSpPr/>
          <p:nvPr/>
        </p:nvGrpSpPr>
        <p:grpSpPr>
          <a:xfrm flipH="1">
            <a:off x="8418724" y="2353642"/>
            <a:ext cx="2359892" cy="827151"/>
            <a:chOff x="4047817" y="1272381"/>
            <a:chExt cx="2108359" cy="738988"/>
          </a:xfrm>
        </p:grpSpPr>
        <p:sp>
          <p:nvSpPr>
            <p:cNvPr id="35" name="Rounded Rectangle 72"/>
            <p:cNvSpPr/>
            <p:nvPr/>
          </p:nvSpPr>
          <p:spPr>
            <a:xfrm>
              <a:off x="4064000" y="1272381"/>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36" name="文本框 8"/>
            <p:cNvSpPr txBox="1"/>
            <p:nvPr/>
          </p:nvSpPr>
          <p:spPr>
            <a:xfrm>
              <a:off x="4047817" y="1647031"/>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37" name="组合 36"/>
          <p:cNvGrpSpPr/>
          <p:nvPr/>
        </p:nvGrpSpPr>
        <p:grpSpPr>
          <a:xfrm flipH="1">
            <a:off x="5707486" y="2376077"/>
            <a:ext cx="2359892" cy="827151"/>
            <a:chOff x="6436790" y="1239430"/>
            <a:chExt cx="2108359" cy="738988"/>
          </a:xfrm>
        </p:grpSpPr>
        <p:sp>
          <p:nvSpPr>
            <p:cNvPr id="38" name="Rounded Rectangle 72"/>
            <p:cNvSpPr/>
            <p:nvPr/>
          </p:nvSpPr>
          <p:spPr>
            <a:xfrm>
              <a:off x="6452973" y="1239430"/>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39" name="文本框 8"/>
            <p:cNvSpPr txBox="1"/>
            <p:nvPr/>
          </p:nvSpPr>
          <p:spPr>
            <a:xfrm>
              <a:off x="6436790" y="1614080"/>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40" name="组合 39"/>
          <p:cNvGrpSpPr/>
          <p:nvPr/>
        </p:nvGrpSpPr>
        <p:grpSpPr>
          <a:xfrm flipH="1">
            <a:off x="8396488" y="3575014"/>
            <a:ext cx="2359890" cy="827151"/>
            <a:chOff x="4064293" y="2573959"/>
            <a:chExt cx="2108358" cy="738988"/>
          </a:xfrm>
        </p:grpSpPr>
        <p:sp>
          <p:nvSpPr>
            <p:cNvPr id="41" name="Rounded Rectangle 72"/>
            <p:cNvSpPr/>
            <p:nvPr/>
          </p:nvSpPr>
          <p:spPr>
            <a:xfrm>
              <a:off x="4080475" y="2573959"/>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42"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43" name="组合 42"/>
          <p:cNvGrpSpPr/>
          <p:nvPr/>
        </p:nvGrpSpPr>
        <p:grpSpPr>
          <a:xfrm flipH="1">
            <a:off x="5685249" y="3597449"/>
            <a:ext cx="2359890" cy="827151"/>
            <a:chOff x="6453266" y="2541008"/>
            <a:chExt cx="2108358" cy="738988"/>
          </a:xfrm>
        </p:grpSpPr>
        <p:sp>
          <p:nvSpPr>
            <p:cNvPr id="44" name="Rounded Rectangle 72"/>
            <p:cNvSpPr/>
            <p:nvPr/>
          </p:nvSpPr>
          <p:spPr>
            <a:xfrm>
              <a:off x="6469448" y="2541008"/>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45"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46" name="组合 45"/>
          <p:cNvGrpSpPr/>
          <p:nvPr/>
        </p:nvGrpSpPr>
        <p:grpSpPr>
          <a:xfrm flipH="1">
            <a:off x="8396884" y="4744251"/>
            <a:ext cx="2359890" cy="827151"/>
            <a:chOff x="4064293" y="2573959"/>
            <a:chExt cx="2108358" cy="738988"/>
          </a:xfrm>
        </p:grpSpPr>
        <p:sp>
          <p:nvSpPr>
            <p:cNvPr id="47" name="Rounded Rectangle 72"/>
            <p:cNvSpPr/>
            <p:nvPr/>
          </p:nvSpPr>
          <p:spPr>
            <a:xfrm>
              <a:off x="4080475" y="2573959"/>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48"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grpSp>
        <p:nvGrpSpPr>
          <p:cNvPr id="49" name="组合 48"/>
          <p:cNvGrpSpPr/>
          <p:nvPr/>
        </p:nvGrpSpPr>
        <p:grpSpPr>
          <a:xfrm flipH="1">
            <a:off x="5685645" y="4766686"/>
            <a:ext cx="2359890" cy="827151"/>
            <a:chOff x="6453266" y="2541008"/>
            <a:chExt cx="2108358" cy="738988"/>
          </a:xfrm>
        </p:grpSpPr>
        <p:sp>
          <p:nvSpPr>
            <p:cNvPr id="50" name="Rounded Rectangle 72"/>
            <p:cNvSpPr/>
            <p:nvPr/>
          </p:nvSpPr>
          <p:spPr>
            <a:xfrm>
              <a:off x="6469448" y="2541008"/>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itchFamily="34" charset="-122"/>
                  <a:ea typeface="微软雅黑" pitchFamily="34" charset="-122"/>
                </a:rPr>
                <a:t>单击输入标题内容</a:t>
              </a:r>
              <a:endParaRPr lang="en-US" sz="1400" b="1" dirty="0">
                <a:solidFill>
                  <a:srgbClr val="FFFFFF"/>
                </a:solidFill>
                <a:latin typeface="微软雅黑" pitchFamily="34" charset="-122"/>
                <a:ea typeface="微软雅黑" pitchFamily="34" charset="-122"/>
              </a:endParaRPr>
            </a:p>
          </p:txBody>
        </p:sp>
        <p:sp>
          <p:nvSpPr>
            <p:cNvPr id="51"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itchFamily="34" charset="-122"/>
                  <a:ea typeface="微软雅黑" pitchFamily="34" charset="-122"/>
                </a:rPr>
                <a:t>请在此处输入您的文本，或者复制您的文本粘贴到此处</a:t>
              </a:r>
              <a:endParaRPr lang="en-US" altLang="zh-CN" sz="1050" b="1" dirty="0">
                <a:solidFill>
                  <a:schemeClr val="bg1">
                    <a:lumMod val="50000"/>
                  </a:schemeClr>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anim calcmode="lin" valueType="num">
                                      <p:cBhvr>
                                        <p:cTn id="13" dur="250" fill="hold"/>
                                        <p:tgtEl>
                                          <p:spTgt spid="34"/>
                                        </p:tgtEl>
                                        <p:attrNameLst>
                                          <p:attrName>ppt_x</p:attrName>
                                        </p:attrNameLst>
                                      </p:cBhvr>
                                      <p:tavLst>
                                        <p:tav tm="0">
                                          <p:val>
                                            <p:strVal val="#ppt_x"/>
                                          </p:val>
                                        </p:tav>
                                        <p:tav tm="100000">
                                          <p:val>
                                            <p:strVal val="#ppt_x"/>
                                          </p:val>
                                        </p:tav>
                                      </p:tavLst>
                                    </p:anim>
                                    <p:anim calcmode="lin" valueType="num">
                                      <p:cBhvr>
                                        <p:cTn id="14" dur="25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250"/>
                                        <p:tgtEl>
                                          <p:spTgt spid="37"/>
                                        </p:tgtEl>
                                      </p:cBhvr>
                                    </p:animEffect>
                                    <p:anim calcmode="lin" valueType="num">
                                      <p:cBhvr>
                                        <p:cTn id="19" dur="250" fill="hold"/>
                                        <p:tgtEl>
                                          <p:spTgt spid="37"/>
                                        </p:tgtEl>
                                        <p:attrNameLst>
                                          <p:attrName>ppt_x</p:attrName>
                                        </p:attrNameLst>
                                      </p:cBhvr>
                                      <p:tavLst>
                                        <p:tav tm="0">
                                          <p:val>
                                            <p:strVal val="#ppt_x"/>
                                          </p:val>
                                        </p:tav>
                                        <p:tav tm="100000">
                                          <p:val>
                                            <p:strVal val="#ppt_x"/>
                                          </p:val>
                                        </p:tav>
                                      </p:tavLst>
                                    </p:anim>
                                    <p:anim calcmode="lin" valueType="num">
                                      <p:cBhvr>
                                        <p:cTn id="20" dur="250" fill="hold"/>
                                        <p:tgtEl>
                                          <p:spTgt spid="3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50"/>
                                        <p:tgtEl>
                                          <p:spTgt spid="40"/>
                                        </p:tgtEl>
                                      </p:cBhvr>
                                    </p:animEffect>
                                    <p:anim calcmode="lin" valueType="num">
                                      <p:cBhvr>
                                        <p:cTn id="25" dur="250" fill="hold"/>
                                        <p:tgtEl>
                                          <p:spTgt spid="40"/>
                                        </p:tgtEl>
                                        <p:attrNameLst>
                                          <p:attrName>ppt_x</p:attrName>
                                        </p:attrNameLst>
                                      </p:cBhvr>
                                      <p:tavLst>
                                        <p:tav tm="0">
                                          <p:val>
                                            <p:strVal val="#ppt_x"/>
                                          </p:val>
                                        </p:tav>
                                        <p:tav tm="100000">
                                          <p:val>
                                            <p:strVal val="#ppt_x"/>
                                          </p:val>
                                        </p:tav>
                                      </p:tavLst>
                                    </p:anim>
                                    <p:anim calcmode="lin" valueType="num">
                                      <p:cBhvr>
                                        <p:cTn id="26" dur="250" fill="hold"/>
                                        <p:tgtEl>
                                          <p:spTgt spid="40"/>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250"/>
                                        <p:tgtEl>
                                          <p:spTgt spid="43"/>
                                        </p:tgtEl>
                                      </p:cBhvr>
                                    </p:animEffect>
                                    <p:anim calcmode="lin" valueType="num">
                                      <p:cBhvr>
                                        <p:cTn id="31" dur="250" fill="hold"/>
                                        <p:tgtEl>
                                          <p:spTgt spid="43"/>
                                        </p:tgtEl>
                                        <p:attrNameLst>
                                          <p:attrName>ppt_x</p:attrName>
                                        </p:attrNameLst>
                                      </p:cBhvr>
                                      <p:tavLst>
                                        <p:tav tm="0">
                                          <p:val>
                                            <p:strVal val="#ppt_x"/>
                                          </p:val>
                                        </p:tav>
                                        <p:tav tm="100000">
                                          <p:val>
                                            <p:strVal val="#ppt_x"/>
                                          </p:val>
                                        </p:tav>
                                      </p:tavLst>
                                    </p:anim>
                                    <p:anim calcmode="lin" valueType="num">
                                      <p:cBhvr>
                                        <p:cTn id="32" dur="250" fill="hold"/>
                                        <p:tgtEl>
                                          <p:spTgt spid="4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250"/>
                                        <p:tgtEl>
                                          <p:spTgt spid="46"/>
                                        </p:tgtEl>
                                      </p:cBhvr>
                                    </p:animEffect>
                                    <p:anim calcmode="lin" valueType="num">
                                      <p:cBhvr>
                                        <p:cTn id="37" dur="250" fill="hold"/>
                                        <p:tgtEl>
                                          <p:spTgt spid="46"/>
                                        </p:tgtEl>
                                        <p:attrNameLst>
                                          <p:attrName>ppt_x</p:attrName>
                                        </p:attrNameLst>
                                      </p:cBhvr>
                                      <p:tavLst>
                                        <p:tav tm="0">
                                          <p:val>
                                            <p:strVal val="#ppt_x"/>
                                          </p:val>
                                        </p:tav>
                                        <p:tav tm="100000">
                                          <p:val>
                                            <p:strVal val="#ppt_x"/>
                                          </p:val>
                                        </p:tav>
                                      </p:tavLst>
                                    </p:anim>
                                    <p:anim calcmode="lin" valueType="num">
                                      <p:cBhvr>
                                        <p:cTn id="38" dur="25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250"/>
                                        <p:tgtEl>
                                          <p:spTgt spid="49"/>
                                        </p:tgtEl>
                                      </p:cBhvr>
                                    </p:animEffect>
                                    <p:anim calcmode="lin" valueType="num">
                                      <p:cBhvr>
                                        <p:cTn id="43" dur="250" fill="hold"/>
                                        <p:tgtEl>
                                          <p:spTgt spid="49"/>
                                        </p:tgtEl>
                                        <p:attrNameLst>
                                          <p:attrName>ppt_x</p:attrName>
                                        </p:attrNameLst>
                                      </p:cBhvr>
                                      <p:tavLst>
                                        <p:tav tm="0">
                                          <p:val>
                                            <p:strVal val="#ppt_x"/>
                                          </p:val>
                                        </p:tav>
                                        <p:tav tm="100000">
                                          <p:val>
                                            <p:strVal val="#ppt_x"/>
                                          </p:val>
                                        </p:tav>
                                      </p:tavLst>
                                    </p:anim>
                                    <p:anim calcmode="lin" valueType="num">
                                      <p:cBhvr>
                                        <p:cTn id="44"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flipH="1">
            <a:off x="837857" y="1876142"/>
            <a:ext cx="10145373" cy="3756986"/>
            <a:chOff x="1110849" y="1563326"/>
            <a:chExt cx="7205567" cy="2668331"/>
          </a:xfrm>
        </p:grpSpPr>
        <p:sp>
          <p:nvSpPr>
            <p:cNvPr id="7" name="矩形 6"/>
            <p:cNvSpPr/>
            <p:nvPr/>
          </p:nvSpPr>
          <p:spPr>
            <a:xfrm>
              <a:off x="1110849" y="1563327"/>
              <a:ext cx="3384376" cy="266511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a typeface="微软雅黑" pitchFamily="34" charset="-122"/>
              </a:endParaRPr>
            </a:p>
          </p:txBody>
        </p:sp>
        <p:sp>
          <p:nvSpPr>
            <p:cNvPr id="8" name="矩形 7"/>
            <p:cNvSpPr/>
            <p:nvPr/>
          </p:nvSpPr>
          <p:spPr>
            <a:xfrm>
              <a:off x="4572000" y="3799476"/>
              <a:ext cx="432048" cy="432181"/>
            </a:xfrm>
            <a:prstGeom prst="rect">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a typeface="微软雅黑" pitchFamily="34" charset="-122"/>
              </a:endParaRPr>
            </a:p>
          </p:txBody>
        </p:sp>
        <p:sp>
          <p:nvSpPr>
            <p:cNvPr id="9" name="矩形 8"/>
            <p:cNvSpPr/>
            <p:nvPr/>
          </p:nvSpPr>
          <p:spPr>
            <a:xfrm>
              <a:off x="5004049" y="3799476"/>
              <a:ext cx="3312367" cy="432181"/>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a typeface="微软雅黑" pitchFamily="34" charset="-122"/>
              </a:endParaRPr>
            </a:p>
          </p:txBody>
        </p:sp>
        <p:sp>
          <p:nvSpPr>
            <p:cNvPr id="10" name="Rectangle 24"/>
            <p:cNvSpPr>
              <a:spLocks noChangeArrowheads="1"/>
            </p:cNvSpPr>
            <p:nvPr/>
          </p:nvSpPr>
          <p:spPr bwMode="auto">
            <a:xfrm>
              <a:off x="3759355" y="1563326"/>
              <a:ext cx="3744416" cy="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a:p>
              <a:r>
                <a:rPr lang="zh-CN" altLang="en-US" sz="16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p:txBody>
        </p:sp>
        <p:sp>
          <p:nvSpPr>
            <p:cNvPr id="11" name="Rectangle 24"/>
            <p:cNvSpPr>
              <a:spLocks noChangeArrowheads="1"/>
            </p:cNvSpPr>
            <p:nvPr/>
          </p:nvSpPr>
          <p:spPr bwMode="auto">
            <a:xfrm>
              <a:off x="4078115" y="2286837"/>
              <a:ext cx="3324673" cy="144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100" dirty="0">
                <a:solidFill>
                  <a:schemeClr val="bg1">
                    <a:lumMod val="50000"/>
                  </a:schemeClr>
                </a:solidFill>
                <a:latin typeface="微软雅黑" pitchFamily="34" charset="-122"/>
                <a:ea typeface="微软雅黑" pitchFamily="34" charset="-122"/>
                <a:cs typeface="Lato Regular"/>
              </a:endParaRPr>
            </a:p>
            <a:p>
              <a:r>
                <a:rPr lang="zh-CN" altLang="en-US" sz="11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100" dirty="0">
                <a:solidFill>
                  <a:schemeClr val="bg1">
                    <a:lumMod val="50000"/>
                  </a:schemeClr>
                </a:solidFill>
                <a:latin typeface="微软雅黑" pitchFamily="34" charset="-122"/>
                <a:ea typeface="微软雅黑" pitchFamily="34" charset="-122"/>
                <a:cs typeface="Lato Regular"/>
              </a:endParaRPr>
            </a:p>
            <a:p>
              <a:endParaRPr lang="en-US" altLang="zh-CN" sz="1100" dirty="0">
                <a:solidFill>
                  <a:schemeClr val="bg1">
                    <a:lumMod val="50000"/>
                  </a:schemeClr>
                </a:solidFill>
                <a:latin typeface="微软雅黑" pitchFamily="34" charset="-122"/>
                <a:ea typeface="微软雅黑" pitchFamily="34" charset="-122"/>
                <a:cs typeface="Lato Regular"/>
              </a:endParaRPr>
            </a:p>
            <a:p>
              <a:endParaRPr lang="en-US" altLang="zh-CN" sz="1100" dirty="0">
                <a:solidFill>
                  <a:schemeClr val="bg1">
                    <a:lumMod val="50000"/>
                  </a:schemeClr>
                </a:solidFill>
                <a:latin typeface="微软雅黑" pitchFamily="34" charset="-122"/>
                <a:ea typeface="微软雅黑" pitchFamily="34" charset="-122"/>
                <a:cs typeface="Lato Regular"/>
              </a:endParaRPr>
            </a:p>
            <a:p>
              <a:r>
                <a:rPr lang="zh-CN" altLang="en-US" sz="11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100" dirty="0">
                <a:solidFill>
                  <a:schemeClr val="bg1">
                    <a:lumMod val="50000"/>
                  </a:schemeClr>
                </a:solidFill>
                <a:latin typeface="微软雅黑" pitchFamily="34" charset="-122"/>
                <a:ea typeface="微软雅黑" pitchFamily="34" charset="-122"/>
                <a:cs typeface="Lato Regular"/>
              </a:endParaRPr>
            </a:p>
            <a:p>
              <a:r>
                <a:rPr lang="zh-CN" altLang="en-US" sz="11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100" dirty="0">
                <a:solidFill>
                  <a:schemeClr val="bg1">
                    <a:lumMod val="50000"/>
                  </a:schemeClr>
                </a:solidFill>
                <a:latin typeface="微软雅黑" pitchFamily="34" charset="-122"/>
                <a:ea typeface="微软雅黑" pitchFamily="34" charset="-122"/>
                <a:cs typeface="Lato Regular"/>
              </a:endParaRPr>
            </a:p>
            <a:p>
              <a:endParaRPr lang="en-US" altLang="zh-CN" sz="1100" dirty="0">
                <a:solidFill>
                  <a:schemeClr val="bg1">
                    <a:lumMod val="50000"/>
                  </a:schemeClr>
                </a:solidFill>
                <a:latin typeface="微软雅黑" pitchFamily="34" charset="-122"/>
                <a:ea typeface="微软雅黑" pitchFamily="34" charset="-122"/>
                <a:cs typeface="Lato Regular"/>
              </a:endParaRPr>
            </a:p>
            <a:p>
              <a:endParaRPr lang="en-US" altLang="zh-CN" sz="1100" dirty="0">
                <a:solidFill>
                  <a:schemeClr val="bg1">
                    <a:lumMod val="50000"/>
                  </a:schemeClr>
                </a:solidFill>
                <a:latin typeface="微软雅黑" pitchFamily="34" charset="-122"/>
                <a:ea typeface="微软雅黑" pitchFamily="34" charset="-122"/>
                <a:cs typeface="Lato Regular"/>
              </a:endParaRPr>
            </a:p>
            <a:p>
              <a:r>
                <a:rPr lang="zh-CN" altLang="en-US" sz="11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100" dirty="0">
                <a:solidFill>
                  <a:schemeClr val="bg1">
                    <a:lumMod val="50000"/>
                  </a:schemeClr>
                </a:solidFill>
                <a:latin typeface="微软雅黑" pitchFamily="34" charset="-122"/>
                <a:ea typeface="微软雅黑" pitchFamily="34" charset="-122"/>
                <a:cs typeface="Lato Regular"/>
              </a:endParaRPr>
            </a:p>
            <a:p>
              <a:r>
                <a:rPr lang="zh-CN" altLang="en-US" sz="11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100" dirty="0">
                <a:solidFill>
                  <a:schemeClr val="bg1">
                    <a:lumMod val="50000"/>
                  </a:schemeClr>
                </a:solidFill>
                <a:latin typeface="微软雅黑" pitchFamily="34" charset="-122"/>
                <a:ea typeface="微软雅黑" pitchFamily="34" charset="-122"/>
                <a:cs typeface="Lato Regular"/>
              </a:endParaRPr>
            </a:p>
            <a:p>
              <a:endParaRPr lang="en-US" altLang="zh-CN" sz="1100" dirty="0">
                <a:solidFill>
                  <a:schemeClr val="bg1">
                    <a:lumMod val="50000"/>
                  </a:schemeClr>
                </a:solidFill>
                <a:latin typeface="微软雅黑" pitchFamily="34" charset="-122"/>
                <a:ea typeface="微软雅黑" pitchFamily="34" charset="-122"/>
                <a:cs typeface="Lato Regular"/>
              </a:endParaRPr>
            </a:p>
            <a:p>
              <a:endParaRPr lang="en-US" altLang="zh-CN" sz="1100" dirty="0">
                <a:solidFill>
                  <a:schemeClr val="bg1">
                    <a:lumMod val="50000"/>
                  </a:schemeClr>
                </a:solidFill>
                <a:latin typeface="微软雅黑" pitchFamily="34" charset="-122"/>
                <a:ea typeface="微软雅黑" pitchFamily="34" charset="-122"/>
                <a:cs typeface="Lato Regular"/>
              </a:endParaRPr>
            </a:p>
          </p:txBody>
        </p:sp>
        <p:sp>
          <p:nvSpPr>
            <p:cNvPr id="12" name="Rectangle 24"/>
            <p:cNvSpPr>
              <a:spLocks noChangeArrowheads="1"/>
            </p:cNvSpPr>
            <p:nvPr/>
          </p:nvSpPr>
          <p:spPr bwMode="auto">
            <a:xfrm>
              <a:off x="5148063" y="3975138"/>
              <a:ext cx="3109313" cy="1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200" dirty="0">
                <a:solidFill>
                  <a:schemeClr val="bg1">
                    <a:lumMod val="50000"/>
                  </a:schemeClr>
                </a:solidFill>
                <a:latin typeface="微软雅黑" pitchFamily="34" charset="-122"/>
                <a:ea typeface="微软雅黑" pitchFamily="34" charset="-122"/>
                <a:cs typeface="Lato Regular"/>
              </a:endParaRPr>
            </a:p>
          </p:txBody>
        </p:sp>
        <p:sp>
          <p:nvSpPr>
            <p:cNvPr id="13" name="任意多边形 17"/>
            <p:cNvSpPr/>
            <p:nvPr/>
          </p:nvSpPr>
          <p:spPr>
            <a:xfrm flipH="1">
              <a:off x="5302400" y="2382239"/>
              <a:ext cx="214313" cy="138156"/>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a typeface="微软雅黑" pitchFamily="34" charset="-122"/>
              </a:endParaRPr>
            </a:p>
          </p:txBody>
        </p:sp>
        <p:sp>
          <p:nvSpPr>
            <p:cNvPr id="14" name="任意多边形 18"/>
            <p:cNvSpPr/>
            <p:nvPr/>
          </p:nvSpPr>
          <p:spPr>
            <a:xfrm flipH="1">
              <a:off x="5302400" y="2901513"/>
              <a:ext cx="214313" cy="138156"/>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a typeface="微软雅黑" pitchFamily="34" charset="-122"/>
              </a:endParaRPr>
            </a:p>
          </p:txBody>
        </p:sp>
        <p:sp>
          <p:nvSpPr>
            <p:cNvPr id="15" name="任意多边形 19"/>
            <p:cNvSpPr/>
            <p:nvPr/>
          </p:nvSpPr>
          <p:spPr>
            <a:xfrm flipH="1">
              <a:off x="5302400" y="3416021"/>
              <a:ext cx="214313" cy="138156"/>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a typeface="微软雅黑" pitchFamily="34" charset="-122"/>
              </a:endParaRPr>
            </a:p>
          </p:txBody>
        </p:sp>
        <p:sp>
          <p:nvSpPr>
            <p:cNvPr id="16" name="Freeform 10"/>
            <p:cNvSpPr>
              <a:spLocks noEditPoints="1"/>
            </p:cNvSpPr>
            <p:nvPr/>
          </p:nvSpPr>
          <p:spPr bwMode="auto">
            <a:xfrm>
              <a:off x="4699248" y="3896247"/>
              <a:ext cx="177552" cy="238640"/>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chemeClr val="bg1"/>
            </a:solidFill>
            <a:ln>
              <a:noFill/>
            </a:ln>
          </p:spPr>
          <p:txBody>
            <a:bodyPr vert="horz" wrap="square" lIns="91440" tIns="45720" rIns="91440" bIns="45720" numCol="1" anchor="t" anchorCtr="0" compatLnSpc="1"/>
            <a:lstStyle/>
            <a:p>
              <a:endParaRPr lang="zh-CN" altLang="en-US" sz="3200">
                <a:solidFill>
                  <a:schemeClr val="bg1">
                    <a:lumMod val="50000"/>
                  </a:schemeClr>
                </a:solidFill>
                <a:ea typeface="微软雅黑" pitchFamily="34" charset="-122"/>
              </a:endParaRPr>
            </a:p>
          </p:txBody>
        </p:sp>
      </p:grpSp>
      <p:sp>
        <p:nvSpPr>
          <p:cNvPr id="17" name="TextBox 8"/>
          <p:cNvSpPr txBox="1">
            <a:spLocks noChangeArrowheads="1"/>
          </p:cNvSpPr>
          <p:nvPr/>
        </p:nvSpPr>
        <p:spPr bwMode="auto">
          <a:xfrm>
            <a:off x="4464793" y="90461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工作完成情况</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1710412" y="2065078"/>
            <a:ext cx="8893529" cy="3779651"/>
            <a:chOff x="1138371" y="1985269"/>
            <a:chExt cx="9981320" cy="4241951"/>
          </a:xfrm>
        </p:grpSpPr>
        <p:sp>
          <p:nvSpPr>
            <p:cNvPr id="7" name="五边形 3"/>
            <p:cNvSpPr/>
            <p:nvPr/>
          </p:nvSpPr>
          <p:spPr>
            <a:xfrm>
              <a:off x="1138371" y="1985269"/>
              <a:ext cx="3503498" cy="1518557"/>
            </a:xfrm>
            <a:prstGeom prst="homePlate">
              <a:avLst/>
            </a:prstGeom>
            <a:solidFill>
              <a:srgbClr val="433A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8" name="五边形 4"/>
            <p:cNvSpPr/>
            <p:nvPr/>
          </p:nvSpPr>
          <p:spPr>
            <a:xfrm>
              <a:off x="3432995" y="2470857"/>
              <a:ext cx="4037423" cy="1518557"/>
            </a:xfrm>
            <a:prstGeom prst="homePlate">
              <a:avLst/>
            </a:prstGeom>
            <a:solidFill>
              <a:srgbClr val="433A4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itchFamily="34" charset="-122"/>
              </a:endParaRPr>
            </a:p>
          </p:txBody>
        </p:sp>
        <p:sp>
          <p:nvSpPr>
            <p:cNvPr id="9" name="五边形 5"/>
            <p:cNvSpPr/>
            <p:nvPr/>
          </p:nvSpPr>
          <p:spPr>
            <a:xfrm>
              <a:off x="5596680" y="2956445"/>
              <a:ext cx="3699439" cy="1518557"/>
            </a:xfrm>
            <a:prstGeom prst="homePlate">
              <a:avLst/>
            </a:prstGeom>
            <a:solidFill>
              <a:srgbClr val="433A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10" name="五边形 6"/>
            <p:cNvSpPr/>
            <p:nvPr/>
          </p:nvSpPr>
          <p:spPr>
            <a:xfrm>
              <a:off x="7980864" y="3458735"/>
              <a:ext cx="3138827" cy="1518557"/>
            </a:xfrm>
            <a:prstGeom prst="homePlate">
              <a:avLst/>
            </a:prstGeom>
            <a:solidFill>
              <a:srgbClr val="433A4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11" name="文本框 13"/>
            <p:cNvSpPr txBox="1"/>
            <p:nvPr/>
          </p:nvSpPr>
          <p:spPr>
            <a:xfrm>
              <a:off x="1458870" y="2938188"/>
              <a:ext cx="1243518" cy="414506"/>
            </a:xfrm>
            <a:prstGeom prst="rect">
              <a:avLst/>
            </a:prstGeom>
            <a:noFill/>
            <a:effectLst/>
          </p:spPr>
          <p:txBody>
            <a:bodyPr wrap="none" rtlCol="0">
              <a:spAutoFit/>
            </a:bodyPr>
            <a:lstStyle/>
            <a:p>
              <a:pPr lvl="0"/>
              <a:r>
                <a:rPr lang="zh-CN" altLang="en-US" dirty="0">
                  <a:solidFill>
                    <a:srgbClr val="FFFFFF"/>
                  </a:solidFill>
                  <a:latin typeface="微软雅黑" pitchFamily="34" charset="-122"/>
                  <a:ea typeface="微软雅黑" pitchFamily="34" charset="-122"/>
                </a:rPr>
                <a:t>加入标题</a:t>
              </a:r>
              <a:endParaRPr lang="en-US" altLang="zh-CN" dirty="0">
                <a:solidFill>
                  <a:srgbClr val="FFFFFF"/>
                </a:solidFill>
                <a:latin typeface="微软雅黑" pitchFamily="34" charset="-122"/>
                <a:ea typeface="微软雅黑" pitchFamily="34" charset="-122"/>
              </a:endParaRPr>
            </a:p>
          </p:txBody>
        </p:sp>
        <p:sp>
          <p:nvSpPr>
            <p:cNvPr id="12" name="文本框 14"/>
            <p:cNvSpPr txBox="1"/>
            <p:nvPr/>
          </p:nvSpPr>
          <p:spPr>
            <a:xfrm>
              <a:off x="3808180" y="3393932"/>
              <a:ext cx="1243518" cy="414506"/>
            </a:xfrm>
            <a:prstGeom prst="rect">
              <a:avLst/>
            </a:prstGeom>
            <a:noFill/>
            <a:effectLst/>
          </p:spPr>
          <p:txBody>
            <a:bodyPr wrap="none" rtlCol="0">
              <a:spAutoFit/>
            </a:bodyPr>
            <a:lstStyle/>
            <a:p>
              <a:r>
                <a:rPr lang="zh-CN" altLang="en-US" dirty="0">
                  <a:solidFill>
                    <a:schemeClr val="bg1"/>
                  </a:solidFill>
                  <a:latin typeface="微软雅黑" pitchFamily="34" charset="-122"/>
                  <a:ea typeface="微软雅黑" pitchFamily="34" charset="-122"/>
                </a:rPr>
                <a:t>加入标题</a:t>
              </a:r>
              <a:endParaRPr lang="en-US" altLang="zh-CN" dirty="0">
                <a:solidFill>
                  <a:schemeClr val="bg1"/>
                </a:solidFill>
                <a:latin typeface="微软雅黑" pitchFamily="34" charset="-122"/>
                <a:ea typeface="微软雅黑" pitchFamily="34" charset="-122"/>
              </a:endParaRPr>
            </a:p>
          </p:txBody>
        </p:sp>
        <p:sp>
          <p:nvSpPr>
            <p:cNvPr id="13" name="文本框 15"/>
            <p:cNvSpPr txBox="1"/>
            <p:nvPr/>
          </p:nvSpPr>
          <p:spPr>
            <a:xfrm>
              <a:off x="8544782" y="4419451"/>
              <a:ext cx="1243518" cy="414506"/>
            </a:xfrm>
            <a:prstGeom prst="rect">
              <a:avLst/>
            </a:prstGeom>
            <a:noFill/>
            <a:effectLst/>
          </p:spPr>
          <p:txBody>
            <a:bodyPr wrap="none" rtlCol="0">
              <a:spAutoFit/>
            </a:bodyPr>
            <a:lstStyle/>
            <a:p>
              <a:r>
                <a:rPr lang="zh-CN" altLang="en-US" dirty="0">
                  <a:solidFill>
                    <a:schemeClr val="bg1"/>
                  </a:solidFill>
                  <a:latin typeface="微软雅黑" pitchFamily="34" charset="-122"/>
                  <a:ea typeface="微软雅黑" pitchFamily="34" charset="-122"/>
                </a:rPr>
                <a:t>加入标题</a:t>
              </a:r>
              <a:endParaRPr lang="en-US" altLang="zh-CN" dirty="0">
                <a:solidFill>
                  <a:schemeClr val="bg1"/>
                </a:solidFill>
                <a:latin typeface="微软雅黑" pitchFamily="34" charset="-122"/>
                <a:ea typeface="微软雅黑" pitchFamily="34" charset="-122"/>
              </a:endParaRPr>
            </a:p>
          </p:txBody>
        </p:sp>
        <p:sp>
          <p:nvSpPr>
            <p:cNvPr id="14" name="文本框 24"/>
            <p:cNvSpPr txBox="1"/>
            <p:nvPr/>
          </p:nvSpPr>
          <p:spPr>
            <a:xfrm>
              <a:off x="6029070" y="3948183"/>
              <a:ext cx="1243518" cy="414506"/>
            </a:xfrm>
            <a:prstGeom prst="rect">
              <a:avLst/>
            </a:prstGeom>
            <a:noFill/>
            <a:effectLst/>
          </p:spPr>
          <p:txBody>
            <a:bodyPr wrap="none" rtlCol="0">
              <a:spAutoFit/>
            </a:bodyPr>
            <a:lstStyle/>
            <a:p>
              <a:r>
                <a:rPr lang="zh-CN" altLang="en-US" dirty="0">
                  <a:solidFill>
                    <a:schemeClr val="bg1"/>
                  </a:solidFill>
                  <a:latin typeface="微软雅黑" pitchFamily="34" charset="-122"/>
                  <a:ea typeface="微软雅黑" pitchFamily="34" charset="-122"/>
                </a:rPr>
                <a:t>加入标题</a:t>
              </a:r>
              <a:endParaRPr lang="en-US" altLang="zh-CN" dirty="0">
                <a:solidFill>
                  <a:schemeClr val="bg1"/>
                </a:solidFill>
                <a:latin typeface="微软雅黑" pitchFamily="34" charset="-122"/>
                <a:ea typeface="微软雅黑" pitchFamily="34" charset="-122"/>
              </a:endParaRPr>
            </a:p>
          </p:txBody>
        </p:sp>
        <p:sp>
          <p:nvSpPr>
            <p:cNvPr id="15" name="文本框 25"/>
            <p:cNvSpPr txBox="1"/>
            <p:nvPr/>
          </p:nvSpPr>
          <p:spPr>
            <a:xfrm>
              <a:off x="1397470" y="3614359"/>
              <a:ext cx="1588939"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endParaRPr lang="en-US" altLang="zh-CN" sz="1200" dirty="0">
                <a:solidFill>
                  <a:srgbClr val="FFFFFF">
                    <a:lumMod val="50000"/>
                  </a:srgbClr>
                </a:solidFill>
                <a:latin typeface="微软雅黑" pitchFamily="34" charset="-122"/>
                <a:ea typeface="微软雅黑" pitchFamily="34" charset="-122"/>
                <a:cs typeface="Lato Regular"/>
              </a:endParaRPr>
            </a:p>
          </p:txBody>
        </p:sp>
        <p:sp>
          <p:nvSpPr>
            <p:cNvPr id="16" name="文本框 26"/>
            <p:cNvSpPr txBox="1"/>
            <p:nvPr/>
          </p:nvSpPr>
          <p:spPr>
            <a:xfrm>
              <a:off x="3638845" y="4079847"/>
              <a:ext cx="1588939"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endParaRPr lang="en-US" altLang="zh-CN" sz="1200" dirty="0">
                <a:solidFill>
                  <a:srgbClr val="FFFFFF">
                    <a:lumMod val="50000"/>
                  </a:srgbClr>
                </a:solidFill>
                <a:latin typeface="微软雅黑" pitchFamily="34" charset="-122"/>
                <a:ea typeface="微软雅黑" pitchFamily="34" charset="-122"/>
                <a:cs typeface="Lato Regular"/>
              </a:endParaRPr>
            </a:p>
          </p:txBody>
        </p:sp>
        <p:sp>
          <p:nvSpPr>
            <p:cNvPr id="17" name="文本框 27"/>
            <p:cNvSpPr txBox="1"/>
            <p:nvPr/>
          </p:nvSpPr>
          <p:spPr>
            <a:xfrm>
              <a:off x="5911293" y="4551464"/>
              <a:ext cx="1588939"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endParaRPr lang="en-US" altLang="zh-CN" sz="1200" dirty="0">
                <a:solidFill>
                  <a:srgbClr val="FFFFFF">
                    <a:lumMod val="50000"/>
                  </a:srgbClr>
                </a:solidFill>
                <a:latin typeface="微软雅黑" pitchFamily="34" charset="-122"/>
                <a:ea typeface="微软雅黑" pitchFamily="34" charset="-122"/>
                <a:cs typeface="Lato Regular"/>
              </a:endParaRPr>
            </a:p>
          </p:txBody>
        </p:sp>
        <p:sp>
          <p:nvSpPr>
            <p:cNvPr id="18" name="文本框 28"/>
            <p:cNvSpPr txBox="1"/>
            <p:nvPr/>
          </p:nvSpPr>
          <p:spPr>
            <a:xfrm>
              <a:off x="8469184" y="5087328"/>
              <a:ext cx="1588939"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r>
                <a:rPr lang="zh-CN" altLang="en-US" sz="1200" dirty="0">
                  <a:solidFill>
                    <a:srgbClr val="FFFFFF">
                      <a:lumMod val="50000"/>
                    </a:srgbClr>
                  </a:solidFill>
                  <a:latin typeface="微软雅黑" pitchFamily="34" charset="-122"/>
                  <a:ea typeface="微软雅黑" pitchFamily="34" charset="-122"/>
                  <a:cs typeface="Lato Regular"/>
                </a:rPr>
                <a:t>点击此处更换文本</a:t>
              </a:r>
              <a:endParaRPr lang="en-US" altLang="zh-CN" sz="1200" dirty="0">
                <a:solidFill>
                  <a:srgbClr val="FFFFFF">
                    <a:lumMod val="50000"/>
                  </a:srgbClr>
                </a:solidFill>
                <a:latin typeface="微软雅黑" pitchFamily="34" charset="-122"/>
                <a:ea typeface="微软雅黑" pitchFamily="34" charset="-122"/>
                <a:cs typeface="Lato Regular"/>
              </a:endParaRPr>
            </a:p>
            <a:p>
              <a:pPr lvl="0" algn="ctr"/>
              <a:endParaRPr lang="en-US" altLang="zh-CN" sz="1200" dirty="0">
                <a:solidFill>
                  <a:srgbClr val="FFFFFF">
                    <a:lumMod val="50000"/>
                  </a:srgbClr>
                </a:solidFill>
                <a:latin typeface="微软雅黑" pitchFamily="34" charset="-122"/>
                <a:ea typeface="微软雅黑" pitchFamily="34" charset="-122"/>
                <a:cs typeface="Lato Regular"/>
              </a:endParaRPr>
            </a:p>
          </p:txBody>
        </p:sp>
        <p:grpSp>
          <p:nvGrpSpPr>
            <p:cNvPr id="19" name="组合 18"/>
            <p:cNvGrpSpPr>
              <a:grpSpLocks noChangeAspect="1"/>
            </p:cNvGrpSpPr>
            <p:nvPr/>
          </p:nvGrpSpPr>
          <p:grpSpPr>
            <a:xfrm>
              <a:off x="2092945" y="2248973"/>
              <a:ext cx="407494" cy="455712"/>
              <a:chOff x="5999255" y="3275006"/>
              <a:chExt cx="402656" cy="450303"/>
            </a:xfrm>
            <a:solidFill>
              <a:schemeClr val="bg1"/>
            </a:solidFill>
          </p:grpSpPr>
          <p:sp>
            <p:nvSpPr>
              <p:cNvPr id="33"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4"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5"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6"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7"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nvGrpSpPr>
            <p:cNvPr id="20" name="组合 19"/>
            <p:cNvGrpSpPr/>
            <p:nvPr/>
          </p:nvGrpSpPr>
          <p:grpSpPr>
            <a:xfrm>
              <a:off x="4418737" y="2744547"/>
              <a:ext cx="438356" cy="471740"/>
              <a:chOff x="7005429" y="4859473"/>
              <a:chExt cx="466184" cy="501686"/>
            </a:xfrm>
            <a:solidFill>
              <a:schemeClr val="bg1"/>
            </a:solidFill>
          </p:grpSpPr>
          <p:sp>
            <p:nvSpPr>
              <p:cNvPr id="28"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9"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0"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1"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2"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nvGrpSpPr>
            <p:cNvPr id="21" name="组合 20"/>
            <p:cNvGrpSpPr/>
            <p:nvPr/>
          </p:nvGrpSpPr>
          <p:grpSpPr>
            <a:xfrm>
              <a:off x="6510189" y="3254759"/>
              <a:ext cx="439203" cy="422377"/>
              <a:chOff x="2607983" y="4241292"/>
              <a:chExt cx="490600" cy="471805"/>
            </a:xfrm>
            <a:solidFill>
              <a:schemeClr val="bg1"/>
            </a:solidFill>
          </p:grpSpPr>
          <p:sp>
            <p:nvSpPr>
              <p:cNvPr id="26" name="Oval 131"/>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7"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nvGrpSpPr>
            <p:cNvPr id="22" name="组合 21"/>
            <p:cNvGrpSpPr/>
            <p:nvPr/>
          </p:nvGrpSpPr>
          <p:grpSpPr>
            <a:xfrm>
              <a:off x="9032124" y="3680120"/>
              <a:ext cx="463056" cy="523733"/>
              <a:chOff x="4994016" y="4872552"/>
              <a:chExt cx="406393" cy="459645"/>
            </a:xfrm>
            <a:solidFill>
              <a:schemeClr val="bg1"/>
            </a:solidFill>
          </p:grpSpPr>
          <p:sp>
            <p:nvSpPr>
              <p:cNvPr id="23" name="Freeform 148"/>
              <p:cNvSpPr>
                <a:spLocks noEditPoints="1"/>
              </p:cNvSpPr>
              <p:nvPr/>
            </p:nvSpPr>
            <p:spPr bwMode="auto">
              <a:xfrm>
                <a:off x="5049136" y="4872552"/>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4"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5"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sp>
        <p:nvSpPr>
          <p:cNvPr id="38" name="TextBox 8"/>
          <p:cNvSpPr txBox="1">
            <a:spLocks noChangeArrowheads="1"/>
          </p:cNvSpPr>
          <p:nvPr/>
        </p:nvSpPr>
        <p:spPr bwMode="auto">
          <a:xfrm>
            <a:off x="4464793" y="90461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工作完成情况</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空心弧 10"/>
          <p:cNvSpPr>
            <a:spLocks noChangeArrowheads="1"/>
          </p:cNvSpPr>
          <p:nvPr/>
        </p:nvSpPr>
        <p:spPr bwMode="auto">
          <a:xfrm rot="16200000">
            <a:off x="1976365" y="2380389"/>
            <a:ext cx="3020752" cy="302511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3691 h 21600"/>
            </a:gdLst>
            <a:ahLst/>
            <a:cxnLst>
              <a:cxn ang="T8">
                <a:pos x="T0" y="T1"/>
              </a:cxn>
              <a:cxn ang="T9">
                <a:pos x="T2" y="T3"/>
              </a:cxn>
              <a:cxn ang="T10">
                <a:pos x="T4" y="T5"/>
              </a:cxn>
              <a:cxn ang="T11">
                <a:pos x="T6" y="T7"/>
              </a:cxn>
            </a:cxnLst>
            <a:rect l="T12" t="T13" r="T14" b="T15"/>
            <a:pathLst>
              <a:path w="21600" h="21600">
                <a:moveTo>
                  <a:pt x="2948" y="15227"/>
                </a:moveTo>
                <a:cubicBezTo>
                  <a:pt x="2186" y="13876"/>
                  <a:pt x="1786" y="12351"/>
                  <a:pt x="1786" y="10800"/>
                </a:cubicBezTo>
                <a:cubicBezTo>
                  <a:pt x="1786" y="5821"/>
                  <a:pt x="5821" y="1786"/>
                  <a:pt x="10800" y="1786"/>
                </a:cubicBezTo>
                <a:cubicBezTo>
                  <a:pt x="15778" y="1786"/>
                  <a:pt x="19814" y="5821"/>
                  <a:pt x="19814" y="10800"/>
                </a:cubicBezTo>
                <a:cubicBezTo>
                  <a:pt x="19814" y="12351"/>
                  <a:pt x="19413" y="13876"/>
                  <a:pt x="18651" y="15227"/>
                </a:cubicBezTo>
                <a:lnTo>
                  <a:pt x="20207" y="16105"/>
                </a:lnTo>
                <a:cubicBezTo>
                  <a:pt x="21120" y="14486"/>
                  <a:pt x="21600" y="12658"/>
                  <a:pt x="21600" y="10800"/>
                </a:cubicBezTo>
                <a:cubicBezTo>
                  <a:pt x="21600" y="4835"/>
                  <a:pt x="16764" y="0"/>
                  <a:pt x="10800" y="0"/>
                </a:cubicBezTo>
                <a:cubicBezTo>
                  <a:pt x="4835" y="0"/>
                  <a:pt x="0" y="4835"/>
                  <a:pt x="0" y="10800"/>
                </a:cubicBezTo>
                <a:cubicBezTo>
                  <a:pt x="-1" y="12658"/>
                  <a:pt x="479" y="14486"/>
                  <a:pt x="1392" y="16105"/>
                </a:cubicBezTo>
                <a:lnTo>
                  <a:pt x="2948" y="15227"/>
                </a:lnTo>
                <a:close/>
              </a:path>
            </a:pathLst>
          </a:custGeom>
          <a:solidFill>
            <a:srgbClr val="433A4B">
              <a:alpha val="78000"/>
            </a:srgbClr>
          </a:solidFill>
          <a:ln>
            <a:noFill/>
          </a:ln>
        </p:spPr>
        <p:txBody>
          <a:bodyPr anchor="ctr"/>
          <a:lstStyle/>
          <a:p>
            <a:endParaRPr lang="zh-CN" altLang="en-US">
              <a:latin typeface="微软雅黑" pitchFamily="34" charset="-122"/>
              <a:ea typeface="微软雅黑" pitchFamily="34" charset="-122"/>
            </a:endParaRPr>
          </a:p>
        </p:txBody>
      </p:sp>
      <p:sp>
        <p:nvSpPr>
          <p:cNvPr id="7" name="空心弧 11"/>
          <p:cNvSpPr>
            <a:spLocks noChangeArrowheads="1"/>
          </p:cNvSpPr>
          <p:nvPr/>
        </p:nvSpPr>
        <p:spPr bwMode="auto">
          <a:xfrm rot="16426183">
            <a:off x="2222804" y="2628416"/>
            <a:ext cx="2505648" cy="251001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3969 h 21600"/>
            </a:gdLst>
            <a:ahLst/>
            <a:cxnLst>
              <a:cxn ang="T8">
                <a:pos x="T0" y="T1"/>
              </a:cxn>
              <a:cxn ang="T9">
                <a:pos x="T2" y="T3"/>
              </a:cxn>
              <a:cxn ang="T10">
                <a:pos x="T4" y="T5"/>
              </a:cxn>
              <a:cxn ang="T11">
                <a:pos x="T6" y="T7"/>
              </a:cxn>
            </a:cxnLst>
            <a:rect l="T12" t="T13" r="T14" b="T15"/>
            <a:pathLst>
              <a:path w="21600" h="21600">
                <a:moveTo>
                  <a:pt x="2641" y="7714"/>
                </a:moveTo>
                <a:cubicBezTo>
                  <a:pt x="3924" y="4322"/>
                  <a:pt x="7173" y="2078"/>
                  <a:pt x="10799" y="2078"/>
                </a:cubicBezTo>
                <a:cubicBezTo>
                  <a:pt x="14426" y="2077"/>
                  <a:pt x="17675" y="4322"/>
                  <a:pt x="18958" y="7714"/>
                </a:cubicBezTo>
                <a:lnTo>
                  <a:pt x="20901" y="6979"/>
                </a:lnTo>
                <a:cubicBezTo>
                  <a:pt x="19313" y="2779"/>
                  <a:pt x="15290" y="0"/>
                  <a:pt x="10800" y="0"/>
                </a:cubicBezTo>
                <a:cubicBezTo>
                  <a:pt x="6309" y="-1"/>
                  <a:pt x="2286" y="2779"/>
                  <a:pt x="698" y="6979"/>
                </a:cubicBezTo>
                <a:lnTo>
                  <a:pt x="2641" y="7714"/>
                </a:lnTo>
                <a:close/>
              </a:path>
            </a:pathLst>
          </a:custGeom>
          <a:solidFill>
            <a:srgbClr val="433A4B"/>
          </a:solidFill>
          <a:ln>
            <a:noFill/>
          </a:ln>
        </p:spPr>
        <p:txBody>
          <a:bodyPr anchor="ctr"/>
          <a:lstStyle/>
          <a:p>
            <a:endParaRPr lang="zh-CN" altLang="en-US">
              <a:latin typeface="微软雅黑" pitchFamily="34" charset="-122"/>
              <a:ea typeface="微软雅黑" pitchFamily="34" charset="-122"/>
            </a:endParaRPr>
          </a:p>
        </p:txBody>
      </p:sp>
      <p:sp>
        <p:nvSpPr>
          <p:cNvPr id="8" name="空心弧 12"/>
          <p:cNvSpPr>
            <a:spLocks noChangeArrowheads="1"/>
          </p:cNvSpPr>
          <p:nvPr/>
        </p:nvSpPr>
        <p:spPr bwMode="auto">
          <a:xfrm rot="16200000">
            <a:off x="1706612" y="2133458"/>
            <a:ext cx="3520568" cy="352056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8772 h 21600"/>
            </a:gdLst>
            <a:ahLst/>
            <a:cxnLst>
              <a:cxn ang="T8">
                <a:pos x="T0" y="T1"/>
              </a:cxn>
              <a:cxn ang="T9">
                <a:pos x="T2" y="T3"/>
              </a:cxn>
              <a:cxn ang="T10">
                <a:pos x="T4" y="T5"/>
              </a:cxn>
              <a:cxn ang="T11">
                <a:pos x="T6" y="T7"/>
              </a:cxn>
            </a:cxnLst>
            <a:rect l="T12" t="T13" r="T14" b="T15"/>
            <a:pathLst>
              <a:path w="21600" h="21600">
                <a:moveTo>
                  <a:pt x="6106" y="18536"/>
                </a:moveTo>
                <a:cubicBezTo>
                  <a:pt x="3402" y="16896"/>
                  <a:pt x="1751" y="13962"/>
                  <a:pt x="1751" y="10800"/>
                </a:cubicBezTo>
                <a:cubicBezTo>
                  <a:pt x="1751" y="5802"/>
                  <a:pt x="5802" y="1751"/>
                  <a:pt x="10800" y="1751"/>
                </a:cubicBezTo>
                <a:cubicBezTo>
                  <a:pt x="15797" y="1751"/>
                  <a:pt x="19849" y="5802"/>
                  <a:pt x="19849" y="10800"/>
                </a:cubicBezTo>
                <a:cubicBezTo>
                  <a:pt x="19849" y="13962"/>
                  <a:pt x="18197" y="16896"/>
                  <a:pt x="15493" y="18536"/>
                </a:cubicBezTo>
                <a:lnTo>
                  <a:pt x="16401" y="20033"/>
                </a:lnTo>
                <a:cubicBezTo>
                  <a:pt x="19628" y="18075"/>
                  <a:pt x="21600" y="14574"/>
                  <a:pt x="21600" y="10800"/>
                </a:cubicBezTo>
                <a:cubicBezTo>
                  <a:pt x="21600" y="4835"/>
                  <a:pt x="16764" y="0"/>
                  <a:pt x="10800" y="0"/>
                </a:cubicBezTo>
                <a:cubicBezTo>
                  <a:pt x="4835" y="0"/>
                  <a:pt x="0" y="4835"/>
                  <a:pt x="0" y="10800"/>
                </a:cubicBezTo>
                <a:cubicBezTo>
                  <a:pt x="-1" y="14574"/>
                  <a:pt x="1971" y="18075"/>
                  <a:pt x="5198" y="20033"/>
                </a:cubicBezTo>
                <a:lnTo>
                  <a:pt x="6106" y="18536"/>
                </a:lnTo>
                <a:close/>
              </a:path>
            </a:pathLst>
          </a:custGeom>
          <a:solidFill>
            <a:srgbClr val="433A4B"/>
          </a:solidFill>
          <a:ln>
            <a:noFill/>
          </a:ln>
        </p:spPr>
        <p:txBody>
          <a:bodyPr anchor="ctr"/>
          <a:lstStyle/>
          <a:p>
            <a:endParaRPr lang="zh-CN" altLang="en-US">
              <a:latin typeface="微软雅黑" pitchFamily="34" charset="-122"/>
              <a:ea typeface="微软雅黑" pitchFamily="34" charset="-122"/>
            </a:endParaRPr>
          </a:p>
        </p:txBody>
      </p:sp>
      <p:sp>
        <p:nvSpPr>
          <p:cNvPr id="9" name="矩形 13"/>
          <p:cNvSpPr>
            <a:spLocks noChangeArrowheads="1"/>
          </p:cNvSpPr>
          <p:nvPr/>
        </p:nvSpPr>
        <p:spPr bwMode="auto">
          <a:xfrm>
            <a:off x="2599490" y="3535124"/>
            <a:ext cx="2778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000" dirty="0">
                <a:solidFill>
                  <a:schemeClr val="bg1">
                    <a:lumMod val="50000"/>
                  </a:schemeClr>
                </a:solidFill>
                <a:latin typeface="微软雅黑" pitchFamily="34" charset="-122"/>
                <a:ea typeface="微软雅黑" pitchFamily="34" charset="-122"/>
                <a:sym typeface="微软雅黑" pitchFamily="34" charset="-122"/>
              </a:rPr>
              <a:t>加入标题</a:t>
            </a:r>
          </a:p>
        </p:txBody>
      </p:sp>
      <p:grpSp>
        <p:nvGrpSpPr>
          <p:cNvPr id="10" name="组合 14"/>
          <p:cNvGrpSpPr/>
          <p:nvPr/>
        </p:nvGrpSpPr>
        <p:grpSpPr bwMode="auto">
          <a:xfrm>
            <a:off x="5579213" y="1845871"/>
            <a:ext cx="5240470" cy="1173352"/>
            <a:chOff x="0" y="0"/>
            <a:chExt cx="3811400" cy="852034"/>
          </a:xfrm>
        </p:grpSpPr>
        <p:sp>
          <p:nvSpPr>
            <p:cNvPr id="11" name="矩形 15"/>
            <p:cNvSpPr>
              <a:spLocks noChangeArrowheads="1"/>
            </p:cNvSpPr>
            <p:nvPr/>
          </p:nvSpPr>
          <p:spPr bwMode="auto">
            <a:xfrm>
              <a:off x="95245" y="72172"/>
              <a:ext cx="358757" cy="229911"/>
            </a:xfrm>
            <a:prstGeom prst="rect">
              <a:avLst/>
            </a:prstGeom>
            <a:solidFill>
              <a:srgbClr val="433A4B"/>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a:solidFill>
                  <a:schemeClr val="bg1">
                    <a:lumMod val="50000"/>
                  </a:schemeClr>
                </a:solidFill>
                <a:latin typeface="微软雅黑" pitchFamily="34" charset="-122"/>
                <a:ea typeface="微软雅黑" pitchFamily="34" charset="-122"/>
                <a:sym typeface="宋体" pitchFamily="2" charset="-122"/>
              </a:endParaRPr>
            </a:p>
          </p:txBody>
        </p:sp>
        <p:sp>
          <p:nvSpPr>
            <p:cNvPr id="12" name="TextBox 16"/>
            <p:cNvSpPr>
              <a:spLocks noChangeArrowheads="1"/>
            </p:cNvSpPr>
            <p:nvPr/>
          </p:nvSpPr>
          <p:spPr bwMode="auto">
            <a:xfrm>
              <a:off x="0" y="343308"/>
              <a:ext cx="3811400" cy="50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sym typeface="宋体" pitchFamily="2" charset="-122"/>
                </a:rPr>
                <a:t>这里输入简单的文字概述这里输入简单文字概述简单的文字概述这里输入简单的文字概述这里输入简单</a:t>
              </a:r>
            </a:p>
          </p:txBody>
        </p:sp>
        <p:sp>
          <p:nvSpPr>
            <p:cNvPr id="13" name="矩形 17"/>
            <p:cNvSpPr>
              <a:spLocks noChangeArrowheads="1"/>
            </p:cNvSpPr>
            <p:nvPr/>
          </p:nvSpPr>
          <p:spPr bwMode="auto">
            <a:xfrm>
              <a:off x="558773" y="0"/>
              <a:ext cx="2020788" cy="2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latin typeface="微软雅黑" pitchFamily="34" charset="-122"/>
                  <a:ea typeface="微软雅黑" pitchFamily="34" charset="-122"/>
                  <a:sym typeface="微软雅黑" pitchFamily="34" charset="-122"/>
                </a:rPr>
                <a:t>输入相关标题</a:t>
              </a:r>
            </a:p>
          </p:txBody>
        </p:sp>
      </p:grpSp>
      <p:grpSp>
        <p:nvGrpSpPr>
          <p:cNvPr id="14" name="组合 18"/>
          <p:cNvGrpSpPr/>
          <p:nvPr/>
        </p:nvGrpSpPr>
        <p:grpSpPr bwMode="auto">
          <a:xfrm>
            <a:off x="5579211" y="3206116"/>
            <a:ext cx="5240474" cy="1201787"/>
            <a:chOff x="0" y="0"/>
            <a:chExt cx="3811399" cy="874084"/>
          </a:xfrm>
        </p:grpSpPr>
        <p:sp>
          <p:nvSpPr>
            <p:cNvPr id="15" name="矩形 19"/>
            <p:cNvSpPr>
              <a:spLocks noChangeArrowheads="1"/>
            </p:cNvSpPr>
            <p:nvPr/>
          </p:nvSpPr>
          <p:spPr bwMode="auto">
            <a:xfrm>
              <a:off x="95245" y="92989"/>
              <a:ext cx="358757" cy="230264"/>
            </a:xfrm>
            <a:prstGeom prst="rect">
              <a:avLst/>
            </a:prstGeom>
            <a:solidFill>
              <a:srgbClr val="433A4B"/>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latin typeface="微软雅黑" pitchFamily="34" charset="-122"/>
                <a:ea typeface="微软雅黑" pitchFamily="34" charset="-122"/>
                <a:sym typeface="宋体" pitchFamily="2" charset="-122"/>
              </a:endParaRPr>
            </a:p>
          </p:txBody>
        </p:sp>
        <p:sp>
          <p:nvSpPr>
            <p:cNvPr id="16" name="TextBox 20"/>
            <p:cNvSpPr>
              <a:spLocks noChangeArrowheads="1"/>
            </p:cNvSpPr>
            <p:nvPr/>
          </p:nvSpPr>
          <p:spPr bwMode="auto">
            <a:xfrm>
              <a:off x="0" y="364541"/>
              <a:ext cx="3811399" cy="50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sym typeface="宋体" pitchFamily="2" charset="-122"/>
                </a:rPr>
                <a:t>这里输入简单的文字概述这里输入简单文字概述简单的文字概述这里输入简单的文字概述这里输入简单</a:t>
              </a:r>
            </a:p>
          </p:txBody>
        </p:sp>
        <p:sp>
          <p:nvSpPr>
            <p:cNvPr id="17" name="矩形 21"/>
            <p:cNvSpPr>
              <a:spLocks noChangeArrowheads="1"/>
            </p:cNvSpPr>
            <p:nvPr/>
          </p:nvSpPr>
          <p:spPr bwMode="auto">
            <a:xfrm>
              <a:off x="558772" y="0"/>
              <a:ext cx="2020787" cy="26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lumMod val="50000"/>
                    </a:schemeClr>
                  </a:solidFill>
                  <a:latin typeface="微软雅黑" pitchFamily="34" charset="-122"/>
                  <a:ea typeface="微软雅黑" pitchFamily="34" charset="-122"/>
                  <a:sym typeface="微软雅黑" pitchFamily="34" charset="-122"/>
                </a:rPr>
                <a:t>输入相关标题</a:t>
              </a:r>
              <a:endParaRPr lang="zh-CN" altLang="en-US" b="1">
                <a:solidFill>
                  <a:schemeClr val="bg1">
                    <a:lumMod val="50000"/>
                  </a:schemeClr>
                </a:solidFill>
                <a:latin typeface="微软雅黑" pitchFamily="34" charset="-122"/>
                <a:ea typeface="微软雅黑" pitchFamily="34" charset="-122"/>
                <a:sym typeface="宋体" pitchFamily="2" charset="-122"/>
              </a:endParaRPr>
            </a:p>
          </p:txBody>
        </p:sp>
      </p:grpSp>
      <p:grpSp>
        <p:nvGrpSpPr>
          <p:cNvPr id="18" name="组合 22"/>
          <p:cNvGrpSpPr/>
          <p:nvPr/>
        </p:nvGrpSpPr>
        <p:grpSpPr bwMode="auto">
          <a:xfrm>
            <a:off x="5579211" y="4615484"/>
            <a:ext cx="5240474" cy="1155577"/>
            <a:chOff x="0" y="0"/>
            <a:chExt cx="3811398" cy="840104"/>
          </a:xfrm>
        </p:grpSpPr>
        <p:sp>
          <p:nvSpPr>
            <p:cNvPr id="19" name="矩形 23"/>
            <p:cNvSpPr>
              <a:spLocks noChangeArrowheads="1"/>
            </p:cNvSpPr>
            <p:nvPr/>
          </p:nvSpPr>
          <p:spPr bwMode="auto">
            <a:xfrm>
              <a:off x="95245" y="59234"/>
              <a:ext cx="358757" cy="230264"/>
            </a:xfrm>
            <a:prstGeom prst="rect">
              <a:avLst/>
            </a:prstGeom>
            <a:solidFill>
              <a:srgbClr val="433A4B"/>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a:solidFill>
                  <a:schemeClr val="bg1">
                    <a:lumMod val="50000"/>
                  </a:schemeClr>
                </a:solidFill>
                <a:latin typeface="微软雅黑" pitchFamily="34" charset="-122"/>
                <a:ea typeface="微软雅黑" pitchFamily="34" charset="-122"/>
                <a:sym typeface="宋体" pitchFamily="2" charset="-122"/>
              </a:endParaRPr>
            </a:p>
          </p:txBody>
        </p:sp>
        <p:sp>
          <p:nvSpPr>
            <p:cNvPr id="20" name="TextBox 24"/>
            <p:cNvSpPr>
              <a:spLocks noChangeArrowheads="1"/>
            </p:cNvSpPr>
            <p:nvPr/>
          </p:nvSpPr>
          <p:spPr bwMode="auto">
            <a:xfrm>
              <a:off x="0" y="330786"/>
              <a:ext cx="3811398" cy="50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sym typeface="宋体" pitchFamily="2" charset="-122"/>
                </a:rPr>
                <a:t>这里输入简单的文字概述这里输入简单文字概述简单的文字概述这里输入简单的文字概述这里输入简单</a:t>
              </a:r>
            </a:p>
          </p:txBody>
        </p:sp>
        <p:sp>
          <p:nvSpPr>
            <p:cNvPr id="21" name="矩形 25"/>
            <p:cNvSpPr>
              <a:spLocks noChangeArrowheads="1"/>
            </p:cNvSpPr>
            <p:nvPr/>
          </p:nvSpPr>
          <p:spPr bwMode="auto">
            <a:xfrm>
              <a:off x="558772" y="0"/>
              <a:ext cx="2020787" cy="2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latin typeface="微软雅黑" pitchFamily="34" charset="-122"/>
                  <a:ea typeface="微软雅黑" pitchFamily="34" charset="-122"/>
                  <a:sym typeface="微软雅黑" pitchFamily="34" charset="-122"/>
                </a:rPr>
                <a:t>输入相关标题</a:t>
              </a:r>
              <a:endParaRPr lang="zh-CN" altLang="en-US" dirty="0">
                <a:solidFill>
                  <a:schemeClr val="bg1">
                    <a:lumMod val="50000"/>
                  </a:schemeClr>
                </a:solidFill>
                <a:latin typeface="微软雅黑" pitchFamily="34" charset="-122"/>
                <a:ea typeface="微软雅黑" pitchFamily="34" charset="-122"/>
              </a:endParaRPr>
            </a:p>
          </p:txBody>
        </p:sp>
      </p:grpSp>
      <p:sp>
        <p:nvSpPr>
          <p:cNvPr id="22" name="TextBox 8"/>
          <p:cNvSpPr txBox="1">
            <a:spLocks noChangeArrowheads="1"/>
          </p:cNvSpPr>
          <p:nvPr/>
        </p:nvSpPr>
        <p:spPr bwMode="auto">
          <a:xfrm>
            <a:off x="4464793" y="90461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工作完成情况</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750"/>
                                        <p:tgtEl>
                                          <p:spTgt spid="7"/>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p:cBhvr>
                                        <p:cTn id="11" dur="750"/>
                                        <p:tgtEl>
                                          <p:spTgt spid="5"/>
                                        </p:tgtEl>
                                      </p:cBhvr>
                                    </p:animEffect>
                                  </p:childTnLst>
                                </p:cTn>
                              </p:par>
                            </p:childTnLst>
                          </p:cTn>
                        </p:par>
                        <p:par>
                          <p:cTn id="12" fill="hold">
                            <p:stCondLst>
                              <p:cond delay="2000"/>
                            </p:stCondLst>
                            <p:childTnLst>
                              <p:par>
                                <p:cTn id="13" presetID="18" presetClass="entr" presetSubtype="1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p:cBhvr>
                                        <p:cTn id="15" dur="750"/>
                                        <p:tgtEl>
                                          <p:spTgt spid="8"/>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p:cBhvr>
                                        <p:cTn id="19" dur="500"/>
                                        <p:tgtEl>
                                          <p:spTgt spid="9"/>
                                        </p:tgtEl>
                                      </p:cBhvr>
                                    </p:animEffect>
                                  </p:childTnLst>
                                </p:cTn>
                              </p:par>
                            </p:childTnLst>
                          </p:cTn>
                        </p:par>
                        <p:par>
                          <p:cTn id="20" fill="hold">
                            <p:stCondLst>
                              <p:cond delay="3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p:cBhvr>
                                        <p:cTn id="29" dur="750"/>
                                        <p:tgtEl>
                                          <p:spTgt spid="14"/>
                                        </p:tgtEl>
                                      </p:cBhvr>
                                    </p:animEffect>
                                    <p:anim calcmode="lin" valueType="num">
                                      <p:cBhvr>
                                        <p:cTn id="30" dur="750" fill="hold"/>
                                        <p:tgtEl>
                                          <p:spTgt spid="14"/>
                                        </p:tgtEl>
                                        <p:attrNameLst>
                                          <p:attrName>ppt_x</p:attrName>
                                        </p:attrNameLst>
                                      </p:cBhvr>
                                      <p:tavLst>
                                        <p:tav tm="0">
                                          <p:val>
                                            <p:strVal val="#ppt_x"/>
                                          </p:val>
                                        </p:tav>
                                        <p:tav tm="100000">
                                          <p:val>
                                            <p:strVal val="#ppt_x"/>
                                          </p:val>
                                        </p:tav>
                                      </p:tavLst>
                                    </p:anim>
                                    <p:anim calcmode="lin" valueType="num">
                                      <p:cBhvr>
                                        <p:cTn id="31" dur="75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_14"/>
          <p:cNvSpPr txBox="1">
            <a:spLocks noChangeArrowheads="1"/>
          </p:cNvSpPr>
          <p:nvPr/>
        </p:nvSpPr>
        <p:spPr bwMode="auto">
          <a:xfrm>
            <a:off x="3622284" y="2209945"/>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200" spc="600" dirty="0">
                <a:solidFill>
                  <a:srgbClr val="433A4B"/>
                </a:solidFill>
                <a:latin typeface="微软雅黑" pitchFamily="34" charset="-122"/>
                <a:ea typeface="微软雅黑" pitchFamily="34" charset="-122"/>
              </a:rPr>
              <a:t>第三章</a:t>
            </a:r>
            <a:endParaRPr lang="zh-CN" sz="4200" spc="600" dirty="0">
              <a:solidFill>
                <a:srgbClr val="433A4B"/>
              </a:solidFill>
              <a:latin typeface="微软雅黑" pitchFamily="34" charset="-122"/>
              <a:ea typeface="微软雅黑" pitchFamily="34" charset="-122"/>
            </a:endParaRPr>
          </a:p>
        </p:txBody>
      </p:sp>
      <p:grpSp>
        <p:nvGrpSpPr>
          <p:cNvPr id="22" name="组合 4"/>
          <p:cNvGrpSpPr/>
          <p:nvPr/>
        </p:nvGrpSpPr>
        <p:grpSpPr bwMode="auto">
          <a:xfrm>
            <a:off x="3271385" y="2805437"/>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cxnSp>
        <p:nvCxnSpPr>
          <p:cNvPr id="26" name="直接连接符 27"/>
          <p:cNvCxnSpPr>
            <a:cxnSpLocks noChangeShapeType="1"/>
          </p:cNvCxnSpPr>
          <p:nvPr/>
        </p:nvCxnSpPr>
        <p:spPr bwMode="auto">
          <a:xfrm>
            <a:off x="4661080" y="2209945"/>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969833"/>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5200" dirty="0">
                <a:solidFill>
                  <a:srgbClr val="433A4B"/>
                </a:solidFill>
                <a:latin typeface="微软雅黑" pitchFamily="34" charset="-122"/>
                <a:ea typeface="微软雅黑" pitchFamily="34" charset="-122"/>
                <a:sym typeface="迷你简剪纸"/>
              </a:rPr>
              <a:t>成功项目展示</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14:presetBounceEnd="5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50000">
                                          <p:cBhvr additive="base">
                                            <p:cTn id="1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4464793" y="89488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成功项目展示</a:t>
            </a:r>
          </a:p>
        </p:txBody>
      </p:sp>
      <p:grpSp>
        <p:nvGrpSpPr>
          <p:cNvPr id="5" name="组合 4"/>
          <p:cNvGrpSpPr/>
          <p:nvPr/>
        </p:nvGrpSpPr>
        <p:grpSpPr>
          <a:xfrm>
            <a:off x="6363512" y="2052756"/>
            <a:ext cx="4685488" cy="3582061"/>
            <a:chOff x="4283968" y="1172870"/>
            <a:chExt cx="3744416" cy="2862607"/>
          </a:xfrm>
        </p:grpSpPr>
        <p:cxnSp>
          <p:nvCxnSpPr>
            <p:cNvPr id="7" name="直接连接符 6"/>
            <p:cNvCxnSpPr/>
            <p:nvPr/>
          </p:nvCxnSpPr>
          <p:spPr>
            <a:xfrm>
              <a:off x="4283968" y="3435846"/>
              <a:ext cx="3744416"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8"/>
            <p:cNvSpPr txBox="1"/>
            <p:nvPr/>
          </p:nvSpPr>
          <p:spPr>
            <a:xfrm>
              <a:off x="4657466" y="3445173"/>
              <a:ext cx="3051252" cy="590304"/>
            </a:xfrm>
            <a:prstGeom prst="rect">
              <a:avLst/>
            </a:prstGeom>
            <a:noFill/>
          </p:spPr>
          <p:txBody>
            <a:bodyPr wrap="square" rtlCol="0">
              <a:spAutoFit/>
            </a:bodyPr>
            <a:lstStyle/>
            <a:p>
              <a:pPr algn="ctr"/>
              <a:r>
                <a:rPr lang="zh-CN" altLang="en-US" sz="1400" dirty="0">
                  <a:solidFill>
                    <a:schemeClr val="bg1">
                      <a:lumMod val="50000"/>
                    </a:schemeClr>
                  </a:solidFill>
                  <a:latin typeface="微软雅黑" pitchFamily="34" charset="-122"/>
                  <a:ea typeface="微软雅黑" pitchFamily="34" charset="-122"/>
                  <a:cs typeface="Lato Regular"/>
                </a:rPr>
                <a:t>点击此处更换文本点击此处更换文本点击此处更换文本点击此处更换文本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ctr"/>
              <a:endParaRPr lang="en-US" altLang="zh-CN" sz="1400" dirty="0">
                <a:solidFill>
                  <a:schemeClr val="bg1">
                    <a:lumMod val="50000"/>
                  </a:schemeClr>
                </a:solidFill>
                <a:latin typeface="微软雅黑" pitchFamily="34" charset="-122"/>
                <a:ea typeface="微软雅黑" pitchFamily="34" charset="-122"/>
                <a:cs typeface="Lato Regular"/>
              </a:endParaRPr>
            </a:p>
          </p:txBody>
        </p:sp>
        <p:grpSp>
          <p:nvGrpSpPr>
            <p:cNvPr id="9" name="组合 8"/>
            <p:cNvGrpSpPr/>
            <p:nvPr/>
          </p:nvGrpSpPr>
          <p:grpSpPr>
            <a:xfrm>
              <a:off x="4499992" y="1172870"/>
              <a:ext cx="1030446" cy="1030446"/>
              <a:chOff x="4499992" y="1172870"/>
              <a:chExt cx="1030446" cy="1030446"/>
            </a:xfrm>
          </p:grpSpPr>
          <p:sp>
            <p:nvSpPr>
              <p:cNvPr id="30" name="矩形 29"/>
              <p:cNvSpPr/>
              <p:nvPr/>
            </p:nvSpPr>
            <p:spPr>
              <a:xfrm>
                <a:off x="4499992" y="1172870"/>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ea typeface="微软雅黑" pitchFamily="34" charset="-122"/>
                </a:endParaRPr>
              </a:p>
            </p:txBody>
          </p:sp>
          <p:sp>
            <p:nvSpPr>
              <p:cNvPr id="31" name="矩形 30"/>
              <p:cNvSpPr/>
              <p:nvPr/>
            </p:nvSpPr>
            <p:spPr>
              <a:xfrm>
                <a:off x="4694185" y="1334150"/>
                <a:ext cx="642058" cy="664092"/>
              </a:xfrm>
              <a:prstGeom prst="rect">
                <a:avLst/>
              </a:prstGeom>
            </p:spPr>
            <p:txBody>
              <a:bodyPr wrap="none">
                <a:spAutoFit/>
              </a:bodyPr>
              <a:lstStyle/>
              <a:p>
                <a:pPr algn="ctr"/>
                <a:r>
                  <a:rPr lang="zh-CN" altLang="en-US" sz="2400" b="1" dirty="0">
                    <a:solidFill>
                      <a:schemeClr val="bg1"/>
                    </a:solidFill>
                    <a:ea typeface="微软雅黑" pitchFamily="34" charset="-122"/>
                  </a:rPr>
                  <a:t>加入</a:t>
                </a:r>
                <a:endParaRPr lang="en-US" altLang="zh-CN" sz="2400" b="1" dirty="0">
                  <a:solidFill>
                    <a:schemeClr val="bg1"/>
                  </a:solidFill>
                  <a:ea typeface="微软雅黑" pitchFamily="34" charset="-122"/>
                </a:endParaRPr>
              </a:p>
              <a:p>
                <a:pPr algn="ctr"/>
                <a:r>
                  <a:rPr lang="zh-CN" altLang="en-US" sz="2400" b="1" dirty="0">
                    <a:solidFill>
                      <a:schemeClr val="bg1"/>
                    </a:solidFill>
                    <a:ea typeface="微软雅黑" pitchFamily="34" charset="-122"/>
                  </a:rPr>
                  <a:t>标题</a:t>
                </a:r>
              </a:p>
            </p:txBody>
          </p:sp>
        </p:grpSp>
        <p:grpSp>
          <p:nvGrpSpPr>
            <p:cNvPr id="10" name="组合 9"/>
            <p:cNvGrpSpPr/>
            <p:nvPr/>
          </p:nvGrpSpPr>
          <p:grpSpPr>
            <a:xfrm>
              <a:off x="6819997" y="1172870"/>
              <a:ext cx="1030446" cy="1030446"/>
              <a:chOff x="6819997" y="1172870"/>
              <a:chExt cx="1030446" cy="1030446"/>
            </a:xfrm>
          </p:grpSpPr>
          <p:sp>
            <p:nvSpPr>
              <p:cNvPr id="28" name="矩形 27"/>
              <p:cNvSpPr/>
              <p:nvPr/>
            </p:nvSpPr>
            <p:spPr>
              <a:xfrm>
                <a:off x="6819997" y="1172870"/>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itchFamily="34" charset="-122"/>
                </a:endParaRPr>
              </a:p>
            </p:txBody>
          </p:sp>
          <p:sp>
            <p:nvSpPr>
              <p:cNvPr id="29" name="矩形 28"/>
              <p:cNvSpPr/>
              <p:nvPr/>
            </p:nvSpPr>
            <p:spPr>
              <a:xfrm>
                <a:off x="7014189" y="1334150"/>
                <a:ext cx="642059" cy="664092"/>
              </a:xfrm>
              <a:prstGeom prst="rect">
                <a:avLst/>
              </a:prstGeom>
            </p:spPr>
            <p:txBody>
              <a:bodyPr wrap="none">
                <a:spAutoFit/>
              </a:bodyPr>
              <a:lstStyle/>
              <a:p>
                <a:pPr algn="ctr"/>
                <a:r>
                  <a:rPr lang="zh-CN" altLang="en-US" sz="2400" b="1" dirty="0">
                    <a:solidFill>
                      <a:schemeClr val="bg1"/>
                    </a:solidFill>
                    <a:ea typeface="微软雅黑" pitchFamily="34" charset="-122"/>
                  </a:rPr>
                  <a:t>加入</a:t>
                </a:r>
                <a:endParaRPr lang="en-US" altLang="zh-CN" sz="2400" b="1" dirty="0">
                  <a:solidFill>
                    <a:schemeClr val="bg1"/>
                  </a:solidFill>
                  <a:ea typeface="微软雅黑" pitchFamily="34" charset="-122"/>
                </a:endParaRPr>
              </a:p>
              <a:p>
                <a:pPr algn="ctr"/>
                <a:r>
                  <a:rPr lang="zh-CN" altLang="en-US" sz="2400" b="1" dirty="0">
                    <a:solidFill>
                      <a:schemeClr val="bg1"/>
                    </a:solidFill>
                    <a:ea typeface="微软雅黑" pitchFamily="34" charset="-122"/>
                  </a:rPr>
                  <a:t>标题</a:t>
                </a:r>
              </a:p>
            </p:txBody>
          </p:sp>
        </p:grpSp>
        <p:grpSp>
          <p:nvGrpSpPr>
            <p:cNvPr id="11" name="组合 10"/>
            <p:cNvGrpSpPr/>
            <p:nvPr/>
          </p:nvGrpSpPr>
          <p:grpSpPr>
            <a:xfrm>
              <a:off x="5667869" y="2279568"/>
              <a:ext cx="1030446" cy="1030446"/>
              <a:chOff x="5667869" y="2279568"/>
              <a:chExt cx="1030446" cy="1030446"/>
            </a:xfrm>
          </p:grpSpPr>
          <p:sp>
            <p:nvSpPr>
              <p:cNvPr id="26" name="矩形 25"/>
              <p:cNvSpPr/>
              <p:nvPr/>
            </p:nvSpPr>
            <p:spPr>
              <a:xfrm>
                <a:off x="5667869" y="2279568"/>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itchFamily="34" charset="-122"/>
                </a:endParaRPr>
              </a:p>
            </p:txBody>
          </p:sp>
          <p:sp>
            <p:nvSpPr>
              <p:cNvPr id="27" name="矩形 26"/>
              <p:cNvSpPr/>
              <p:nvPr/>
            </p:nvSpPr>
            <p:spPr>
              <a:xfrm>
                <a:off x="5862061" y="2440848"/>
                <a:ext cx="642059" cy="664092"/>
              </a:xfrm>
              <a:prstGeom prst="rect">
                <a:avLst/>
              </a:prstGeom>
            </p:spPr>
            <p:txBody>
              <a:bodyPr wrap="none">
                <a:spAutoFit/>
              </a:bodyPr>
              <a:lstStyle/>
              <a:p>
                <a:pPr algn="ctr"/>
                <a:r>
                  <a:rPr lang="zh-CN" altLang="en-US" sz="2400" b="1" dirty="0">
                    <a:solidFill>
                      <a:schemeClr val="bg1"/>
                    </a:solidFill>
                    <a:ea typeface="微软雅黑" pitchFamily="34" charset="-122"/>
                  </a:rPr>
                  <a:t>加入</a:t>
                </a:r>
                <a:endParaRPr lang="en-US" altLang="zh-CN" sz="2400" b="1" dirty="0">
                  <a:solidFill>
                    <a:schemeClr val="bg1"/>
                  </a:solidFill>
                  <a:ea typeface="微软雅黑" pitchFamily="34" charset="-122"/>
                </a:endParaRPr>
              </a:p>
              <a:p>
                <a:pPr algn="ctr"/>
                <a:r>
                  <a:rPr lang="zh-CN" altLang="en-US" sz="2400" b="1" dirty="0">
                    <a:solidFill>
                      <a:schemeClr val="bg1"/>
                    </a:solidFill>
                    <a:ea typeface="微软雅黑" pitchFamily="34" charset="-122"/>
                  </a:rPr>
                  <a:t>标题</a:t>
                </a:r>
              </a:p>
            </p:txBody>
          </p:sp>
        </p:grpSp>
        <p:grpSp>
          <p:nvGrpSpPr>
            <p:cNvPr id="12" name="组合 11"/>
            <p:cNvGrpSpPr/>
            <p:nvPr/>
          </p:nvGrpSpPr>
          <p:grpSpPr>
            <a:xfrm>
              <a:off x="4499992" y="2279568"/>
              <a:ext cx="1030446" cy="1030446"/>
              <a:chOff x="4499992" y="2279568"/>
              <a:chExt cx="1030446" cy="1030446"/>
            </a:xfrm>
          </p:grpSpPr>
          <p:sp>
            <p:nvSpPr>
              <p:cNvPr id="21" name="矩形 20"/>
              <p:cNvSpPr/>
              <p:nvPr/>
            </p:nvSpPr>
            <p:spPr>
              <a:xfrm>
                <a:off x="4499992" y="2279568"/>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itchFamily="34" charset="-122"/>
                </a:endParaRPr>
              </a:p>
            </p:txBody>
          </p:sp>
          <p:grpSp>
            <p:nvGrpSpPr>
              <p:cNvPr id="22" name="组合 21"/>
              <p:cNvGrpSpPr/>
              <p:nvPr/>
            </p:nvGrpSpPr>
            <p:grpSpPr>
              <a:xfrm>
                <a:off x="4745340" y="2608983"/>
                <a:ext cx="539750" cy="539751"/>
                <a:chOff x="568325" y="5842000"/>
                <a:chExt cx="539750" cy="539751"/>
              </a:xfrm>
            </p:grpSpPr>
            <p:sp>
              <p:nvSpPr>
                <p:cNvPr id="23" name="Freeform 7"/>
                <p:cNvSpPr/>
                <p:nvPr/>
              </p:nvSpPr>
              <p:spPr bwMode="auto">
                <a:xfrm>
                  <a:off x="568325" y="6180138"/>
                  <a:ext cx="539750" cy="66675"/>
                </a:xfrm>
                <a:custGeom>
                  <a:avLst/>
                  <a:gdLst>
                    <a:gd name="T0" fmla="*/ 0 w 192"/>
                    <a:gd name="T1" fmla="*/ 12 h 24"/>
                    <a:gd name="T2" fmla="*/ 13 w 192"/>
                    <a:gd name="T3" fmla="*/ 24 h 24"/>
                    <a:gd name="T4" fmla="*/ 80 w 192"/>
                    <a:gd name="T5" fmla="*/ 24 h 24"/>
                    <a:gd name="T6" fmla="*/ 88 w 192"/>
                    <a:gd name="T7" fmla="*/ 24 h 24"/>
                    <a:gd name="T8" fmla="*/ 104 w 192"/>
                    <a:gd name="T9" fmla="*/ 24 h 24"/>
                    <a:gd name="T10" fmla="*/ 112 w 192"/>
                    <a:gd name="T11" fmla="*/ 24 h 24"/>
                    <a:gd name="T12" fmla="*/ 181 w 192"/>
                    <a:gd name="T13" fmla="*/ 24 h 24"/>
                    <a:gd name="T14" fmla="*/ 192 w 192"/>
                    <a:gd name="T15" fmla="*/ 12 h 24"/>
                    <a:gd name="T16" fmla="*/ 192 w 192"/>
                    <a:gd name="T17" fmla="*/ 0 h 24"/>
                    <a:gd name="T18" fmla="*/ 0 w 192"/>
                    <a:gd name="T19" fmla="*/ 0 h 24"/>
                    <a:gd name="T20" fmla="*/ 0 w 192"/>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24">
                      <a:moveTo>
                        <a:pt x="0" y="12"/>
                      </a:moveTo>
                      <a:cubicBezTo>
                        <a:pt x="0" y="19"/>
                        <a:pt x="6" y="24"/>
                        <a:pt x="13" y="24"/>
                      </a:cubicBezTo>
                      <a:cubicBezTo>
                        <a:pt x="80" y="24"/>
                        <a:pt x="80" y="24"/>
                        <a:pt x="80" y="24"/>
                      </a:cubicBezTo>
                      <a:cubicBezTo>
                        <a:pt x="88" y="24"/>
                        <a:pt x="88" y="24"/>
                        <a:pt x="88" y="24"/>
                      </a:cubicBezTo>
                      <a:cubicBezTo>
                        <a:pt x="104" y="24"/>
                        <a:pt x="104" y="24"/>
                        <a:pt x="104" y="24"/>
                      </a:cubicBezTo>
                      <a:cubicBezTo>
                        <a:pt x="112" y="24"/>
                        <a:pt x="112" y="24"/>
                        <a:pt x="112" y="24"/>
                      </a:cubicBezTo>
                      <a:cubicBezTo>
                        <a:pt x="181" y="24"/>
                        <a:pt x="181" y="24"/>
                        <a:pt x="181" y="24"/>
                      </a:cubicBezTo>
                      <a:cubicBezTo>
                        <a:pt x="187" y="24"/>
                        <a:pt x="192" y="18"/>
                        <a:pt x="192" y="12"/>
                      </a:cubicBezTo>
                      <a:cubicBezTo>
                        <a:pt x="192" y="0"/>
                        <a:pt x="192" y="0"/>
                        <a:pt x="192" y="0"/>
                      </a:cubicBezTo>
                      <a:cubicBezTo>
                        <a:pt x="0" y="0"/>
                        <a:pt x="0" y="0"/>
                        <a:pt x="0" y="0"/>
                      </a:cubicBez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ea typeface="微软雅黑" pitchFamily="34" charset="-122"/>
                  </a:endParaRPr>
                </a:p>
              </p:txBody>
            </p:sp>
            <p:sp>
              <p:nvSpPr>
                <p:cNvPr id="24" name="Freeform 8"/>
                <p:cNvSpPr/>
                <p:nvPr/>
              </p:nvSpPr>
              <p:spPr bwMode="auto">
                <a:xfrm>
                  <a:off x="568325" y="5842000"/>
                  <a:ext cx="539750" cy="315913"/>
                </a:xfrm>
                <a:custGeom>
                  <a:avLst/>
                  <a:gdLst>
                    <a:gd name="T0" fmla="*/ 180 w 192"/>
                    <a:gd name="T1" fmla="*/ 0 h 112"/>
                    <a:gd name="T2" fmla="*/ 12 w 192"/>
                    <a:gd name="T3" fmla="*/ 0 h 112"/>
                    <a:gd name="T4" fmla="*/ 0 w 192"/>
                    <a:gd name="T5" fmla="*/ 12 h 112"/>
                    <a:gd name="T6" fmla="*/ 0 w 192"/>
                    <a:gd name="T7" fmla="*/ 112 h 112"/>
                    <a:gd name="T8" fmla="*/ 192 w 192"/>
                    <a:gd name="T9" fmla="*/ 112 h 112"/>
                    <a:gd name="T10" fmla="*/ 192 w 192"/>
                    <a:gd name="T11" fmla="*/ 12 h 112"/>
                    <a:gd name="T12" fmla="*/ 180 w 192"/>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192" h="112">
                      <a:moveTo>
                        <a:pt x="180" y="0"/>
                      </a:moveTo>
                      <a:cubicBezTo>
                        <a:pt x="12" y="0"/>
                        <a:pt x="12" y="0"/>
                        <a:pt x="12" y="0"/>
                      </a:cubicBezTo>
                      <a:cubicBezTo>
                        <a:pt x="6" y="0"/>
                        <a:pt x="0" y="5"/>
                        <a:pt x="0" y="12"/>
                      </a:cubicBezTo>
                      <a:cubicBezTo>
                        <a:pt x="0" y="112"/>
                        <a:pt x="0" y="112"/>
                        <a:pt x="0" y="112"/>
                      </a:cubicBezTo>
                      <a:cubicBezTo>
                        <a:pt x="192" y="112"/>
                        <a:pt x="192" y="112"/>
                        <a:pt x="192" y="112"/>
                      </a:cubicBezTo>
                      <a:cubicBezTo>
                        <a:pt x="192" y="12"/>
                        <a:pt x="192" y="12"/>
                        <a:pt x="192" y="12"/>
                      </a:cubicBezTo>
                      <a:cubicBezTo>
                        <a:pt x="192" y="5"/>
                        <a:pt x="187" y="0"/>
                        <a:pt x="18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ea typeface="微软雅黑" pitchFamily="34" charset="-122"/>
                  </a:endParaRPr>
                </a:p>
              </p:txBody>
            </p:sp>
            <p:sp>
              <p:nvSpPr>
                <p:cNvPr id="25" name="Freeform 9"/>
                <p:cNvSpPr/>
                <p:nvPr/>
              </p:nvSpPr>
              <p:spPr bwMode="auto">
                <a:xfrm>
                  <a:off x="725488" y="6269038"/>
                  <a:ext cx="225425" cy="112713"/>
                </a:xfrm>
                <a:custGeom>
                  <a:avLst/>
                  <a:gdLst>
                    <a:gd name="T0" fmla="*/ 56 w 80"/>
                    <a:gd name="T1" fmla="*/ 2 h 40"/>
                    <a:gd name="T2" fmla="*/ 56 w 80"/>
                    <a:gd name="T3" fmla="*/ 2 h 40"/>
                    <a:gd name="T4" fmla="*/ 56 w 80"/>
                    <a:gd name="T5" fmla="*/ 0 h 40"/>
                    <a:gd name="T6" fmla="*/ 48 w 80"/>
                    <a:gd name="T7" fmla="*/ 0 h 40"/>
                    <a:gd name="T8" fmla="*/ 32 w 80"/>
                    <a:gd name="T9" fmla="*/ 0 h 40"/>
                    <a:gd name="T10" fmla="*/ 24 w 80"/>
                    <a:gd name="T11" fmla="*/ 0 h 40"/>
                    <a:gd name="T12" fmla="*/ 24 w 80"/>
                    <a:gd name="T13" fmla="*/ 1 h 40"/>
                    <a:gd name="T14" fmla="*/ 24 w 80"/>
                    <a:gd name="T15" fmla="*/ 1 h 40"/>
                    <a:gd name="T16" fmla="*/ 0 w 80"/>
                    <a:gd name="T17" fmla="*/ 20 h 40"/>
                    <a:gd name="T18" fmla="*/ 13 w 80"/>
                    <a:gd name="T19" fmla="*/ 35 h 40"/>
                    <a:gd name="T20" fmla="*/ 40 w 80"/>
                    <a:gd name="T21" fmla="*/ 40 h 40"/>
                    <a:gd name="T22" fmla="*/ 80 w 80"/>
                    <a:gd name="T23" fmla="*/ 20 h 40"/>
                    <a:gd name="T24" fmla="*/ 80 w 80"/>
                    <a:gd name="T25" fmla="*/ 20 h 40"/>
                    <a:gd name="T26" fmla="*/ 80 w 80"/>
                    <a:gd name="T27" fmla="*/ 20 h 40"/>
                    <a:gd name="T28" fmla="*/ 80 w 80"/>
                    <a:gd name="T29" fmla="*/ 20 h 40"/>
                    <a:gd name="T30" fmla="*/ 80 w 80"/>
                    <a:gd name="T31" fmla="*/ 20 h 40"/>
                    <a:gd name="T32" fmla="*/ 56 w 80"/>
                    <a:gd name="T3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40">
                      <a:moveTo>
                        <a:pt x="56" y="2"/>
                      </a:moveTo>
                      <a:cubicBezTo>
                        <a:pt x="56" y="2"/>
                        <a:pt x="56" y="2"/>
                        <a:pt x="56" y="2"/>
                      </a:cubicBezTo>
                      <a:cubicBezTo>
                        <a:pt x="56" y="0"/>
                        <a:pt x="56" y="0"/>
                        <a:pt x="56" y="0"/>
                      </a:cubicBezTo>
                      <a:cubicBezTo>
                        <a:pt x="48" y="0"/>
                        <a:pt x="48" y="0"/>
                        <a:pt x="48" y="0"/>
                      </a:cubicBezTo>
                      <a:cubicBezTo>
                        <a:pt x="32" y="0"/>
                        <a:pt x="32" y="0"/>
                        <a:pt x="32" y="0"/>
                      </a:cubicBezTo>
                      <a:cubicBezTo>
                        <a:pt x="24" y="0"/>
                        <a:pt x="24" y="0"/>
                        <a:pt x="24" y="0"/>
                      </a:cubicBezTo>
                      <a:cubicBezTo>
                        <a:pt x="24" y="1"/>
                        <a:pt x="24" y="1"/>
                        <a:pt x="24" y="1"/>
                      </a:cubicBezTo>
                      <a:cubicBezTo>
                        <a:pt x="24" y="1"/>
                        <a:pt x="24" y="1"/>
                        <a:pt x="24" y="1"/>
                      </a:cubicBezTo>
                      <a:cubicBezTo>
                        <a:pt x="9" y="5"/>
                        <a:pt x="0" y="11"/>
                        <a:pt x="0" y="20"/>
                      </a:cubicBezTo>
                      <a:cubicBezTo>
                        <a:pt x="0" y="26"/>
                        <a:pt x="5" y="31"/>
                        <a:pt x="13" y="35"/>
                      </a:cubicBezTo>
                      <a:cubicBezTo>
                        <a:pt x="20" y="38"/>
                        <a:pt x="30" y="40"/>
                        <a:pt x="40" y="40"/>
                      </a:cubicBezTo>
                      <a:cubicBezTo>
                        <a:pt x="63" y="40"/>
                        <a:pt x="80" y="31"/>
                        <a:pt x="80" y="20"/>
                      </a:cubicBezTo>
                      <a:cubicBezTo>
                        <a:pt x="80" y="20"/>
                        <a:pt x="80" y="20"/>
                        <a:pt x="80" y="20"/>
                      </a:cubicBezTo>
                      <a:cubicBezTo>
                        <a:pt x="80" y="20"/>
                        <a:pt x="80" y="20"/>
                        <a:pt x="80" y="20"/>
                      </a:cubicBezTo>
                      <a:cubicBezTo>
                        <a:pt x="80" y="20"/>
                        <a:pt x="80" y="20"/>
                        <a:pt x="80" y="20"/>
                      </a:cubicBezTo>
                      <a:cubicBezTo>
                        <a:pt x="80" y="20"/>
                        <a:pt x="80" y="20"/>
                        <a:pt x="80" y="20"/>
                      </a:cubicBezTo>
                      <a:cubicBezTo>
                        <a:pt x="80" y="11"/>
                        <a:pt x="71" y="5"/>
                        <a:pt x="5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ea typeface="微软雅黑" pitchFamily="34" charset="-122"/>
                  </a:endParaRPr>
                </a:p>
              </p:txBody>
            </p:sp>
          </p:grpSp>
        </p:grpSp>
        <p:grpSp>
          <p:nvGrpSpPr>
            <p:cNvPr id="13" name="组合 12"/>
            <p:cNvGrpSpPr/>
            <p:nvPr/>
          </p:nvGrpSpPr>
          <p:grpSpPr>
            <a:xfrm>
              <a:off x="6819997" y="2279568"/>
              <a:ext cx="1030446" cy="1030446"/>
              <a:chOff x="6819997" y="2279568"/>
              <a:chExt cx="1030446" cy="1030446"/>
            </a:xfrm>
          </p:grpSpPr>
          <p:sp>
            <p:nvSpPr>
              <p:cNvPr id="19" name="矩形 18"/>
              <p:cNvSpPr/>
              <p:nvPr/>
            </p:nvSpPr>
            <p:spPr>
              <a:xfrm>
                <a:off x="6819997" y="2279568"/>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itchFamily="34" charset="-122"/>
                </a:endParaRPr>
              </a:p>
            </p:txBody>
          </p:sp>
          <p:sp>
            <p:nvSpPr>
              <p:cNvPr id="20" name="Freeform 11"/>
              <p:cNvSpPr>
                <a:spLocks noEditPoints="1"/>
              </p:cNvSpPr>
              <p:nvPr/>
            </p:nvSpPr>
            <p:spPr bwMode="auto">
              <a:xfrm>
                <a:off x="7065345" y="2664659"/>
                <a:ext cx="539750" cy="404813"/>
              </a:xfrm>
              <a:custGeom>
                <a:avLst/>
                <a:gdLst>
                  <a:gd name="T0" fmla="*/ 180 w 192"/>
                  <a:gd name="T1" fmla="*/ 0 h 144"/>
                  <a:gd name="T2" fmla="*/ 12 w 192"/>
                  <a:gd name="T3" fmla="*/ 0 h 144"/>
                  <a:gd name="T4" fmla="*/ 0 w 192"/>
                  <a:gd name="T5" fmla="*/ 12 h 144"/>
                  <a:gd name="T6" fmla="*/ 0 w 192"/>
                  <a:gd name="T7" fmla="*/ 116 h 144"/>
                  <a:gd name="T8" fmla="*/ 13 w 192"/>
                  <a:gd name="T9" fmla="*/ 128 h 144"/>
                  <a:gd name="T10" fmla="*/ 78 w 192"/>
                  <a:gd name="T11" fmla="*/ 128 h 144"/>
                  <a:gd name="T12" fmla="*/ 73 w 192"/>
                  <a:gd name="T13" fmla="*/ 138 h 144"/>
                  <a:gd name="T14" fmla="*/ 74 w 192"/>
                  <a:gd name="T15" fmla="*/ 143 h 144"/>
                  <a:gd name="T16" fmla="*/ 76 w 192"/>
                  <a:gd name="T17" fmla="*/ 144 h 144"/>
                  <a:gd name="T18" fmla="*/ 80 w 192"/>
                  <a:gd name="T19" fmla="*/ 142 h 144"/>
                  <a:gd name="T20" fmla="*/ 87 w 192"/>
                  <a:gd name="T21" fmla="*/ 128 h 144"/>
                  <a:gd name="T22" fmla="*/ 106 w 192"/>
                  <a:gd name="T23" fmla="*/ 128 h 144"/>
                  <a:gd name="T24" fmla="*/ 113 w 192"/>
                  <a:gd name="T25" fmla="*/ 142 h 144"/>
                  <a:gd name="T26" fmla="*/ 116 w 192"/>
                  <a:gd name="T27" fmla="*/ 144 h 144"/>
                  <a:gd name="T28" fmla="*/ 118 w 192"/>
                  <a:gd name="T29" fmla="*/ 143 h 144"/>
                  <a:gd name="T30" fmla="*/ 120 w 192"/>
                  <a:gd name="T31" fmla="*/ 138 h 144"/>
                  <a:gd name="T32" fmla="*/ 115 w 192"/>
                  <a:gd name="T33" fmla="*/ 128 h 144"/>
                  <a:gd name="T34" fmla="*/ 181 w 192"/>
                  <a:gd name="T35" fmla="*/ 128 h 144"/>
                  <a:gd name="T36" fmla="*/ 192 w 192"/>
                  <a:gd name="T37" fmla="*/ 116 h 144"/>
                  <a:gd name="T38" fmla="*/ 192 w 192"/>
                  <a:gd name="T39" fmla="*/ 12 h 144"/>
                  <a:gd name="T40" fmla="*/ 180 w 192"/>
                  <a:gd name="T41" fmla="*/ 0 h 144"/>
                  <a:gd name="T42" fmla="*/ 176 w 192"/>
                  <a:gd name="T43" fmla="*/ 108 h 144"/>
                  <a:gd name="T44" fmla="*/ 172 w 192"/>
                  <a:gd name="T45" fmla="*/ 112 h 144"/>
                  <a:gd name="T46" fmla="*/ 20 w 192"/>
                  <a:gd name="T47" fmla="*/ 112 h 144"/>
                  <a:gd name="T48" fmla="*/ 16 w 192"/>
                  <a:gd name="T49" fmla="*/ 108 h 144"/>
                  <a:gd name="T50" fmla="*/ 16 w 192"/>
                  <a:gd name="T51" fmla="*/ 20 h 144"/>
                  <a:gd name="T52" fmla="*/ 20 w 192"/>
                  <a:gd name="T53" fmla="*/ 16 h 144"/>
                  <a:gd name="T54" fmla="*/ 172 w 192"/>
                  <a:gd name="T55" fmla="*/ 16 h 144"/>
                  <a:gd name="T56" fmla="*/ 176 w 192"/>
                  <a:gd name="T57" fmla="*/ 20 h 144"/>
                  <a:gd name="T58" fmla="*/ 176 w 192"/>
                  <a:gd name="T59"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180" y="0"/>
                    </a:moveTo>
                    <a:cubicBezTo>
                      <a:pt x="12" y="0"/>
                      <a:pt x="12" y="0"/>
                      <a:pt x="12" y="0"/>
                    </a:cubicBezTo>
                    <a:cubicBezTo>
                      <a:pt x="6" y="0"/>
                      <a:pt x="0" y="5"/>
                      <a:pt x="0" y="12"/>
                    </a:cubicBezTo>
                    <a:cubicBezTo>
                      <a:pt x="0" y="116"/>
                      <a:pt x="0" y="116"/>
                      <a:pt x="0" y="116"/>
                    </a:cubicBezTo>
                    <a:cubicBezTo>
                      <a:pt x="0" y="123"/>
                      <a:pt x="6" y="128"/>
                      <a:pt x="13" y="128"/>
                    </a:cubicBezTo>
                    <a:cubicBezTo>
                      <a:pt x="78" y="128"/>
                      <a:pt x="78" y="128"/>
                      <a:pt x="78" y="128"/>
                    </a:cubicBezTo>
                    <a:cubicBezTo>
                      <a:pt x="73" y="138"/>
                      <a:pt x="73" y="138"/>
                      <a:pt x="73" y="138"/>
                    </a:cubicBezTo>
                    <a:cubicBezTo>
                      <a:pt x="72" y="140"/>
                      <a:pt x="72" y="142"/>
                      <a:pt x="74" y="143"/>
                    </a:cubicBezTo>
                    <a:cubicBezTo>
                      <a:pt x="75" y="144"/>
                      <a:pt x="76" y="144"/>
                      <a:pt x="76" y="144"/>
                    </a:cubicBezTo>
                    <a:cubicBezTo>
                      <a:pt x="78" y="144"/>
                      <a:pt x="79" y="143"/>
                      <a:pt x="80" y="142"/>
                    </a:cubicBezTo>
                    <a:cubicBezTo>
                      <a:pt x="87" y="128"/>
                      <a:pt x="87" y="128"/>
                      <a:pt x="87" y="128"/>
                    </a:cubicBezTo>
                    <a:cubicBezTo>
                      <a:pt x="106" y="128"/>
                      <a:pt x="106" y="128"/>
                      <a:pt x="106" y="128"/>
                    </a:cubicBezTo>
                    <a:cubicBezTo>
                      <a:pt x="113" y="142"/>
                      <a:pt x="113" y="142"/>
                      <a:pt x="113" y="142"/>
                    </a:cubicBezTo>
                    <a:cubicBezTo>
                      <a:pt x="113" y="143"/>
                      <a:pt x="115" y="144"/>
                      <a:pt x="116" y="144"/>
                    </a:cubicBezTo>
                    <a:cubicBezTo>
                      <a:pt x="117" y="144"/>
                      <a:pt x="117" y="144"/>
                      <a:pt x="118" y="143"/>
                    </a:cubicBezTo>
                    <a:cubicBezTo>
                      <a:pt x="120" y="142"/>
                      <a:pt x="121" y="140"/>
                      <a:pt x="120" y="138"/>
                    </a:cubicBezTo>
                    <a:cubicBezTo>
                      <a:pt x="115" y="128"/>
                      <a:pt x="115" y="128"/>
                      <a:pt x="115" y="128"/>
                    </a:cubicBezTo>
                    <a:cubicBezTo>
                      <a:pt x="181" y="128"/>
                      <a:pt x="181" y="128"/>
                      <a:pt x="181" y="128"/>
                    </a:cubicBezTo>
                    <a:cubicBezTo>
                      <a:pt x="187" y="128"/>
                      <a:pt x="192" y="122"/>
                      <a:pt x="192" y="116"/>
                    </a:cubicBezTo>
                    <a:cubicBezTo>
                      <a:pt x="192" y="12"/>
                      <a:pt x="192" y="12"/>
                      <a:pt x="192" y="12"/>
                    </a:cubicBezTo>
                    <a:cubicBezTo>
                      <a:pt x="192" y="5"/>
                      <a:pt x="187" y="0"/>
                      <a:pt x="180" y="0"/>
                    </a:cubicBezTo>
                    <a:close/>
                    <a:moveTo>
                      <a:pt x="176" y="108"/>
                    </a:moveTo>
                    <a:cubicBezTo>
                      <a:pt x="176" y="110"/>
                      <a:pt x="174" y="112"/>
                      <a:pt x="172" y="112"/>
                    </a:cubicBezTo>
                    <a:cubicBezTo>
                      <a:pt x="20" y="112"/>
                      <a:pt x="20" y="112"/>
                      <a:pt x="20" y="112"/>
                    </a:cubicBezTo>
                    <a:cubicBezTo>
                      <a:pt x="18" y="112"/>
                      <a:pt x="16" y="110"/>
                      <a:pt x="16" y="108"/>
                    </a:cubicBezTo>
                    <a:cubicBezTo>
                      <a:pt x="16" y="20"/>
                      <a:pt x="16" y="20"/>
                      <a:pt x="16" y="20"/>
                    </a:cubicBezTo>
                    <a:cubicBezTo>
                      <a:pt x="16" y="18"/>
                      <a:pt x="18" y="16"/>
                      <a:pt x="20" y="16"/>
                    </a:cubicBezTo>
                    <a:cubicBezTo>
                      <a:pt x="172" y="16"/>
                      <a:pt x="172" y="16"/>
                      <a:pt x="172" y="16"/>
                    </a:cubicBezTo>
                    <a:cubicBezTo>
                      <a:pt x="174" y="16"/>
                      <a:pt x="176" y="18"/>
                      <a:pt x="176" y="20"/>
                    </a:cubicBezTo>
                    <a:lnTo>
                      <a:pt x="176"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ea typeface="微软雅黑" pitchFamily="34" charset="-122"/>
                </a:endParaRPr>
              </a:p>
            </p:txBody>
          </p:sp>
        </p:grpSp>
        <p:grpSp>
          <p:nvGrpSpPr>
            <p:cNvPr id="14" name="组合 13"/>
            <p:cNvGrpSpPr/>
            <p:nvPr/>
          </p:nvGrpSpPr>
          <p:grpSpPr>
            <a:xfrm>
              <a:off x="5667869" y="1172870"/>
              <a:ext cx="1030446" cy="1030446"/>
              <a:chOff x="5667869" y="1172870"/>
              <a:chExt cx="1030446" cy="1030446"/>
            </a:xfrm>
          </p:grpSpPr>
          <p:sp>
            <p:nvSpPr>
              <p:cNvPr id="15" name="矩形 14"/>
              <p:cNvSpPr/>
              <p:nvPr/>
            </p:nvSpPr>
            <p:spPr>
              <a:xfrm>
                <a:off x="5667869" y="1172870"/>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itchFamily="34" charset="-122"/>
                </a:endParaRPr>
              </a:p>
            </p:txBody>
          </p:sp>
          <p:grpSp>
            <p:nvGrpSpPr>
              <p:cNvPr id="16" name="组合 15"/>
              <p:cNvGrpSpPr/>
              <p:nvPr/>
            </p:nvGrpSpPr>
            <p:grpSpPr>
              <a:xfrm>
                <a:off x="5907732" y="1400960"/>
                <a:ext cx="496888" cy="539751"/>
                <a:chOff x="5843588" y="533400"/>
                <a:chExt cx="496888" cy="539751"/>
              </a:xfrm>
            </p:grpSpPr>
            <p:sp>
              <p:nvSpPr>
                <p:cNvPr id="17" name="Freeform 70"/>
                <p:cNvSpPr>
                  <a:spLocks noEditPoints="1"/>
                </p:cNvSpPr>
                <p:nvPr/>
              </p:nvSpPr>
              <p:spPr bwMode="auto">
                <a:xfrm>
                  <a:off x="5843588" y="533400"/>
                  <a:ext cx="384175" cy="517525"/>
                </a:xfrm>
                <a:custGeom>
                  <a:avLst/>
                  <a:gdLst>
                    <a:gd name="T0" fmla="*/ 80 w 136"/>
                    <a:gd name="T1" fmla="*/ 156 h 184"/>
                    <a:gd name="T2" fmla="*/ 68 w 136"/>
                    <a:gd name="T3" fmla="*/ 168 h 184"/>
                    <a:gd name="T4" fmla="*/ 56 w 136"/>
                    <a:gd name="T5" fmla="*/ 156 h 184"/>
                    <a:gd name="T6" fmla="*/ 68 w 136"/>
                    <a:gd name="T7" fmla="*/ 144 h 184"/>
                    <a:gd name="T8" fmla="*/ 80 w 136"/>
                    <a:gd name="T9" fmla="*/ 156 h 184"/>
                    <a:gd name="T10" fmla="*/ 80 w 136"/>
                    <a:gd name="T11" fmla="*/ 136 h 184"/>
                    <a:gd name="T12" fmla="*/ 20 w 136"/>
                    <a:gd name="T13" fmla="*/ 136 h 184"/>
                    <a:gd name="T14" fmla="*/ 16 w 136"/>
                    <a:gd name="T15" fmla="*/ 132 h 184"/>
                    <a:gd name="T16" fmla="*/ 16 w 136"/>
                    <a:gd name="T17" fmla="*/ 36 h 184"/>
                    <a:gd name="T18" fmla="*/ 20 w 136"/>
                    <a:gd name="T19" fmla="*/ 32 h 184"/>
                    <a:gd name="T20" fmla="*/ 116 w 136"/>
                    <a:gd name="T21" fmla="*/ 32 h 184"/>
                    <a:gd name="T22" fmla="*/ 120 w 136"/>
                    <a:gd name="T23" fmla="*/ 36 h 184"/>
                    <a:gd name="T24" fmla="*/ 120 w 136"/>
                    <a:gd name="T25" fmla="*/ 40 h 184"/>
                    <a:gd name="T26" fmla="*/ 136 w 136"/>
                    <a:gd name="T27" fmla="*/ 40 h 184"/>
                    <a:gd name="T28" fmla="*/ 136 w 136"/>
                    <a:gd name="T29" fmla="*/ 12 h 184"/>
                    <a:gd name="T30" fmla="*/ 124 w 136"/>
                    <a:gd name="T31" fmla="*/ 0 h 184"/>
                    <a:gd name="T32" fmla="*/ 12 w 136"/>
                    <a:gd name="T33" fmla="*/ 0 h 184"/>
                    <a:gd name="T34" fmla="*/ 0 w 136"/>
                    <a:gd name="T35" fmla="*/ 12 h 184"/>
                    <a:gd name="T36" fmla="*/ 0 w 136"/>
                    <a:gd name="T37" fmla="*/ 172 h 184"/>
                    <a:gd name="T38" fmla="*/ 12 w 136"/>
                    <a:gd name="T39" fmla="*/ 184 h 184"/>
                    <a:gd name="T40" fmla="*/ 81 w 136"/>
                    <a:gd name="T41" fmla="*/ 184 h 184"/>
                    <a:gd name="T42" fmla="*/ 80 w 136"/>
                    <a:gd name="T43" fmla="*/ 180 h 184"/>
                    <a:gd name="T44" fmla="*/ 80 w 136"/>
                    <a:gd name="T45" fmla="*/ 156 h 184"/>
                    <a:gd name="T46" fmla="*/ 65 w 136"/>
                    <a:gd name="T47" fmla="*/ 17 h 184"/>
                    <a:gd name="T48" fmla="*/ 71 w 136"/>
                    <a:gd name="T49" fmla="*/ 17 h 184"/>
                    <a:gd name="T50" fmla="*/ 72 w 136"/>
                    <a:gd name="T51" fmla="*/ 20 h 184"/>
                    <a:gd name="T52" fmla="*/ 71 w 136"/>
                    <a:gd name="T53" fmla="*/ 23 h 184"/>
                    <a:gd name="T54" fmla="*/ 68 w 136"/>
                    <a:gd name="T55" fmla="*/ 24 h 184"/>
                    <a:gd name="T56" fmla="*/ 65 w 136"/>
                    <a:gd name="T57" fmla="*/ 23 h 184"/>
                    <a:gd name="T58" fmla="*/ 64 w 136"/>
                    <a:gd name="T59" fmla="*/ 20 h 184"/>
                    <a:gd name="T60" fmla="*/ 65 w 136"/>
                    <a:gd name="T61" fmla="*/ 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84">
                      <a:moveTo>
                        <a:pt x="80" y="156"/>
                      </a:moveTo>
                      <a:cubicBezTo>
                        <a:pt x="80" y="162"/>
                        <a:pt x="75" y="168"/>
                        <a:pt x="68" y="168"/>
                      </a:cubicBezTo>
                      <a:cubicBezTo>
                        <a:pt x="62" y="168"/>
                        <a:pt x="56" y="162"/>
                        <a:pt x="56" y="156"/>
                      </a:cubicBezTo>
                      <a:cubicBezTo>
                        <a:pt x="56" y="149"/>
                        <a:pt x="62" y="144"/>
                        <a:pt x="68" y="144"/>
                      </a:cubicBezTo>
                      <a:cubicBezTo>
                        <a:pt x="75" y="144"/>
                        <a:pt x="80" y="149"/>
                        <a:pt x="80" y="156"/>
                      </a:cubicBezTo>
                      <a:cubicBezTo>
                        <a:pt x="80" y="136"/>
                        <a:pt x="80" y="136"/>
                        <a:pt x="80" y="136"/>
                      </a:cubicBezTo>
                      <a:cubicBezTo>
                        <a:pt x="20" y="136"/>
                        <a:pt x="20" y="136"/>
                        <a:pt x="20" y="136"/>
                      </a:cubicBezTo>
                      <a:cubicBezTo>
                        <a:pt x="18" y="136"/>
                        <a:pt x="16" y="134"/>
                        <a:pt x="16" y="132"/>
                      </a:cubicBezTo>
                      <a:cubicBezTo>
                        <a:pt x="16" y="36"/>
                        <a:pt x="16" y="36"/>
                        <a:pt x="16" y="36"/>
                      </a:cubicBezTo>
                      <a:cubicBezTo>
                        <a:pt x="16" y="34"/>
                        <a:pt x="18" y="32"/>
                        <a:pt x="20" y="32"/>
                      </a:cubicBezTo>
                      <a:cubicBezTo>
                        <a:pt x="116" y="32"/>
                        <a:pt x="116" y="32"/>
                        <a:pt x="116" y="32"/>
                      </a:cubicBezTo>
                      <a:cubicBezTo>
                        <a:pt x="118" y="32"/>
                        <a:pt x="120" y="34"/>
                        <a:pt x="120" y="36"/>
                      </a:cubicBezTo>
                      <a:cubicBezTo>
                        <a:pt x="120" y="40"/>
                        <a:pt x="120" y="40"/>
                        <a:pt x="120" y="40"/>
                      </a:cubicBezTo>
                      <a:cubicBezTo>
                        <a:pt x="136" y="40"/>
                        <a:pt x="136" y="40"/>
                        <a:pt x="136" y="40"/>
                      </a:cubicBezTo>
                      <a:cubicBezTo>
                        <a:pt x="136" y="12"/>
                        <a:pt x="136" y="12"/>
                        <a:pt x="136" y="12"/>
                      </a:cubicBezTo>
                      <a:cubicBezTo>
                        <a:pt x="136" y="5"/>
                        <a:pt x="131" y="0"/>
                        <a:pt x="124" y="0"/>
                      </a:cubicBezTo>
                      <a:cubicBezTo>
                        <a:pt x="12" y="0"/>
                        <a:pt x="12" y="0"/>
                        <a:pt x="12" y="0"/>
                      </a:cubicBezTo>
                      <a:cubicBezTo>
                        <a:pt x="6" y="0"/>
                        <a:pt x="0" y="5"/>
                        <a:pt x="0" y="12"/>
                      </a:cubicBezTo>
                      <a:cubicBezTo>
                        <a:pt x="0" y="172"/>
                        <a:pt x="0" y="172"/>
                        <a:pt x="0" y="172"/>
                      </a:cubicBezTo>
                      <a:cubicBezTo>
                        <a:pt x="0" y="178"/>
                        <a:pt x="6" y="184"/>
                        <a:pt x="12" y="184"/>
                      </a:cubicBezTo>
                      <a:cubicBezTo>
                        <a:pt x="81" y="184"/>
                        <a:pt x="81" y="184"/>
                        <a:pt x="81" y="184"/>
                      </a:cubicBezTo>
                      <a:cubicBezTo>
                        <a:pt x="80" y="183"/>
                        <a:pt x="80" y="181"/>
                        <a:pt x="80" y="180"/>
                      </a:cubicBezTo>
                      <a:lnTo>
                        <a:pt x="80" y="156"/>
                      </a:lnTo>
                      <a:close/>
                      <a:moveTo>
                        <a:pt x="65" y="17"/>
                      </a:moveTo>
                      <a:cubicBezTo>
                        <a:pt x="67" y="16"/>
                        <a:pt x="70" y="16"/>
                        <a:pt x="71" y="17"/>
                      </a:cubicBezTo>
                      <a:cubicBezTo>
                        <a:pt x="72" y="18"/>
                        <a:pt x="72" y="19"/>
                        <a:pt x="72" y="20"/>
                      </a:cubicBezTo>
                      <a:cubicBezTo>
                        <a:pt x="72" y="21"/>
                        <a:pt x="72" y="22"/>
                        <a:pt x="71" y="23"/>
                      </a:cubicBezTo>
                      <a:cubicBezTo>
                        <a:pt x="70" y="23"/>
                        <a:pt x="69" y="24"/>
                        <a:pt x="68" y="24"/>
                      </a:cubicBezTo>
                      <a:cubicBezTo>
                        <a:pt x="67" y="24"/>
                        <a:pt x="66" y="23"/>
                        <a:pt x="65" y="23"/>
                      </a:cubicBezTo>
                      <a:cubicBezTo>
                        <a:pt x="65" y="22"/>
                        <a:pt x="64" y="21"/>
                        <a:pt x="64" y="20"/>
                      </a:cubicBezTo>
                      <a:cubicBezTo>
                        <a:pt x="64" y="19"/>
                        <a:pt x="65" y="18"/>
                        <a:pt x="65"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ea typeface="微软雅黑" pitchFamily="34" charset="-122"/>
                  </a:endParaRPr>
                </a:p>
              </p:txBody>
            </p:sp>
            <p:sp>
              <p:nvSpPr>
                <p:cNvPr id="18" name="Freeform 71"/>
                <p:cNvSpPr>
                  <a:spLocks noEditPoints="1"/>
                </p:cNvSpPr>
                <p:nvPr/>
              </p:nvSpPr>
              <p:spPr bwMode="auto">
                <a:xfrm>
                  <a:off x="6091238" y="668338"/>
                  <a:ext cx="249238" cy="404813"/>
                </a:xfrm>
                <a:custGeom>
                  <a:avLst/>
                  <a:gdLst>
                    <a:gd name="T0" fmla="*/ 76 w 88"/>
                    <a:gd name="T1" fmla="*/ 0 h 144"/>
                    <a:gd name="T2" fmla="*/ 12 w 88"/>
                    <a:gd name="T3" fmla="*/ 0 h 144"/>
                    <a:gd name="T4" fmla="*/ 0 w 88"/>
                    <a:gd name="T5" fmla="*/ 12 h 144"/>
                    <a:gd name="T6" fmla="*/ 0 w 88"/>
                    <a:gd name="T7" fmla="*/ 132 h 144"/>
                    <a:gd name="T8" fmla="*/ 12 w 88"/>
                    <a:gd name="T9" fmla="*/ 144 h 144"/>
                    <a:gd name="T10" fmla="*/ 76 w 88"/>
                    <a:gd name="T11" fmla="*/ 144 h 144"/>
                    <a:gd name="T12" fmla="*/ 88 w 88"/>
                    <a:gd name="T13" fmla="*/ 132 h 144"/>
                    <a:gd name="T14" fmla="*/ 88 w 88"/>
                    <a:gd name="T15" fmla="*/ 12 h 144"/>
                    <a:gd name="T16" fmla="*/ 76 w 88"/>
                    <a:gd name="T17" fmla="*/ 0 h 144"/>
                    <a:gd name="T18" fmla="*/ 41 w 88"/>
                    <a:gd name="T19" fmla="*/ 17 h 144"/>
                    <a:gd name="T20" fmla="*/ 47 w 88"/>
                    <a:gd name="T21" fmla="*/ 17 h 144"/>
                    <a:gd name="T22" fmla="*/ 48 w 88"/>
                    <a:gd name="T23" fmla="*/ 20 h 144"/>
                    <a:gd name="T24" fmla="*/ 47 w 88"/>
                    <a:gd name="T25" fmla="*/ 23 h 144"/>
                    <a:gd name="T26" fmla="*/ 44 w 88"/>
                    <a:gd name="T27" fmla="*/ 24 h 144"/>
                    <a:gd name="T28" fmla="*/ 41 w 88"/>
                    <a:gd name="T29" fmla="*/ 23 h 144"/>
                    <a:gd name="T30" fmla="*/ 40 w 88"/>
                    <a:gd name="T31" fmla="*/ 20 h 144"/>
                    <a:gd name="T32" fmla="*/ 41 w 88"/>
                    <a:gd name="T33" fmla="*/ 17 h 144"/>
                    <a:gd name="T34" fmla="*/ 25 w 88"/>
                    <a:gd name="T35" fmla="*/ 17 h 144"/>
                    <a:gd name="T36" fmla="*/ 31 w 88"/>
                    <a:gd name="T37" fmla="*/ 17 h 144"/>
                    <a:gd name="T38" fmla="*/ 32 w 88"/>
                    <a:gd name="T39" fmla="*/ 20 h 144"/>
                    <a:gd name="T40" fmla="*/ 31 w 88"/>
                    <a:gd name="T41" fmla="*/ 23 h 144"/>
                    <a:gd name="T42" fmla="*/ 28 w 88"/>
                    <a:gd name="T43" fmla="*/ 24 h 144"/>
                    <a:gd name="T44" fmla="*/ 25 w 88"/>
                    <a:gd name="T45" fmla="*/ 23 h 144"/>
                    <a:gd name="T46" fmla="*/ 24 w 88"/>
                    <a:gd name="T47" fmla="*/ 20 h 144"/>
                    <a:gd name="T48" fmla="*/ 25 w 88"/>
                    <a:gd name="T49" fmla="*/ 17 h 144"/>
                    <a:gd name="T50" fmla="*/ 47 w 88"/>
                    <a:gd name="T51" fmla="*/ 127 h 144"/>
                    <a:gd name="T52" fmla="*/ 44 w 88"/>
                    <a:gd name="T53" fmla="*/ 128 h 144"/>
                    <a:gd name="T54" fmla="*/ 41 w 88"/>
                    <a:gd name="T55" fmla="*/ 127 h 144"/>
                    <a:gd name="T56" fmla="*/ 40 w 88"/>
                    <a:gd name="T57" fmla="*/ 124 h 144"/>
                    <a:gd name="T58" fmla="*/ 41 w 88"/>
                    <a:gd name="T59" fmla="*/ 121 h 144"/>
                    <a:gd name="T60" fmla="*/ 47 w 88"/>
                    <a:gd name="T61" fmla="*/ 121 h 144"/>
                    <a:gd name="T62" fmla="*/ 48 w 88"/>
                    <a:gd name="T63" fmla="*/ 124 h 144"/>
                    <a:gd name="T64" fmla="*/ 47 w 88"/>
                    <a:gd name="T65" fmla="*/ 127 h 144"/>
                    <a:gd name="T66" fmla="*/ 72 w 88"/>
                    <a:gd name="T67" fmla="*/ 108 h 144"/>
                    <a:gd name="T68" fmla="*/ 68 w 88"/>
                    <a:gd name="T69" fmla="*/ 112 h 144"/>
                    <a:gd name="T70" fmla="*/ 20 w 88"/>
                    <a:gd name="T71" fmla="*/ 112 h 144"/>
                    <a:gd name="T72" fmla="*/ 16 w 88"/>
                    <a:gd name="T73" fmla="*/ 108 h 144"/>
                    <a:gd name="T74" fmla="*/ 16 w 88"/>
                    <a:gd name="T75" fmla="*/ 36 h 144"/>
                    <a:gd name="T76" fmla="*/ 20 w 88"/>
                    <a:gd name="T77" fmla="*/ 32 h 144"/>
                    <a:gd name="T78" fmla="*/ 68 w 88"/>
                    <a:gd name="T79" fmla="*/ 32 h 144"/>
                    <a:gd name="T80" fmla="*/ 72 w 88"/>
                    <a:gd name="T81" fmla="*/ 36 h 144"/>
                    <a:gd name="T82" fmla="*/ 72 w 88"/>
                    <a:gd name="T83"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144">
                      <a:moveTo>
                        <a:pt x="76" y="0"/>
                      </a:moveTo>
                      <a:cubicBezTo>
                        <a:pt x="12" y="0"/>
                        <a:pt x="12" y="0"/>
                        <a:pt x="12" y="0"/>
                      </a:cubicBezTo>
                      <a:cubicBezTo>
                        <a:pt x="6" y="0"/>
                        <a:pt x="0" y="5"/>
                        <a:pt x="0" y="12"/>
                      </a:cubicBezTo>
                      <a:cubicBezTo>
                        <a:pt x="0" y="132"/>
                        <a:pt x="0" y="132"/>
                        <a:pt x="0" y="132"/>
                      </a:cubicBezTo>
                      <a:cubicBezTo>
                        <a:pt x="0" y="138"/>
                        <a:pt x="6" y="144"/>
                        <a:pt x="12" y="144"/>
                      </a:cubicBezTo>
                      <a:cubicBezTo>
                        <a:pt x="76" y="144"/>
                        <a:pt x="76" y="144"/>
                        <a:pt x="76" y="144"/>
                      </a:cubicBezTo>
                      <a:cubicBezTo>
                        <a:pt x="83" y="144"/>
                        <a:pt x="88" y="138"/>
                        <a:pt x="88" y="132"/>
                      </a:cubicBezTo>
                      <a:cubicBezTo>
                        <a:pt x="88" y="12"/>
                        <a:pt x="88" y="12"/>
                        <a:pt x="88" y="12"/>
                      </a:cubicBezTo>
                      <a:cubicBezTo>
                        <a:pt x="88" y="5"/>
                        <a:pt x="83" y="0"/>
                        <a:pt x="76" y="0"/>
                      </a:cubicBezTo>
                      <a:close/>
                      <a:moveTo>
                        <a:pt x="41" y="17"/>
                      </a:moveTo>
                      <a:cubicBezTo>
                        <a:pt x="43" y="16"/>
                        <a:pt x="45" y="16"/>
                        <a:pt x="47" y="17"/>
                      </a:cubicBezTo>
                      <a:cubicBezTo>
                        <a:pt x="48" y="18"/>
                        <a:pt x="48" y="19"/>
                        <a:pt x="48" y="20"/>
                      </a:cubicBezTo>
                      <a:cubicBezTo>
                        <a:pt x="48" y="21"/>
                        <a:pt x="48" y="22"/>
                        <a:pt x="47" y="23"/>
                      </a:cubicBezTo>
                      <a:cubicBezTo>
                        <a:pt x="46" y="23"/>
                        <a:pt x="45" y="24"/>
                        <a:pt x="44" y="24"/>
                      </a:cubicBezTo>
                      <a:cubicBezTo>
                        <a:pt x="43" y="24"/>
                        <a:pt x="42" y="23"/>
                        <a:pt x="41" y="23"/>
                      </a:cubicBezTo>
                      <a:cubicBezTo>
                        <a:pt x="41" y="22"/>
                        <a:pt x="40" y="21"/>
                        <a:pt x="40" y="20"/>
                      </a:cubicBezTo>
                      <a:cubicBezTo>
                        <a:pt x="40" y="19"/>
                        <a:pt x="41" y="18"/>
                        <a:pt x="41" y="17"/>
                      </a:cubicBezTo>
                      <a:close/>
                      <a:moveTo>
                        <a:pt x="25" y="17"/>
                      </a:moveTo>
                      <a:cubicBezTo>
                        <a:pt x="27" y="16"/>
                        <a:pt x="30" y="16"/>
                        <a:pt x="31" y="17"/>
                      </a:cubicBezTo>
                      <a:cubicBezTo>
                        <a:pt x="32" y="18"/>
                        <a:pt x="32" y="19"/>
                        <a:pt x="32" y="20"/>
                      </a:cubicBezTo>
                      <a:cubicBezTo>
                        <a:pt x="32" y="21"/>
                        <a:pt x="32" y="22"/>
                        <a:pt x="31" y="23"/>
                      </a:cubicBezTo>
                      <a:cubicBezTo>
                        <a:pt x="30" y="23"/>
                        <a:pt x="29" y="24"/>
                        <a:pt x="28" y="24"/>
                      </a:cubicBezTo>
                      <a:cubicBezTo>
                        <a:pt x="27" y="24"/>
                        <a:pt x="26" y="23"/>
                        <a:pt x="25" y="23"/>
                      </a:cubicBezTo>
                      <a:cubicBezTo>
                        <a:pt x="25" y="22"/>
                        <a:pt x="24" y="21"/>
                        <a:pt x="24" y="20"/>
                      </a:cubicBezTo>
                      <a:cubicBezTo>
                        <a:pt x="24" y="19"/>
                        <a:pt x="25" y="18"/>
                        <a:pt x="25" y="17"/>
                      </a:cubicBezTo>
                      <a:close/>
                      <a:moveTo>
                        <a:pt x="47" y="127"/>
                      </a:moveTo>
                      <a:cubicBezTo>
                        <a:pt x="46" y="127"/>
                        <a:pt x="45" y="128"/>
                        <a:pt x="44" y="128"/>
                      </a:cubicBezTo>
                      <a:cubicBezTo>
                        <a:pt x="43" y="128"/>
                        <a:pt x="42" y="127"/>
                        <a:pt x="41" y="127"/>
                      </a:cubicBezTo>
                      <a:cubicBezTo>
                        <a:pt x="41" y="126"/>
                        <a:pt x="40" y="125"/>
                        <a:pt x="40" y="124"/>
                      </a:cubicBezTo>
                      <a:cubicBezTo>
                        <a:pt x="40" y="123"/>
                        <a:pt x="41" y="122"/>
                        <a:pt x="41" y="121"/>
                      </a:cubicBezTo>
                      <a:cubicBezTo>
                        <a:pt x="43" y="120"/>
                        <a:pt x="46" y="120"/>
                        <a:pt x="47" y="121"/>
                      </a:cubicBezTo>
                      <a:cubicBezTo>
                        <a:pt x="48" y="122"/>
                        <a:pt x="48" y="123"/>
                        <a:pt x="48" y="124"/>
                      </a:cubicBezTo>
                      <a:cubicBezTo>
                        <a:pt x="48" y="125"/>
                        <a:pt x="48" y="126"/>
                        <a:pt x="47" y="127"/>
                      </a:cubicBezTo>
                      <a:close/>
                      <a:moveTo>
                        <a:pt x="72" y="108"/>
                      </a:moveTo>
                      <a:cubicBezTo>
                        <a:pt x="72" y="110"/>
                        <a:pt x="70" y="112"/>
                        <a:pt x="68" y="112"/>
                      </a:cubicBezTo>
                      <a:cubicBezTo>
                        <a:pt x="20" y="112"/>
                        <a:pt x="20" y="112"/>
                        <a:pt x="20" y="112"/>
                      </a:cubicBezTo>
                      <a:cubicBezTo>
                        <a:pt x="18" y="112"/>
                        <a:pt x="16" y="110"/>
                        <a:pt x="16" y="108"/>
                      </a:cubicBezTo>
                      <a:cubicBezTo>
                        <a:pt x="16" y="36"/>
                        <a:pt x="16" y="36"/>
                        <a:pt x="16" y="36"/>
                      </a:cubicBezTo>
                      <a:cubicBezTo>
                        <a:pt x="16" y="34"/>
                        <a:pt x="18" y="32"/>
                        <a:pt x="20" y="32"/>
                      </a:cubicBezTo>
                      <a:cubicBezTo>
                        <a:pt x="68" y="32"/>
                        <a:pt x="68" y="32"/>
                        <a:pt x="68" y="32"/>
                      </a:cubicBezTo>
                      <a:cubicBezTo>
                        <a:pt x="70" y="32"/>
                        <a:pt x="72" y="34"/>
                        <a:pt x="72" y="36"/>
                      </a:cubicBezTo>
                      <a:lnTo>
                        <a:pt x="72"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ea typeface="微软雅黑" pitchFamily="34" charset="-122"/>
                  </a:endParaRPr>
                </a:p>
              </p:txBody>
            </p:sp>
          </p:grpSp>
        </p:grpSp>
      </p:grpSp>
      <p:sp>
        <p:nvSpPr>
          <p:cNvPr id="32" name="Rectangle 23"/>
          <p:cNvSpPr>
            <a:spLocks noChangeArrowheads="1"/>
          </p:cNvSpPr>
          <p:nvPr/>
        </p:nvSpPr>
        <p:spPr bwMode="auto">
          <a:xfrm>
            <a:off x="1504950" y="2052756"/>
            <a:ext cx="4628020" cy="3495066"/>
          </a:xfrm>
          <a:prstGeom prst="rect">
            <a:avLst/>
          </a:prstGeom>
          <a:blipFill dpi="0" rotWithShape="1">
            <a:blip r:embed="rId4"/>
            <a:srcRect/>
            <a:stretch>
              <a:fillRect/>
            </a:stretch>
          </a:blipFill>
          <a:ln w="19050" cap="flat">
            <a:noFill/>
            <a:prstDash val="solid"/>
            <a:miter lim="800000"/>
          </a:ln>
          <a:effectLst/>
        </p:spPr>
        <p:txBody>
          <a:bodyPr vert="horz" wrap="square" lIns="91440" tIns="45720" rIns="91440" bIns="45720" numCol="1" anchor="t" anchorCtr="0" compatLnSpc="1"/>
          <a:lstStyle/>
          <a:p>
            <a:endParaRPr lang="zh-CN" altLang="en-US">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decel="8000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圆角矩形 7"/>
          <p:cNvSpPr/>
          <p:nvPr/>
        </p:nvSpPr>
        <p:spPr>
          <a:xfrm>
            <a:off x="1670572" y="1993401"/>
            <a:ext cx="3996044"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7" name="椭圆 6"/>
          <p:cNvSpPr/>
          <p:nvPr/>
        </p:nvSpPr>
        <p:spPr>
          <a:xfrm>
            <a:off x="1754725" y="2262439"/>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8" name="组合 7"/>
          <p:cNvGrpSpPr/>
          <p:nvPr/>
        </p:nvGrpSpPr>
        <p:grpSpPr>
          <a:xfrm>
            <a:off x="1985526" y="2472488"/>
            <a:ext cx="385415" cy="370647"/>
            <a:chOff x="6285705" y="2358559"/>
            <a:chExt cx="385415" cy="370647"/>
          </a:xfrm>
          <a:solidFill>
            <a:schemeClr val="bg1"/>
          </a:solidFill>
          <a:effectLst/>
        </p:grpSpPr>
        <p:sp>
          <p:nvSpPr>
            <p:cNvPr id="9" name="Oval 131"/>
            <p:cNvSpPr>
              <a:spLocks noChangeArrowheads="1"/>
            </p:cNvSpPr>
            <p:nvPr/>
          </p:nvSpPr>
          <p:spPr bwMode="auto">
            <a:xfrm>
              <a:off x="6391694" y="2358559"/>
              <a:ext cx="173437" cy="175656"/>
            </a:xfrm>
            <a:prstGeom prst="ellipse">
              <a:avLst/>
            </a:pr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prstClr val="black"/>
                </a:solidFill>
                <a:latin typeface="微软雅黑" pitchFamily="34" charset="-122"/>
                <a:ea typeface="微软雅黑" pitchFamily="34" charset="-122"/>
              </a:endParaRPr>
            </a:p>
          </p:txBody>
        </p:sp>
        <p:sp>
          <p:nvSpPr>
            <p:cNvPr id="10" name="Freeform 134"/>
            <p:cNvSpPr/>
            <p:nvPr/>
          </p:nvSpPr>
          <p:spPr bwMode="auto">
            <a:xfrm>
              <a:off x="6285705" y="2561609"/>
              <a:ext cx="385415" cy="167597"/>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prstClr val="black"/>
                </a:solidFill>
                <a:latin typeface="微软雅黑" pitchFamily="34" charset="-122"/>
                <a:ea typeface="微软雅黑" pitchFamily="34" charset="-122"/>
              </a:endParaRPr>
            </a:p>
          </p:txBody>
        </p:sp>
      </p:grpSp>
      <p:sp>
        <p:nvSpPr>
          <p:cNvPr id="11" name="圆角矩形 18"/>
          <p:cNvSpPr/>
          <p:nvPr/>
        </p:nvSpPr>
        <p:spPr>
          <a:xfrm>
            <a:off x="6710606" y="1990223"/>
            <a:ext cx="3993906"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2" name="椭圆 11"/>
          <p:cNvSpPr/>
          <p:nvPr/>
        </p:nvSpPr>
        <p:spPr>
          <a:xfrm>
            <a:off x="6805910" y="2214656"/>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13" name="组合 12"/>
          <p:cNvGrpSpPr/>
          <p:nvPr/>
        </p:nvGrpSpPr>
        <p:grpSpPr>
          <a:xfrm>
            <a:off x="7040478" y="2452565"/>
            <a:ext cx="348399" cy="301947"/>
            <a:chOff x="6603016" y="4273770"/>
            <a:chExt cx="348399" cy="301947"/>
          </a:xfrm>
          <a:solidFill>
            <a:schemeClr val="bg1"/>
          </a:solidFill>
          <a:effectLst/>
        </p:grpSpPr>
        <p:sp>
          <p:nvSpPr>
            <p:cNvPr id="14" name="Freeform 19"/>
            <p:cNvSpPr/>
            <p:nvPr/>
          </p:nvSpPr>
          <p:spPr bwMode="auto">
            <a:xfrm>
              <a:off x="6657211" y="4400963"/>
              <a:ext cx="71339" cy="125535"/>
            </a:xfrm>
            <a:custGeom>
              <a:avLst/>
              <a:gdLst>
                <a:gd name="T0" fmla="*/ 4 w 54"/>
                <a:gd name="T1" fmla="*/ 95 h 95"/>
                <a:gd name="T2" fmla="*/ 49 w 54"/>
                <a:gd name="T3" fmla="*/ 95 h 95"/>
                <a:gd name="T4" fmla="*/ 54 w 54"/>
                <a:gd name="T5" fmla="*/ 90 h 95"/>
                <a:gd name="T6" fmla="*/ 54 w 54"/>
                <a:gd name="T7" fmla="*/ 4 h 95"/>
                <a:gd name="T8" fmla="*/ 49 w 54"/>
                <a:gd name="T9" fmla="*/ 0 h 95"/>
                <a:gd name="T10" fmla="*/ 4 w 54"/>
                <a:gd name="T11" fmla="*/ 0 h 95"/>
                <a:gd name="T12" fmla="*/ 0 w 54"/>
                <a:gd name="T13" fmla="*/ 4 h 95"/>
                <a:gd name="T14" fmla="*/ 0 w 54"/>
                <a:gd name="T15" fmla="*/ 90 h 95"/>
                <a:gd name="T16" fmla="*/ 4 w 5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5">
                  <a:moveTo>
                    <a:pt x="4" y="95"/>
                  </a:moveTo>
                  <a:cubicBezTo>
                    <a:pt x="49" y="95"/>
                    <a:pt x="49" y="95"/>
                    <a:pt x="49" y="95"/>
                  </a:cubicBezTo>
                  <a:cubicBezTo>
                    <a:pt x="52" y="95"/>
                    <a:pt x="54" y="93"/>
                    <a:pt x="54" y="90"/>
                  </a:cubicBezTo>
                  <a:cubicBezTo>
                    <a:pt x="54" y="4"/>
                    <a:pt x="54" y="4"/>
                    <a:pt x="54" y="4"/>
                  </a:cubicBezTo>
                  <a:cubicBezTo>
                    <a:pt x="54" y="2"/>
                    <a:pt x="52" y="0"/>
                    <a:pt x="49" y="0"/>
                  </a:cubicBezTo>
                  <a:cubicBezTo>
                    <a:pt x="4" y="0"/>
                    <a:pt x="4" y="0"/>
                    <a:pt x="4" y="0"/>
                  </a:cubicBezTo>
                  <a:cubicBezTo>
                    <a:pt x="2" y="0"/>
                    <a:pt x="0" y="2"/>
                    <a:pt x="0" y="4"/>
                  </a:cubicBezTo>
                  <a:cubicBezTo>
                    <a:pt x="0" y="90"/>
                    <a:pt x="0" y="90"/>
                    <a:pt x="0" y="90"/>
                  </a:cubicBezTo>
                  <a:cubicBezTo>
                    <a:pt x="0" y="93"/>
                    <a:pt x="2" y="95"/>
                    <a:pt x="4" y="95"/>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itchFamily="34" charset="-122"/>
                <a:ea typeface="微软雅黑" pitchFamily="34" charset="-122"/>
              </a:endParaRPr>
            </a:p>
          </p:txBody>
        </p:sp>
        <p:sp>
          <p:nvSpPr>
            <p:cNvPr id="15" name="Freeform 20"/>
            <p:cNvSpPr/>
            <p:nvPr/>
          </p:nvSpPr>
          <p:spPr bwMode="auto">
            <a:xfrm>
              <a:off x="6760072" y="4354510"/>
              <a:ext cx="71339" cy="171988"/>
            </a:xfrm>
            <a:custGeom>
              <a:avLst/>
              <a:gdLst>
                <a:gd name="T0" fmla="*/ 5 w 54"/>
                <a:gd name="T1" fmla="*/ 130 h 130"/>
                <a:gd name="T2" fmla="*/ 50 w 54"/>
                <a:gd name="T3" fmla="*/ 130 h 130"/>
                <a:gd name="T4" fmla="*/ 54 w 54"/>
                <a:gd name="T5" fmla="*/ 125 h 130"/>
                <a:gd name="T6" fmla="*/ 54 w 54"/>
                <a:gd name="T7" fmla="*/ 5 h 130"/>
                <a:gd name="T8" fmla="*/ 50 w 54"/>
                <a:gd name="T9" fmla="*/ 0 h 130"/>
                <a:gd name="T10" fmla="*/ 5 w 54"/>
                <a:gd name="T11" fmla="*/ 0 h 130"/>
                <a:gd name="T12" fmla="*/ 0 w 54"/>
                <a:gd name="T13" fmla="*/ 5 h 130"/>
                <a:gd name="T14" fmla="*/ 0 w 54"/>
                <a:gd name="T15" fmla="*/ 125 h 130"/>
                <a:gd name="T16" fmla="*/ 5 w 54"/>
                <a:gd name="T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30">
                  <a:moveTo>
                    <a:pt x="5" y="130"/>
                  </a:moveTo>
                  <a:cubicBezTo>
                    <a:pt x="50" y="130"/>
                    <a:pt x="50" y="130"/>
                    <a:pt x="50" y="130"/>
                  </a:cubicBezTo>
                  <a:cubicBezTo>
                    <a:pt x="52" y="130"/>
                    <a:pt x="54" y="128"/>
                    <a:pt x="54" y="125"/>
                  </a:cubicBezTo>
                  <a:cubicBezTo>
                    <a:pt x="54" y="5"/>
                    <a:pt x="54" y="5"/>
                    <a:pt x="54" y="5"/>
                  </a:cubicBezTo>
                  <a:cubicBezTo>
                    <a:pt x="54" y="2"/>
                    <a:pt x="52" y="0"/>
                    <a:pt x="50" y="0"/>
                  </a:cubicBezTo>
                  <a:cubicBezTo>
                    <a:pt x="5" y="0"/>
                    <a:pt x="5" y="0"/>
                    <a:pt x="5" y="0"/>
                  </a:cubicBezTo>
                  <a:cubicBezTo>
                    <a:pt x="2" y="0"/>
                    <a:pt x="0" y="2"/>
                    <a:pt x="0" y="5"/>
                  </a:cubicBezTo>
                  <a:cubicBezTo>
                    <a:pt x="0" y="125"/>
                    <a:pt x="0" y="125"/>
                    <a:pt x="0" y="125"/>
                  </a:cubicBezTo>
                  <a:cubicBezTo>
                    <a:pt x="0" y="128"/>
                    <a:pt x="2" y="130"/>
                    <a:pt x="5" y="13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itchFamily="34" charset="-122"/>
                <a:ea typeface="微软雅黑" pitchFamily="34" charset="-122"/>
              </a:endParaRPr>
            </a:p>
          </p:txBody>
        </p:sp>
        <p:sp>
          <p:nvSpPr>
            <p:cNvPr id="16" name="Freeform 21"/>
            <p:cNvSpPr/>
            <p:nvPr/>
          </p:nvSpPr>
          <p:spPr bwMode="auto">
            <a:xfrm>
              <a:off x="6864039" y="4316353"/>
              <a:ext cx="71339" cy="210147"/>
            </a:xfrm>
            <a:custGeom>
              <a:avLst/>
              <a:gdLst>
                <a:gd name="T0" fmla="*/ 4 w 54"/>
                <a:gd name="T1" fmla="*/ 159 h 159"/>
                <a:gd name="T2" fmla="*/ 49 w 54"/>
                <a:gd name="T3" fmla="*/ 159 h 159"/>
                <a:gd name="T4" fmla="*/ 54 w 54"/>
                <a:gd name="T5" fmla="*/ 154 h 159"/>
                <a:gd name="T6" fmla="*/ 54 w 54"/>
                <a:gd name="T7" fmla="*/ 5 h 159"/>
                <a:gd name="T8" fmla="*/ 49 w 54"/>
                <a:gd name="T9" fmla="*/ 0 h 159"/>
                <a:gd name="T10" fmla="*/ 4 w 54"/>
                <a:gd name="T11" fmla="*/ 0 h 159"/>
                <a:gd name="T12" fmla="*/ 0 w 54"/>
                <a:gd name="T13" fmla="*/ 5 h 159"/>
                <a:gd name="T14" fmla="*/ 0 w 54"/>
                <a:gd name="T15" fmla="*/ 154 h 159"/>
                <a:gd name="T16" fmla="*/ 4 w 54"/>
                <a:gd name="T17"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9">
                  <a:moveTo>
                    <a:pt x="4" y="159"/>
                  </a:moveTo>
                  <a:cubicBezTo>
                    <a:pt x="49" y="159"/>
                    <a:pt x="49" y="159"/>
                    <a:pt x="49" y="159"/>
                  </a:cubicBezTo>
                  <a:cubicBezTo>
                    <a:pt x="52" y="159"/>
                    <a:pt x="54" y="157"/>
                    <a:pt x="54" y="154"/>
                  </a:cubicBezTo>
                  <a:cubicBezTo>
                    <a:pt x="54" y="5"/>
                    <a:pt x="54" y="5"/>
                    <a:pt x="54" y="5"/>
                  </a:cubicBezTo>
                  <a:cubicBezTo>
                    <a:pt x="54" y="2"/>
                    <a:pt x="52" y="0"/>
                    <a:pt x="49" y="0"/>
                  </a:cubicBezTo>
                  <a:cubicBezTo>
                    <a:pt x="4" y="0"/>
                    <a:pt x="4" y="0"/>
                    <a:pt x="4" y="0"/>
                  </a:cubicBezTo>
                  <a:cubicBezTo>
                    <a:pt x="2" y="0"/>
                    <a:pt x="0" y="2"/>
                    <a:pt x="0" y="5"/>
                  </a:cubicBezTo>
                  <a:cubicBezTo>
                    <a:pt x="0" y="154"/>
                    <a:pt x="0" y="154"/>
                    <a:pt x="0" y="154"/>
                  </a:cubicBezTo>
                  <a:cubicBezTo>
                    <a:pt x="0" y="157"/>
                    <a:pt x="2" y="159"/>
                    <a:pt x="4" y="159"/>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itchFamily="34" charset="-122"/>
                <a:ea typeface="微软雅黑" pitchFamily="34" charset="-122"/>
              </a:endParaRPr>
            </a:p>
          </p:txBody>
        </p:sp>
        <p:sp>
          <p:nvSpPr>
            <p:cNvPr id="17" name="Freeform 22"/>
            <p:cNvSpPr/>
            <p:nvPr/>
          </p:nvSpPr>
          <p:spPr bwMode="auto">
            <a:xfrm>
              <a:off x="6603016" y="4273770"/>
              <a:ext cx="348399" cy="301947"/>
            </a:xfrm>
            <a:custGeom>
              <a:avLst/>
              <a:gdLst>
                <a:gd name="T0" fmla="*/ 253 w 264"/>
                <a:gd name="T1" fmla="*/ 206 h 228"/>
                <a:gd name="T2" fmla="*/ 23 w 264"/>
                <a:gd name="T3" fmla="*/ 206 h 228"/>
                <a:gd name="T4" fmla="*/ 22 w 264"/>
                <a:gd name="T5" fmla="*/ 206 h 228"/>
                <a:gd name="T6" fmla="*/ 22 w 264"/>
                <a:gd name="T7" fmla="*/ 11 h 228"/>
                <a:gd name="T8" fmla="*/ 11 w 264"/>
                <a:gd name="T9" fmla="*/ 0 h 228"/>
                <a:gd name="T10" fmla="*/ 0 w 264"/>
                <a:gd name="T11" fmla="*/ 11 h 228"/>
                <a:gd name="T12" fmla="*/ 0 w 264"/>
                <a:gd name="T13" fmla="*/ 206 h 228"/>
                <a:gd name="T14" fmla="*/ 23 w 264"/>
                <a:gd name="T15" fmla="*/ 228 h 228"/>
                <a:gd name="T16" fmla="*/ 253 w 264"/>
                <a:gd name="T17" fmla="*/ 228 h 228"/>
                <a:gd name="T18" fmla="*/ 264 w 264"/>
                <a:gd name="T19" fmla="*/ 217 h 228"/>
                <a:gd name="T20" fmla="*/ 253 w 264"/>
                <a:gd name="T21" fmla="*/ 2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228">
                  <a:moveTo>
                    <a:pt x="253" y="206"/>
                  </a:moveTo>
                  <a:cubicBezTo>
                    <a:pt x="23" y="206"/>
                    <a:pt x="23" y="206"/>
                    <a:pt x="23" y="206"/>
                  </a:cubicBezTo>
                  <a:cubicBezTo>
                    <a:pt x="22" y="206"/>
                    <a:pt x="22" y="206"/>
                    <a:pt x="22" y="206"/>
                  </a:cubicBezTo>
                  <a:cubicBezTo>
                    <a:pt x="22" y="11"/>
                    <a:pt x="22" y="11"/>
                    <a:pt x="22" y="11"/>
                  </a:cubicBezTo>
                  <a:cubicBezTo>
                    <a:pt x="22" y="5"/>
                    <a:pt x="17" y="0"/>
                    <a:pt x="11" y="0"/>
                  </a:cubicBezTo>
                  <a:cubicBezTo>
                    <a:pt x="5" y="0"/>
                    <a:pt x="0" y="5"/>
                    <a:pt x="0" y="11"/>
                  </a:cubicBezTo>
                  <a:cubicBezTo>
                    <a:pt x="0" y="206"/>
                    <a:pt x="0" y="206"/>
                    <a:pt x="0" y="206"/>
                  </a:cubicBezTo>
                  <a:cubicBezTo>
                    <a:pt x="0" y="218"/>
                    <a:pt x="10" y="228"/>
                    <a:pt x="23" y="228"/>
                  </a:cubicBezTo>
                  <a:cubicBezTo>
                    <a:pt x="253" y="228"/>
                    <a:pt x="253" y="228"/>
                    <a:pt x="253" y="228"/>
                  </a:cubicBezTo>
                  <a:cubicBezTo>
                    <a:pt x="259" y="228"/>
                    <a:pt x="264" y="223"/>
                    <a:pt x="264" y="217"/>
                  </a:cubicBezTo>
                  <a:cubicBezTo>
                    <a:pt x="264" y="211"/>
                    <a:pt x="259" y="206"/>
                    <a:pt x="253" y="20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itchFamily="34" charset="-122"/>
                <a:ea typeface="微软雅黑" pitchFamily="34" charset="-122"/>
              </a:endParaRPr>
            </a:p>
          </p:txBody>
        </p:sp>
      </p:grpSp>
      <p:sp>
        <p:nvSpPr>
          <p:cNvPr id="18" name="圆角矩形 25"/>
          <p:cNvSpPr/>
          <p:nvPr/>
        </p:nvSpPr>
        <p:spPr>
          <a:xfrm>
            <a:off x="1654366" y="4177379"/>
            <a:ext cx="3993906"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19" name="椭圆 18"/>
          <p:cNvSpPr/>
          <p:nvPr/>
        </p:nvSpPr>
        <p:spPr>
          <a:xfrm>
            <a:off x="1738519" y="4446417"/>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20" name="组合 19"/>
          <p:cNvGrpSpPr/>
          <p:nvPr/>
        </p:nvGrpSpPr>
        <p:grpSpPr>
          <a:xfrm>
            <a:off x="1999594" y="4676603"/>
            <a:ext cx="320699" cy="317393"/>
            <a:chOff x="4894890" y="3552033"/>
            <a:chExt cx="320699" cy="317393"/>
          </a:xfrm>
          <a:solidFill>
            <a:schemeClr val="bg1"/>
          </a:solidFill>
          <a:effectLst/>
        </p:grpSpPr>
        <p:sp>
          <p:nvSpPr>
            <p:cNvPr id="21" name="Freeform 136"/>
            <p:cNvSpPr/>
            <p:nvPr/>
          </p:nvSpPr>
          <p:spPr bwMode="auto">
            <a:xfrm>
              <a:off x="4894890" y="3729905"/>
              <a:ext cx="320699" cy="139521"/>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itchFamily="34" charset="-122"/>
                <a:ea typeface="微软雅黑" pitchFamily="34" charset="-122"/>
              </a:endParaRPr>
            </a:p>
          </p:txBody>
        </p:sp>
        <p:sp>
          <p:nvSpPr>
            <p:cNvPr id="22" name="Freeform 137"/>
            <p:cNvSpPr>
              <a:spLocks noEditPoints="1"/>
            </p:cNvSpPr>
            <p:nvPr/>
          </p:nvSpPr>
          <p:spPr bwMode="auto">
            <a:xfrm>
              <a:off x="4894890" y="3552033"/>
              <a:ext cx="320699" cy="184485"/>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itchFamily="34" charset="-122"/>
                <a:ea typeface="微软雅黑" pitchFamily="34" charset="-122"/>
              </a:endParaRPr>
            </a:p>
          </p:txBody>
        </p:sp>
      </p:grpSp>
      <p:sp>
        <p:nvSpPr>
          <p:cNvPr id="23" name="圆角矩形 30"/>
          <p:cNvSpPr/>
          <p:nvPr/>
        </p:nvSpPr>
        <p:spPr>
          <a:xfrm>
            <a:off x="6708468" y="4177379"/>
            <a:ext cx="3993906"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sp>
        <p:nvSpPr>
          <p:cNvPr id="24" name="椭圆 23"/>
          <p:cNvSpPr/>
          <p:nvPr/>
        </p:nvSpPr>
        <p:spPr>
          <a:xfrm>
            <a:off x="6803772" y="4401812"/>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itchFamily="34" charset="-122"/>
              <a:ea typeface="微软雅黑" pitchFamily="34" charset="-122"/>
            </a:endParaRPr>
          </a:p>
        </p:txBody>
      </p:sp>
      <p:grpSp>
        <p:nvGrpSpPr>
          <p:cNvPr id="25" name="组合 24"/>
          <p:cNvGrpSpPr/>
          <p:nvPr/>
        </p:nvGrpSpPr>
        <p:grpSpPr>
          <a:xfrm>
            <a:off x="6999103" y="4633367"/>
            <a:ext cx="439148" cy="366232"/>
            <a:chOff x="6974585" y="3291091"/>
            <a:chExt cx="439148" cy="366232"/>
          </a:xfrm>
          <a:solidFill>
            <a:schemeClr val="bg1"/>
          </a:solidFill>
          <a:effectLst/>
        </p:grpSpPr>
        <p:sp>
          <p:nvSpPr>
            <p:cNvPr id="26" name="Freeform 5"/>
            <p:cNvSpPr/>
            <p:nvPr/>
          </p:nvSpPr>
          <p:spPr bwMode="auto">
            <a:xfrm>
              <a:off x="6974585" y="3385549"/>
              <a:ext cx="336404" cy="271774"/>
            </a:xfrm>
            <a:custGeom>
              <a:avLst/>
              <a:gdLst>
                <a:gd name="T0" fmla="*/ 123 w 138"/>
                <a:gd name="T1" fmla="*/ 83 h 111"/>
                <a:gd name="T2" fmla="*/ 89 w 138"/>
                <a:gd name="T3" fmla="*/ 93 h 111"/>
                <a:gd name="T4" fmla="*/ 85 w 138"/>
                <a:gd name="T5" fmla="*/ 93 h 111"/>
                <a:gd name="T6" fmla="*/ 83 w 138"/>
                <a:gd name="T7" fmla="*/ 92 h 111"/>
                <a:gd name="T8" fmla="*/ 79 w 138"/>
                <a:gd name="T9" fmla="*/ 92 h 111"/>
                <a:gd name="T10" fmla="*/ 77 w 138"/>
                <a:gd name="T11" fmla="*/ 91 h 111"/>
                <a:gd name="T12" fmla="*/ 74 w 138"/>
                <a:gd name="T13" fmla="*/ 91 h 111"/>
                <a:gd name="T14" fmla="*/ 72 w 138"/>
                <a:gd name="T15" fmla="*/ 90 h 111"/>
                <a:gd name="T16" fmla="*/ 68 w 138"/>
                <a:gd name="T17" fmla="*/ 89 h 111"/>
                <a:gd name="T18" fmla="*/ 67 w 138"/>
                <a:gd name="T19" fmla="*/ 88 h 111"/>
                <a:gd name="T20" fmla="*/ 63 w 138"/>
                <a:gd name="T21" fmla="*/ 86 h 111"/>
                <a:gd name="T22" fmla="*/ 63 w 138"/>
                <a:gd name="T23" fmla="*/ 86 h 111"/>
                <a:gd name="T24" fmla="*/ 50 w 138"/>
                <a:gd name="T25" fmla="*/ 76 h 111"/>
                <a:gd name="T26" fmla="*/ 50 w 138"/>
                <a:gd name="T27" fmla="*/ 76 h 111"/>
                <a:gd name="T28" fmla="*/ 46 w 138"/>
                <a:gd name="T29" fmla="*/ 72 h 111"/>
                <a:gd name="T30" fmla="*/ 45 w 138"/>
                <a:gd name="T31" fmla="*/ 71 h 111"/>
                <a:gd name="T32" fmla="*/ 33 w 138"/>
                <a:gd name="T33" fmla="*/ 36 h 111"/>
                <a:gd name="T34" fmla="*/ 48 w 138"/>
                <a:gd name="T35" fmla="*/ 36 h 111"/>
                <a:gd name="T36" fmla="*/ 24 w 138"/>
                <a:gd name="T37" fmla="*/ 0 h 111"/>
                <a:gd name="T38" fmla="*/ 0 w 138"/>
                <a:gd name="T39" fmla="*/ 36 h 111"/>
                <a:gd name="T40" fmla="*/ 15 w 138"/>
                <a:gd name="T41" fmla="*/ 36 h 111"/>
                <a:gd name="T42" fmla="*/ 28 w 138"/>
                <a:gd name="T43" fmla="*/ 78 h 111"/>
                <a:gd name="T44" fmla="*/ 29 w 138"/>
                <a:gd name="T45" fmla="*/ 79 h 111"/>
                <a:gd name="T46" fmla="*/ 31 w 138"/>
                <a:gd name="T47" fmla="*/ 83 h 111"/>
                <a:gd name="T48" fmla="*/ 32 w 138"/>
                <a:gd name="T49" fmla="*/ 84 h 111"/>
                <a:gd name="T50" fmla="*/ 37 w 138"/>
                <a:gd name="T51" fmla="*/ 89 h 111"/>
                <a:gd name="T52" fmla="*/ 37 w 138"/>
                <a:gd name="T53" fmla="*/ 89 h 111"/>
                <a:gd name="T54" fmla="*/ 54 w 138"/>
                <a:gd name="T55" fmla="*/ 102 h 111"/>
                <a:gd name="T56" fmla="*/ 54 w 138"/>
                <a:gd name="T57" fmla="*/ 102 h 111"/>
                <a:gd name="T58" fmla="*/ 60 w 138"/>
                <a:gd name="T59" fmla="*/ 105 h 111"/>
                <a:gd name="T60" fmla="*/ 61 w 138"/>
                <a:gd name="T61" fmla="*/ 105 h 111"/>
                <a:gd name="T62" fmla="*/ 66 w 138"/>
                <a:gd name="T63" fmla="*/ 107 h 111"/>
                <a:gd name="T64" fmla="*/ 68 w 138"/>
                <a:gd name="T65" fmla="*/ 108 h 111"/>
                <a:gd name="T66" fmla="*/ 73 w 138"/>
                <a:gd name="T67" fmla="*/ 109 h 111"/>
                <a:gd name="T68" fmla="*/ 76 w 138"/>
                <a:gd name="T69" fmla="*/ 110 h 111"/>
                <a:gd name="T70" fmla="*/ 77 w 138"/>
                <a:gd name="T71" fmla="*/ 110 h 111"/>
                <a:gd name="T72" fmla="*/ 81 w 138"/>
                <a:gd name="T73" fmla="*/ 110 h 111"/>
                <a:gd name="T74" fmla="*/ 83 w 138"/>
                <a:gd name="T75" fmla="*/ 111 h 111"/>
                <a:gd name="T76" fmla="*/ 90 w 138"/>
                <a:gd name="T77" fmla="*/ 111 h 111"/>
                <a:gd name="T78" fmla="*/ 133 w 138"/>
                <a:gd name="T79" fmla="*/ 97 h 111"/>
                <a:gd name="T80" fmla="*/ 135 w 138"/>
                <a:gd name="T81" fmla="*/ 85 h 111"/>
                <a:gd name="T82" fmla="*/ 123 w 138"/>
                <a:gd name="T8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itchFamily="34" charset="-122"/>
                <a:ea typeface="微软雅黑" pitchFamily="34" charset="-122"/>
              </a:endParaRPr>
            </a:p>
          </p:txBody>
        </p:sp>
        <p:sp>
          <p:nvSpPr>
            <p:cNvPr id="27" name="Freeform 6"/>
            <p:cNvSpPr/>
            <p:nvPr/>
          </p:nvSpPr>
          <p:spPr bwMode="auto">
            <a:xfrm>
              <a:off x="7077329" y="3291091"/>
              <a:ext cx="336404" cy="270117"/>
            </a:xfrm>
            <a:custGeom>
              <a:avLst/>
              <a:gdLst>
                <a:gd name="T0" fmla="*/ 123 w 138"/>
                <a:gd name="T1" fmla="*/ 75 h 111"/>
                <a:gd name="T2" fmla="*/ 110 w 138"/>
                <a:gd name="T3" fmla="*/ 33 h 111"/>
                <a:gd name="T4" fmla="*/ 109 w 138"/>
                <a:gd name="T5" fmla="*/ 32 h 111"/>
                <a:gd name="T6" fmla="*/ 106 w 138"/>
                <a:gd name="T7" fmla="*/ 28 h 111"/>
                <a:gd name="T8" fmla="*/ 106 w 138"/>
                <a:gd name="T9" fmla="*/ 27 h 111"/>
                <a:gd name="T10" fmla="*/ 78 w 138"/>
                <a:gd name="T11" fmla="*/ 6 h 111"/>
                <a:gd name="T12" fmla="*/ 77 w 138"/>
                <a:gd name="T13" fmla="*/ 6 h 111"/>
                <a:gd name="T14" fmla="*/ 72 w 138"/>
                <a:gd name="T15" fmla="*/ 4 h 111"/>
                <a:gd name="T16" fmla="*/ 70 w 138"/>
                <a:gd name="T17" fmla="*/ 3 h 111"/>
                <a:gd name="T18" fmla="*/ 65 w 138"/>
                <a:gd name="T19" fmla="*/ 2 h 111"/>
                <a:gd name="T20" fmla="*/ 62 w 138"/>
                <a:gd name="T21" fmla="*/ 1 h 111"/>
                <a:gd name="T22" fmla="*/ 61 w 138"/>
                <a:gd name="T23" fmla="*/ 1 h 111"/>
                <a:gd name="T24" fmla="*/ 57 w 138"/>
                <a:gd name="T25" fmla="*/ 1 h 111"/>
                <a:gd name="T26" fmla="*/ 55 w 138"/>
                <a:gd name="T27" fmla="*/ 0 h 111"/>
                <a:gd name="T28" fmla="*/ 49 w 138"/>
                <a:gd name="T29" fmla="*/ 0 h 111"/>
                <a:gd name="T30" fmla="*/ 48 w 138"/>
                <a:gd name="T31" fmla="*/ 0 h 111"/>
                <a:gd name="T32" fmla="*/ 48 w 138"/>
                <a:gd name="T33" fmla="*/ 0 h 111"/>
                <a:gd name="T34" fmla="*/ 5 w 138"/>
                <a:gd name="T35" fmla="*/ 14 h 111"/>
                <a:gd name="T36" fmla="*/ 3 w 138"/>
                <a:gd name="T37" fmla="*/ 26 h 111"/>
                <a:gd name="T38" fmla="*/ 15 w 138"/>
                <a:gd name="T39" fmla="*/ 28 h 111"/>
                <a:gd name="T40" fmla="*/ 48 w 138"/>
                <a:gd name="T41" fmla="*/ 18 h 111"/>
                <a:gd name="T42" fmla="*/ 53 w 138"/>
                <a:gd name="T43" fmla="*/ 18 h 111"/>
                <a:gd name="T44" fmla="*/ 55 w 138"/>
                <a:gd name="T45" fmla="*/ 18 h 111"/>
                <a:gd name="T46" fmla="*/ 59 w 138"/>
                <a:gd name="T47" fmla="*/ 19 h 111"/>
                <a:gd name="T48" fmla="*/ 61 w 138"/>
                <a:gd name="T49" fmla="*/ 19 h 111"/>
                <a:gd name="T50" fmla="*/ 65 w 138"/>
                <a:gd name="T51" fmla="*/ 20 h 111"/>
                <a:gd name="T52" fmla="*/ 66 w 138"/>
                <a:gd name="T53" fmla="*/ 21 h 111"/>
                <a:gd name="T54" fmla="*/ 70 w 138"/>
                <a:gd name="T55" fmla="*/ 22 h 111"/>
                <a:gd name="T56" fmla="*/ 70 w 138"/>
                <a:gd name="T57" fmla="*/ 23 h 111"/>
                <a:gd name="T58" fmla="*/ 92 w 138"/>
                <a:gd name="T59" fmla="*/ 39 h 111"/>
                <a:gd name="T60" fmla="*/ 92 w 138"/>
                <a:gd name="T61" fmla="*/ 39 h 111"/>
                <a:gd name="T62" fmla="*/ 105 w 138"/>
                <a:gd name="T63" fmla="*/ 75 h 111"/>
                <a:gd name="T64" fmla="*/ 90 w 138"/>
                <a:gd name="T65" fmla="*/ 75 h 111"/>
                <a:gd name="T66" fmla="*/ 114 w 138"/>
                <a:gd name="T67" fmla="*/ 111 h 111"/>
                <a:gd name="T68" fmla="*/ 138 w 138"/>
                <a:gd name="T69" fmla="*/ 75 h 111"/>
                <a:gd name="T70" fmla="*/ 123 w 138"/>
                <a:gd name="T71"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itchFamily="34" charset="-122"/>
                <a:ea typeface="微软雅黑" pitchFamily="34" charset="-122"/>
              </a:endParaRPr>
            </a:p>
          </p:txBody>
        </p:sp>
      </p:grpSp>
      <p:sp>
        <p:nvSpPr>
          <p:cNvPr id="28" name="文本框 62"/>
          <p:cNvSpPr txBox="1"/>
          <p:nvPr/>
        </p:nvSpPr>
        <p:spPr>
          <a:xfrm>
            <a:off x="2562195" y="2247324"/>
            <a:ext cx="2849880" cy="1135380"/>
          </a:xfrm>
          <a:prstGeom prst="rect">
            <a:avLst/>
          </a:prstGeom>
          <a:noFill/>
          <a:effectLst/>
        </p:spPr>
        <p:txBody>
          <a:bodyPr wrap="none" rtlCol="0">
            <a:spAutoFit/>
          </a:bodyPr>
          <a:lstStyle/>
          <a:p>
            <a:pPr algn="l"/>
            <a:r>
              <a:rPr lang="en-US" altLang="zh-CN" b="1" dirty="0">
                <a:solidFill>
                  <a:schemeClr val="bg1"/>
                </a:solidFill>
                <a:latin typeface="微软雅黑" pitchFamily="34" charset="-122"/>
                <a:ea typeface="微软雅黑" pitchFamily="34" charset="-122"/>
              </a:rPr>
              <a:t>单击此处添加标题</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endParaRPr lang="en-US" altLang="zh-CN" sz="1050" dirty="0">
              <a:solidFill>
                <a:schemeClr val="bg1"/>
              </a:solidFill>
              <a:latin typeface="微软雅黑" pitchFamily="34" charset="-122"/>
              <a:ea typeface="微软雅黑" pitchFamily="34" charset="-122"/>
            </a:endParaRPr>
          </a:p>
          <a:p>
            <a:endParaRPr lang="en-US" altLang="zh-CN" sz="1200" dirty="0">
              <a:solidFill>
                <a:schemeClr val="bg1"/>
              </a:solidFill>
              <a:latin typeface="微软雅黑" pitchFamily="34" charset="-122"/>
              <a:ea typeface="微软雅黑" pitchFamily="34" charset="-122"/>
            </a:endParaRPr>
          </a:p>
        </p:txBody>
      </p:sp>
      <p:sp>
        <p:nvSpPr>
          <p:cNvPr id="29" name="文本框 63"/>
          <p:cNvSpPr txBox="1"/>
          <p:nvPr/>
        </p:nvSpPr>
        <p:spPr>
          <a:xfrm>
            <a:off x="7710289" y="2247324"/>
            <a:ext cx="2849880" cy="1135380"/>
          </a:xfrm>
          <a:prstGeom prst="rect">
            <a:avLst/>
          </a:prstGeom>
          <a:noFill/>
          <a:effectLst/>
        </p:spPr>
        <p:txBody>
          <a:bodyPr wrap="none" rtlCol="0">
            <a:spAutoFit/>
          </a:bodyPr>
          <a:lstStyle/>
          <a:p>
            <a:pPr algn="l"/>
            <a:r>
              <a:rPr lang="en-US" altLang="zh-CN" b="1" dirty="0">
                <a:solidFill>
                  <a:schemeClr val="bg1"/>
                </a:solidFill>
                <a:latin typeface="微软雅黑" pitchFamily="34" charset="-122"/>
                <a:ea typeface="微软雅黑" pitchFamily="34" charset="-122"/>
              </a:rPr>
              <a:t>单击此处添加标题</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endParaRPr lang="en-US" altLang="zh-CN" sz="1050" dirty="0">
              <a:solidFill>
                <a:schemeClr val="bg1"/>
              </a:solidFill>
              <a:latin typeface="微软雅黑" pitchFamily="34" charset="-122"/>
              <a:ea typeface="微软雅黑" pitchFamily="34" charset="-122"/>
            </a:endParaRPr>
          </a:p>
          <a:p>
            <a:endParaRPr lang="en-US" altLang="zh-CN" sz="1200" dirty="0">
              <a:solidFill>
                <a:schemeClr val="bg1"/>
              </a:solidFill>
              <a:latin typeface="微软雅黑" pitchFamily="34" charset="-122"/>
              <a:ea typeface="微软雅黑" pitchFamily="34" charset="-122"/>
            </a:endParaRPr>
          </a:p>
        </p:txBody>
      </p:sp>
      <p:sp>
        <p:nvSpPr>
          <p:cNvPr id="30" name="文本框 64"/>
          <p:cNvSpPr txBox="1"/>
          <p:nvPr/>
        </p:nvSpPr>
        <p:spPr>
          <a:xfrm>
            <a:off x="2551044" y="4443555"/>
            <a:ext cx="2849880" cy="1135380"/>
          </a:xfrm>
          <a:prstGeom prst="rect">
            <a:avLst/>
          </a:prstGeom>
          <a:noFill/>
          <a:effectLst/>
        </p:spPr>
        <p:txBody>
          <a:bodyPr wrap="none" rtlCol="0">
            <a:spAutoFit/>
          </a:bodyPr>
          <a:lstStyle/>
          <a:p>
            <a:pPr algn="l"/>
            <a:r>
              <a:rPr lang="en-US" altLang="zh-CN" b="1" dirty="0">
                <a:solidFill>
                  <a:schemeClr val="bg1"/>
                </a:solidFill>
                <a:latin typeface="微软雅黑" pitchFamily="34" charset="-122"/>
                <a:ea typeface="微软雅黑" pitchFamily="34" charset="-122"/>
              </a:rPr>
              <a:t>单击此处添加标题</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endParaRPr lang="en-US" altLang="zh-CN" sz="1050" dirty="0">
              <a:solidFill>
                <a:schemeClr val="bg1"/>
              </a:solidFill>
              <a:latin typeface="微软雅黑" pitchFamily="34" charset="-122"/>
              <a:ea typeface="微软雅黑" pitchFamily="34" charset="-122"/>
            </a:endParaRPr>
          </a:p>
          <a:p>
            <a:endParaRPr lang="en-US" altLang="zh-CN" sz="1200" dirty="0">
              <a:solidFill>
                <a:schemeClr val="bg1"/>
              </a:solidFill>
              <a:latin typeface="微软雅黑" pitchFamily="34" charset="-122"/>
              <a:ea typeface="微软雅黑" pitchFamily="34" charset="-122"/>
            </a:endParaRPr>
          </a:p>
        </p:txBody>
      </p:sp>
      <p:sp>
        <p:nvSpPr>
          <p:cNvPr id="31" name="文本框 65"/>
          <p:cNvSpPr txBox="1"/>
          <p:nvPr/>
        </p:nvSpPr>
        <p:spPr>
          <a:xfrm>
            <a:off x="7710289" y="4443555"/>
            <a:ext cx="2849880" cy="1135380"/>
          </a:xfrm>
          <a:prstGeom prst="rect">
            <a:avLst/>
          </a:prstGeom>
          <a:noFill/>
          <a:effectLst/>
        </p:spPr>
        <p:txBody>
          <a:bodyPr wrap="none" rtlCol="0">
            <a:spAutoFit/>
          </a:bodyPr>
          <a:lstStyle/>
          <a:p>
            <a:pPr algn="l"/>
            <a:r>
              <a:rPr lang="en-US" altLang="zh-CN" b="1" dirty="0">
                <a:solidFill>
                  <a:schemeClr val="bg1"/>
                </a:solidFill>
                <a:latin typeface="微软雅黑" pitchFamily="34" charset="-122"/>
                <a:ea typeface="微软雅黑" pitchFamily="34" charset="-122"/>
              </a:rPr>
              <a:t>单击此处添加标题</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r>
              <a:rPr lang="en-US" altLang="zh-CN" sz="1400" dirty="0">
                <a:solidFill>
                  <a:schemeClr val="bg1"/>
                </a:solidFill>
                <a:latin typeface="微软雅黑" pitchFamily="34" charset="-122"/>
                <a:ea typeface="微软雅黑" pitchFamily="34" charset="-122"/>
              </a:rPr>
              <a:t>请在此粘贴或者输入您的文字内容</a:t>
            </a:r>
          </a:p>
          <a:p>
            <a:pPr algn="l"/>
            <a:endParaRPr lang="en-US" altLang="zh-CN" sz="1050" dirty="0">
              <a:solidFill>
                <a:schemeClr val="bg1"/>
              </a:solidFill>
              <a:latin typeface="微软雅黑" pitchFamily="34" charset="-122"/>
              <a:ea typeface="微软雅黑" pitchFamily="34" charset="-122"/>
            </a:endParaRPr>
          </a:p>
          <a:p>
            <a:endParaRPr lang="en-US" altLang="zh-CN" sz="1200" dirty="0">
              <a:solidFill>
                <a:schemeClr val="bg1"/>
              </a:solidFill>
              <a:latin typeface="微软雅黑" pitchFamily="34" charset="-122"/>
              <a:ea typeface="微软雅黑" pitchFamily="34" charset="-122"/>
            </a:endParaRPr>
          </a:p>
        </p:txBody>
      </p:sp>
      <p:sp>
        <p:nvSpPr>
          <p:cNvPr id="32" name="TextBox 8"/>
          <p:cNvSpPr txBox="1">
            <a:spLocks noChangeArrowheads="1"/>
          </p:cNvSpPr>
          <p:nvPr/>
        </p:nvSpPr>
        <p:spPr bwMode="auto">
          <a:xfrm>
            <a:off x="4464793" y="89488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成功项目展示</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anim calcmode="lin" valueType="num">
                                      <p:cBhvr>
                                        <p:cTn id="26" dur="250" fill="hold"/>
                                        <p:tgtEl>
                                          <p:spTgt spid="11"/>
                                        </p:tgtEl>
                                        <p:attrNameLst>
                                          <p:attrName>ppt_x</p:attrName>
                                        </p:attrNameLst>
                                      </p:cBhvr>
                                      <p:tavLst>
                                        <p:tav tm="0">
                                          <p:val>
                                            <p:strVal val="#ppt_x"/>
                                          </p:val>
                                        </p:tav>
                                        <p:tav tm="100000">
                                          <p:val>
                                            <p:strVal val="#ppt_x"/>
                                          </p:val>
                                        </p:tav>
                                      </p:tavLst>
                                    </p:anim>
                                    <p:anim calcmode="lin" valueType="num">
                                      <p:cBhvr>
                                        <p:cTn id="27" dur="25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anim calcmode="lin" valueType="num">
                                      <p:cBhvr>
                                        <p:cTn id="32" dur="250" fill="hold"/>
                                        <p:tgtEl>
                                          <p:spTgt spid="12"/>
                                        </p:tgtEl>
                                        <p:attrNameLst>
                                          <p:attrName>ppt_x</p:attrName>
                                        </p:attrNameLst>
                                      </p:cBhvr>
                                      <p:tavLst>
                                        <p:tav tm="0">
                                          <p:val>
                                            <p:strVal val="#ppt_x"/>
                                          </p:val>
                                        </p:tav>
                                        <p:tav tm="100000">
                                          <p:val>
                                            <p:strVal val="#ppt_x"/>
                                          </p:val>
                                        </p:tav>
                                      </p:tavLst>
                                    </p:anim>
                                    <p:anim calcmode="lin" valueType="num">
                                      <p:cBhvr>
                                        <p:cTn id="33" dur="25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anim calcmode="lin" valueType="num">
                                      <p:cBhvr>
                                        <p:cTn id="38" dur="250" fill="hold"/>
                                        <p:tgtEl>
                                          <p:spTgt spid="13"/>
                                        </p:tgtEl>
                                        <p:attrNameLst>
                                          <p:attrName>ppt_x</p:attrName>
                                        </p:attrNameLst>
                                      </p:cBhvr>
                                      <p:tavLst>
                                        <p:tav tm="0">
                                          <p:val>
                                            <p:strVal val="#ppt_x"/>
                                          </p:val>
                                        </p:tav>
                                        <p:tav tm="100000">
                                          <p:val>
                                            <p:strVal val="#ppt_x"/>
                                          </p:val>
                                        </p:tav>
                                      </p:tavLst>
                                    </p:anim>
                                    <p:anim calcmode="lin" valueType="num">
                                      <p:cBhvr>
                                        <p:cTn id="39" dur="25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anim calcmode="lin" valueType="num">
                                      <p:cBhvr>
                                        <p:cTn id="44" dur="250" fill="hold"/>
                                        <p:tgtEl>
                                          <p:spTgt spid="18"/>
                                        </p:tgtEl>
                                        <p:attrNameLst>
                                          <p:attrName>ppt_x</p:attrName>
                                        </p:attrNameLst>
                                      </p:cBhvr>
                                      <p:tavLst>
                                        <p:tav tm="0">
                                          <p:val>
                                            <p:strVal val="#ppt_x"/>
                                          </p:val>
                                        </p:tav>
                                        <p:tav tm="100000">
                                          <p:val>
                                            <p:strVal val="#ppt_x"/>
                                          </p:val>
                                        </p:tav>
                                      </p:tavLst>
                                    </p:anim>
                                    <p:anim calcmode="lin" valueType="num">
                                      <p:cBhvr>
                                        <p:cTn id="45" dur="250" fill="hold"/>
                                        <p:tgtEl>
                                          <p:spTgt spid="18"/>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anim calcmode="lin" valueType="num">
                                      <p:cBhvr>
                                        <p:cTn id="56" dur="250" fill="hold"/>
                                        <p:tgtEl>
                                          <p:spTgt spid="20"/>
                                        </p:tgtEl>
                                        <p:attrNameLst>
                                          <p:attrName>ppt_x</p:attrName>
                                        </p:attrNameLst>
                                      </p:cBhvr>
                                      <p:tavLst>
                                        <p:tav tm="0">
                                          <p:val>
                                            <p:strVal val="#ppt_x"/>
                                          </p:val>
                                        </p:tav>
                                        <p:tav tm="100000">
                                          <p:val>
                                            <p:strVal val="#ppt_x"/>
                                          </p:val>
                                        </p:tav>
                                      </p:tavLst>
                                    </p:anim>
                                    <p:anim calcmode="lin" valueType="num">
                                      <p:cBhvr>
                                        <p:cTn id="57" dur="25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anim calcmode="lin" valueType="num">
                                      <p:cBhvr>
                                        <p:cTn id="62" dur="250" fill="hold"/>
                                        <p:tgtEl>
                                          <p:spTgt spid="23"/>
                                        </p:tgtEl>
                                        <p:attrNameLst>
                                          <p:attrName>ppt_x</p:attrName>
                                        </p:attrNameLst>
                                      </p:cBhvr>
                                      <p:tavLst>
                                        <p:tav tm="0">
                                          <p:val>
                                            <p:strVal val="#ppt_x"/>
                                          </p:val>
                                        </p:tav>
                                        <p:tav tm="100000">
                                          <p:val>
                                            <p:strVal val="#ppt_x"/>
                                          </p:val>
                                        </p:tav>
                                      </p:tavLst>
                                    </p:anim>
                                    <p:anim calcmode="lin" valueType="num">
                                      <p:cBhvr>
                                        <p:cTn id="63" dur="25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50"/>
                                        <p:tgtEl>
                                          <p:spTgt spid="25"/>
                                        </p:tgtEl>
                                      </p:cBhvr>
                                    </p:animEffect>
                                    <p:anim calcmode="lin" valueType="num">
                                      <p:cBhvr>
                                        <p:cTn id="74" dur="250" fill="hold"/>
                                        <p:tgtEl>
                                          <p:spTgt spid="25"/>
                                        </p:tgtEl>
                                        <p:attrNameLst>
                                          <p:attrName>ppt_x</p:attrName>
                                        </p:attrNameLst>
                                      </p:cBhvr>
                                      <p:tavLst>
                                        <p:tav tm="0">
                                          <p:val>
                                            <p:strVal val="#ppt_x"/>
                                          </p:val>
                                        </p:tav>
                                        <p:tav tm="100000">
                                          <p:val>
                                            <p:strVal val="#ppt_x"/>
                                          </p:val>
                                        </p:tav>
                                      </p:tavLst>
                                    </p:anim>
                                    <p:anim calcmode="lin" valueType="num">
                                      <p:cBhvr>
                                        <p:cTn id="75" dur="250" fill="hold"/>
                                        <p:tgtEl>
                                          <p:spTgt spid="25"/>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250"/>
                                        <p:tgtEl>
                                          <p:spTgt spid="28"/>
                                        </p:tgtEl>
                                      </p:cBhvr>
                                    </p:animEffect>
                                    <p:anim calcmode="lin" valueType="num">
                                      <p:cBhvr>
                                        <p:cTn id="80" dur="250" fill="hold"/>
                                        <p:tgtEl>
                                          <p:spTgt spid="28"/>
                                        </p:tgtEl>
                                        <p:attrNameLst>
                                          <p:attrName>ppt_x</p:attrName>
                                        </p:attrNameLst>
                                      </p:cBhvr>
                                      <p:tavLst>
                                        <p:tav tm="0">
                                          <p:val>
                                            <p:strVal val="#ppt_x"/>
                                          </p:val>
                                        </p:tav>
                                        <p:tav tm="100000">
                                          <p:val>
                                            <p:strVal val="#ppt_x"/>
                                          </p:val>
                                        </p:tav>
                                      </p:tavLst>
                                    </p:anim>
                                    <p:anim calcmode="lin" valueType="num">
                                      <p:cBhvr>
                                        <p:cTn id="81" dur="25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250"/>
                                        <p:tgtEl>
                                          <p:spTgt spid="29"/>
                                        </p:tgtEl>
                                      </p:cBhvr>
                                    </p:animEffect>
                                    <p:anim calcmode="lin" valueType="num">
                                      <p:cBhvr>
                                        <p:cTn id="86" dur="250" fill="hold"/>
                                        <p:tgtEl>
                                          <p:spTgt spid="29"/>
                                        </p:tgtEl>
                                        <p:attrNameLst>
                                          <p:attrName>ppt_x</p:attrName>
                                        </p:attrNameLst>
                                      </p:cBhvr>
                                      <p:tavLst>
                                        <p:tav tm="0">
                                          <p:val>
                                            <p:strVal val="#ppt_x"/>
                                          </p:val>
                                        </p:tav>
                                        <p:tav tm="100000">
                                          <p:val>
                                            <p:strVal val="#ppt_x"/>
                                          </p:val>
                                        </p:tav>
                                      </p:tavLst>
                                    </p:anim>
                                    <p:anim calcmode="lin" valueType="num">
                                      <p:cBhvr>
                                        <p:cTn id="87" dur="250" fill="hold"/>
                                        <p:tgtEl>
                                          <p:spTgt spid="29"/>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250"/>
                                        <p:tgtEl>
                                          <p:spTgt spid="30"/>
                                        </p:tgtEl>
                                      </p:cBhvr>
                                    </p:animEffect>
                                    <p:anim calcmode="lin" valueType="num">
                                      <p:cBhvr>
                                        <p:cTn id="92" dur="250" fill="hold"/>
                                        <p:tgtEl>
                                          <p:spTgt spid="30"/>
                                        </p:tgtEl>
                                        <p:attrNameLst>
                                          <p:attrName>ppt_x</p:attrName>
                                        </p:attrNameLst>
                                      </p:cBhvr>
                                      <p:tavLst>
                                        <p:tav tm="0">
                                          <p:val>
                                            <p:strVal val="#ppt_x"/>
                                          </p:val>
                                        </p:tav>
                                        <p:tav tm="100000">
                                          <p:val>
                                            <p:strVal val="#ppt_x"/>
                                          </p:val>
                                        </p:tav>
                                      </p:tavLst>
                                    </p:anim>
                                    <p:anim calcmode="lin" valueType="num">
                                      <p:cBhvr>
                                        <p:cTn id="93" dur="250" fill="hold"/>
                                        <p:tgtEl>
                                          <p:spTgt spid="30"/>
                                        </p:tgtEl>
                                        <p:attrNameLst>
                                          <p:attrName>ppt_y</p:attrName>
                                        </p:attrNameLst>
                                      </p:cBhvr>
                                      <p:tavLst>
                                        <p:tav tm="0">
                                          <p:val>
                                            <p:strVal val="#ppt_y+.1"/>
                                          </p:val>
                                        </p:tav>
                                        <p:tav tm="100000">
                                          <p:val>
                                            <p:strVal val="#ppt_y"/>
                                          </p:val>
                                        </p:tav>
                                      </p:tavLst>
                                    </p:anim>
                                  </p:childTnLst>
                                </p:cTn>
                              </p:par>
                            </p:childTnLst>
                          </p:cTn>
                        </p:par>
                        <p:par>
                          <p:cTn id="94" fill="hold">
                            <p:stCondLst>
                              <p:cond delay="7500"/>
                            </p:stCondLst>
                            <p:childTnLst>
                              <p:par>
                                <p:cTn id="95" presetID="42"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250"/>
                                        <p:tgtEl>
                                          <p:spTgt spid="31"/>
                                        </p:tgtEl>
                                      </p:cBhvr>
                                    </p:animEffect>
                                    <p:anim calcmode="lin" valueType="num">
                                      <p:cBhvr>
                                        <p:cTn id="98" dur="250" fill="hold"/>
                                        <p:tgtEl>
                                          <p:spTgt spid="31"/>
                                        </p:tgtEl>
                                        <p:attrNameLst>
                                          <p:attrName>ppt_x</p:attrName>
                                        </p:attrNameLst>
                                      </p:cBhvr>
                                      <p:tavLst>
                                        <p:tav tm="0">
                                          <p:val>
                                            <p:strVal val="#ppt_x"/>
                                          </p:val>
                                        </p:tav>
                                        <p:tav tm="100000">
                                          <p:val>
                                            <p:strVal val="#ppt_x"/>
                                          </p:val>
                                        </p:tav>
                                      </p:tavLst>
                                    </p:anim>
                                    <p:anim calcmode="lin" valueType="num">
                                      <p:cBhvr>
                                        <p:cTn id="9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2" grpId="0" animBg="1"/>
      <p:bldP spid="18" grpId="0" animBg="1"/>
      <p:bldP spid="19" grpId="0" animBg="1"/>
      <p:bldP spid="23" grpId="0" animBg="1"/>
      <p:bldP spid="24" grpId="0" animBg="1"/>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任意多边形 3"/>
          <p:cNvSpPr/>
          <p:nvPr/>
        </p:nvSpPr>
        <p:spPr>
          <a:xfrm>
            <a:off x="3877462" y="4260556"/>
            <a:ext cx="2056135" cy="1772530"/>
          </a:xfrm>
          <a:custGeom>
            <a:avLst/>
            <a:gdLst>
              <a:gd name="connsiteX0" fmla="*/ 1028067 w 2056135"/>
              <a:gd name="connsiteY0" fmla="*/ 684476 h 1772530"/>
              <a:gd name="connsiteX1" fmla="*/ 520306 w 2056135"/>
              <a:gd name="connsiteY1" fmla="*/ 1192237 h 1772530"/>
              <a:gd name="connsiteX2" fmla="*/ 1028067 w 2056135"/>
              <a:gd name="connsiteY2" fmla="*/ 1699998 h 1772530"/>
              <a:gd name="connsiteX3" fmla="*/ 1535828 w 2056135"/>
              <a:gd name="connsiteY3" fmla="*/ 1192237 h 1772530"/>
              <a:gd name="connsiteX4" fmla="*/ 1028067 w 2056135"/>
              <a:gd name="connsiteY4" fmla="*/ 684476 h 1772530"/>
              <a:gd name="connsiteX5" fmla="*/ 1028068 w 2056135"/>
              <a:gd name="connsiteY5" fmla="*/ 0 h 1772530"/>
              <a:gd name="connsiteX6" fmla="*/ 2056135 w 2056135"/>
              <a:gd name="connsiteY6" fmla="*/ 1772530 h 1772530"/>
              <a:gd name="connsiteX7" fmla="*/ 0 w 2056135"/>
              <a:gd name="connsiteY7" fmla="*/ 177253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684476"/>
                </a:moveTo>
                <a:cubicBezTo>
                  <a:pt x="747638" y="684476"/>
                  <a:pt x="520306" y="911808"/>
                  <a:pt x="520306" y="1192237"/>
                </a:cubicBezTo>
                <a:cubicBezTo>
                  <a:pt x="520306" y="1472666"/>
                  <a:pt x="747638" y="1699998"/>
                  <a:pt x="1028067" y="1699998"/>
                </a:cubicBezTo>
                <a:cubicBezTo>
                  <a:pt x="1308496" y="1699998"/>
                  <a:pt x="1535828" y="1472666"/>
                  <a:pt x="1535828" y="1192237"/>
                </a:cubicBezTo>
                <a:cubicBezTo>
                  <a:pt x="1535828" y="911808"/>
                  <a:pt x="1308496" y="684476"/>
                  <a:pt x="1028067" y="684476"/>
                </a:cubicBezTo>
                <a:close/>
                <a:moveTo>
                  <a:pt x="1028068" y="0"/>
                </a:moveTo>
                <a:lnTo>
                  <a:pt x="2056135" y="1772530"/>
                </a:lnTo>
                <a:lnTo>
                  <a:pt x="0" y="177253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微软雅黑" pitchFamily="34" charset="-122"/>
            </a:endParaRPr>
          </a:p>
        </p:txBody>
      </p:sp>
      <p:sp>
        <p:nvSpPr>
          <p:cNvPr id="7" name="任意多边形 4"/>
          <p:cNvSpPr/>
          <p:nvPr/>
        </p:nvSpPr>
        <p:spPr>
          <a:xfrm>
            <a:off x="8211031" y="4260556"/>
            <a:ext cx="2056135" cy="1772530"/>
          </a:xfrm>
          <a:custGeom>
            <a:avLst/>
            <a:gdLst>
              <a:gd name="connsiteX0" fmla="*/ 1028067 w 2056135"/>
              <a:gd name="connsiteY0" fmla="*/ 684476 h 1772530"/>
              <a:gd name="connsiteX1" fmla="*/ 520306 w 2056135"/>
              <a:gd name="connsiteY1" fmla="*/ 1192237 h 1772530"/>
              <a:gd name="connsiteX2" fmla="*/ 1028067 w 2056135"/>
              <a:gd name="connsiteY2" fmla="*/ 1699998 h 1772530"/>
              <a:gd name="connsiteX3" fmla="*/ 1535828 w 2056135"/>
              <a:gd name="connsiteY3" fmla="*/ 1192237 h 1772530"/>
              <a:gd name="connsiteX4" fmla="*/ 1028067 w 2056135"/>
              <a:gd name="connsiteY4" fmla="*/ 684476 h 1772530"/>
              <a:gd name="connsiteX5" fmla="*/ 1028068 w 2056135"/>
              <a:gd name="connsiteY5" fmla="*/ 0 h 1772530"/>
              <a:gd name="connsiteX6" fmla="*/ 2056135 w 2056135"/>
              <a:gd name="connsiteY6" fmla="*/ 1772530 h 1772530"/>
              <a:gd name="connsiteX7" fmla="*/ 0 w 2056135"/>
              <a:gd name="connsiteY7" fmla="*/ 177253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684476"/>
                </a:moveTo>
                <a:cubicBezTo>
                  <a:pt x="747638" y="684476"/>
                  <a:pt x="520306" y="911808"/>
                  <a:pt x="520306" y="1192237"/>
                </a:cubicBezTo>
                <a:cubicBezTo>
                  <a:pt x="520306" y="1472666"/>
                  <a:pt x="747638" y="1699998"/>
                  <a:pt x="1028067" y="1699998"/>
                </a:cubicBezTo>
                <a:cubicBezTo>
                  <a:pt x="1308496" y="1699998"/>
                  <a:pt x="1535828" y="1472666"/>
                  <a:pt x="1535828" y="1192237"/>
                </a:cubicBezTo>
                <a:cubicBezTo>
                  <a:pt x="1535828" y="911808"/>
                  <a:pt x="1308496" y="684476"/>
                  <a:pt x="1028067" y="684476"/>
                </a:cubicBezTo>
                <a:close/>
                <a:moveTo>
                  <a:pt x="1028068" y="0"/>
                </a:moveTo>
                <a:lnTo>
                  <a:pt x="2056135" y="1772530"/>
                </a:lnTo>
                <a:lnTo>
                  <a:pt x="0" y="177253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微软雅黑" pitchFamily="34" charset="-122"/>
            </a:endParaRPr>
          </a:p>
        </p:txBody>
      </p:sp>
      <p:sp>
        <p:nvSpPr>
          <p:cNvPr id="8" name="任意多边形 5"/>
          <p:cNvSpPr/>
          <p:nvPr/>
        </p:nvSpPr>
        <p:spPr>
          <a:xfrm flipV="1">
            <a:off x="1729191" y="2007953"/>
            <a:ext cx="2056135" cy="1772530"/>
          </a:xfrm>
          <a:custGeom>
            <a:avLst/>
            <a:gdLst>
              <a:gd name="connsiteX0" fmla="*/ 1028067 w 2056135"/>
              <a:gd name="connsiteY0" fmla="*/ 1688122 h 1772530"/>
              <a:gd name="connsiteX1" fmla="*/ 520306 w 2056135"/>
              <a:gd name="connsiteY1" fmla="*/ 1180361 h 1772530"/>
              <a:gd name="connsiteX2" fmla="*/ 1028067 w 2056135"/>
              <a:gd name="connsiteY2" fmla="*/ 672600 h 1772530"/>
              <a:gd name="connsiteX3" fmla="*/ 1535828 w 2056135"/>
              <a:gd name="connsiteY3" fmla="*/ 1180361 h 1772530"/>
              <a:gd name="connsiteX4" fmla="*/ 1028067 w 2056135"/>
              <a:gd name="connsiteY4" fmla="*/ 1688122 h 1772530"/>
              <a:gd name="connsiteX5" fmla="*/ 0 w 2056135"/>
              <a:gd name="connsiteY5" fmla="*/ 1772530 h 1772530"/>
              <a:gd name="connsiteX6" fmla="*/ 2056135 w 2056135"/>
              <a:gd name="connsiteY6" fmla="*/ 1772530 h 1772530"/>
              <a:gd name="connsiteX7" fmla="*/ 1028068 w 2056135"/>
              <a:gd name="connsiteY7" fmla="*/ 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1688122"/>
                </a:moveTo>
                <a:cubicBezTo>
                  <a:pt x="747638" y="1688122"/>
                  <a:pt x="520306" y="1460790"/>
                  <a:pt x="520306" y="1180361"/>
                </a:cubicBezTo>
                <a:cubicBezTo>
                  <a:pt x="520306" y="899932"/>
                  <a:pt x="747638" y="672600"/>
                  <a:pt x="1028067" y="672600"/>
                </a:cubicBezTo>
                <a:cubicBezTo>
                  <a:pt x="1308496" y="672600"/>
                  <a:pt x="1535828" y="899932"/>
                  <a:pt x="1535828" y="1180361"/>
                </a:cubicBezTo>
                <a:cubicBezTo>
                  <a:pt x="1535828" y="1460790"/>
                  <a:pt x="1308496" y="1688122"/>
                  <a:pt x="1028067" y="1688122"/>
                </a:cubicBezTo>
                <a:close/>
                <a:moveTo>
                  <a:pt x="0" y="1772530"/>
                </a:moveTo>
                <a:lnTo>
                  <a:pt x="2056135" y="1772530"/>
                </a:lnTo>
                <a:lnTo>
                  <a:pt x="1028068" y="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微软雅黑" pitchFamily="34" charset="-122"/>
            </a:endParaRPr>
          </a:p>
        </p:txBody>
      </p:sp>
      <p:sp>
        <p:nvSpPr>
          <p:cNvPr id="9" name="任意多边形 6"/>
          <p:cNvSpPr/>
          <p:nvPr/>
        </p:nvSpPr>
        <p:spPr>
          <a:xfrm flipV="1">
            <a:off x="6062760" y="1950803"/>
            <a:ext cx="2056135" cy="1772530"/>
          </a:xfrm>
          <a:custGeom>
            <a:avLst/>
            <a:gdLst>
              <a:gd name="connsiteX0" fmla="*/ 1021614 w 2056135"/>
              <a:gd name="connsiteY0" fmla="*/ 1688122 h 1772530"/>
              <a:gd name="connsiteX1" fmla="*/ 513853 w 2056135"/>
              <a:gd name="connsiteY1" fmla="*/ 1180361 h 1772530"/>
              <a:gd name="connsiteX2" fmla="*/ 1021614 w 2056135"/>
              <a:gd name="connsiteY2" fmla="*/ 672600 h 1772530"/>
              <a:gd name="connsiteX3" fmla="*/ 1529375 w 2056135"/>
              <a:gd name="connsiteY3" fmla="*/ 1180361 h 1772530"/>
              <a:gd name="connsiteX4" fmla="*/ 1021614 w 2056135"/>
              <a:gd name="connsiteY4" fmla="*/ 1688122 h 1772530"/>
              <a:gd name="connsiteX5" fmla="*/ 0 w 2056135"/>
              <a:gd name="connsiteY5" fmla="*/ 1772530 h 1772530"/>
              <a:gd name="connsiteX6" fmla="*/ 2056135 w 2056135"/>
              <a:gd name="connsiteY6" fmla="*/ 1772530 h 1772530"/>
              <a:gd name="connsiteX7" fmla="*/ 1028068 w 2056135"/>
              <a:gd name="connsiteY7" fmla="*/ 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1614" y="1688122"/>
                </a:moveTo>
                <a:cubicBezTo>
                  <a:pt x="741185" y="1688122"/>
                  <a:pt x="513853" y="1460790"/>
                  <a:pt x="513853" y="1180361"/>
                </a:cubicBezTo>
                <a:cubicBezTo>
                  <a:pt x="513853" y="899932"/>
                  <a:pt x="741185" y="672600"/>
                  <a:pt x="1021614" y="672600"/>
                </a:cubicBezTo>
                <a:cubicBezTo>
                  <a:pt x="1302043" y="672600"/>
                  <a:pt x="1529375" y="899932"/>
                  <a:pt x="1529375" y="1180361"/>
                </a:cubicBezTo>
                <a:cubicBezTo>
                  <a:pt x="1529375" y="1460790"/>
                  <a:pt x="1302043" y="1688122"/>
                  <a:pt x="1021614" y="1688122"/>
                </a:cubicBezTo>
                <a:close/>
                <a:moveTo>
                  <a:pt x="0" y="1772530"/>
                </a:moveTo>
                <a:lnTo>
                  <a:pt x="2056135" y="1772530"/>
                </a:lnTo>
                <a:lnTo>
                  <a:pt x="1028068" y="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微软雅黑" pitchFamily="34" charset="-122"/>
            </a:endParaRPr>
          </a:p>
        </p:txBody>
      </p:sp>
      <p:grpSp>
        <p:nvGrpSpPr>
          <p:cNvPr id="10" name="组合 9"/>
          <p:cNvGrpSpPr/>
          <p:nvPr/>
        </p:nvGrpSpPr>
        <p:grpSpPr>
          <a:xfrm>
            <a:off x="9077368" y="5172379"/>
            <a:ext cx="427622" cy="448285"/>
            <a:chOff x="7002627" y="828237"/>
            <a:chExt cx="444697" cy="466185"/>
          </a:xfrm>
          <a:solidFill>
            <a:srgbClr val="433A4B"/>
          </a:solidFill>
          <a:effectLst/>
        </p:grpSpPr>
        <p:sp>
          <p:nvSpPr>
            <p:cNvPr id="11"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2"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3"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4"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5"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6"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7"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18"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nvGrpSpPr>
          <p:cNvPr id="19" name="组合 18"/>
          <p:cNvGrpSpPr>
            <a:grpSpLocks noChangeAspect="1"/>
          </p:cNvGrpSpPr>
          <p:nvPr/>
        </p:nvGrpSpPr>
        <p:grpSpPr>
          <a:xfrm>
            <a:off x="2582411" y="2403305"/>
            <a:ext cx="351981" cy="393631"/>
            <a:chOff x="5999255" y="3275006"/>
            <a:chExt cx="402656" cy="450303"/>
          </a:xfrm>
          <a:solidFill>
            <a:srgbClr val="433A4B"/>
          </a:solidFill>
          <a:effectLst/>
        </p:grpSpPr>
        <p:sp>
          <p:nvSpPr>
            <p:cNvPr id="20"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1"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2"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3"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4"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nvGrpSpPr>
          <p:cNvPr id="25" name="组合 24"/>
          <p:cNvGrpSpPr/>
          <p:nvPr/>
        </p:nvGrpSpPr>
        <p:grpSpPr>
          <a:xfrm>
            <a:off x="4744114" y="5293043"/>
            <a:ext cx="322827" cy="319497"/>
            <a:chOff x="6967126" y="4092464"/>
            <a:chExt cx="453105" cy="448433"/>
          </a:xfrm>
          <a:solidFill>
            <a:srgbClr val="433A4B"/>
          </a:solidFill>
          <a:effectLst/>
        </p:grpSpPr>
        <p:sp>
          <p:nvSpPr>
            <p:cNvPr id="26"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27"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grpSp>
        <p:nvGrpSpPr>
          <p:cNvPr id="28" name="组合 27"/>
          <p:cNvGrpSpPr/>
          <p:nvPr/>
        </p:nvGrpSpPr>
        <p:grpSpPr>
          <a:xfrm>
            <a:off x="6936769" y="2393873"/>
            <a:ext cx="336252" cy="361860"/>
            <a:chOff x="7005429" y="4859473"/>
            <a:chExt cx="466184" cy="501686"/>
          </a:xfrm>
          <a:solidFill>
            <a:srgbClr val="433A4B"/>
          </a:solidFill>
          <a:effectLst/>
        </p:grpSpPr>
        <p:sp>
          <p:nvSpPr>
            <p:cNvPr id="29"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0"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1"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2"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sp>
          <p:nvSpPr>
            <p:cNvPr id="33"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a typeface="微软雅黑" pitchFamily="34" charset="-122"/>
              </a:endParaRPr>
            </a:p>
          </p:txBody>
        </p:sp>
      </p:grpSp>
      <p:sp>
        <p:nvSpPr>
          <p:cNvPr id="34" name="文本框 85"/>
          <p:cNvSpPr txBox="1"/>
          <p:nvPr/>
        </p:nvSpPr>
        <p:spPr>
          <a:xfrm>
            <a:off x="1892572" y="4463769"/>
            <a:ext cx="1826141" cy="830997"/>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p:txBody>
      </p:sp>
      <p:sp>
        <p:nvSpPr>
          <p:cNvPr id="35" name="文本框 86"/>
          <p:cNvSpPr txBox="1"/>
          <p:nvPr/>
        </p:nvSpPr>
        <p:spPr>
          <a:xfrm>
            <a:off x="4094443" y="2585527"/>
            <a:ext cx="1826141" cy="830997"/>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p:txBody>
      </p:sp>
      <p:sp>
        <p:nvSpPr>
          <p:cNvPr id="36" name="文本框 87"/>
          <p:cNvSpPr txBox="1"/>
          <p:nvPr/>
        </p:nvSpPr>
        <p:spPr>
          <a:xfrm>
            <a:off x="6231201" y="4463769"/>
            <a:ext cx="1826141" cy="830997"/>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p:txBody>
      </p:sp>
      <p:sp>
        <p:nvSpPr>
          <p:cNvPr id="37" name="文本框 88"/>
          <p:cNvSpPr txBox="1"/>
          <p:nvPr/>
        </p:nvSpPr>
        <p:spPr>
          <a:xfrm>
            <a:off x="8309549" y="2596961"/>
            <a:ext cx="1826141" cy="830997"/>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a:p>
            <a:pPr lvl="0" algn="ctr"/>
            <a:r>
              <a:rPr lang="zh-CN" altLang="en-US" sz="1600" dirty="0">
                <a:solidFill>
                  <a:srgbClr val="FFFFFF">
                    <a:lumMod val="50000"/>
                  </a:srgbClr>
                </a:solidFill>
                <a:latin typeface="微软雅黑" pitchFamily="34" charset="-122"/>
                <a:ea typeface="微软雅黑" pitchFamily="34" charset="-122"/>
                <a:cs typeface="Lato Regular"/>
              </a:rPr>
              <a:t>点击此处更换文本</a:t>
            </a:r>
            <a:endParaRPr lang="en-US" altLang="zh-CN" sz="1600" dirty="0">
              <a:solidFill>
                <a:srgbClr val="FFFFFF">
                  <a:lumMod val="50000"/>
                </a:srgbClr>
              </a:solidFill>
              <a:latin typeface="微软雅黑" pitchFamily="34" charset="-122"/>
              <a:ea typeface="微软雅黑" pitchFamily="34" charset="-122"/>
              <a:cs typeface="Lato Regular"/>
            </a:endParaRPr>
          </a:p>
        </p:txBody>
      </p:sp>
      <p:cxnSp>
        <p:nvCxnSpPr>
          <p:cNvPr id="38" name="直接连接符 37"/>
          <p:cNvCxnSpPr/>
          <p:nvPr/>
        </p:nvCxnSpPr>
        <p:spPr>
          <a:xfrm>
            <a:off x="2744591" y="3836003"/>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2696795" y="3781510"/>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40" name="椭圆 39"/>
          <p:cNvSpPr>
            <a:spLocks noChangeAspect="1"/>
          </p:cNvSpPr>
          <p:nvPr/>
        </p:nvSpPr>
        <p:spPr>
          <a:xfrm>
            <a:off x="2696795" y="4247106"/>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cxnSp>
        <p:nvCxnSpPr>
          <p:cNvPr id="41" name="直接连接符 40"/>
          <p:cNvCxnSpPr/>
          <p:nvPr/>
        </p:nvCxnSpPr>
        <p:spPr>
          <a:xfrm>
            <a:off x="7087647" y="3842939"/>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42" name="椭圆 41"/>
          <p:cNvSpPr>
            <a:spLocks noChangeAspect="1"/>
          </p:cNvSpPr>
          <p:nvPr/>
        </p:nvSpPr>
        <p:spPr>
          <a:xfrm>
            <a:off x="7039851" y="3674146"/>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43" name="椭圆 42"/>
          <p:cNvSpPr>
            <a:spLocks noChangeAspect="1"/>
          </p:cNvSpPr>
          <p:nvPr/>
        </p:nvSpPr>
        <p:spPr>
          <a:xfrm>
            <a:off x="7039851" y="4254042"/>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cxnSp>
        <p:nvCxnSpPr>
          <p:cNvPr id="44" name="直接连接符 43"/>
          <p:cNvCxnSpPr/>
          <p:nvPr/>
        </p:nvCxnSpPr>
        <p:spPr>
          <a:xfrm>
            <a:off x="4914336" y="3564670"/>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45" name="椭圆 44"/>
          <p:cNvSpPr>
            <a:spLocks noChangeAspect="1"/>
          </p:cNvSpPr>
          <p:nvPr/>
        </p:nvSpPr>
        <p:spPr>
          <a:xfrm>
            <a:off x="4866540" y="3586377"/>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46" name="椭圆 45"/>
          <p:cNvSpPr>
            <a:spLocks noChangeAspect="1"/>
          </p:cNvSpPr>
          <p:nvPr/>
        </p:nvSpPr>
        <p:spPr>
          <a:xfrm>
            <a:off x="4866540" y="4071023"/>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cxnSp>
        <p:nvCxnSpPr>
          <p:cNvPr id="47" name="直接连接符 46"/>
          <p:cNvCxnSpPr/>
          <p:nvPr/>
        </p:nvCxnSpPr>
        <p:spPr>
          <a:xfrm>
            <a:off x="9223819" y="3568348"/>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48" name="椭圆 47"/>
          <p:cNvSpPr>
            <a:spLocks noChangeAspect="1"/>
          </p:cNvSpPr>
          <p:nvPr/>
        </p:nvSpPr>
        <p:spPr>
          <a:xfrm>
            <a:off x="9176023" y="3590055"/>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49" name="椭圆 48"/>
          <p:cNvSpPr>
            <a:spLocks noChangeAspect="1"/>
          </p:cNvSpPr>
          <p:nvPr/>
        </p:nvSpPr>
        <p:spPr>
          <a:xfrm>
            <a:off x="9176023" y="4074701"/>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50" name="TextBox 8"/>
          <p:cNvSpPr txBox="1">
            <a:spLocks noChangeArrowheads="1"/>
          </p:cNvSpPr>
          <p:nvPr/>
        </p:nvSpPr>
        <p:spPr bwMode="auto">
          <a:xfrm>
            <a:off x="4464793" y="89488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成功项目展示</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1000"/>
                                        <p:tgtEl>
                                          <p:spTgt spid="40"/>
                                        </p:tgtEl>
                                      </p:cBhvr>
                                    </p:animEffect>
                                    <p:anim calcmode="lin" valueType="num">
                                      <p:cBhvr>
                                        <p:cTn id="78" dur="1000" fill="hold"/>
                                        <p:tgtEl>
                                          <p:spTgt spid="40"/>
                                        </p:tgtEl>
                                        <p:attrNameLst>
                                          <p:attrName>ppt_x</p:attrName>
                                        </p:attrNameLst>
                                      </p:cBhvr>
                                      <p:tavLst>
                                        <p:tav tm="0">
                                          <p:val>
                                            <p:strVal val="#ppt_x"/>
                                          </p:val>
                                        </p:tav>
                                        <p:tav tm="100000">
                                          <p:val>
                                            <p:strVal val="#ppt_x"/>
                                          </p:val>
                                        </p:tav>
                                      </p:tavLst>
                                    </p:anim>
                                    <p:anim calcmode="lin" valueType="num">
                                      <p:cBhvr>
                                        <p:cTn id="79" dur="1000" fill="hold"/>
                                        <p:tgtEl>
                                          <p:spTgt spid="4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1000"/>
                                        <p:tgtEl>
                                          <p:spTgt spid="41"/>
                                        </p:tgtEl>
                                      </p:cBhvr>
                                    </p:animEffect>
                                    <p:anim calcmode="lin" valueType="num">
                                      <p:cBhvr>
                                        <p:cTn id="83" dur="1000" fill="hold"/>
                                        <p:tgtEl>
                                          <p:spTgt spid="41"/>
                                        </p:tgtEl>
                                        <p:attrNameLst>
                                          <p:attrName>ppt_x</p:attrName>
                                        </p:attrNameLst>
                                      </p:cBhvr>
                                      <p:tavLst>
                                        <p:tav tm="0">
                                          <p:val>
                                            <p:strVal val="#ppt_x"/>
                                          </p:val>
                                        </p:tav>
                                        <p:tav tm="100000">
                                          <p:val>
                                            <p:strVal val="#ppt_x"/>
                                          </p:val>
                                        </p:tav>
                                      </p:tavLst>
                                    </p:anim>
                                    <p:anim calcmode="lin" valueType="num">
                                      <p:cBhvr>
                                        <p:cTn id="84" dur="1000" fill="hold"/>
                                        <p:tgtEl>
                                          <p:spTgt spid="4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1000"/>
                                        <p:tgtEl>
                                          <p:spTgt spid="48"/>
                                        </p:tgtEl>
                                      </p:cBhvr>
                                    </p:animEffect>
                                    <p:anim calcmode="lin" valueType="num">
                                      <p:cBhvr>
                                        <p:cTn id="118" dur="1000" fill="hold"/>
                                        <p:tgtEl>
                                          <p:spTgt spid="48"/>
                                        </p:tgtEl>
                                        <p:attrNameLst>
                                          <p:attrName>ppt_x</p:attrName>
                                        </p:attrNameLst>
                                      </p:cBhvr>
                                      <p:tavLst>
                                        <p:tav tm="0">
                                          <p:val>
                                            <p:strVal val="#ppt_x"/>
                                          </p:val>
                                        </p:tav>
                                        <p:tav tm="100000">
                                          <p:val>
                                            <p:strVal val="#ppt_x"/>
                                          </p:val>
                                        </p:tav>
                                      </p:tavLst>
                                    </p:anim>
                                    <p:anim calcmode="lin" valueType="num">
                                      <p:cBhvr>
                                        <p:cTn id="119" dur="1000" fill="hold"/>
                                        <p:tgtEl>
                                          <p:spTgt spid="4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1000"/>
                                        <p:tgtEl>
                                          <p:spTgt spid="49"/>
                                        </p:tgtEl>
                                      </p:cBhvr>
                                    </p:animEffect>
                                    <p:anim calcmode="lin" valueType="num">
                                      <p:cBhvr>
                                        <p:cTn id="123" dur="1000" fill="hold"/>
                                        <p:tgtEl>
                                          <p:spTgt spid="49"/>
                                        </p:tgtEl>
                                        <p:attrNameLst>
                                          <p:attrName>ppt_x</p:attrName>
                                        </p:attrNameLst>
                                      </p:cBhvr>
                                      <p:tavLst>
                                        <p:tav tm="0">
                                          <p:val>
                                            <p:strVal val="#ppt_x"/>
                                          </p:val>
                                        </p:tav>
                                        <p:tav tm="100000">
                                          <p:val>
                                            <p:strVal val="#ppt_x"/>
                                          </p:val>
                                        </p:tav>
                                      </p:tavLst>
                                    </p:anim>
                                    <p:anim calcmode="lin" valueType="num">
                                      <p:cBhvr>
                                        <p:cTn id="1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34" grpId="0"/>
      <p:bldP spid="35" grpId="0"/>
      <p:bldP spid="36" grpId="0"/>
      <p:bldP spid="37" grpId="0"/>
      <p:bldP spid="39" grpId="0" animBg="1"/>
      <p:bldP spid="40" grpId="0" animBg="1"/>
      <p:bldP spid="42" grpId="0" animBg="1"/>
      <p:bldP spid="43" grpId="0" animBg="1"/>
      <p:bldP spid="45" grpId="0" animBg="1"/>
      <p:bldP spid="46" grpId="0" animBg="1"/>
      <p:bldP spid="48"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6"/>
          <p:cNvSpPr/>
          <p:nvPr/>
        </p:nvSpPr>
        <p:spPr>
          <a:xfrm>
            <a:off x="4316114" y="2266497"/>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微软雅黑" pitchFamily="34" charset="-122"/>
                <a:ea typeface="微软雅黑" pitchFamily="34" charset="-122"/>
                <a:cs typeface="Open Sans" panose="020B0606030504020204" pitchFamily="34" charset="0"/>
              </a:rPr>
              <a:t>S</a:t>
            </a:r>
          </a:p>
        </p:txBody>
      </p:sp>
      <p:sp>
        <p:nvSpPr>
          <p:cNvPr id="7" name="Rounded Rectangle 12"/>
          <p:cNvSpPr/>
          <p:nvPr/>
        </p:nvSpPr>
        <p:spPr>
          <a:xfrm>
            <a:off x="6472472" y="2266497"/>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微软雅黑" pitchFamily="34" charset="-122"/>
                <a:ea typeface="微软雅黑" pitchFamily="34" charset="-122"/>
                <a:cs typeface="Open Sans" panose="020B0606030504020204" pitchFamily="34" charset="0"/>
              </a:rPr>
              <a:t>W</a:t>
            </a:r>
          </a:p>
        </p:txBody>
      </p:sp>
      <p:sp>
        <p:nvSpPr>
          <p:cNvPr id="8" name="Rounded Rectangle 14"/>
          <p:cNvSpPr/>
          <p:nvPr/>
        </p:nvSpPr>
        <p:spPr>
          <a:xfrm>
            <a:off x="4316114" y="4200022"/>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微软雅黑" pitchFamily="34" charset="-122"/>
                <a:ea typeface="微软雅黑" pitchFamily="34" charset="-122"/>
                <a:cs typeface="Open Sans" panose="020B0606030504020204" pitchFamily="34" charset="0"/>
              </a:rPr>
              <a:t>O</a:t>
            </a:r>
          </a:p>
        </p:txBody>
      </p:sp>
      <p:sp>
        <p:nvSpPr>
          <p:cNvPr id="9" name="Rounded Rectangle 16"/>
          <p:cNvSpPr/>
          <p:nvPr/>
        </p:nvSpPr>
        <p:spPr>
          <a:xfrm>
            <a:off x="6472472" y="4200022"/>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微软雅黑" pitchFamily="34" charset="-122"/>
                <a:ea typeface="微软雅黑" pitchFamily="34" charset="-122"/>
                <a:cs typeface="Open Sans" panose="020B0606030504020204" pitchFamily="34" charset="0"/>
              </a:rPr>
              <a:t>T</a:t>
            </a:r>
          </a:p>
        </p:txBody>
      </p:sp>
      <p:sp>
        <p:nvSpPr>
          <p:cNvPr id="10" name="TextBox 14"/>
          <p:cNvSpPr txBox="1"/>
          <p:nvPr/>
        </p:nvSpPr>
        <p:spPr>
          <a:xfrm>
            <a:off x="897685" y="2518076"/>
            <a:ext cx="3322664" cy="1169551"/>
          </a:xfrm>
          <a:prstGeom prst="rect">
            <a:avLst/>
          </a:prstGeom>
          <a:noFill/>
        </p:spPr>
        <p:txBody>
          <a:bodyPr wrap="square" rtlCol="0">
            <a:spAutoFit/>
          </a:bodyPr>
          <a:lstStyle/>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endParaRPr lang="en-US" altLang="zh-CN" sz="1400" dirty="0">
              <a:solidFill>
                <a:schemeClr val="bg1">
                  <a:lumMod val="50000"/>
                </a:schemeClr>
              </a:solidFill>
              <a:latin typeface="微软雅黑" pitchFamily="34" charset="-122"/>
              <a:ea typeface="微软雅黑" pitchFamily="34" charset="-122"/>
              <a:cs typeface="Lato Regular"/>
            </a:endParaRPr>
          </a:p>
        </p:txBody>
      </p:sp>
      <p:sp>
        <p:nvSpPr>
          <p:cNvPr id="11" name="TextBox 15"/>
          <p:cNvSpPr txBox="1"/>
          <p:nvPr/>
        </p:nvSpPr>
        <p:spPr>
          <a:xfrm>
            <a:off x="897685" y="4451601"/>
            <a:ext cx="3322664" cy="954107"/>
          </a:xfrm>
          <a:prstGeom prst="rect">
            <a:avLst/>
          </a:prstGeom>
          <a:noFill/>
        </p:spPr>
        <p:txBody>
          <a:bodyPr wrap="square" rtlCol="0">
            <a:spAutoFit/>
          </a:bodyPr>
          <a:lstStyle/>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pPr algn="r"/>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p:txBody>
      </p:sp>
      <p:sp>
        <p:nvSpPr>
          <p:cNvPr id="12" name="TextBox 16"/>
          <p:cNvSpPr txBox="1"/>
          <p:nvPr/>
        </p:nvSpPr>
        <p:spPr>
          <a:xfrm>
            <a:off x="8051478" y="2518076"/>
            <a:ext cx="3322664" cy="1169551"/>
          </a:xfrm>
          <a:prstGeom prst="rect">
            <a:avLst/>
          </a:prstGeom>
          <a:noFill/>
        </p:spPr>
        <p:txBody>
          <a:bodyPr wrap="square" rtlCol="0">
            <a:spAutoFit/>
          </a:bodyPr>
          <a:lstStyle/>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endParaRPr lang="en-US" altLang="zh-CN" sz="1400" dirty="0">
              <a:solidFill>
                <a:schemeClr val="bg1">
                  <a:lumMod val="50000"/>
                </a:schemeClr>
              </a:solidFill>
              <a:latin typeface="微软雅黑" pitchFamily="34" charset="-122"/>
              <a:ea typeface="微软雅黑" pitchFamily="34" charset="-122"/>
              <a:cs typeface="Lato Regular"/>
            </a:endParaRPr>
          </a:p>
        </p:txBody>
      </p:sp>
      <p:sp>
        <p:nvSpPr>
          <p:cNvPr id="13" name="TextBox 17"/>
          <p:cNvSpPr txBox="1"/>
          <p:nvPr/>
        </p:nvSpPr>
        <p:spPr>
          <a:xfrm>
            <a:off x="8051478" y="4451601"/>
            <a:ext cx="3322664" cy="1169551"/>
          </a:xfrm>
          <a:prstGeom prst="rect">
            <a:avLst/>
          </a:prstGeom>
          <a:noFill/>
        </p:spPr>
        <p:txBody>
          <a:bodyPr wrap="square" rtlCol="0">
            <a:spAutoFit/>
          </a:bodyPr>
          <a:lstStyle/>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endParaRPr lang="en-US" altLang="zh-CN" sz="1400" dirty="0">
              <a:solidFill>
                <a:schemeClr val="bg1">
                  <a:lumMod val="50000"/>
                </a:schemeClr>
              </a:solidFill>
              <a:latin typeface="微软雅黑" pitchFamily="34" charset="-122"/>
              <a:ea typeface="微软雅黑" pitchFamily="34" charset="-122"/>
              <a:cs typeface="Lato Regular"/>
            </a:endParaRPr>
          </a:p>
        </p:txBody>
      </p:sp>
      <p:sp>
        <p:nvSpPr>
          <p:cNvPr id="14" name="TextBox 8"/>
          <p:cNvSpPr txBox="1">
            <a:spLocks noChangeArrowheads="1"/>
          </p:cNvSpPr>
          <p:nvPr/>
        </p:nvSpPr>
        <p:spPr bwMode="auto">
          <a:xfrm>
            <a:off x="4464793" y="894886"/>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成功项目展示</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anim calcmode="lin" valueType="num">
                                      <p:cBhvr>
                                        <p:cTn id="32" dur="250" fill="hold"/>
                                        <p:tgtEl>
                                          <p:spTgt spid="10"/>
                                        </p:tgtEl>
                                        <p:attrNameLst>
                                          <p:attrName>ppt_x</p:attrName>
                                        </p:attrNameLst>
                                      </p:cBhvr>
                                      <p:tavLst>
                                        <p:tav tm="0">
                                          <p:val>
                                            <p:strVal val="#ppt_x"/>
                                          </p:val>
                                        </p:tav>
                                        <p:tav tm="100000">
                                          <p:val>
                                            <p:strVal val="#ppt_x"/>
                                          </p:val>
                                        </p:tav>
                                      </p:tavLst>
                                    </p:anim>
                                    <p:anim calcmode="lin" valueType="num">
                                      <p:cBhvr>
                                        <p:cTn id="33" dur="25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anim calcmode="lin" valueType="num">
                                      <p:cBhvr>
                                        <p:cTn id="38" dur="250" fill="hold"/>
                                        <p:tgtEl>
                                          <p:spTgt spid="11"/>
                                        </p:tgtEl>
                                        <p:attrNameLst>
                                          <p:attrName>ppt_x</p:attrName>
                                        </p:attrNameLst>
                                      </p:cBhvr>
                                      <p:tavLst>
                                        <p:tav tm="0">
                                          <p:val>
                                            <p:strVal val="#ppt_x"/>
                                          </p:val>
                                        </p:tav>
                                        <p:tav tm="100000">
                                          <p:val>
                                            <p:strVal val="#ppt_x"/>
                                          </p:val>
                                        </p:tav>
                                      </p:tavLst>
                                    </p:anim>
                                    <p:anim calcmode="lin" valueType="num">
                                      <p:cBhvr>
                                        <p:cTn id="39" dur="25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anim calcmode="lin" valueType="num">
                                      <p:cBhvr>
                                        <p:cTn id="44" dur="250" fill="hold"/>
                                        <p:tgtEl>
                                          <p:spTgt spid="12"/>
                                        </p:tgtEl>
                                        <p:attrNameLst>
                                          <p:attrName>ppt_x</p:attrName>
                                        </p:attrNameLst>
                                      </p:cBhvr>
                                      <p:tavLst>
                                        <p:tav tm="0">
                                          <p:val>
                                            <p:strVal val="#ppt_x"/>
                                          </p:val>
                                        </p:tav>
                                        <p:tav tm="100000">
                                          <p:val>
                                            <p:strVal val="#ppt_x"/>
                                          </p:val>
                                        </p:tav>
                                      </p:tavLst>
                                    </p:anim>
                                    <p:anim calcmode="lin" valueType="num">
                                      <p:cBhvr>
                                        <p:cTn id="45" dur="25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anim calcmode="lin" valueType="num">
                                      <p:cBhvr>
                                        <p:cTn id="50" dur="250" fill="hold"/>
                                        <p:tgtEl>
                                          <p:spTgt spid="13"/>
                                        </p:tgtEl>
                                        <p:attrNameLst>
                                          <p:attrName>ppt_x</p:attrName>
                                        </p:attrNameLst>
                                      </p:cBhvr>
                                      <p:tavLst>
                                        <p:tav tm="0">
                                          <p:val>
                                            <p:strVal val="#ppt_x"/>
                                          </p:val>
                                        </p:tav>
                                        <p:tav tm="100000">
                                          <p:val>
                                            <p:strVal val="#ppt_x"/>
                                          </p:val>
                                        </p:tav>
                                      </p:tavLst>
                                    </p:anim>
                                    <p:anim calcmode="lin" valueType="num">
                                      <p:cBhvr>
                                        <p:cTn id="51"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_14"/>
          <p:cNvSpPr txBox="1">
            <a:spLocks noChangeArrowheads="1"/>
          </p:cNvSpPr>
          <p:nvPr/>
        </p:nvSpPr>
        <p:spPr bwMode="auto">
          <a:xfrm>
            <a:off x="3622284" y="2229399"/>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200" spc="600" dirty="0">
                <a:solidFill>
                  <a:srgbClr val="433A4B"/>
                </a:solidFill>
                <a:latin typeface="微软雅黑" pitchFamily="34" charset="-122"/>
                <a:ea typeface="微软雅黑" pitchFamily="34" charset="-122"/>
              </a:rPr>
              <a:t>第四章</a:t>
            </a:r>
            <a:endParaRPr lang="zh-CN" sz="4200" spc="600" dirty="0">
              <a:solidFill>
                <a:srgbClr val="433A4B"/>
              </a:solidFill>
              <a:latin typeface="微软雅黑" pitchFamily="34" charset="-122"/>
              <a:ea typeface="微软雅黑" pitchFamily="34" charset="-122"/>
            </a:endParaRPr>
          </a:p>
        </p:txBody>
      </p:sp>
      <p:grpSp>
        <p:nvGrpSpPr>
          <p:cNvPr id="22" name="组合 4"/>
          <p:cNvGrpSpPr/>
          <p:nvPr/>
        </p:nvGrpSpPr>
        <p:grpSpPr bwMode="auto">
          <a:xfrm>
            <a:off x="3271385" y="2824891"/>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cxnSp>
        <p:nvCxnSpPr>
          <p:cNvPr id="26" name="直接连接符 27"/>
          <p:cNvCxnSpPr>
            <a:cxnSpLocks noChangeShapeType="1"/>
          </p:cNvCxnSpPr>
          <p:nvPr/>
        </p:nvCxnSpPr>
        <p:spPr bwMode="auto">
          <a:xfrm>
            <a:off x="4661080" y="2229399"/>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989287"/>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5200" dirty="0">
                <a:solidFill>
                  <a:srgbClr val="433A4B"/>
                </a:solidFill>
                <a:latin typeface="微软雅黑" pitchFamily="34" charset="-122"/>
                <a:ea typeface="微软雅黑" pitchFamily="34" charset="-122"/>
                <a:sym typeface="迷你简剪纸"/>
              </a:rPr>
              <a:t>明年工作计划</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14:presetBounceEnd="5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50000">
                                          <p:cBhvr additive="base">
                                            <p:cTn id="1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5196780" y="2095901"/>
            <a:ext cx="4170763" cy="619754"/>
            <a:chOff x="1491415" y="2438323"/>
            <a:chExt cx="5421780" cy="732230"/>
          </a:xfrm>
        </p:grpSpPr>
        <p:sp>
          <p:nvSpPr>
            <p:cNvPr id="25"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3200" spc="600" dirty="0">
                  <a:solidFill>
                    <a:srgbClr val="433A4B"/>
                  </a:solidFill>
                  <a:latin typeface="Don't Forget" panose="02000000000000000000" pitchFamily="2" charset="0"/>
                  <a:ea typeface="微软雅黑" pitchFamily="34" charset="-122"/>
                </a:rPr>
                <a:t>01</a:t>
              </a:r>
              <a:endParaRPr lang="zh-CN" altLang="zh-CN" sz="3200" spc="600" dirty="0">
                <a:solidFill>
                  <a:srgbClr val="433A4B"/>
                </a:solidFill>
                <a:latin typeface="Don't Forget" panose="02000000000000000000" pitchFamily="2" charset="0"/>
                <a:ea typeface="微软雅黑" pitchFamily="34" charset="-122"/>
              </a:endParaRPr>
            </a:p>
          </p:txBody>
        </p:sp>
        <p:grpSp>
          <p:nvGrpSpPr>
            <p:cNvPr id="26" name="组合 25"/>
            <p:cNvGrpSpPr/>
            <p:nvPr/>
          </p:nvGrpSpPr>
          <p:grpSpPr>
            <a:xfrm>
              <a:off x="2415924" y="2450170"/>
              <a:ext cx="4497271" cy="670383"/>
              <a:chOff x="2533733" y="1343047"/>
              <a:chExt cx="4497271" cy="670383"/>
            </a:xfrm>
          </p:grpSpPr>
          <p:sp>
            <p:nvSpPr>
              <p:cNvPr id="27" name="矩形 26"/>
              <p:cNvSpPr/>
              <p:nvPr/>
            </p:nvSpPr>
            <p:spPr bwMode="auto">
              <a:xfrm>
                <a:off x="2809324" y="1343047"/>
                <a:ext cx="2938766"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微软雅黑" pitchFamily="34" charset="-122"/>
                    <a:ea typeface="微软雅黑" pitchFamily="34" charset="-122"/>
                  </a:rPr>
                  <a:t>年度工作概述</a:t>
                </a:r>
              </a:p>
            </p:txBody>
          </p:sp>
          <p:pic>
            <p:nvPicPr>
              <p:cNvPr id="28"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grpSp>
        <p:nvGrpSpPr>
          <p:cNvPr id="29" name="组合 28"/>
          <p:cNvGrpSpPr/>
          <p:nvPr/>
        </p:nvGrpSpPr>
        <p:grpSpPr>
          <a:xfrm>
            <a:off x="5196780" y="2833992"/>
            <a:ext cx="4170763" cy="619754"/>
            <a:chOff x="1491415" y="2438323"/>
            <a:chExt cx="5421780" cy="732230"/>
          </a:xfrm>
        </p:grpSpPr>
        <p:sp>
          <p:nvSpPr>
            <p:cNvPr id="30"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3200" spc="600" dirty="0">
                  <a:solidFill>
                    <a:srgbClr val="433A4B"/>
                  </a:solidFill>
                  <a:latin typeface="Don't Forget" panose="02000000000000000000" pitchFamily="2" charset="0"/>
                  <a:ea typeface="微软雅黑" pitchFamily="34" charset="-122"/>
                </a:rPr>
                <a:t>02</a:t>
              </a:r>
              <a:endParaRPr lang="zh-CN" altLang="zh-CN" sz="3200" spc="600" dirty="0">
                <a:solidFill>
                  <a:srgbClr val="433A4B"/>
                </a:solidFill>
                <a:latin typeface="Don't Forget" panose="02000000000000000000" pitchFamily="2" charset="0"/>
                <a:ea typeface="微软雅黑" pitchFamily="34" charset="-122"/>
              </a:endParaRPr>
            </a:p>
          </p:txBody>
        </p:sp>
        <p:grpSp>
          <p:nvGrpSpPr>
            <p:cNvPr id="31" name="组合 30"/>
            <p:cNvGrpSpPr/>
            <p:nvPr/>
          </p:nvGrpSpPr>
          <p:grpSpPr>
            <a:xfrm>
              <a:off x="2415924" y="2450170"/>
              <a:ext cx="4497271" cy="670383"/>
              <a:chOff x="2533733" y="1343047"/>
              <a:chExt cx="4497271" cy="670383"/>
            </a:xfrm>
          </p:grpSpPr>
          <p:sp>
            <p:nvSpPr>
              <p:cNvPr id="32" name="矩形 31"/>
              <p:cNvSpPr/>
              <p:nvPr/>
            </p:nvSpPr>
            <p:spPr bwMode="auto">
              <a:xfrm>
                <a:off x="2809324" y="1343047"/>
                <a:ext cx="341892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微软雅黑" pitchFamily="34" charset="-122"/>
                    <a:ea typeface="微软雅黑" pitchFamily="34" charset="-122"/>
                  </a:rPr>
                  <a:t>工作完成情况</a:t>
                </a:r>
              </a:p>
            </p:txBody>
          </p:sp>
          <p:pic>
            <p:nvPicPr>
              <p:cNvPr id="33"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grpSp>
        <p:nvGrpSpPr>
          <p:cNvPr id="34" name="组合 33"/>
          <p:cNvGrpSpPr/>
          <p:nvPr/>
        </p:nvGrpSpPr>
        <p:grpSpPr>
          <a:xfrm>
            <a:off x="5196780" y="3560838"/>
            <a:ext cx="4170763" cy="619754"/>
            <a:chOff x="1491415" y="2438323"/>
            <a:chExt cx="5421780" cy="732230"/>
          </a:xfrm>
        </p:grpSpPr>
        <p:sp>
          <p:nvSpPr>
            <p:cNvPr id="37"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3200" spc="600" dirty="0">
                  <a:solidFill>
                    <a:srgbClr val="433A4B"/>
                  </a:solidFill>
                  <a:latin typeface="Don't Forget" panose="02000000000000000000" pitchFamily="2" charset="0"/>
                  <a:ea typeface="微软雅黑" pitchFamily="34" charset="-122"/>
                </a:rPr>
                <a:t>03</a:t>
              </a:r>
              <a:endParaRPr lang="zh-CN" altLang="zh-CN" sz="3200" spc="600" dirty="0">
                <a:solidFill>
                  <a:srgbClr val="433A4B"/>
                </a:solidFill>
                <a:latin typeface="Don't Forget" panose="02000000000000000000" pitchFamily="2" charset="0"/>
                <a:ea typeface="微软雅黑" pitchFamily="34" charset="-122"/>
              </a:endParaRPr>
            </a:p>
          </p:txBody>
        </p:sp>
        <p:grpSp>
          <p:nvGrpSpPr>
            <p:cNvPr id="38" name="组合 37"/>
            <p:cNvGrpSpPr/>
            <p:nvPr/>
          </p:nvGrpSpPr>
          <p:grpSpPr>
            <a:xfrm>
              <a:off x="2415924" y="2450170"/>
              <a:ext cx="4497271" cy="670383"/>
              <a:chOff x="2533733" y="1343047"/>
              <a:chExt cx="4497271" cy="670383"/>
            </a:xfrm>
          </p:grpSpPr>
          <p:sp>
            <p:nvSpPr>
              <p:cNvPr id="39" name="矩形 38"/>
              <p:cNvSpPr/>
              <p:nvPr/>
            </p:nvSpPr>
            <p:spPr bwMode="auto">
              <a:xfrm>
                <a:off x="2809324" y="1343047"/>
                <a:ext cx="341892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微软雅黑" pitchFamily="34" charset="-122"/>
                    <a:ea typeface="微软雅黑" pitchFamily="34" charset="-122"/>
                  </a:rPr>
                  <a:t>成功项目展示</a:t>
                </a:r>
              </a:p>
            </p:txBody>
          </p:sp>
          <p:pic>
            <p:nvPicPr>
              <p:cNvPr id="59"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grpSp>
        <p:nvGrpSpPr>
          <p:cNvPr id="60" name="组合 59"/>
          <p:cNvGrpSpPr/>
          <p:nvPr/>
        </p:nvGrpSpPr>
        <p:grpSpPr>
          <a:xfrm>
            <a:off x="5196780" y="4269900"/>
            <a:ext cx="4170763" cy="619754"/>
            <a:chOff x="1491415" y="2438323"/>
            <a:chExt cx="5421780" cy="732230"/>
          </a:xfrm>
        </p:grpSpPr>
        <p:sp>
          <p:nvSpPr>
            <p:cNvPr id="61"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3200" spc="600" dirty="0">
                  <a:solidFill>
                    <a:srgbClr val="433A4B"/>
                  </a:solidFill>
                  <a:latin typeface="Don't Forget" panose="02000000000000000000" pitchFamily="2" charset="0"/>
                  <a:ea typeface="微软雅黑" pitchFamily="34" charset="-122"/>
                </a:rPr>
                <a:t>04</a:t>
              </a:r>
              <a:endParaRPr lang="zh-CN" altLang="zh-CN" sz="3200" spc="600" dirty="0">
                <a:solidFill>
                  <a:srgbClr val="433A4B"/>
                </a:solidFill>
                <a:latin typeface="Don't Forget" panose="02000000000000000000" pitchFamily="2" charset="0"/>
                <a:ea typeface="微软雅黑" pitchFamily="34" charset="-122"/>
              </a:endParaRPr>
            </a:p>
          </p:txBody>
        </p:sp>
        <p:grpSp>
          <p:nvGrpSpPr>
            <p:cNvPr id="62" name="组合 61"/>
            <p:cNvGrpSpPr/>
            <p:nvPr/>
          </p:nvGrpSpPr>
          <p:grpSpPr>
            <a:xfrm>
              <a:off x="2415924" y="2450170"/>
              <a:ext cx="4497271" cy="670383"/>
              <a:chOff x="2533733" y="1343047"/>
              <a:chExt cx="4497271" cy="670383"/>
            </a:xfrm>
          </p:grpSpPr>
          <p:sp>
            <p:nvSpPr>
              <p:cNvPr id="63" name="矩形 62"/>
              <p:cNvSpPr/>
              <p:nvPr/>
            </p:nvSpPr>
            <p:spPr bwMode="auto">
              <a:xfrm>
                <a:off x="2809324" y="1343047"/>
                <a:ext cx="341892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微软雅黑" pitchFamily="34" charset="-122"/>
                    <a:ea typeface="微软雅黑" pitchFamily="34" charset="-122"/>
                  </a:rPr>
                  <a:t>明年工作计划</a:t>
                </a:r>
              </a:p>
            </p:txBody>
          </p:sp>
          <p:pic>
            <p:nvPicPr>
              <p:cNvPr id="64" name="图片 63"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sp>
        <p:nvSpPr>
          <p:cNvPr id="65" name="_14"/>
          <p:cNvSpPr txBox="1">
            <a:spLocks noChangeArrowheads="1"/>
          </p:cNvSpPr>
          <p:nvPr/>
        </p:nvSpPr>
        <p:spPr bwMode="auto">
          <a:xfrm>
            <a:off x="3738577" y="2553185"/>
            <a:ext cx="1038796" cy="90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6600" spc="600" dirty="0">
                <a:solidFill>
                  <a:srgbClr val="433A4B"/>
                </a:solidFill>
                <a:latin typeface="微软雅黑" pitchFamily="34" charset="-122"/>
                <a:ea typeface="微软雅黑" pitchFamily="34" charset="-122"/>
              </a:rPr>
              <a:t>目</a:t>
            </a:r>
            <a:endParaRPr lang="zh-CN" sz="6600" spc="600" dirty="0">
              <a:solidFill>
                <a:srgbClr val="433A4B"/>
              </a:solidFill>
              <a:latin typeface="微软雅黑" pitchFamily="34" charset="-122"/>
              <a:ea typeface="微软雅黑" pitchFamily="34" charset="-122"/>
            </a:endParaRPr>
          </a:p>
        </p:txBody>
      </p:sp>
      <p:cxnSp>
        <p:nvCxnSpPr>
          <p:cNvPr id="66" name="直接连接符 27"/>
          <p:cNvCxnSpPr>
            <a:cxnSpLocks noChangeShapeType="1"/>
          </p:cNvCxnSpPr>
          <p:nvPr/>
        </p:nvCxnSpPr>
        <p:spPr bwMode="auto">
          <a:xfrm>
            <a:off x="4836821" y="2225202"/>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68" name="_14"/>
          <p:cNvSpPr txBox="1">
            <a:spLocks noChangeArrowheads="1"/>
          </p:cNvSpPr>
          <p:nvPr/>
        </p:nvSpPr>
        <p:spPr bwMode="auto">
          <a:xfrm>
            <a:off x="3758056" y="3419397"/>
            <a:ext cx="1036984" cy="903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6600" spc="600" dirty="0">
                <a:solidFill>
                  <a:srgbClr val="433A4B"/>
                </a:solidFill>
                <a:latin typeface="微软雅黑" pitchFamily="34" charset="-122"/>
                <a:ea typeface="微软雅黑" pitchFamily="34" charset="-122"/>
              </a:rPr>
              <a:t>录</a:t>
            </a:r>
            <a:endParaRPr lang="zh-CN" altLang="zh-CN" sz="6600" spc="600" dirty="0">
              <a:solidFill>
                <a:srgbClr val="433A4B"/>
              </a:solidFill>
              <a:latin typeface="微软雅黑" pitchFamily="34" charset="-122"/>
              <a:ea typeface="微软雅黑" pitchFamily="34" charset="-122"/>
            </a:endParaRPr>
          </a:p>
        </p:txBody>
      </p:sp>
      <p:grpSp>
        <p:nvGrpSpPr>
          <p:cNvPr id="69" name="组合 4"/>
          <p:cNvGrpSpPr/>
          <p:nvPr/>
        </p:nvGrpSpPr>
        <p:grpSpPr bwMode="auto">
          <a:xfrm>
            <a:off x="3306242" y="2774632"/>
            <a:ext cx="405524" cy="1282900"/>
            <a:chOff x="-16723" y="0"/>
            <a:chExt cx="736803" cy="2506945"/>
          </a:xfrm>
        </p:grpSpPr>
        <p:pic>
          <p:nvPicPr>
            <p:cNvPr id="70" name="图片 5" descr="图片22.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6" descr="图片23.png"/>
            <p:cNvPicPr>
              <a:picLocks noChangeAspect="1" noChangeArrowheads="1"/>
            </p:cNvPicPr>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750"/>
                                            <p:tgtEl>
                                              <p:spTgt spid="6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65"/>
                                            </p:tgtEl>
                                            <p:attrNameLst>
                                              <p:attrName>style.visibility</p:attrName>
                                            </p:attrNameLst>
                                          </p:cBhvr>
                                          <p:to>
                                            <p:strVal val="visible"/>
                                          </p:to>
                                        </p:set>
                                        <p:anim by="(-#ppt_w*2)" calcmode="lin" valueType="num">
                                          <p:cBhvr rctx="PPT">
                                            <p:cTn id="10" dur="625" autoRev="1" fill="hold">
                                              <p:stCondLst>
                                                <p:cond delay="0"/>
                                              </p:stCondLst>
                                            </p:cTn>
                                            <p:tgtEl>
                                              <p:spTgt spid="65"/>
                                            </p:tgtEl>
                                            <p:attrNameLst>
                                              <p:attrName>ppt_w</p:attrName>
                                            </p:attrNameLst>
                                          </p:cBhvr>
                                        </p:anim>
                                        <p:anim by="(#ppt_w*0.50)" calcmode="lin" valueType="num">
                                          <p:cBhvr>
                                            <p:cTn id="11" dur="625" decel="50000" autoRev="1" fill="hold">
                                              <p:stCondLst>
                                                <p:cond delay="0"/>
                                              </p:stCondLst>
                                            </p:cTn>
                                            <p:tgtEl>
                                              <p:spTgt spid="65"/>
                                            </p:tgtEl>
                                            <p:attrNameLst>
                                              <p:attrName>ppt_x</p:attrName>
                                            </p:attrNameLst>
                                          </p:cBhvr>
                                        </p:anim>
                                        <p:anim from="(-#ppt_h/2)" to="(#ppt_y)" calcmode="lin" valueType="num">
                                          <p:cBhvr>
                                            <p:cTn id="12" dur="1250" fill="hold">
                                              <p:stCondLst>
                                                <p:cond delay="0"/>
                                              </p:stCondLst>
                                            </p:cTn>
                                            <p:tgtEl>
                                              <p:spTgt spid="65"/>
                                            </p:tgtEl>
                                            <p:attrNameLst>
                                              <p:attrName>ppt_y</p:attrName>
                                            </p:attrNameLst>
                                          </p:cBhvr>
                                        </p:anim>
                                        <p:animRot by="21600000">
                                          <p:cBhvr>
                                            <p:cTn id="13" dur="1250" fill="hold">
                                              <p:stCondLst>
                                                <p:cond delay="0"/>
                                              </p:stCondLst>
                                            </p:cTn>
                                            <p:tgtEl>
                                              <p:spTgt spid="65"/>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68"/>
                                            </p:tgtEl>
                                            <p:attrNameLst>
                                              <p:attrName>style.visibility</p:attrName>
                                            </p:attrNameLst>
                                          </p:cBhvr>
                                          <p:to>
                                            <p:strVal val="visible"/>
                                          </p:to>
                                        </p:set>
                                        <p:anim by="(-#ppt_w*2)" calcmode="lin" valueType="num">
                                          <p:cBhvr rctx="PPT">
                                            <p:cTn id="16" dur="625" autoRev="1" fill="hold">
                                              <p:stCondLst>
                                                <p:cond delay="0"/>
                                              </p:stCondLst>
                                            </p:cTn>
                                            <p:tgtEl>
                                              <p:spTgt spid="68"/>
                                            </p:tgtEl>
                                            <p:attrNameLst>
                                              <p:attrName>ppt_w</p:attrName>
                                            </p:attrNameLst>
                                          </p:cBhvr>
                                        </p:anim>
                                        <p:anim by="(#ppt_w*0.50)" calcmode="lin" valueType="num">
                                          <p:cBhvr>
                                            <p:cTn id="17" dur="625" decel="50000" autoRev="1" fill="hold">
                                              <p:stCondLst>
                                                <p:cond delay="0"/>
                                              </p:stCondLst>
                                            </p:cTn>
                                            <p:tgtEl>
                                              <p:spTgt spid="68"/>
                                            </p:tgtEl>
                                            <p:attrNameLst>
                                              <p:attrName>ppt_x</p:attrName>
                                            </p:attrNameLst>
                                          </p:cBhvr>
                                        </p:anim>
                                        <p:anim from="(-#ppt_h/2)" to="(#ppt_y)" calcmode="lin" valueType="num">
                                          <p:cBhvr>
                                            <p:cTn id="18" dur="1250" fill="hold">
                                              <p:stCondLst>
                                                <p:cond delay="0"/>
                                              </p:stCondLst>
                                            </p:cTn>
                                            <p:tgtEl>
                                              <p:spTgt spid="68"/>
                                            </p:tgtEl>
                                            <p:attrNameLst>
                                              <p:attrName>ppt_y</p:attrName>
                                            </p:attrNameLst>
                                          </p:cBhvr>
                                        </p:anim>
                                        <p:animRot by="21600000">
                                          <p:cBhvr>
                                            <p:cTn id="19" dur="1250" fill="hold">
                                              <p:stCondLst>
                                                <p:cond delay="0"/>
                                              </p:stCondLst>
                                            </p:cTn>
                                            <p:tgtEl>
                                              <p:spTgt spid="68"/>
                                            </p:tgtEl>
                                            <p:attrNameLst>
                                              <p:attrName>r</p:attrName>
                                            </p:attrNameLst>
                                          </p:cBhvr>
                                        </p:animRot>
                                      </p:childTnLst>
                                    </p:cTn>
                                  </p:par>
                                </p:childTnLst>
                              </p:cTn>
                            </p:par>
                            <p:par>
                              <p:cTn id="20" fill="hold">
                                <p:stCondLst>
                                  <p:cond delay="1250"/>
                                </p:stCondLst>
                                <p:childTnLst>
                                  <p:par>
                                    <p:cTn id="21" presetID="2" presetClass="entr" presetSubtype="4" fill="hold" nodeType="afterEffect" p14:presetBounceEnd="50000">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14:bounceEnd="50000">
                                          <p:cBhvr additive="base">
                                            <p:cTn id="23" dur="500" fill="hold"/>
                                            <p:tgtEl>
                                              <p:spTgt spid="6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69"/>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3250"/>
                                </p:stCondLst>
                                <p:childTnLst>
                                  <p:par>
                                    <p:cTn id="38" presetID="22" presetClass="entr" presetSubtype="8"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750"/>
                                            <p:tgtEl>
                                              <p:spTgt spid="6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65"/>
                                            </p:tgtEl>
                                            <p:attrNameLst>
                                              <p:attrName>style.visibility</p:attrName>
                                            </p:attrNameLst>
                                          </p:cBhvr>
                                          <p:to>
                                            <p:strVal val="visible"/>
                                          </p:to>
                                        </p:set>
                                        <p:anim by="(-#ppt_w*2)" calcmode="lin" valueType="num">
                                          <p:cBhvr rctx="PPT">
                                            <p:cTn id="10" dur="625" autoRev="1" fill="hold">
                                              <p:stCondLst>
                                                <p:cond delay="0"/>
                                              </p:stCondLst>
                                            </p:cTn>
                                            <p:tgtEl>
                                              <p:spTgt spid="65"/>
                                            </p:tgtEl>
                                            <p:attrNameLst>
                                              <p:attrName>ppt_w</p:attrName>
                                            </p:attrNameLst>
                                          </p:cBhvr>
                                        </p:anim>
                                        <p:anim by="(#ppt_w*0.50)" calcmode="lin" valueType="num">
                                          <p:cBhvr>
                                            <p:cTn id="11" dur="625" decel="50000" autoRev="1" fill="hold">
                                              <p:stCondLst>
                                                <p:cond delay="0"/>
                                              </p:stCondLst>
                                            </p:cTn>
                                            <p:tgtEl>
                                              <p:spTgt spid="65"/>
                                            </p:tgtEl>
                                            <p:attrNameLst>
                                              <p:attrName>ppt_x</p:attrName>
                                            </p:attrNameLst>
                                          </p:cBhvr>
                                        </p:anim>
                                        <p:anim from="(-#ppt_h/2)" to="(#ppt_y)" calcmode="lin" valueType="num">
                                          <p:cBhvr>
                                            <p:cTn id="12" dur="1250" fill="hold">
                                              <p:stCondLst>
                                                <p:cond delay="0"/>
                                              </p:stCondLst>
                                            </p:cTn>
                                            <p:tgtEl>
                                              <p:spTgt spid="65"/>
                                            </p:tgtEl>
                                            <p:attrNameLst>
                                              <p:attrName>ppt_y</p:attrName>
                                            </p:attrNameLst>
                                          </p:cBhvr>
                                        </p:anim>
                                        <p:animRot by="21600000">
                                          <p:cBhvr>
                                            <p:cTn id="13" dur="1250" fill="hold">
                                              <p:stCondLst>
                                                <p:cond delay="0"/>
                                              </p:stCondLst>
                                            </p:cTn>
                                            <p:tgtEl>
                                              <p:spTgt spid="65"/>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68"/>
                                            </p:tgtEl>
                                            <p:attrNameLst>
                                              <p:attrName>style.visibility</p:attrName>
                                            </p:attrNameLst>
                                          </p:cBhvr>
                                          <p:to>
                                            <p:strVal val="visible"/>
                                          </p:to>
                                        </p:set>
                                        <p:anim by="(-#ppt_w*2)" calcmode="lin" valueType="num">
                                          <p:cBhvr rctx="PPT">
                                            <p:cTn id="16" dur="625" autoRev="1" fill="hold">
                                              <p:stCondLst>
                                                <p:cond delay="0"/>
                                              </p:stCondLst>
                                            </p:cTn>
                                            <p:tgtEl>
                                              <p:spTgt spid="68"/>
                                            </p:tgtEl>
                                            <p:attrNameLst>
                                              <p:attrName>ppt_w</p:attrName>
                                            </p:attrNameLst>
                                          </p:cBhvr>
                                        </p:anim>
                                        <p:anim by="(#ppt_w*0.50)" calcmode="lin" valueType="num">
                                          <p:cBhvr>
                                            <p:cTn id="17" dur="625" decel="50000" autoRev="1" fill="hold">
                                              <p:stCondLst>
                                                <p:cond delay="0"/>
                                              </p:stCondLst>
                                            </p:cTn>
                                            <p:tgtEl>
                                              <p:spTgt spid="68"/>
                                            </p:tgtEl>
                                            <p:attrNameLst>
                                              <p:attrName>ppt_x</p:attrName>
                                            </p:attrNameLst>
                                          </p:cBhvr>
                                        </p:anim>
                                        <p:anim from="(-#ppt_h/2)" to="(#ppt_y)" calcmode="lin" valueType="num">
                                          <p:cBhvr>
                                            <p:cTn id="18" dur="1250" fill="hold">
                                              <p:stCondLst>
                                                <p:cond delay="0"/>
                                              </p:stCondLst>
                                            </p:cTn>
                                            <p:tgtEl>
                                              <p:spTgt spid="68"/>
                                            </p:tgtEl>
                                            <p:attrNameLst>
                                              <p:attrName>ppt_y</p:attrName>
                                            </p:attrNameLst>
                                          </p:cBhvr>
                                        </p:anim>
                                        <p:animRot by="21600000">
                                          <p:cBhvr>
                                            <p:cTn id="19" dur="1250" fill="hold">
                                              <p:stCondLst>
                                                <p:cond delay="0"/>
                                              </p:stCondLst>
                                            </p:cTn>
                                            <p:tgtEl>
                                              <p:spTgt spid="68"/>
                                            </p:tgtEl>
                                            <p:attrNameLst>
                                              <p:attrName>r</p:attrName>
                                            </p:attrNameLst>
                                          </p:cBhvr>
                                        </p:animRot>
                                      </p:childTnLst>
                                    </p:cTn>
                                  </p:par>
                                </p:childTnLst>
                              </p:cTn>
                            </p:par>
                            <p:par>
                              <p:cTn id="20" fill="hold">
                                <p:stCondLst>
                                  <p:cond delay="1250"/>
                                </p:stCondLst>
                                <p:childTnLst>
                                  <p:par>
                                    <p:cTn id="21" presetID="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3250"/>
                                </p:stCondLst>
                                <p:childTnLst>
                                  <p:par>
                                    <p:cTn id="38" presetID="22" presetClass="entr" presetSubtype="8"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4464793" y="92634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明年工作计划</a:t>
            </a:r>
          </a:p>
        </p:txBody>
      </p:sp>
      <p:grpSp>
        <p:nvGrpSpPr>
          <p:cNvPr id="5" name="8"/>
          <p:cNvGrpSpPr/>
          <p:nvPr/>
        </p:nvGrpSpPr>
        <p:grpSpPr>
          <a:xfrm>
            <a:off x="5942510" y="1869617"/>
            <a:ext cx="4887495" cy="4065680"/>
            <a:chOff x="4943871" y="1701800"/>
            <a:chExt cx="6552804" cy="4390504"/>
          </a:xfrm>
          <a:noFill/>
        </p:grpSpPr>
        <p:sp>
          <p:nvSpPr>
            <p:cNvPr id="7" name="3"/>
            <p:cNvSpPr/>
            <p:nvPr/>
          </p:nvSpPr>
          <p:spPr>
            <a:xfrm>
              <a:off x="5447928" y="1701800"/>
              <a:ext cx="6048747" cy="4390504"/>
            </a:xfrm>
            <a:prstGeom prst="rect">
              <a:avLst/>
            </a:prstGeom>
            <a:grpFill/>
            <a:ln>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50000"/>
                  </a:schemeClr>
                </a:solidFill>
                <a:ea typeface="微软雅黑" pitchFamily="34" charset="-122"/>
              </a:endParaRPr>
            </a:p>
          </p:txBody>
        </p:sp>
        <p:sp>
          <p:nvSpPr>
            <p:cNvPr id="8" name="25"/>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433A4B"/>
            </a:solidFill>
            <a:ln>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50000"/>
                  </a:schemeClr>
                </a:solidFill>
                <a:ea typeface="微软雅黑" pitchFamily="34" charset="-122"/>
              </a:endParaRPr>
            </a:p>
          </p:txBody>
        </p:sp>
      </p:grpSp>
      <p:sp>
        <p:nvSpPr>
          <p:cNvPr id="9" name="TextBox 19"/>
          <p:cNvSpPr txBox="1"/>
          <p:nvPr/>
        </p:nvSpPr>
        <p:spPr>
          <a:xfrm>
            <a:off x="6905532" y="2395966"/>
            <a:ext cx="3155763" cy="246221"/>
          </a:xfrm>
          <a:prstGeom prst="rect">
            <a:avLst/>
          </a:prstGeom>
          <a:noFill/>
        </p:spPr>
        <p:txBody>
          <a:bodyPr wrap="square" lIns="0" tIns="0" rIns="0" bIns="0" rtlCol="0">
            <a:spAutoFit/>
          </a:bodyPr>
          <a:lstStyle/>
          <a:p>
            <a:r>
              <a:rPr lang="zh-CN" altLang="en-US" sz="1600" b="1" dirty="0">
                <a:solidFill>
                  <a:schemeClr val="bg1">
                    <a:lumMod val="50000"/>
                  </a:schemeClr>
                </a:solidFill>
                <a:latin typeface="微软雅黑" pitchFamily="34" charset="-122"/>
                <a:ea typeface="微软雅黑" pitchFamily="34" charset="-122"/>
              </a:rPr>
              <a:t>加入标题描述</a:t>
            </a:r>
          </a:p>
        </p:txBody>
      </p:sp>
      <p:sp>
        <p:nvSpPr>
          <p:cNvPr id="10" name="TextBox 106"/>
          <p:cNvSpPr txBox="1"/>
          <p:nvPr/>
        </p:nvSpPr>
        <p:spPr>
          <a:xfrm>
            <a:off x="6871875" y="3051407"/>
            <a:ext cx="3604419" cy="577081"/>
          </a:xfrm>
          <a:prstGeom prst="rect">
            <a:avLst/>
          </a:prstGeom>
          <a:noFill/>
        </p:spPr>
        <p:txBody>
          <a:bodyPr wrap="square" lIns="0" tIns="0" rIns="0" bIns="0" rtlCol="0">
            <a:spAutoFit/>
          </a:bodyPr>
          <a:lstStyle/>
          <a:p>
            <a:pPr algn="just">
              <a:lnSpc>
                <a:spcPts val="1500"/>
              </a:lnSpc>
            </a:pPr>
            <a:r>
              <a:rPr lang="zh-CN" altLang="en-US" sz="1050" dirty="0">
                <a:solidFill>
                  <a:schemeClr val="bg1">
                    <a:lumMod val="50000"/>
                  </a:schemeClr>
                </a:solidFill>
                <a:latin typeface="微软雅黑" pitchFamily="34" charset="-122"/>
                <a:ea typeface="微软雅黑" pitchFamily="34" charset="-122"/>
              </a:rPr>
              <a:t>点击输入简要文字内容，文字内容需概括精炼，言简意赅的说明该分项专业设计</a:t>
            </a:r>
            <a:r>
              <a:rPr lang="en-US" altLang="zh-CN" sz="1050" dirty="0">
                <a:solidFill>
                  <a:schemeClr val="bg1">
                    <a:lumMod val="50000"/>
                  </a:schemeClr>
                </a:solidFill>
                <a:latin typeface="微软雅黑" pitchFamily="34" charset="-122"/>
                <a:ea typeface="微软雅黑" pitchFamily="34" charset="-122"/>
              </a:rPr>
              <a:t>……</a:t>
            </a:r>
            <a:r>
              <a:rPr lang="zh-CN" altLang="en-US" sz="1050" dirty="0">
                <a:solidFill>
                  <a:schemeClr val="bg1">
                    <a:lumMod val="50000"/>
                  </a:schemeClr>
                </a:solidFill>
                <a:latin typeface="微软雅黑" pitchFamily="34" charset="-122"/>
                <a:ea typeface="微软雅黑" pitchFamily="34" charset="-122"/>
              </a:rPr>
              <a:t>输入简要文字内容，文字内容需概括精炼，言简意赅的说明该分项内容。</a:t>
            </a:r>
            <a:endParaRPr lang="en-US" altLang="zh-CN" sz="1050" dirty="0">
              <a:solidFill>
                <a:schemeClr val="bg1">
                  <a:lumMod val="50000"/>
                </a:schemeClr>
              </a:solidFill>
              <a:latin typeface="微软雅黑" pitchFamily="34" charset="-122"/>
              <a:ea typeface="微软雅黑" pitchFamily="34" charset="-122"/>
            </a:endParaRPr>
          </a:p>
        </p:txBody>
      </p:sp>
      <p:sp>
        <p:nvSpPr>
          <p:cNvPr id="11" name="TextBox 19"/>
          <p:cNvSpPr txBox="1"/>
          <p:nvPr/>
        </p:nvSpPr>
        <p:spPr>
          <a:xfrm>
            <a:off x="6905532" y="4122715"/>
            <a:ext cx="3155763" cy="246221"/>
          </a:xfrm>
          <a:prstGeom prst="rect">
            <a:avLst/>
          </a:prstGeom>
          <a:noFill/>
        </p:spPr>
        <p:txBody>
          <a:bodyPr wrap="square" lIns="0" tIns="0" rIns="0" bIns="0" rtlCol="0">
            <a:spAutoFit/>
          </a:bodyPr>
          <a:lstStyle/>
          <a:p>
            <a:r>
              <a:rPr lang="zh-CN" altLang="en-US" sz="1600" b="1" dirty="0">
                <a:solidFill>
                  <a:schemeClr val="bg1">
                    <a:lumMod val="50000"/>
                  </a:schemeClr>
                </a:solidFill>
                <a:latin typeface="微软雅黑" pitchFamily="34" charset="-122"/>
                <a:ea typeface="微软雅黑" pitchFamily="34" charset="-122"/>
              </a:rPr>
              <a:t>加入标题描述</a:t>
            </a:r>
          </a:p>
        </p:txBody>
      </p:sp>
      <p:sp>
        <p:nvSpPr>
          <p:cNvPr id="12" name="TextBox 106"/>
          <p:cNvSpPr txBox="1"/>
          <p:nvPr/>
        </p:nvSpPr>
        <p:spPr>
          <a:xfrm>
            <a:off x="6871875" y="4721231"/>
            <a:ext cx="3604419" cy="577081"/>
          </a:xfrm>
          <a:prstGeom prst="rect">
            <a:avLst/>
          </a:prstGeom>
          <a:noFill/>
        </p:spPr>
        <p:txBody>
          <a:bodyPr wrap="square" lIns="0" tIns="0" rIns="0" bIns="0" rtlCol="0">
            <a:spAutoFit/>
          </a:bodyPr>
          <a:lstStyle/>
          <a:p>
            <a:pPr algn="just">
              <a:lnSpc>
                <a:spcPts val="1500"/>
              </a:lnSpc>
            </a:pPr>
            <a:r>
              <a:rPr lang="zh-CN" altLang="en-US" sz="1050" dirty="0">
                <a:solidFill>
                  <a:schemeClr val="bg1">
                    <a:lumMod val="50000"/>
                  </a:schemeClr>
                </a:solidFill>
                <a:latin typeface="微软雅黑" pitchFamily="34" charset="-122"/>
                <a:ea typeface="微软雅黑" pitchFamily="34" charset="-122"/>
              </a:rPr>
              <a:t>点击输入简要文字内容，文字内容需概括精炼，言简意赅的说明该分项专业设计</a:t>
            </a:r>
            <a:r>
              <a:rPr lang="en-US" altLang="zh-CN" sz="1050" dirty="0">
                <a:solidFill>
                  <a:schemeClr val="bg1">
                    <a:lumMod val="50000"/>
                  </a:schemeClr>
                </a:solidFill>
                <a:latin typeface="微软雅黑" pitchFamily="34" charset="-122"/>
                <a:ea typeface="微软雅黑" pitchFamily="34" charset="-122"/>
              </a:rPr>
              <a:t>……</a:t>
            </a:r>
            <a:r>
              <a:rPr lang="zh-CN" altLang="en-US" sz="1050" dirty="0">
                <a:solidFill>
                  <a:schemeClr val="bg1">
                    <a:lumMod val="50000"/>
                  </a:schemeClr>
                </a:solidFill>
                <a:latin typeface="微软雅黑" pitchFamily="34" charset="-122"/>
                <a:ea typeface="微软雅黑" pitchFamily="34" charset="-122"/>
              </a:rPr>
              <a:t>输入简要文字内容，文字内容需概括精炼，言简意赅的说明该分项内容。</a:t>
            </a:r>
            <a:endParaRPr lang="en-US" altLang="zh-CN" sz="1050" dirty="0">
              <a:solidFill>
                <a:schemeClr val="bg1">
                  <a:lumMod val="50000"/>
                </a:schemeClr>
              </a:solidFill>
              <a:latin typeface="微软雅黑" pitchFamily="34" charset="-122"/>
              <a:ea typeface="微软雅黑" pitchFamily="34" charset="-122"/>
            </a:endParaRPr>
          </a:p>
        </p:txBody>
      </p:sp>
      <p:cxnSp>
        <p:nvCxnSpPr>
          <p:cNvPr id="13" name="30"/>
          <p:cNvCxnSpPr/>
          <p:nvPr/>
        </p:nvCxnSpPr>
        <p:spPr>
          <a:xfrm>
            <a:off x="6939076" y="2869888"/>
            <a:ext cx="3364838" cy="5"/>
          </a:xfrm>
          <a:prstGeom prst="line">
            <a:avLst/>
          </a:prstGeom>
          <a:ln w="12700">
            <a:solidFill>
              <a:srgbClr val="433A4B"/>
            </a:solidFill>
            <a:prstDash val="dash"/>
          </a:ln>
        </p:spPr>
        <p:style>
          <a:lnRef idx="1">
            <a:schemeClr val="accent1"/>
          </a:lnRef>
          <a:fillRef idx="0">
            <a:schemeClr val="accent1"/>
          </a:fillRef>
          <a:effectRef idx="0">
            <a:schemeClr val="accent1"/>
          </a:effectRef>
          <a:fontRef idx="minor">
            <a:schemeClr val="tx1"/>
          </a:fontRef>
        </p:style>
      </p:cxnSp>
      <p:cxnSp>
        <p:nvCxnSpPr>
          <p:cNvPr id="14" name="31"/>
          <p:cNvCxnSpPr/>
          <p:nvPr/>
        </p:nvCxnSpPr>
        <p:spPr>
          <a:xfrm>
            <a:off x="6939076" y="4590348"/>
            <a:ext cx="3364838" cy="5"/>
          </a:xfrm>
          <a:prstGeom prst="line">
            <a:avLst/>
          </a:prstGeom>
          <a:ln w="12700">
            <a:solidFill>
              <a:srgbClr val="433A4B"/>
            </a:solidFill>
            <a:prstDash val="dash"/>
          </a:ln>
        </p:spPr>
        <p:style>
          <a:lnRef idx="1">
            <a:schemeClr val="accent1"/>
          </a:lnRef>
          <a:fillRef idx="0">
            <a:schemeClr val="accent1"/>
          </a:fillRef>
          <a:effectRef idx="0">
            <a:schemeClr val="accent1"/>
          </a:effectRef>
          <a:fontRef idx="minor">
            <a:schemeClr val="tx1"/>
          </a:fontRef>
        </p:style>
      </p:cxnSp>
      <p:sp>
        <p:nvSpPr>
          <p:cNvPr id="15" name="Rectangle 3"/>
          <p:cNvSpPr/>
          <p:nvPr/>
        </p:nvSpPr>
        <p:spPr>
          <a:xfrm flipH="1">
            <a:off x="1464328" y="1869617"/>
            <a:ext cx="4163378" cy="4065680"/>
          </a:xfrm>
          <a:prstGeom prst="rect">
            <a:avLst/>
          </a:prstGeom>
          <a:blipFill dpi="0" rotWithShape="1">
            <a:blip r:embed="rId4"/>
            <a:srcRect/>
            <a:tile tx="0" ty="0" sx="42000" sy="42000" flip="none" algn="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solidFill>
                <a:schemeClr val="bg1">
                  <a:lumMod val="50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389527" y="2103778"/>
            <a:ext cx="11410587" cy="3368916"/>
            <a:chOff x="847" y="2370724"/>
            <a:chExt cx="12191153" cy="3599374"/>
          </a:xfrm>
        </p:grpSpPr>
        <p:sp>
          <p:nvSpPr>
            <p:cNvPr id="7" name="矩形 16"/>
            <p:cNvSpPr>
              <a:spLocks noChangeArrowheads="1"/>
            </p:cNvSpPr>
            <p:nvPr/>
          </p:nvSpPr>
          <p:spPr bwMode="auto">
            <a:xfrm>
              <a:off x="847" y="2371024"/>
              <a:ext cx="6095153" cy="1745459"/>
            </a:xfrm>
            <a:prstGeom prst="rect">
              <a:avLst/>
            </a:prstGeom>
            <a:solidFill>
              <a:srgbClr val="433A4B"/>
            </a:solidFill>
            <a:ln w="9525">
              <a:noFill/>
              <a:miter lim="800000"/>
            </a:ln>
          </p:spPr>
          <p:txBody>
            <a:bodyPr anchor="ctr"/>
            <a:lstStyle/>
            <a:p>
              <a:pPr algn="ctr" eaLnBrk="1" hangingPunct="1">
                <a:buFont typeface="Arial" pitchFamily="34" charset="0"/>
                <a:buNone/>
              </a:pPr>
              <a:endParaRPr lang="zh-CN" altLang="en-US">
                <a:solidFill>
                  <a:srgbClr val="FFFFFF"/>
                </a:solidFill>
                <a:ea typeface="微软雅黑" pitchFamily="34" charset="-122"/>
              </a:endParaRPr>
            </a:p>
          </p:txBody>
        </p:sp>
        <p:sp>
          <p:nvSpPr>
            <p:cNvPr id="8" name="矩形 7"/>
            <p:cNvSpPr>
              <a:spLocks noChangeArrowheads="1"/>
            </p:cNvSpPr>
            <p:nvPr/>
          </p:nvSpPr>
          <p:spPr bwMode="auto">
            <a:xfrm>
              <a:off x="6096000" y="2370724"/>
              <a:ext cx="6096000" cy="1745754"/>
            </a:xfrm>
            <a:prstGeom prst="rect">
              <a:avLst/>
            </a:prstGeom>
            <a:solidFill>
              <a:srgbClr val="433A4B">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itchFamily="34" charset="0"/>
                <a:buNone/>
              </a:pPr>
              <a:endParaRPr lang="zh-CN" altLang="en-US" dirty="0">
                <a:solidFill>
                  <a:srgbClr val="FFFFFF"/>
                </a:solidFill>
                <a:ea typeface="微软雅黑" pitchFamily="34" charset="-122"/>
              </a:endParaRPr>
            </a:p>
          </p:txBody>
        </p:sp>
        <p:sp>
          <p:nvSpPr>
            <p:cNvPr id="9" name="椭圆 18"/>
            <p:cNvSpPr>
              <a:spLocks noChangeArrowheads="1"/>
            </p:cNvSpPr>
            <p:nvPr/>
          </p:nvSpPr>
          <p:spPr bwMode="auto">
            <a:xfrm>
              <a:off x="979488" y="4218874"/>
              <a:ext cx="1089025" cy="1089025"/>
            </a:xfrm>
            <a:prstGeom prst="ellipse">
              <a:avLst/>
            </a:prstGeom>
            <a:solidFill>
              <a:srgbClr val="433A4B"/>
            </a:solidFill>
            <a:ln>
              <a:noFill/>
            </a:ln>
          </p:spPr>
          <p:txBody>
            <a:bodyPr anchor="ctr"/>
            <a:lstStyle/>
            <a:p>
              <a:pPr algn="ctr" eaLnBrk="1" hangingPunct="1">
                <a:buFont typeface="Arial" pitchFamily="34" charset="0"/>
                <a:buNone/>
              </a:pPr>
              <a:endParaRPr lang="zh-CN" altLang="en-US">
                <a:solidFill>
                  <a:srgbClr val="FFFFFF"/>
                </a:solidFill>
                <a:ea typeface="微软雅黑" pitchFamily="34" charset="-122"/>
              </a:endParaRPr>
            </a:p>
          </p:txBody>
        </p:sp>
        <p:sp>
          <p:nvSpPr>
            <p:cNvPr id="10" name="椭圆 31"/>
            <p:cNvSpPr>
              <a:spLocks noChangeArrowheads="1"/>
            </p:cNvSpPr>
            <p:nvPr/>
          </p:nvSpPr>
          <p:spPr bwMode="auto">
            <a:xfrm>
              <a:off x="5511800" y="4218874"/>
              <a:ext cx="1089025" cy="1089025"/>
            </a:xfrm>
            <a:prstGeom prst="ellipse">
              <a:avLst/>
            </a:prstGeom>
            <a:solidFill>
              <a:srgbClr val="433A4B"/>
            </a:solidFill>
            <a:ln>
              <a:noFill/>
            </a:ln>
          </p:spPr>
          <p:txBody>
            <a:bodyPr anchor="ctr"/>
            <a:lstStyle/>
            <a:p>
              <a:pPr algn="ctr" eaLnBrk="1" hangingPunct="1">
                <a:buFont typeface="Arial" pitchFamily="34" charset="0"/>
                <a:buNone/>
              </a:pPr>
              <a:endParaRPr lang="zh-CN" altLang="en-US">
                <a:solidFill>
                  <a:srgbClr val="FFFFFF"/>
                </a:solidFill>
                <a:ea typeface="微软雅黑" pitchFamily="34" charset="-122"/>
              </a:endParaRPr>
            </a:p>
          </p:txBody>
        </p:sp>
        <p:sp>
          <p:nvSpPr>
            <p:cNvPr id="11" name="椭圆 32"/>
            <p:cNvSpPr>
              <a:spLocks noChangeArrowheads="1"/>
            </p:cNvSpPr>
            <p:nvPr/>
          </p:nvSpPr>
          <p:spPr bwMode="auto">
            <a:xfrm>
              <a:off x="10045700" y="4218874"/>
              <a:ext cx="1087438" cy="1089025"/>
            </a:xfrm>
            <a:prstGeom prst="ellipse">
              <a:avLst/>
            </a:prstGeom>
            <a:solidFill>
              <a:srgbClr val="433A4B"/>
            </a:solidFill>
            <a:ln>
              <a:noFill/>
            </a:ln>
          </p:spPr>
          <p:txBody>
            <a:bodyPr anchor="ctr"/>
            <a:lstStyle/>
            <a:p>
              <a:pPr algn="ctr" eaLnBrk="1" hangingPunct="1">
                <a:buFont typeface="Arial" pitchFamily="34" charset="0"/>
                <a:buNone/>
              </a:pPr>
              <a:endParaRPr lang="zh-CN" altLang="en-US">
                <a:solidFill>
                  <a:srgbClr val="FFFFFF"/>
                </a:solidFill>
                <a:ea typeface="微软雅黑" pitchFamily="34" charset="-122"/>
              </a:endParaRPr>
            </a:p>
          </p:txBody>
        </p:sp>
        <p:sp>
          <p:nvSpPr>
            <p:cNvPr id="12" name="文本框 28"/>
            <p:cNvSpPr txBox="1">
              <a:spLocks noChangeArrowheads="1"/>
            </p:cNvSpPr>
            <p:nvPr/>
          </p:nvSpPr>
          <p:spPr bwMode="auto">
            <a:xfrm>
              <a:off x="2497138" y="2742499"/>
              <a:ext cx="1255712" cy="39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800">
                  <a:solidFill>
                    <a:schemeClr val="bg1"/>
                  </a:solidFill>
                  <a:latin typeface="微软雅黑" pitchFamily="34" charset="-122"/>
                  <a:ea typeface="微软雅黑" pitchFamily="34" charset="-122"/>
                </a:rPr>
                <a:t>标题内容</a:t>
              </a:r>
            </a:p>
          </p:txBody>
        </p:sp>
        <p:sp>
          <p:nvSpPr>
            <p:cNvPr id="13" name="文本框 34"/>
            <p:cNvSpPr txBox="1">
              <a:spLocks noChangeArrowheads="1"/>
            </p:cNvSpPr>
            <p:nvPr/>
          </p:nvSpPr>
          <p:spPr bwMode="auto">
            <a:xfrm>
              <a:off x="2492375" y="3166361"/>
              <a:ext cx="2522538" cy="78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400">
                  <a:solidFill>
                    <a:schemeClr val="bg1"/>
                  </a:solidFill>
                  <a:latin typeface="微软雅黑" pitchFamily="34" charset="-122"/>
                  <a:ea typeface="微软雅黑" pitchFamily="34" charset="-122"/>
                </a:rPr>
                <a:t>内容描述内容描述内容描述内容描述内容描述内容描述内容</a:t>
              </a:r>
            </a:p>
          </p:txBody>
        </p:sp>
        <p:sp>
          <p:nvSpPr>
            <p:cNvPr id="14" name="文本框 35"/>
            <p:cNvSpPr txBox="1">
              <a:spLocks noChangeArrowheads="1"/>
            </p:cNvSpPr>
            <p:nvPr/>
          </p:nvSpPr>
          <p:spPr bwMode="auto">
            <a:xfrm>
              <a:off x="8439150" y="2761549"/>
              <a:ext cx="1255713" cy="39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1800">
                  <a:solidFill>
                    <a:schemeClr val="bg1"/>
                  </a:solidFill>
                  <a:latin typeface="微软雅黑" pitchFamily="34" charset="-122"/>
                  <a:ea typeface="微软雅黑" pitchFamily="34" charset="-122"/>
                </a:rPr>
                <a:t>标题内容</a:t>
              </a:r>
            </a:p>
          </p:txBody>
        </p:sp>
        <p:sp>
          <p:nvSpPr>
            <p:cNvPr id="15" name="文本框 36"/>
            <p:cNvSpPr txBox="1">
              <a:spLocks noChangeArrowheads="1"/>
            </p:cNvSpPr>
            <p:nvPr/>
          </p:nvSpPr>
          <p:spPr bwMode="auto">
            <a:xfrm>
              <a:off x="7056438" y="3152074"/>
              <a:ext cx="2520951" cy="78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400">
                  <a:solidFill>
                    <a:schemeClr val="bg1"/>
                  </a:solidFill>
                  <a:latin typeface="微软雅黑" pitchFamily="34" charset="-122"/>
                  <a:ea typeface="微软雅黑" pitchFamily="34" charset="-122"/>
                </a:rPr>
                <a:t>内容描述内容描述内容描述内  容描述内容描述内容描述内容</a:t>
              </a:r>
            </a:p>
          </p:txBody>
        </p:sp>
        <p:pic>
          <p:nvPicPr>
            <p:cNvPr id="16" name="Grou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038" y="4403024"/>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47"/>
            <p:cNvSpPr>
              <a:spLocks noChangeArrowheads="1"/>
            </p:cNvSpPr>
            <p:nvPr/>
          </p:nvSpPr>
          <p:spPr bwMode="auto">
            <a:xfrm>
              <a:off x="276282" y="5411086"/>
              <a:ext cx="3090748" cy="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buFont typeface="Arial" pitchFamily="34" charset="0"/>
                <a:buNone/>
              </a:pPr>
              <a:r>
                <a:rPr lang="zh-CN" altLang="en-US" sz="1400" dirty="0">
                  <a:solidFill>
                    <a:schemeClr val="bg1">
                      <a:lumMod val="50000"/>
                    </a:schemeClr>
                  </a:solidFill>
                  <a:latin typeface="微软雅黑" pitchFamily="34" charset="-122"/>
                  <a:ea typeface="微软雅黑" pitchFamily="34" charset="-122"/>
                </a:rPr>
                <a:t>内容填在这里，内容填在这里</a:t>
              </a:r>
              <a:endParaRPr lang="en-US" altLang="zh-CN" sz="1400" dirty="0">
                <a:solidFill>
                  <a:schemeClr val="bg1">
                    <a:lumMod val="50000"/>
                  </a:schemeClr>
                </a:solidFill>
                <a:latin typeface="微软雅黑" pitchFamily="34" charset="-122"/>
                <a:ea typeface="微软雅黑" pitchFamily="34" charset="-122"/>
              </a:endParaRPr>
            </a:p>
            <a:p>
              <a:pPr algn="just" eaLnBrk="1" hangingPunct="1">
                <a:buFont typeface="Arial" pitchFamily="34" charset="0"/>
                <a:buNone/>
              </a:pPr>
              <a:r>
                <a:rPr lang="zh-CN" altLang="en-US" sz="1400" dirty="0">
                  <a:solidFill>
                    <a:schemeClr val="bg1">
                      <a:lumMod val="50000"/>
                    </a:schemeClr>
                  </a:solidFill>
                  <a:latin typeface="微软雅黑" pitchFamily="34" charset="-122"/>
                  <a:ea typeface="微软雅黑" pitchFamily="34" charset="-122"/>
                </a:rPr>
                <a:t>内容填在这里，内容填在这里</a:t>
              </a:r>
            </a:p>
          </p:txBody>
        </p:sp>
        <p:sp>
          <p:nvSpPr>
            <p:cNvPr id="18" name="矩形 48"/>
            <p:cNvSpPr>
              <a:spLocks noChangeArrowheads="1"/>
            </p:cNvSpPr>
            <p:nvPr/>
          </p:nvSpPr>
          <p:spPr bwMode="auto">
            <a:xfrm>
              <a:off x="4586208" y="5411086"/>
              <a:ext cx="3092609" cy="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buFont typeface="Arial" pitchFamily="34" charset="0"/>
                <a:buNone/>
              </a:pPr>
              <a:r>
                <a:rPr lang="zh-CN" altLang="en-US" sz="1400">
                  <a:solidFill>
                    <a:schemeClr val="bg1">
                      <a:lumMod val="50000"/>
                    </a:schemeClr>
                  </a:solidFill>
                  <a:latin typeface="微软雅黑" pitchFamily="34" charset="-122"/>
                  <a:ea typeface="微软雅黑" pitchFamily="34" charset="-122"/>
                </a:rPr>
                <a:t>内容填在这里，内容填在这里</a:t>
              </a:r>
              <a:endParaRPr lang="en-US" altLang="zh-CN" sz="1400">
                <a:solidFill>
                  <a:schemeClr val="bg1">
                    <a:lumMod val="50000"/>
                  </a:schemeClr>
                </a:solidFill>
                <a:latin typeface="微软雅黑" pitchFamily="34" charset="-122"/>
                <a:ea typeface="微软雅黑" pitchFamily="34" charset="-122"/>
              </a:endParaRPr>
            </a:p>
            <a:p>
              <a:pPr algn="just" eaLnBrk="1" hangingPunct="1">
                <a:buFont typeface="Arial" pitchFamily="34" charset="0"/>
                <a:buNone/>
              </a:pPr>
              <a:r>
                <a:rPr lang="zh-CN" altLang="en-US" sz="1400">
                  <a:solidFill>
                    <a:schemeClr val="bg1">
                      <a:lumMod val="50000"/>
                    </a:schemeClr>
                  </a:solidFill>
                  <a:latin typeface="微软雅黑" pitchFamily="34" charset="-122"/>
                  <a:ea typeface="微软雅黑" pitchFamily="34" charset="-122"/>
                </a:rPr>
                <a:t>内容填在这里，内容填在这里</a:t>
              </a:r>
            </a:p>
          </p:txBody>
        </p:sp>
        <p:sp>
          <p:nvSpPr>
            <p:cNvPr id="19" name="矩形 49"/>
            <p:cNvSpPr>
              <a:spLocks noChangeArrowheads="1"/>
            </p:cNvSpPr>
            <p:nvPr/>
          </p:nvSpPr>
          <p:spPr bwMode="auto">
            <a:xfrm>
              <a:off x="9044046" y="5411086"/>
              <a:ext cx="3090748" cy="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buFont typeface="Arial" pitchFamily="34" charset="0"/>
                <a:buNone/>
              </a:pPr>
              <a:r>
                <a:rPr lang="zh-CN" altLang="en-US" sz="1400">
                  <a:solidFill>
                    <a:schemeClr val="bg1">
                      <a:lumMod val="50000"/>
                    </a:schemeClr>
                  </a:solidFill>
                  <a:latin typeface="微软雅黑" pitchFamily="34" charset="-122"/>
                  <a:ea typeface="微软雅黑" pitchFamily="34" charset="-122"/>
                </a:rPr>
                <a:t>内容填在这里，内容填在这里</a:t>
              </a:r>
              <a:endParaRPr lang="en-US" altLang="zh-CN" sz="1400">
                <a:solidFill>
                  <a:schemeClr val="bg1">
                    <a:lumMod val="50000"/>
                  </a:schemeClr>
                </a:solidFill>
                <a:latin typeface="微软雅黑" pitchFamily="34" charset="-122"/>
                <a:ea typeface="微软雅黑" pitchFamily="34" charset="-122"/>
              </a:endParaRPr>
            </a:p>
            <a:p>
              <a:pPr algn="just" eaLnBrk="1" hangingPunct="1">
                <a:buFont typeface="Arial" pitchFamily="34" charset="0"/>
                <a:buNone/>
              </a:pPr>
              <a:r>
                <a:rPr lang="zh-CN" altLang="en-US" sz="1400">
                  <a:solidFill>
                    <a:schemeClr val="bg1">
                      <a:lumMod val="50000"/>
                    </a:schemeClr>
                  </a:solidFill>
                  <a:latin typeface="微软雅黑" pitchFamily="34" charset="-122"/>
                  <a:ea typeface="微软雅黑" pitchFamily="34" charset="-122"/>
                </a:rPr>
                <a:t>内容填在这里，内容填在这里</a:t>
              </a:r>
            </a:p>
          </p:txBody>
        </p:sp>
        <p:cxnSp>
          <p:nvCxnSpPr>
            <p:cNvPr id="20" name="曲线连接符 52"/>
            <p:cNvCxnSpPr>
              <a:cxnSpLocks noChangeShapeType="1"/>
              <a:stCxn id="13" idx="2"/>
            </p:cNvCxnSpPr>
            <p:nvPr/>
          </p:nvCxnSpPr>
          <p:spPr bwMode="auto">
            <a:xfrm rot="5400000">
              <a:off x="2507165" y="3516905"/>
              <a:ext cx="807830" cy="1685130"/>
            </a:xfrm>
            <a:prstGeom prst="curvedConnector2">
              <a:avLst/>
            </a:prstGeom>
            <a:noFill/>
            <a:ln w="6350">
              <a:solidFill>
                <a:srgbClr val="7F7F7F"/>
              </a:solidFill>
              <a:prstDash val="sysDash"/>
              <a:round/>
              <a:tailEnd type="triangle" w="med" len="med"/>
            </a:ln>
            <a:extLst>
              <a:ext uri="{909E8E84-426E-40DD-AFC4-6F175D3DCCD1}">
                <a14:hiddenFill xmlns:a14="http://schemas.microsoft.com/office/drawing/2010/main">
                  <a:noFill/>
                </a14:hiddenFill>
              </a:ext>
            </a:extLst>
          </p:spPr>
        </p:cxnSp>
        <p:cxnSp>
          <p:nvCxnSpPr>
            <p:cNvPr id="21" name="曲线连接符 53"/>
            <p:cNvCxnSpPr>
              <a:cxnSpLocks noChangeShapeType="1"/>
            </p:cNvCxnSpPr>
            <p:nvPr/>
          </p:nvCxnSpPr>
          <p:spPr bwMode="auto">
            <a:xfrm rot="16200000" flipH="1">
              <a:off x="8621713" y="3418774"/>
              <a:ext cx="1074737" cy="1684337"/>
            </a:xfrm>
            <a:prstGeom prst="curvedConnector2">
              <a:avLst/>
            </a:prstGeom>
            <a:noFill/>
            <a:ln w="6350">
              <a:solidFill>
                <a:srgbClr val="7F7F7F"/>
              </a:solidFill>
              <a:prstDash val="sysDash"/>
              <a:round/>
              <a:tailEnd type="triangle" w="med" len="med"/>
            </a:ln>
            <a:extLst>
              <a:ext uri="{909E8E84-426E-40DD-AFC4-6F175D3DCCD1}">
                <a14:hiddenFill xmlns:a14="http://schemas.microsoft.com/office/drawing/2010/main">
                  <a:noFill/>
                </a14:hiddenFill>
              </a:ext>
            </a:extLst>
          </p:spPr>
        </p:cxnSp>
        <p:pic>
          <p:nvPicPr>
            <p:cNvPr id="22" name="Group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038" y="4109336"/>
              <a:ext cx="596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4"/>
            <p:cNvGrpSpPr/>
            <p:nvPr/>
          </p:nvGrpSpPr>
          <p:grpSpPr bwMode="auto">
            <a:xfrm>
              <a:off x="10285413" y="4441124"/>
              <a:ext cx="565150" cy="644525"/>
              <a:chOff x="0" y="0"/>
              <a:chExt cx="551" cy="628"/>
            </a:xfrm>
          </p:grpSpPr>
          <p:sp>
            <p:nvSpPr>
              <p:cNvPr id="24" name="Line 15"/>
              <p:cNvSpPr>
                <a:spLocks noChangeShapeType="1"/>
              </p:cNvSpPr>
              <p:nvPr/>
            </p:nvSpPr>
            <p:spPr bwMode="auto">
              <a:xfrm>
                <a:off x="0" y="0"/>
                <a:ext cx="0" cy="0"/>
              </a:xfrm>
              <a:prstGeom prst="line">
                <a:avLst/>
              </a:prstGeom>
              <a:noFill/>
              <a:ln w="15875">
                <a:solidFill>
                  <a:srgbClr val="449FDB"/>
                </a:solidFill>
                <a:round/>
              </a:ln>
              <a:extLst>
                <a:ext uri="{909E8E84-426E-40DD-AFC4-6F175D3DCCD1}">
                  <a14:hiddenFill xmlns:a14="http://schemas.microsoft.com/office/drawing/2010/main">
                    <a:noFill/>
                  </a14:hiddenFill>
                </a:ext>
              </a:extLst>
            </p:spPr>
            <p:txBody>
              <a:bodyPr/>
              <a:lstStyle/>
              <a:p>
                <a:endParaRPr lang="zh-CN" altLang="en-US">
                  <a:ea typeface="微软雅黑" pitchFamily="34" charset="-122"/>
                </a:endParaRPr>
              </a:p>
            </p:txBody>
          </p:sp>
          <p:sp>
            <p:nvSpPr>
              <p:cNvPr id="25" name="Freeform 16"/>
              <p:cNvSpPr>
                <a:spLocks noEditPoints="1"/>
              </p:cNvSpPr>
              <p:nvPr/>
            </p:nvSpPr>
            <p:spPr bwMode="auto">
              <a:xfrm>
                <a:off x="79" y="0"/>
                <a:ext cx="472" cy="628"/>
              </a:xfrm>
              <a:custGeom>
                <a:avLst/>
                <a:gdLst>
                  <a:gd name="T0" fmla="*/ 18554 w 197"/>
                  <a:gd name="T1" fmla="*/ 27078 h 263"/>
                  <a:gd name="T2" fmla="*/ 28042 w 197"/>
                  <a:gd name="T3" fmla="*/ 17785 h 263"/>
                  <a:gd name="T4" fmla="*/ 18554 w 197"/>
                  <a:gd name="T5" fmla="*/ 8685 h 263"/>
                  <a:gd name="T6" fmla="*/ 9232 w 197"/>
                  <a:gd name="T7" fmla="*/ 17785 h 263"/>
                  <a:gd name="T8" fmla="*/ 18554 w 197"/>
                  <a:gd name="T9" fmla="*/ 27078 h 263"/>
                  <a:gd name="T10" fmla="*/ 18554 w 197"/>
                  <a:gd name="T11" fmla="*/ 10172 h 263"/>
                  <a:gd name="T12" fmla="*/ 26463 w 197"/>
                  <a:gd name="T13" fmla="*/ 17785 h 263"/>
                  <a:gd name="T14" fmla="*/ 18554 w 197"/>
                  <a:gd name="T15" fmla="*/ 25624 h 263"/>
                  <a:gd name="T16" fmla="*/ 10810 w 197"/>
                  <a:gd name="T17" fmla="*/ 17785 h 263"/>
                  <a:gd name="T18" fmla="*/ 18554 w 197"/>
                  <a:gd name="T19" fmla="*/ 10172 h 263"/>
                  <a:gd name="T20" fmla="*/ 18554 w 197"/>
                  <a:gd name="T21" fmla="*/ 0 h 263"/>
                  <a:gd name="T22" fmla="*/ 0 w 197"/>
                  <a:gd name="T23" fmla="*/ 18336 h 263"/>
                  <a:gd name="T24" fmla="*/ 16120 w 197"/>
                  <a:gd name="T25" fmla="*/ 47432 h 263"/>
                  <a:gd name="T26" fmla="*/ 18554 w 197"/>
                  <a:gd name="T27" fmla="*/ 48767 h 263"/>
                  <a:gd name="T28" fmla="*/ 18719 w 197"/>
                  <a:gd name="T29" fmla="*/ 48767 h 263"/>
                  <a:gd name="T30" fmla="*/ 21154 w 197"/>
                  <a:gd name="T31" fmla="*/ 47432 h 263"/>
                  <a:gd name="T32" fmla="*/ 37274 w 197"/>
                  <a:gd name="T33" fmla="*/ 18336 h 263"/>
                  <a:gd name="T34" fmla="*/ 18554 w 197"/>
                  <a:gd name="T35" fmla="*/ 0 h 263"/>
                  <a:gd name="T36" fmla="*/ 18719 w 197"/>
                  <a:gd name="T37" fmla="*/ 45419 h 263"/>
                  <a:gd name="T38" fmla="*/ 18554 w 197"/>
                  <a:gd name="T39" fmla="*/ 45579 h 263"/>
                  <a:gd name="T40" fmla="*/ 18317 w 197"/>
                  <a:gd name="T41" fmla="*/ 45419 h 263"/>
                  <a:gd name="T42" fmla="*/ 2997 w 197"/>
                  <a:gd name="T43" fmla="*/ 18336 h 263"/>
                  <a:gd name="T44" fmla="*/ 18554 w 197"/>
                  <a:gd name="T45" fmla="*/ 2954 h 263"/>
                  <a:gd name="T46" fmla="*/ 34276 w 197"/>
                  <a:gd name="T47" fmla="*/ 18336 h 263"/>
                  <a:gd name="T48" fmla="*/ 18719 w 197"/>
                  <a:gd name="T49" fmla="*/ 45419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263">
                    <a:moveTo>
                      <a:pt x="98" y="146"/>
                    </a:moveTo>
                    <a:cubicBezTo>
                      <a:pt x="126" y="146"/>
                      <a:pt x="148" y="124"/>
                      <a:pt x="148" y="96"/>
                    </a:cubicBezTo>
                    <a:cubicBezTo>
                      <a:pt x="148" y="69"/>
                      <a:pt x="126" y="47"/>
                      <a:pt x="98" y="47"/>
                    </a:cubicBezTo>
                    <a:cubicBezTo>
                      <a:pt x="71" y="47"/>
                      <a:pt x="49" y="69"/>
                      <a:pt x="49" y="96"/>
                    </a:cubicBezTo>
                    <a:cubicBezTo>
                      <a:pt x="49" y="124"/>
                      <a:pt x="71" y="146"/>
                      <a:pt x="98" y="146"/>
                    </a:cubicBezTo>
                    <a:close/>
                    <a:moveTo>
                      <a:pt x="98" y="55"/>
                    </a:moveTo>
                    <a:cubicBezTo>
                      <a:pt x="121" y="55"/>
                      <a:pt x="140" y="74"/>
                      <a:pt x="140" y="96"/>
                    </a:cubicBezTo>
                    <a:cubicBezTo>
                      <a:pt x="140" y="119"/>
                      <a:pt x="121" y="138"/>
                      <a:pt x="98" y="138"/>
                    </a:cubicBezTo>
                    <a:cubicBezTo>
                      <a:pt x="76" y="138"/>
                      <a:pt x="57" y="119"/>
                      <a:pt x="57" y="96"/>
                    </a:cubicBezTo>
                    <a:cubicBezTo>
                      <a:pt x="57" y="74"/>
                      <a:pt x="76" y="55"/>
                      <a:pt x="98" y="55"/>
                    </a:cubicBezTo>
                    <a:close/>
                    <a:moveTo>
                      <a:pt x="98" y="0"/>
                    </a:moveTo>
                    <a:cubicBezTo>
                      <a:pt x="44" y="0"/>
                      <a:pt x="0" y="44"/>
                      <a:pt x="0" y="99"/>
                    </a:cubicBezTo>
                    <a:cubicBezTo>
                      <a:pt x="0" y="156"/>
                      <a:pt x="49" y="215"/>
                      <a:pt x="85" y="256"/>
                    </a:cubicBezTo>
                    <a:cubicBezTo>
                      <a:pt x="85" y="256"/>
                      <a:pt x="91" y="263"/>
                      <a:pt x="98" y="263"/>
                    </a:cubicBezTo>
                    <a:cubicBezTo>
                      <a:pt x="98" y="263"/>
                      <a:pt x="99" y="263"/>
                      <a:pt x="99" y="263"/>
                    </a:cubicBezTo>
                    <a:cubicBezTo>
                      <a:pt x="106" y="263"/>
                      <a:pt x="112" y="256"/>
                      <a:pt x="112" y="256"/>
                    </a:cubicBezTo>
                    <a:cubicBezTo>
                      <a:pt x="148" y="215"/>
                      <a:pt x="197" y="156"/>
                      <a:pt x="197" y="99"/>
                    </a:cubicBezTo>
                    <a:cubicBezTo>
                      <a:pt x="197" y="44"/>
                      <a:pt x="153" y="0"/>
                      <a:pt x="98" y="0"/>
                    </a:cubicBezTo>
                    <a:close/>
                    <a:moveTo>
                      <a:pt x="99" y="245"/>
                    </a:moveTo>
                    <a:cubicBezTo>
                      <a:pt x="99" y="246"/>
                      <a:pt x="99" y="246"/>
                      <a:pt x="98" y="246"/>
                    </a:cubicBezTo>
                    <a:cubicBezTo>
                      <a:pt x="98" y="246"/>
                      <a:pt x="98" y="246"/>
                      <a:pt x="97" y="245"/>
                    </a:cubicBezTo>
                    <a:cubicBezTo>
                      <a:pt x="67" y="211"/>
                      <a:pt x="16" y="152"/>
                      <a:pt x="16" y="99"/>
                    </a:cubicBezTo>
                    <a:cubicBezTo>
                      <a:pt x="16" y="53"/>
                      <a:pt x="53" y="16"/>
                      <a:pt x="98" y="16"/>
                    </a:cubicBezTo>
                    <a:cubicBezTo>
                      <a:pt x="144" y="16"/>
                      <a:pt x="181" y="53"/>
                      <a:pt x="181" y="99"/>
                    </a:cubicBezTo>
                    <a:cubicBezTo>
                      <a:pt x="181" y="152"/>
                      <a:pt x="130" y="211"/>
                      <a:pt x="99" y="24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itchFamily="34" charset="-122"/>
                </a:endParaRPr>
              </a:p>
            </p:txBody>
          </p:sp>
        </p:grpSp>
      </p:grpSp>
      <p:sp>
        <p:nvSpPr>
          <p:cNvPr id="26" name="TextBox 8"/>
          <p:cNvSpPr txBox="1">
            <a:spLocks noChangeArrowheads="1"/>
          </p:cNvSpPr>
          <p:nvPr/>
        </p:nvSpPr>
        <p:spPr bwMode="auto">
          <a:xfrm>
            <a:off x="4464793" y="92634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明年工作计划</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27"/>
          <p:cNvGrpSpPr/>
          <p:nvPr/>
        </p:nvGrpSpPr>
        <p:grpSpPr>
          <a:xfrm>
            <a:off x="5651500" y="2024740"/>
            <a:ext cx="1524000" cy="1524000"/>
            <a:chOff x="4800600" y="1276350"/>
            <a:chExt cx="1143000" cy="1143000"/>
          </a:xfrm>
          <a:solidFill>
            <a:srgbClr val="56A9CB"/>
          </a:solidFill>
        </p:grpSpPr>
        <p:sp>
          <p:nvSpPr>
            <p:cNvPr id="7" name="Rounded Rectangle 28"/>
            <p:cNvSpPr/>
            <p:nvPr/>
          </p:nvSpPr>
          <p:spPr>
            <a:xfrm>
              <a:off x="4800600" y="1276350"/>
              <a:ext cx="1143000" cy="1143000"/>
            </a:xfrm>
            <a:prstGeom prst="roundRect">
              <a:avLst>
                <a:gd name="adj" fmla="val 8667"/>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微软雅黑" pitchFamily="34" charset="-122"/>
                <a:ea typeface="微软雅黑" pitchFamily="34" charset="-122"/>
              </a:endParaRPr>
            </a:p>
          </p:txBody>
        </p:sp>
        <p:grpSp>
          <p:nvGrpSpPr>
            <p:cNvPr id="8" name="Group 60"/>
            <p:cNvGrpSpPr/>
            <p:nvPr/>
          </p:nvGrpSpPr>
          <p:grpSpPr>
            <a:xfrm>
              <a:off x="5029198" y="1504950"/>
              <a:ext cx="685800" cy="685800"/>
              <a:chOff x="4381500" y="2925763"/>
              <a:chExt cx="363538" cy="293688"/>
            </a:xfrm>
            <a:grpFill/>
          </p:grpSpPr>
          <p:sp>
            <p:nvSpPr>
              <p:cNvPr id="9" name="Freeform 818"/>
              <p:cNvSpPr/>
              <p:nvPr/>
            </p:nvSpPr>
            <p:spPr bwMode="auto">
              <a:xfrm>
                <a:off x="4570413" y="3076575"/>
                <a:ext cx="82550" cy="142875"/>
              </a:xfrm>
              <a:custGeom>
                <a:avLst/>
                <a:gdLst/>
                <a:ahLst/>
                <a:cxnLst>
                  <a:cxn ang="0">
                    <a:pos x="18" y="0"/>
                  </a:cxn>
                  <a:cxn ang="0">
                    <a:pos x="5" y="0"/>
                  </a:cxn>
                  <a:cxn ang="0">
                    <a:pos x="0" y="4"/>
                  </a:cxn>
                  <a:cxn ang="0">
                    <a:pos x="0" y="36"/>
                  </a:cxn>
                  <a:cxn ang="0">
                    <a:pos x="5" y="40"/>
                  </a:cxn>
                  <a:cxn ang="0">
                    <a:pos x="18" y="40"/>
                  </a:cxn>
                  <a:cxn ang="0">
                    <a:pos x="23" y="36"/>
                  </a:cxn>
                  <a:cxn ang="0">
                    <a:pos x="23" y="4"/>
                  </a:cxn>
                  <a:cxn ang="0">
                    <a:pos x="18" y="0"/>
                  </a:cxn>
                </a:cxnLst>
                <a:rect l="0" t="0" r="r" b="b"/>
                <a:pathLst>
                  <a:path w="23" h="40">
                    <a:moveTo>
                      <a:pt x="18" y="0"/>
                    </a:moveTo>
                    <a:cubicBezTo>
                      <a:pt x="5" y="0"/>
                      <a:pt x="5" y="0"/>
                      <a:pt x="5" y="0"/>
                    </a:cubicBezTo>
                    <a:cubicBezTo>
                      <a:pt x="2" y="0"/>
                      <a:pt x="0" y="2"/>
                      <a:pt x="0" y="4"/>
                    </a:cubicBezTo>
                    <a:cubicBezTo>
                      <a:pt x="0" y="36"/>
                      <a:pt x="0" y="36"/>
                      <a:pt x="0" y="36"/>
                    </a:cubicBezTo>
                    <a:cubicBezTo>
                      <a:pt x="0" y="38"/>
                      <a:pt x="2" y="40"/>
                      <a:pt x="5" y="40"/>
                    </a:cubicBezTo>
                    <a:cubicBezTo>
                      <a:pt x="18" y="40"/>
                      <a:pt x="18" y="40"/>
                      <a:pt x="18" y="40"/>
                    </a:cubicBezTo>
                    <a:cubicBezTo>
                      <a:pt x="21" y="40"/>
                      <a:pt x="23" y="38"/>
                      <a:pt x="23" y="36"/>
                    </a:cubicBezTo>
                    <a:cubicBezTo>
                      <a:pt x="23" y="4"/>
                      <a:pt x="23" y="4"/>
                      <a:pt x="23" y="4"/>
                    </a:cubicBezTo>
                    <a:cubicBezTo>
                      <a:pt x="23" y="2"/>
                      <a:pt x="21" y="0"/>
                      <a:pt x="18"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10" name="Freeform 819"/>
              <p:cNvSpPr/>
              <p:nvPr/>
            </p:nvSpPr>
            <p:spPr bwMode="auto">
              <a:xfrm>
                <a:off x="4667250" y="2925763"/>
                <a:ext cx="77788" cy="293688"/>
              </a:xfrm>
              <a:custGeom>
                <a:avLst/>
                <a:gdLst/>
                <a:ahLst/>
                <a:cxnLst>
                  <a:cxn ang="0">
                    <a:pos x="5" y="82"/>
                  </a:cxn>
                  <a:cxn ang="0">
                    <a:pos x="18" y="82"/>
                  </a:cxn>
                  <a:cxn ang="0">
                    <a:pos x="22" y="78"/>
                  </a:cxn>
                  <a:cxn ang="0">
                    <a:pos x="22" y="4"/>
                  </a:cxn>
                  <a:cxn ang="0">
                    <a:pos x="18" y="0"/>
                  </a:cxn>
                  <a:cxn ang="0">
                    <a:pos x="5" y="0"/>
                  </a:cxn>
                  <a:cxn ang="0">
                    <a:pos x="0" y="4"/>
                  </a:cxn>
                  <a:cxn ang="0">
                    <a:pos x="0" y="46"/>
                  </a:cxn>
                  <a:cxn ang="0">
                    <a:pos x="0" y="78"/>
                  </a:cxn>
                  <a:cxn ang="0">
                    <a:pos x="5" y="82"/>
                  </a:cxn>
                </a:cxnLst>
                <a:rect l="0" t="0" r="r" b="b"/>
                <a:pathLst>
                  <a:path w="22" h="82">
                    <a:moveTo>
                      <a:pt x="5" y="82"/>
                    </a:moveTo>
                    <a:cubicBezTo>
                      <a:pt x="18" y="82"/>
                      <a:pt x="18" y="82"/>
                      <a:pt x="18" y="82"/>
                    </a:cubicBezTo>
                    <a:cubicBezTo>
                      <a:pt x="20" y="82"/>
                      <a:pt x="22" y="80"/>
                      <a:pt x="22" y="78"/>
                    </a:cubicBezTo>
                    <a:cubicBezTo>
                      <a:pt x="22" y="4"/>
                      <a:pt x="22" y="4"/>
                      <a:pt x="22" y="4"/>
                    </a:cubicBezTo>
                    <a:cubicBezTo>
                      <a:pt x="22" y="2"/>
                      <a:pt x="20" y="0"/>
                      <a:pt x="18" y="0"/>
                    </a:cubicBezTo>
                    <a:cubicBezTo>
                      <a:pt x="5" y="0"/>
                      <a:pt x="5" y="0"/>
                      <a:pt x="5" y="0"/>
                    </a:cubicBezTo>
                    <a:cubicBezTo>
                      <a:pt x="2" y="0"/>
                      <a:pt x="0" y="2"/>
                      <a:pt x="0" y="4"/>
                    </a:cubicBezTo>
                    <a:cubicBezTo>
                      <a:pt x="0" y="46"/>
                      <a:pt x="0" y="46"/>
                      <a:pt x="0" y="46"/>
                    </a:cubicBezTo>
                    <a:cubicBezTo>
                      <a:pt x="0" y="78"/>
                      <a:pt x="0" y="78"/>
                      <a:pt x="0" y="78"/>
                    </a:cubicBezTo>
                    <a:cubicBezTo>
                      <a:pt x="0" y="80"/>
                      <a:pt x="2" y="82"/>
                      <a:pt x="5" y="82"/>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11" name="Freeform 820"/>
              <p:cNvSpPr/>
              <p:nvPr/>
            </p:nvSpPr>
            <p:spPr bwMode="auto">
              <a:xfrm>
                <a:off x="4478338" y="3008313"/>
                <a:ext cx="77788" cy="211138"/>
              </a:xfrm>
              <a:custGeom>
                <a:avLst/>
                <a:gdLst/>
                <a:ahLst/>
                <a:cxnLst>
                  <a:cxn ang="0">
                    <a:pos x="18" y="0"/>
                  </a:cxn>
                  <a:cxn ang="0">
                    <a:pos x="4" y="0"/>
                  </a:cxn>
                  <a:cxn ang="0">
                    <a:pos x="0" y="5"/>
                  </a:cxn>
                  <a:cxn ang="0">
                    <a:pos x="0" y="42"/>
                  </a:cxn>
                  <a:cxn ang="0">
                    <a:pos x="0" y="55"/>
                  </a:cxn>
                  <a:cxn ang="0">
                    <a:pos x="4" y="59"/>
                  </a:cxn>
                  <a:cxn ang="0">
                    <a:pos x="18" y="59"/>
                  </a:cxn>
                  <a:cxn ang="0">
                    <a:pos x="22" y="55"/>
                  </a:cxn>
                  <a:cxn ang="0">
                    <a:pos x="22" y="23"/>
                  </a:cxn>
                  <a:cxn ang="0">
                    <a:pos x="22" y="5"/>
                  </a:cxn>
                  <a:cxn ang="0">
                    <a:pos x="18" y="0"/>
                  </a:cxn>
                </a:cxnLst>
                <a:rect l="0" t="0" r="r" b="b"/>
                <a:pathLst>
                  <a:path w="22" h="59">
                    <a:moveTo>
                      <a:pt x="18"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8" y="59"/>
                      <a:pt x="18" y="59"/>
                      <a:pt x="18" y="59"/>
                    </a:cubicBezTo>
                    <a:cubicBezTo>
                      <a:pt x="20" y="59"/>
                      <a:pt x="22" y="57"/>
                      <a:pt x="22" y="55"/>
                    </a:cubicBezTo>
                    <a:cubicBezTo>
                      <a:pt x="22" y="23"/>
                      <a:pt x="22" y="23"/>
                      <a:pt x="22" y="23"/>
                    </a:cubicBezTo>
                    <a:cubicBezTo>
                      <a:pt x="22" y="5"/>
                      <a:pt x="22" y="5"/>
                      <a:pt x="22" y="5"/>
                    </a:cubicBezTo>
                    <a:cubicBezTo>
                      <a:pt x="22" y="2"/>
                      <a:pt x="20" y="0"/>
                      <a:pt x="18"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12" name="Freeform 821"/>
              <p:cNvSpPr/>
              <p:nvPr/>
            </p:nvSpPr>
            <p:spPr bwMode="auto">
              <a:xfrm>
                <a:off x="4381500" y="3144838"/>
                <a:ext cx="82550" cy="74613"/>
              </a:xfrm>
              <a:custGeom>
                <a:avLst/>
                <a:gdLst/>
                <a:ahLst/>
                <a:cxnLst>
                  <a:cxn ang="0">
                    <a:pos x="18" y="0"/>
                  </a:cxn>
                  <a:cxn ang="0">
                    <a:pos x="5" y="0"/>
                  </a:cxn>
                  <a:cxn ang="0">
                    <a:pos x="0" y="4"/>
                  </a:cxn>
                  <a:cxn ang="0">
                    <a:pos x="0" y="17"/>
                  </a:cxn>
                  <a:cxn ang="0">
                    <a:pos x="5" y="21"/>
                  </a:cxn>
                  <a:cxn ang="0">
                    <a:pos x="18" y="21"/>
                  </a:cxn>
                  <a:cxn ang="0">
                    <a:pos x="23" y="17"/>
                  </a:cxn>
                  <a:cxn ang="0">
                    <a:pos x="23" y="4"/>
                  </a:cxn>
                  <a:cxn ang="0">
                    <a:pos x="18" y="0"/>
                  </a:cxn>
                </a:cxnLst>
                <a:rect l="0" t="0" r="r" b="b"/>
                <a:pathLst>
                  <a:path w="23"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1" y="21"/>
                      <a:pt x="23" y="19"/>
                      <a:pt x="23" y="17"/>
                    </a:cubicBezTo>
                    <a:cubicBezTo>
                      <a:pt x="23" y="4"/>
                      <a:pt x="23" y="4"/>
                      <a:pt x="23" y="4"/>
                    </a:cubicBezTo>
                    <a:cubicBezTo>
                      <a:pt x="23" y="2"/>
                      <a:pt x="21" y="0"/>
                      <a:pt x="18"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grpSp>
      </p:grpSp>
      <p:grpSp>
        <p:nvGrpSpPr>
          <p:cNvPr id="13" name="Group 34"/>
          <p:cNvGrpSpPr/>
          <p:nvPr/>
        </p:nvGrpSpPr>
        <p:grpSpPr>
          <a:xfrm>
            <a:off x="7378700" y="2024740"/>
            <a:ext cx="1524000" cy="1524000"/>
            <a:chOff x="6096000" y="1276350"/>
            <a:chExt cx="1143000" cy="1143000"/>
          </a:xfrm>
          <a:solidFill>
            <a:srgbClr val="56A9CB"/>
          </a:solidFill>
        </p:grpSpPr>
        <p:sp>
          <p:nvSpPr>
            <p:cNvPr id="14" name="Rounded Rectangle 35"/>
            <p:cNvSpPr/>
            <p:nvPr/>
          </p:nvSpPr>
          <p:spPr>
            <a:xfrm>
              <a:off x="6096000" y="1276350"/>
              <a:ext cx="1143000" cy="1143000"/>
            </a:xfrm>
            <a:prstGeom prst="roundRect">
              <a:avLst>
                <a:gd name="adj" fmla="val 8667"/>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微软雅黑" pitchFamily="34" charset="-122"/>
                <a:ea typeface="微软雅黑" pitchFamily="34" charset="-122"/>
              </a:endParaRPr>
            </a:p>
          </p:txBody>
        </p:sp>
        <p:grpSp>
          <p:nvGrpSpPr>
            <p:cNvPr id="15" name="Group 65"/>
            <p:cNvGrpSpPr/>
            <p:nvPr/>
          </p:nvGrpSpPr>
          <p:grpSpPr>
            <a:xfrm>
              <a:off x="6259417" y="1417733"/>
              <a:ext cx="838200" cy="762000"/>
              <a:chOff x="6051550" y="2911475"/>
              <a:chExt cx="382588" cy="322263"/>
            </a:xfrm>
            <a:grpFill/>
          </p:grpSpPr>
          <p:sp>
            <p:nvSpPr>
              <p:cNvPr id="16" name="Freeform 823"/>
              <p:cNvSpPr>
                <a:spLocks noEditPoints="1"/>
              </p:cNvSpPr>
              <p:nvPr/>
            </p:nvSpPr>
            <p:spPr bwMode="auto">
              <a:xfrm>
                <a:off x="6080125" y="2911475"/>
                <a:ext cx="320675" cy="236538"/>
              </a:xfrm>
              <a:custGeom>
                <a:avLst/>
                <a:gdLst/>
                <a:ahLst/>
                <a:cxnLst>
                  <a:cxn ang="0">
                    <a:pos x="6" y="66"/>
                  </a:cxn>
                  <a:cxn ang="0">
                    <a:pos x="85" y="66"/>
                  </a:cxn>
                  <a:cxn ang="0">
                    <a:pos x="90" y="60"/>
                  </a:cxn>
                  <a:cxn ang="0">
                    <a:pos x="90" y="6"/>
                  </a:cxn>
                  <a:cxn ang="0">
                    <a:pos x="85" y="0"/>
                  </a:cxn>
                  <a:cxn ang="0">
                    <a:pos x="6" y="0"/>
                  </a:cxn>
                  <a:cxn ang="0">
                    <a:pos x="0" y="6"/>
                  </a:cxn>
                  <a:cxn ang="0">
                    <a:pos x="0" y="60"/>
                  </a:cxn>
                  <a:cxn ang="0">
                    <a:pos x="6" y="66"/>
                  </a:cxn>
                  <a:cxn ang="0">
                    <a:pos x="7" y="10"/>
                  </a:cxn>
                  <a:cxn ang="0">
                    <a:pos x="10" y="6"/>
                  </a:cxn>
                  <a:cxn ang="0">
                    <a:pos x="80" y="6"/>
                  </a:cxn>
                  <a:cxn ang="0">
                    <a:pos x="84" y="10"/>
                  </a:cxn>
                  <a:cxn ang="0">
                    <a:pos x="84" y="56"/>
                  </a:cxn>
                  <a:cxn ang="0">
                    <a:pos x="80" y="59"/>
                  </a:cxn>
                  <a:cxn ang="0">
                    <a:pos x="10" y="59"/>
                  </a:cxn>
                  <a:cxn ang="0">
                    <a:pos x="7" y="56"/>
                  </a:cxn>
                  <a:cxn ang="0">
                    <a:pos x="7" y="10"/>
                  </a:cxn>
                </a:cxnLst>
                <a:rect l="0" t="0" r="r" b="b"/>
                <a:pathLst>
                  <a:path w="90" h="66">
                    <a:moveTo>
                      <a:pt x="6" y="66"/>
                    </a:moveTo>
                    <a:cubicBezTo>
                      <a:pt x="85" y="66"/>
                      <a:pt x="85" y="66"/>
                      <a:pt x="85" y="66"/>
                    </a:cubicBezTo>
                    <a:cubicBezTo>
                      <a:pt x="88" y="66"/>
                      <a:pt x="90" y="63"/>
                      <a:pt x="90" y="60"/>
                    </a:cubicBezTo>
                    <a:cubicBezTo>
                      <a:pt x="90" y="6"/>
                      <a:pt x="90" y="6"/>
                      <a:pt x="90" y="6"/>
                    </a:cubicBezTo>
                    <a:cubicBezTo>
                      <a:pt x="90" y="2"/>
                      <a:pt x="88" y="0"/>
                      <a:pt x="85" y="0"/>
                    </a:cubicBezTo>
                    <a:cubicBezTo>
                      <a:pt x="6" y="0"/>
                      <a:pt x="6" y="0"/>
                      <a:pt x="6" y="0"/>
                    </a:cubicBezTo>
                    <a:cubicBezTo>
                      <a:pt x="3" y="0"/>
                      <a:pt x="0" y="2"/>
                      <a:pt x="0" y="6"/>
                    </a:cubicBezTo>
                    <a:cubicBezTo>
                      <a:pt x="0" y="60"/>
                      <a:pt x="0" y="60"/>
                      <a:pt x="0" y="60"/>
                    </a:cubicBezTo>
                    <a:cubicBezTo>
                      <a:pt x="0" y="63"/>
                      <a:pt x="3" y="66"/>
                      <a:pt x="6" y="66"/>
                    </a:cubicBezTo>
                    <a:close/>
                    <a:moveTo>
                      <a:pt x="7" y="10"/>
                    </a:moveTo>
                    <a:cubicBezTo>
                      <a:pt x="7" y="8"/>
                      <a:pt x="8" y="6"/>
                      <a:pt x="10" y="6"/>
                    </a:cubicBezTo>
                    <a:cubicBezTo>
                      <a:pt x="80" y="6"/>
                      <a:pt x="80" y="6"/>
                      <a:pt x="80" y="6"/>
                    </a:cubicBezTo>
                    <a:cubicBezTo>
                      <a:pt x="82" y="6"/>
                      <a:pt x="84" y="8"/>
                      <a:pt x="84" y="10"/>
                    </a:cubicBezTo>
                    <a:cubicBezTo>
                      <a:pt x="84" y="56"/>
                      <a:pt x="84" y="56"/>
                      <a:pt x="84" y="56"/>
                    </a:cubicBezTo>
                    <a:cubicBezTo>
                      <a:pt x="84" y="58"/>
                      <a:pt x="82" y="59"/>
                      <a:pt x="80" y="59"/>
                    </a:cubicBezTo>
                    <a:cubicBezTo>
                      <a:pt x="10" y="59"/>
                      <a:pt x="10" y="59"/>
                      <a:pt x="10" y="59"/>
                    </a:cubicBezTo>
                    <a:cubicBezTo>
                      <a:pt x="8" y="59"/>
                      <a:pt x="7" y="58"/>
                      <a:pt x="7" y="56"/>
                    </a:cubicBezTo>
                    <a:lnTo>
                      <a:pt x="7" y="10"/>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17" name="Freeform 824"/>
              <p:cNvSpPr/>
              <p:nvPr/>
            </p:nvSpPr>
            <p:spPr bwMode="auto">
              <a:xfrm>
                <a:off x="6051550" y="3162300"/>
                <a:ext cx="382588" cy="71438"/>
              </a:xfrm>
              <a:custGeom>
                <a:avLst/>
                <a:gdLst/>
                <a:ahLst/>
                <a:cxnLst>
                  <a:cxn ang="0">
                    <a:pos x="105" y="8"/>
                  </a:cxn>
                  <a:cxn ang="0">
                    <a:pos x="101" y="2"/>
                  </a:cxn>
                  <a:cxn ang="0">
                    <a:pos x="97" y="0"/>
                  </a:cxn>
                  <a:cxn ang="0">
                    <a:pos x="96" y="0"/>
                  </a:cxn>
                  <a:cxn ang="0">
                    <a:pos x="10" y="0"/>
                  </a:cxn>
                  <a:cxn ang="0">
                    <a:pos x="10" y="0"/>
                  </a:cxn>
                  <a:cxn ang="0">
                    <a:pos x="5" y="2"/>
                  </a:cxn>
                  <a:cxn ang="0">
                    <a:pos x="1" y="8"/>
                  </a:cxn>
                  <a:cxn ang="0">
                    <a:pos x="1" y="16"/>
                  </a:cxn>
                  <a:cxn ang="0">
                    <a:pos x="6" y="20"/>
                  </a:cxn>
                  <a:cxn ang="0">
                    <a:pos x="100" y="20"/>
                  </a:cxn>
                  <a:cxn ang="0">
                    <a:pos x="105" y="16"/>
                  </a:cxn>
                  <a:cxn ang="0">
                    <a:pos x="105" y="8"/>
                  </a:cxn>
                </a:cxnLst>
                <a:rect l="0" t="0" r="r" b="b"/>
                <a:pathLst>
                  <a:path w="107" h="20">
                    <a:moveTo>
                      <a:pt x="105" y="8"/>
                    </a:moveTo>
                    <a:cubicBezTo>
                      <a:pt x="101" y="2"/>
                      <a:pt x="101" y="2"/>
                      <a:pt x="101" y="2"/>
                    </a:cubicBezTo>
                    <a:cubicBezTo>
                      <a:pt x="100" y="1"/>
                      <a:pt x="98" y="0"/>
                      <a:pt x="97" y="0"/>
                    </a:cubicBezTo>
                    <a:cubicBezTo>
                      <a:pt x="96" y="0"/>
                      <a:pt x="96" y="0"/>
                      <a:pt x="96" y="0"/>
                    </a:cubicBezTo>
                    <a:cubicBezTo>
                      <a:pt x="10" y="0"/>
                      <a:pt x="10" y="0"/>
                      <a:pt x="10" y="0"/>
                    </a:cubicBezTo>
                    <a:cubicBezTo>
                      <a:pt x="10" y="0"/>
                      <a:pt x="10" y="0"/>
                      <a:pt x="10" y="0"/>
                    </a:cubicBezTo>
                    <a:cubicBezTo>
                      <a:pt x="8" y="0"/>
                      <a:pt x="6" y="1"/>
                      <a:pt x="5" y="2"/>
                    </a:cubicBezTo>
                    <a:cubicBezTo>
                      <a:pt x="1" y="8"/>
                      <a:pt x="1" y="8"/>
                      <a:pt x="1" y="8"/>
                    </a:cubicBezTo>
                    <a:cubicBezTo>
                      <a:pt x="0" y="10"/>
                      <a:pt x="0" y="13"/>
                      <a:pt x="1" y="16"/>
                    </a:cubicBezTo>
                    <a:cubicBezTo>
                      <a:pt x="2" y="18"/>
                      <a:pt x="4" y="20"/>
                      <a:pt x="6" y="20"/>
                    </a:cubicBezTo>
                    <a:cubicBezTo>
                      <a:pt x="100" y="20"/>
                      <a:pt x="100" y="20"/>
                      <a:pt x="100" y="20"/>
                    </a:cubicBezTo>
                    <a:cubicBezTo>
                      <a:pt x="102" y="20"/>
                      <a:pt x="104" y="18"/>
                      <a:pt x="105" y="16"/>
                    </a:cubicBezTo>
                    <a:cubicBezTo>
                      <a:pt x="107" y="13"/>
                      <a:pt x="106" y="10"/>
                      <a:pt x="105"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grpSp>
      </p:grpSp>
      <p:grpSp>
        <p:nvGrpSpPr>
          <p:cNvPr id="18" name="Group 39"/>
          <p:cNvGrpSpPr/>
          <p:nvPr/>
        </p:nvGrpSpPr>
        <p:grpSpPr>
          <a:xfrm>
            <a:off x="9105900" y="2024740"/>
            <a:ext cx="1524000" cy="1524000"/>
            <a:chOff x="7391400" y="1276350"/>
            <a:chExt cx="1143000" cy="1143000"/>
          </a:xfrm>
          <a:solidFill>
            <a:srgbClr val="56A9CB"/>
          </a:solidFill>
        </p:grpSpPr>
        <p:sp>
          <p:nvSpPr>
            <p:cNvPr id="19" name="Rounded Rectangle 40"/>
            <p:cNvSpPr/>
            <p:nvPr/>
          </p:nvSpPr>
          <p:spPr>
            <a:xfrm>
              <a:off x="7391400" y="1276350"/>
              <a:ext cx="1143000" cy="1143000"/>
            </a:xfrm>
            <a:prstGeom prst="roundRect">
              <a:avLst>
                <a:gd name="adj" fmla="val 8667"/>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微软雅黑" pitchFamily="34" charset="-122"/>
                <a:ea typeface="微软雅黑" pitchFamily="34" charset="-122"/>
              </a:endParaRPr>
            </a:p>
          </p:txBody>
        </p:sp>
        <p:grpSp>
          <p:nvGrpSpPr>
            <p:cNvPr id="20" name="Group 68"/>
            <p:cNvGrpSpPr/>
            <p:nvPr/>
          </p:nvGrpSpPr>
          <p:grpSpPr>
            <a:xfrm>
              <a:off x="7510751" y="1428750"/>
              <a:ext cx="914400" cy="762000"/>
              <a:chOff x="7700963" y="2874963"/>
              <a:chExt cx="434975" cy="369888"/>
            </a:xfrm>
            <a:grpFill/>
          </p:grpSpPr>
          <p:sp>
            <p:nvSpPr>
              <p:cNvPr id="21" name="Freeform 829"/>
              <p:cNvSpPr/>
              <p:nvPr/>
            </p:nvSpPr>
            <p:spPr bwMode="auto">
              <a:xfrm>
                <a:off x="7743825" y="3017838"/>
                <a:ext cx="346075" cy="115888"/>
              </a:xfrm>
              <a:custGeom>
                <a:avLst/>
                <a:gdLst/>
                <a:ahLst/>
                <a:cxnLst>
                  <a:cxn ang="0">
                    <a:pos x="2" y="32"/>
                  </a:cxn>
                  <a:cxn ang="0">
                    <a:pos x="3" y="32"/>
                  </a:cxn>
                  <a:cxn ang="0">
                    <a:pos x="5" y="30"/>
                  </a:cxn>
                  <a:cxn ang="0">
                    <a:pos x="5" y="26"/>
                  </a:cxn>
                  <a:cxn ang="0">
                    <a:pos x="13" y="18"/>
                  </a:cxn>
                  <a:cxn ang="0">
                    <a:pos x="43" y="18"/>
                  </a:cxn>
                  <a:cxn ang="0">
                    <a:pos x="47" y="21"/>
                  </a:cxn>
                  <a:cxn ang="0">
                    <a:pos x="47" y="30"/>
                  </a:cxn>
                  <a:cxn ang="0">
                    <a:pos x="49" y="32"/>
                  </a:cxn>
                  <a:cxn ang="0">
                    <a:pos x="49" y="32"/>
                  </a:cxn>
                  <a:cxn ang="0">
                    <a:pos x="51" y="30"/>
                  </a:cxn>
                  <a:cxn ang="0">
                    <a:pos x="51" y="21"/>
                  </a:cxn>
                  <a:cxn ang="0">
                    <a:pos x="54" y="18"/>
                  </a:cxn>
                  <a:cxn ang="0">
                    <a:pos x="85" y="18"/>
                  </a:cxn>
                  <a:cxn ang="0">
                    <a:pos x="93" y="26"/>
                  </a:cxn>
                  <a:cxn ang="0">
                    <a:pos x="93" y="30"/>
                  </a:cxn>
                  <a:cxn ang="0">
                    <a:pos x="95" y="32"/>
                  </a:cxn>
                  <a:cxn ang="0">
                    <a:pos x="95" y="32"/>
                  </a:cxn>
                  <a:cxn ang="0">
                    <a:pos x="97" y="30"/>
                  </a:cxn>
                  <a:cxn ang="0">
                    <a:pos x="97" y="26"/>
                  </a:cxn>
                  <a:cxn ang="0">
                    <a:pos x="85" y="13"/>
                  </a:cxn>
                  <a:cxn ang="0">
                    <a:pos x="54" y="13"/>
                  </a:cxn>
                  <a:cxn ang="0">
                    <a:pos x="51" y="10"/>
                  </a:cxn>
                  <a:cxn ang="0">
                    <a:pos x="51" y="2"/>
                  </a:cxn>
                  <a:cxn ang="0">
                    <a:pos x="49" y="0"/>
                  </a:cxn>
                  <a:cxn ang="0">
                    <a:pos x="49" y="0"/>
                  </a:cxn>
                  <a:cxn ang="0">
                    <a:pos x="47" y="2"/>
                  </a:cxn>
                  <a:cxn ang="0">
                    <a:pos x="47" y="10"/>
                  </a:cxn>
                  <a:cxn ang="0">
                    <a:pos x="43" y="13"/>
                  </a:cxn>
                  <a:cxn ang="0">
                    <a:pos x="13" y="13"/>
                  </a:cxn>
                  <a:cxn ang="0">
                    <a:pos x="0" y="26"/>
                  </a:cxn>
                  <a:cxn ang="0">
                    <a:pos x="0" y="30"/>
                  </a:cxn>
                  <a:cxn ang="0">
                    <a:pos x="2" y="32"/>
                  </a:cxn>
                </a:cxnLst>
                <a:rect l="0" t="0" r="r" b="b"/>
                <a:pathLst>
                  <a:path w="97" h="32">
                    <a:moveTo>
                      <a:pt x="2" y="32"/>
                    </a:moveTo>
                    <a:cubicBezTo>
                      <a:pt x="3" y="32"/>
                      <a:pt x="3" y="32"/>
                      <a:pt x="3" y="32"/>
                    </a:cubicBezTo>
                    <a:cubicBezTo>
                      <a:pt x="4" y="32"/>
                      <a:pt x="5" y="31"/>
                      <a:pt x="5" y="30"/>
                    </a:cubicBezTo>
                    <a:cubicBezTo>
                      <a:pt x="5" y="26"/>
                      <a:pt x="5" y="26"/>
                      <a:pt x="5" y="26"/>
                    </a:cubicBezTo>
                    <a:cubicBezTo>
                      <a:pt x="5" y="21"/>
                      <a:pt x="8" y="18"/>
                      <a:pt x="13" y="18"/>
                    </a:cubicBezTo>
                    <a:cubicBezTo>
                      <a:pt x="43" y="18"/>
                      <a:pt x="43" y="18"/>
                      <a:pt x="43" y="18"/>
                    </a:cubicBezTo>
                    <a:cubicBezTo>
                      <a:pt x="45" y="18"/>
                      <a:pt x="47" y="19"/>
                      <a:pt x="47" y="21"/>
                    </a:cubicBezTo>
                    <a:cubicBezTo>
                      <a:pt x="47" y="30"/>
                      <a:pt x="47" y="30"/>
                      <a:pt x="47" y="30"/>
                    </a:cubicBezTo>
                    <a:cubicBezTo>
                      <a:pt x="47" y="31"/>
                      <a:pt x="48" y="32"/>
                      <a:pt x="49" y="32"/>
                    </a:cubicBezTo>
                    <a:cubicBezTo>
                      <a:pt x="49" y="32"/>
                      <a:pt x="49" y="32"/>
                      <a:pt x="49" y="32"/>
                    </a:cubicBezTo>
                    <a:cubicBezTo>
                      <a:pt x="50" y="32"/>
                      <a:pt x="51" y="31"/>
                      <a:pt x="51" y="30"/>
                    </a:cubicBezTo>
                    <a:cubicBezTo>
                      <a:pt x="51" y="21"/>
                      <a:pt x="51" y="21"/>
                      <a:pt x="51" y="21"/>
                    </a:cubicBezTo>
                    <a:cubicBezTo>
                      <a:pt x="51" y="19"/>
                      <a:pt x="52" y="18"/>
                      <a:pt x="54" y="18"/>
                    </a:cubicBezTo>
                    <a:cubicBezTo>
                      <a:pt x="85" y="18"/>
                      <a:pt x="85" y="18"/>
                      <a:pt x="85" y="18"/>
                    </a:cubicBezTo>
                    <a:cubicBezTo>
                      <a:pt x="89" y="18"/>
                      <a:pt x="93" y="21"/>
                      <a:pt x="93" y="26"/>
                    </a:cubicBezTo>
                    <a:cubicBezTo>
                      <a:pt x="93" y="30"/>
                      <a:pt x="93" y="30"/>
                      <a:pt x="93" y="30"/>
                    </a:cubicBezTo>
                    <a:cubicBezTo>
                      <a:pt x="93" y="31"/>
                      <a:pt x="94" y="32"/>
                      <a:pt x="95" y="32"/>
                    </a:cubicBezTo>
                    <a:cubicBezTo>
                      <a:pt x="95" y="32"/>
                      <a:pt x="95" y="32"/>
                      <a:pt x="95" y="32"/>
                    </a:cubicBezTo>
                    <a:cubicBezTo>
                      <a:pt x="97" y="32"/>
                      <a:pt x="97" y="31"/>
                      <a:pt x="97" y="30"/>
                    </a:cubicBezTo>
                    <a:cubicBezTo>
                      <a:pt x="97" y="26"/>
                      <a:pt x="97" y="26"/>
                      <a:pt x="97" y="26"/>
                    </a:cubicBezTo>
                    <a:cubicBezTo>
                      <a:pt x="97" y="19"/>
                      <a:pt x="92" y="13"/>
                      <a:pt x="85" y="13"/>
                    </a:cubicBezTo>
                    <a:cubicBezTo>
                      <a:pt x="54" y="13"/>
                      <a:pt x="54" y="13"/>
                      <a:pt x="54" y="13"/>
                    </a:cubicBezTo>
                    <a:cubicBezTo>
                      <a:pt x="52" y="13"/>
                      <a:pt x="51" y="12"/>
                      <a:pt x="51" y="10"/>
                    </a:cubicBezTo>
                    <a:cubicBezTo>
                      <a:pt x="51" y="2"/>
                      <a:pt x="51" y="2"/>
                      <a:pt x="51" y="2"/>
                    </a:cubicBezTo>
                    <a:cubicBezTo>
                      <a:pt x="51" y="1"/>
                      <a:pt x="50" y="0"/>
                      <a:pt x="49" y="0"/>
                    </a:cubicBezTo>
                    <a:cubicBezTo>
                      <a:pt x="49" y="0"/>
                      <a:pt x="49" y="0"/>
                      <a:pt x="49" y="0"/>
                    </a:cubicBezTo>
                    <a:cubicBezTo>
                      <a:pt x="48" y="0"/>
                      <a:pt x="47" y="1"/>
                      <a:pt x="47" y="2"/>
                    </a:cubicBezTo>
                    <a:cubicBezTo>
                      <a:pt x="47" y="10"/>
                      <a:pt x="47" y="10"/>
                      <a:pt x="47" y="10"/>
                    </a:cubicBezTo>
                    <a:cubicBezTo>
                      <a:pt x="47" y="12"/>
                      <a:pt x="45" y="13"/>
                      <a:pt x="43" y="13"/>
                    </a:cubicBezTo>
                    <a:cubicBezTo>
                      <a:pt x="13" y="13"/>
                      <a:pt x="13" y="13"/>
                      <a:pt x="13" y="13"/>
                    </a:cubicBezTo>
                    <a:cubicBezTo>
                      <a:pt x="6" y="13"/>
                      <a:pt x="0" y="19"/>
                      <a:pt x="0" y="26"/>
                    </a:cubicBezTo>
                    <a:cubicBezTo>
                      <a:pt x="0" y="30"/>
                      <a:pt x="0" y="30"/>
                      <a:pt x="0" y="30"/>
                    </a:cubicBezTo>
                    <a:cubicBezTo>
                      <a:pt x="0" y="31"/>
                      <a:pt x="1" y="32"/>
                      <a:pt x="2" y="32"/>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22" name="Freeform 830"/>
              <p:cNvSpPr/>
              <p:nvPr/>
            </p:nvSpPr>
            <p:spPr bwMode="auto">
              <a:xfrm>
                <a:off x="7847013" y="2874963"/>
                <a:ext cx="142875" cy="128588"/>
              </a:xfrm>
              <a:custGeom>
                <a:avLst/>
                <a:gdLst/>
                <a:ahLst/>
                <a:cxnLst>
                  <a:cxn ang="0">
                    <a:pos x="8" y="36"/>
                  </a:cxn>
                  <a:cxn ang="0">
                    <a:pos x="18" y="36"/>
                  </a:cxn>
                  <a:cxn ang="0">
                    <a:pos x="22" y="36"/>
                  </a:cxn>
                  <a:cxn ang="0">
                    <a:pos x="32" y="36"/>
                  </a:cxn>
                  <a:cxn ang="0">
                    <a:pos x="40" y="28"/>
                  </a:cxn>
                  <a:cxn ang="0">
                    <a:pos x="40" y="8"/>
                  </a:cxn>
                  <a:cxn ang="0">
                    <a:pos x="32" y="0"/>
                  </a:cxn>
                  <a:cxn ang="0">
                    <a:pos x="8" y="0"/>
                  </a:cxn>
                  <a:cxn ang="0">
                    <a:pos x="0" y="8"/>
                  </a:cxn>
                  <a:cxn ang="0">
                    <a:pos x="0" y="28"/>
                  </a:cxn>
                  <a:cxn ang="0">
                    <a:pos x="8" y="36"/>
                  </a:cxn>
                </a:cxnLst>
                <a:rect l="0" t="0" r="r" b="b"/>
                <a:pathLst>
                  <a:path w="40" h="36">
                    <a:moveTo>
                      <a:pt x="8" y="36"/>
                    </a:moveTo>
                    <a:cubicBezTo>
                      <a:pt x="18" y="36"/>
                      <a:pt x="18" y="36"/>
                      <a:pt x="18" y="36"/>
                    </a:cubicBezTo>
                    <a:cubicBezTo>
                      <a:pt x="22" y="36"/>
                      <a:pt x="22" y="36"/>
                      <a:pt x="22" y="36"/>
                    </a:cubicBezTo>
                    <a:cubicBezTo>
                      <a:pt x="32" y="36"/>
                      <a:pt x="32" y="36"/>
                      <a:pt x="32" y="36"/>
                    </a:cubicBezTo>
                    <a:cubicBezTo>
                      <a:pt x="36" y="36"/>
                      <a:pt x="40" y="32"/>
                      <a:pt x="40" y="28"/>
                    </a:cubicBezTo>
                    <a:cubicBezTo>
                      <a:pt x="40" y="8"/>
                      <a:pt x="40" y="8"/>
                      <a:pt x="40" y="8"/>
                    </a:cubicBezTo>
                    <a:cubicBezTo>
                      <a:pt x="40" y="3"/>
                      <a:pt x="36" y="0"/>
                      <a:pt x="32" y="0"/>
                    </a:cubicBezTo>
                    <a:cubicBezTo>
                      <a:pt x="8" y="0"/>
                      <a:pt x="8" y="0"/>
                      <a:pt x="8" y="0"/>
                    </a:cubicBezTo>
                    <a:cubicBezTo>
                      <a:pt x="4" y="0"/>
                      <a:pt x="0" y="3"/>
                      <a:pt x="0" y="8"/>
                    </a:cubicBezTo>
                    <a:cubicBezTo>
                      <a:pt x="0" y="28"/>
                      <a:pt x="0" y="28"/>
                      <a:pt x="0" y="28"/>
                    </a:cubicBezTo>
                    <a:cubicBezTo>
                      <a:pt x="0" y="32"/>
                      <a:pt x="4" y="36"/>
                      <a:pt x="8" y="36"/>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23" name="Freeform 831"/>
              <p:cNvSpPr/>
              <p:nvPr/>
            </p:nvSpPr>
            <p:spPr bwMode="auto">
              <a:xfrm>
                <a:off x="7700963" y="3148013"/>
                <a:ext cx="103188" cy="96838"/>
              </a:xfrm>
              <a:custGeom>
                <a:avLst/>
                <a:gdLst/>
                <a:ahLst/>
                <a:cxnLst>
                  <a:cxn ang="0">
                    <a:pos x="23" y="0"/>
                  </a:cxn>
                  <a:cxn ang="0">
                    <a:pos x="6" y="0"/>
                  </a:cxn>
                  <a:cxn ang="0">
                    <a:pos x="0" y="6"/>
                  </a:cxn>
                  <a:cxn ang="0">
                    <a:pos x="0" y="21"/>
                  </a:cxn>
                  <a:cxn ang="0">
                    <a:pos x="6" y="27"/>
                  </a:cxn>
                  <a:cxn ang="0">
                    <a:pos x="23" y="27"/>
                  </a:cxn>
                  <a:cxn ang="0">
                    <a:pos x="29" y="21"/>
                  </a:cxn>
                  <a:cxn ang="0">
                    <a:pos x="29" y="6"/>
                  </a:cxn>
                  <a:cxn ang="0">
                    <a:pos x="23" y="0"/>
                  </a:cxn>
                </a:cxnLst>
                <a:rect l="0" t="0" r="r" b="b"/>
                <a:pathLst>
                  <a:path w="29" h="27">
                    <a:moveTo>
                      <a:pt x="23" y="0"/>
                    </a:moveTo>
                    <a:cubicBezTo>
                      <a:pt x="6" y="0"/>
                      <a:pt x="6" y="0"/>
                      <a:pt x="6" y="0"/>
                    </a:cubicBezTo>
                    <a:cubicBezTo>
                      <a:pt x="2" y="0"/>
                      <a:pt x="0" y="3"/>
                      <a:pt x="0" y="6"/>
                    </a:cubicBezTo>
                    <a:cubicBezTo>
                      <a:pt x="0" y="21"/>
                      <a:pt x="0" y="21"/>
                      <a:pt x="0" y="21"/>
                    </a:cubicBezTo>
                    <a:cubicBezTo>
                      <a:pt x="0" y="24"/>
                      <a:pt x="2" y="27"/>
                      <a:pt x="6" y="27"/>
                    </a:cubicBezTo>
                    <a:cubicBezTo>
                      <a:pt x="23" y="27"/>
                      <a:pt x="23" y="27"/>
                      <a:pt x="23" y="27"/>
                    </a:cubicBezTo>
                    <a:cubicBezTo>
                      <a:pt x="27" y="27"/>
                      <a:pt x="29" y="24"/>
                      <a:pt x="29" y="21"/>
                    </a:cubicBezTo>
                    <a:cubicBezTo>
                      <a:pt x="29" y="6"/>
                      <a:pt x="29" y="6"/>
                      <a:pt x="29" y="6"/>
                    </a:cubicBezTo>
                    <a:cubicBezTo>
                      <a:pt x="29" y="3"/>
                      <a:pt x="27" y="0"/>
                      <a:pt x="23"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24" name="Freeform 832"/>
              <p:cNvSpPr/>
              <p:nvPr/>
            </p:nvSpPr>
            <p:spPr bwMode="auto">
              <a:xfrm>
                <a:off x="7864475" y="3148013"/>
                <a:ext cx="106363" cy="96838"/>
              </a:xfrm>
              <a:custGeom>
                <a:avLst/>
                <a:gdLst/>
                <a:ahLst/>
                <a:cxnLst>
                  <a:cxn ang="0">
                    <a:pos x="24" y="0"/>
                  </a:cxn>
                  <a:cxn ang="0">
                    <a:pos x="6" y="0"/>
                  </a:cxn>
                  <a:cxn ang="0">
                    <a:pos x="0" y="6"/>
                  </a:cxn>
                  <a:cxn ang="0">
                    <a:pos x="0" y="21"/>
                  </a:cxn>
                  <a:cxn ang="0">
                    <a:pos x="6" y="27"/>
                  </a:cxn>
                  <a:cxn ang="0">
                    <a:pos x="24" y="27"/>
                  </a:cxn>
                  <a:cxn ang="0">
                    <a:pos x="30" y="21"/>
                  </a:cxn>
                  <a:cxn ang="0">
                    <a:pos x="30" y="6"/>
                  </a:cxn>
                  <a:cxn ang="0">
                    <a:pos x="24" y="0"/>
                  </a:cxn>
                </a:cxnLst>
                <a:rect l="0" t="0" r="r" b="b"/>
                <a:pathLst>
                  <a:path w="30" h="27">
                    <a:moveTo>
                      <a:pt x="24" y="0"/>
                    </a:moveTo>
                    <a:cubicBezTo>
                      <a:pt x="6" y="0"/>
                      <a:pt x="6" y="0"/>
                      <a:pt x="6" y="0"/>
                    </a:cubicBezTo>
                    <a:cubicBezTo>
                      <a:pt x="3" y="0"/>
                      <a:pt x="0" y="3"/>
                      <a:pt x="0" y="6"/>
                    </a:cubicBezTo>
                    <a:cubicBezTo>
                      <a:pt x="0" y="21"/>
                      <a:pt x="0" y="21"/>
                      <a:pt x="0" y="21"/>
                    </a:cubicBezTo>
                    <a:cubicBezTo>
                      <a:pt x="0" y="24"/>
                      <a:pt x="3" y="27"/>
                      <a:pt x="6" y="27"/>
                    </a:cubicBezTo>
                    <a:cubicBezTo>
                      <a:pt x="24" y="27"/>
                      <a:pt x="24" y="27"/>
                      <a:pt x="24" y="27"/>
                    </a:cubicBezTo>
                    <a:cubicBezTo>
                      <a:pt x="27" y="27"/>
                      <a:pt x="30" y="24"/>
                      <a:pt x="30" y="21"/>
                    </a:cubicBezTo>
                    <a:cubicBezTo>
                      <a:pt x="30" y="6"/>
                      <a:pt x="30" y="6"/>
                      <a:pt x="30" y="6"/>
                    </a:cubicBezTo>
                    <a:cubicBezTo>
                      <a:pt x="30" y="3"/>
                      <a:pt x="27" y="0"/>
                      <a:pt x="24"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sp>
            <p:nvSpPr>
              <p:cNvPr id="25" name="Freeform 833"/>
              <p:cNvSpPr/>
              <p:nvPr/>
            </p:nvSpPr>
            <p:spPr bwMode="auto">
              <a:xfrm>
                <a:off x="8027988" y="3148013"/>
                <a:ext cx="107950" cy="96838"/>
              </a:xfrm>
              <a:custGeom>
                <a:avLst/>
                <a:gdLst/>
                <a:ahLst/>
                <a:cxnLst>
                  <a:cxn ang="0">
                    <a:pos x="24" y="0"/>
                  </a:cxn>
                  <a:cxn ang="0">
                    <a:pos x="6" y="0"/>
                  </a:cxn>
                  <a:cxn ang="0">
                    <a:pos x="0" y="6"/>
                  </a:cxn>
                  <a:cxn ang="0">
                    <a:pos x="0" y="21"/>
                  </a:cxn>
                  <a:cxn ang="0">
                    <a:pos x="6" y="27"/>
                  </a:cxn>
                  <a:cxn ang="0">
                    <a:pos x="24" y="27"/>
                  </a:cxn>
                  <a:cxn ang="0">
                    <a:pos x="30" y="21"/>
                  </a:cxn>
                  <a:cxn ang="0">
                    <a:pos x="30" y="6"/>
                  </a:cxn>
                  <a:cxn ang="0">
                    <a:pos x="24" y="0"/>
                  </a:cxn>
                </a:cxnLst>
                <a:rect l="0" t="0" r="r" b="b"/>
                <a:pathLst>
                  <a:path w="30" h="27">
                    <a:moveTo>
                      <a:pt x="24" y="0"/>
                    </a:moveTo>
                    <a:cubicBezTo>
                      <a:pt x="6" y="0"/>
                      <a:pt x="6" y="0"/>
                      <a:pt x="6" y="0"/>
                    </a:cubicBezTo>
                    <a:cubicBezTo>
                      <a:pt x="3" y="0"/>
                      <a:pt x="0" y="3"/>
                      <a:pt x="0" y="6"/>
                    </a:cubicBezTo>
                    <a:cubicBezTo>
                      <a:pt x="0" y="21"/>
                      <a:pt x="0" y="21"/>
                      <a:pt x="0" y="21"/>
                    </a:cubicBezTo>
                    <a:cubicBezTo>
                      <a:pt x="0" y="24"/>
                      <a:pt x="3" y="27"/>
                      <a:pt x="6" y="27"/>
                    </a:cubicBezTo>
                    <a:cubicBezTo>
                      <a:pt x="24" y="27"/>
                      <a:pt x="24" y="27"/>
                      <a:pt x="24" y="27"/>
                    </a:cubicBezTo>
                    <a:cubicBezTo>
                      <a:pt x="27" y="27"/>
                      <a:pt x="30" y="24"/>
                      <a:pt x="30" y="21"/>
                    </a:cubicBezTo>
                    <a:cubicBezTo>
                      <a:pt x="30" y="6"/>
                      <a:pt x="30" y="6"/>
                      <a:pt x="30" y="6"/>
                    </a:cubicBezTo>
                    <a:cubicBezTo>
                      <a:pt x="30" y="3"/>
                      <a:pt x="27" y="0"/>
                      <a:pt x="24"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itchFamily="34" charset="-122"/>
                  <a:ea typeface="微软雅黑" pitchFamily="34" charset="-122"/>
                </a:endParaRPr>
              </a:p>
            </p:txBody>
          </p:sp>
        </p:grpSp>
      </p:grpSp>
      <p:sp>
        <p:nvSpPr>
          <p:cNvPr id="26" name="Text Box 10"/>
          <p:cNvSpPr txBox="1">
            <a:spLocks noChangeArrowheads="1"/>
          </p:cNvSpPr>
          <p:nvPr/>
        </p:nvSpPr>
        <p:spPr bwMode="auto">
          <a:xfrm>
            <a:off x="5678295" y="3763354"/>
            <a:ext cx="1727200" cy="2246769"/>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itchFamily="34" charset="-122"/>
                <a:ea typeface="微软雅黑" pitchFamily="34" charset="-122"/>
              </a:defRPr>
            </a:lvl1pPr>
          </a:lstStyle>
          <a:p>
            <a:r>
              <a:rPr lang="zh-CN" altLang="en-US" sz="1800" b="1" dirty="0">
                <a:solidFill>
                  <a:schemeClr val="bg1">
                    <a:lumMod val="50000"/>
                  </a:schemeClr>
                </a:solidFill>
              </a:rPr>
              <a:t>添加文本：</a:t>
            </a:r>
            <a:endParaRPr lang="en-US" altLang="zh-CN" sz="1800" b="1" dirty="0">
              <a:solidFill>
                <a:schemeClr val="bg1">
                  <a:lumMod val="50000"/>
                </a:schemeClr>
              </a:solidFill>
            </a:endParaRPr>
          </a:p>
          <a:p>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endParaRPr lang="zh-CN" altLang="en-US" sz="1400" dirty="0">
              <a:solidFill>
                <a:schemeClr val="bg1">
                  <a:lumMod val="50000"/>
                </a:schemeClr>
              </a:solidFill>
            </a:endParaRPr>
          </a:p>
        </p:txBody>
      </p:sp>
      <p:sp>
        <p:nvSpPr>
          <p:cNvPr id="27" name="Text Box 10"/>
          <p:cNvSpPr txBox="1">
            <a:spLocks noChangeArrowheads="1"/>
          </p:cNvSpPr>
          <p:nvPr/>
        </p:nvSpPr>
        <p:spPr bwMode="auto">
          <a:xfrm>
            <a:off x="7378700" y="3763354"/>
            <a:ext cx="1727200" cy="2246769"/>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itchFamily="34" charset="-122"/>
                <a:ea typeface="微软雅黑" pitchFamily="34" charset="-122"/>
              </a:defRPr>
            </a:lvl1pPr>
          </a:lstStyle>
          <a:p>
            <a:r>
              <a:rPr lang="zh-CN" altLang="en-US" sz="1800" b="1" dirty="0">
                <a:solidFill>
                  <a:schemeClr val="bg1">
                    <a:lumMod val="50000"/>
                  </a:schemeClr>
                </a:solidFill>
              </a:rPr>
              <a:t>添加文本：</a:t>
            </a:r>
            <a:endParaRPr lang="en-US" altLang="zh-CN" sz="1800" b="1" dirty="0">
              <a:solidFill>
                <a:schemeClr val="bg1">
                  <a:lumMod val="50000"/>
                </a:schemeClr>
              </a:solidFill>
            </a:endParaRPr>
          </a:p>
          <a:p>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endParaRPr lang="zh-CN" altLang="en-US" sz="1400" dirty="0">
              <a:solidFill>
                <a:schemeClr val="bg1">
                  <a:lumMod val="50000"/>
                </a:schemeClr>
              </a:solidFill>
            </a:endParaRPr>
          </a:p>
        </p:txBody>
      </p:sp>
      <p:sp>
        <p:nvSpPr>
          <p:cNvPr id="28" name="Text Box 10"/>
          <p:cNvSpPr txBox="1">
            <a:spLocks noChangeArrowheads="1"/>
          </p:cNvSpPr>
          <p:nvPr/>
        </p:nvSpPr>
        <p:spPr bwMode="auto">
          <a:xfrm>
            <a:off x="9092307" y="3763354"/>
            <a:ext cx="1727200" cy="2246769"/>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itchFamily="34" charset="-122"/>
                <a:ea typeface="微软雅黑" pitchFamily="34" charset="-122"/>
              </a:defRPr>
            </a:lvl1pPr>
          </a:lstStyle>
          <a:p>
            <a:r>
              <a:rPr lang="zh-CN" altLang="en-US" sz="1800" b="1" dirty="0">
                <a:solidFill>
                  <a:schemeClr val="bg1">
                    <a:lumMod val="50000"/>
                  </a:schemeClr>
                </a:solidFill>
              </a:rPr>
              <a:t>添加文本：</a:t>
            </a:r>
            <a:endParaRPr lang="en-US" altLang="zh-CN" sz="1800" b="1" dirty="0">
              <a:solidFill>
                <a:schemeClr val="bg1">
                  <a:lumMod val="50000"/>
                </a:schemeClr>
              </a:solidFill>
            </a:endParaRPr>
          </a:p>
          <a:p>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endParaRPr lang="zh-CN" altLang="en-US" sz="1400" dirty="0">
              <a:solidFill>
                <a:schemeClr val="bg1">
                  <a:lumMod val="50000"/>
                </a:schemeClr>
              </a:solidFill>
            </a:endParaRPr>
          </a:p>
        </p:txBody>
      </p:sp>
      <p:grpSp>
        <p:nvGrpSpPr>
          <p:cNvPr id="29" name="组合 3"/>
          <p:cNvGrpSpPr/>
          <p:nvPr/>
        </p:nvGrpSpPr>
        <p:grpSpPr bwMode="auto">
          <a:xfrm>
            <a:off x="1958977" y="2213251"/>
            <a:ext cx="2522537" cy="2520950"/>
            <a:chOff x="0" y="0"/>
            <a:chExt cx="2098675" cy="2098676"/>
          </a:xfrm>
        </p:grpSpPr>
        <p:sp>
          <p:nvSpPr>
            <p:cNvPr id="30" name="Oval 9"/>
            <p:cNvSpPr>
              <a:spLocks noChangeArrowheads="1"/>
            </p:cNvSpPr>
            <p:nvPr/>
          </p:nvSpPr>
          <p:spPr bwMode="auto">
            <a:xfrm>
              <a:off x="0" y="0"/>
              <a:ext cx="2098675" cy="2098676"/>
            </a:xfrm>
            <a:prstGeom prst="ellipse">
              <a:avLst/>
            </a:prstGeom>
            <a:solidFill>
              <a:srgbClr val="433A4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sp>
          <p:nvSpPr>
            <p:cNvPr id="31" name="Freeform 12"/>
            <p:cNvSpPr>
              <a:spLocks noEditPoints="1"/>
            </p:cNvSpPr>
            <p:nvPr/>
          </p:nvSpPr>
          <p:spPr bwMode="auto">
            <a:xfrm>
              <a:off x="331916" y="390683"/>
              <a:ext cx="1469769" cy="1380808"/>
            </a:xfrm>
            <a:custGeom>
              <a:avLst/>
              <a:gdLst>
                <a:gd name="T0" fmla="*/ 899153 w 1615"/>
                <a:gd name="T1" fmla="*/ 22741 h 1518"/>
                <a:gd name="T2" fmla="*/ 716228 w 1615"/>
                <a:gd name="T3" fmla="*/ 87324 h 1518"/>
                <a:gd name="T4" fmla="*/ 549685 w 1615"/>
                <a:gd name="T5" fmla="*/ 15464 h 1518"/>
                <a:gd name="T6" fmla="*/ 17291 w 1615"/>
                <a:gd name="T7" fmla="*/ 548503 h 1518"/>
                <a:gd name="T8" fmla="*/ 191115 w 1615"/>
                <a:gd name="T9" fmla="*/ 799559 h 1518"/>
                <a:gd name="T10" fmla="*/ 279393 w 1615"/>
                <a:gd name="T11" fmla="*/ 960562 h 1518"/>
                <a:gd name="T12" fmla="*/ 394062 w 1615"/>
                <a:gd name="T13" fmla="*/ 1192516 h 1518"/>
                <a:gd name="T14" fmla="*/ 604289 w 1615"/>
                <a:gd name="T15" fmla="*/ 1282569 h 1518"/>
                <a:gd name="T16" fmla="*/ 842728 w 1615"/>
                <a:gd name="T17" fmla="*/ 1328050 h 1518"/>
                <a:gd name="T18" fmla="*/ 936466 w 1615"/>
                <a:gd name="T19" fmla="*/ 1292575 h 1518"/>
                <a:gd name="T20" fmla="*/ 1082988 w 1615"/>
                <a:gd name="T21" fmla="*/ 1192516 h 1518"/>
                <a:gd name="T22" fmla="*/ 1117570 w 1615"/>
                <a:gd name="T23" fmla="*/ 1053344 h 1518"/>
                <a:gd name="T24" fmla="*/ 1231330 w 1615"/>
                <a:gd name="T25" fmla="*/ 1038790 h 1518"/>
                <a:gd name="T26" fmla="*/ 1269553 w 1615"/>
                <a:gd name="T27" fmla="*/ 901437 h 1518"/>
                <a:gd name="T28" fmla="*/ 1397873 w 1615"/>
                <a:gd name="T29" fmla="*/ 772270 h 1518"/>
                <a:gd name="T30" fmla="*/ 1446107 w 1615"/>
                <a:gd name="T31" fmla="*/ 639465 h 1518"/>
                <a:gd name="T32" fmla="*/ 1389683 w 1615"/>
                <a:gd name="T33" fmla="*/ 621273 h 1518"/>
                <a:gd name="T34" fmla="*/ 1328708 w 1615"/>
                <a:gd name="T35" fmla="*/ 656748 h 1518"/>
                <a:gd name="T36" fmla="*/ 1166714 w 1615"/>
                <a:gd name="T37" fmla="*/ 754078 h 1518"/>
                <a:gd name="T38" fmla="*/ 1170355 w 1615"/>
                <a:gd name="T39" fmla="*/ 767722 h 1518"/>
                <a:gd name="T40" fmla="*/ 1008362 w 1615"/>
                <a:gd name="T41" fmla="*/ 864142 h 1518"/>
                <a:gd name="T42" fmla="*/ 1055685 w 1615"/>
                <a:gd name="T43" fmla="*/ 949647 h 1518"/>
                <a:gd name="T44" fmla="*/ 893692 w 1615"/>
                <a:gd name="T45" fmla="*/ 1046976 h 1518"/>
                <a:gd name="T46" fmla="*/ 936466 w 1615"/>
                <a:gd name="T47" fmla="*/ 1123385 h 1518"/>
                <a:gd name="T48" fmla="*/ 774473 w 1615"/>
                <a:gd name="T49" fmla="*/ 1219805 h 1518"/>
                <a:gd name="T50" fmla="*/ 800865 w 1615"/>
                <a:gd name="T51" fmla="*/ 1286207 h 1518"/>
                <a:gd name="T52" fmla="*/ 664354 w 1615"/>
                <a:gd name="T53" fmla="*/ 1246184 h 1518"/>
                <a:gd name="T54" fmla="*/ 685285 w 1615"/>
                <a:gd name="T55" fmla="*/ 1197974 h 1518"/>
                <a:gd name="T56" fmla="*/ 844548 w 1615"/>
                <a:gd name="T57" fmla="*/ 963291 h 1518"/>
                <a:gd name="T58" fmla="*/ 469598 w 1615"/>
                <a:gd name="T59" fmla="*/ 1235268 h 1518"/>
                <a:gd name="T60" fmla="*/ 503271 w 1615"/>
                <a:gd name="T61" fmla="*/ 1098825 h 1518"/>
                <a:gd name="T62" fmla="*/ 424094 w 1615"/>
                <a:gd name="T63" fmla="*/ 1105192 h 1518"/>
                <a:gd name="T64" fmla="*/ 321256 w 1615"/>
                <a:gd name="T65" fmla="*/ 1002405 h 1518"/>
                <a:gd name="T66" fmla="*/ 383141 w 1615"/>
                <a:gd name="T67" fmla="*/ 867781 h 1518"/>
                <a:gd name="T68" fmla="*/ 245720 w 1615"/>
                <a:gd name="T69" fmla="*/ 854136 h 1518"/>
                <a:gd name="T70" fmla="*/ 251180 w 1615"/>
                <a:gd name="T71" fmla="*/ 809565 h 1518"/>
                <a:gd name="T72" fmla="*/ 265742 w 1615"/>
                <a:gd name="T73" fmla="*/ 782276 h 1518"/>
                <a:gd name="T74" fmla="*/ 463228 w 1615"/>
                <a:gd name="T75" fmla="*/ 582159 h 1518"/>
                <a:gd name="T76" fmla="*/ 312155 w 1615"/>
                <a:gd name="T77" fmla="*/ 595803 h 1518"/>
                <a:gd name="T78" fmla="*/ 214777 w 1615"/>
                <a:gd name="T79" fmla="*/ 442986 h 1518"/>
                <a:gd name="T80" fmla="*/ 792674 w 1615"/>
                <a:gd name="T81" fmla="*/ 433890 h 1518"/>
                <a:gd name="T82" fmla="*/ 771742 w 1615"/>
                <a:gd name="T83" fmla="*/ 124618 h 1518"/>
                <a:gd name="T84" fmla="*/ 899153 w 1615"/>
                <a:gd name="T85" fmla="*/ 81866 h 1518"/>
                <a:gd name="T86" fmla="*/ 1389683 w 1615"/>
                <a:gd name="T87" fmla="*/ 621273 h 1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15" h="1518">
                  <a:moveTo>
                    <a:pt x="1530" y="456"/>
                  </a:moveTo>
                  <a:lnTo>
                    <a:pt x="1169" y="95"/>
                  </a:lnTo>
                  <a:cubicBezTo>
                    <a:pt x="1126" y="52"/>
                    <a:pt x="1056" y="25"/>
                    <a:pt x="988" y="25"/>
                  </a:cubicBezTo>
                  <a:cubicBezTo>
                    <a:pt x="964" y="25"/>
                    <a:pt x="943" y="28"/>
                    <a:pt x="922" y="34"/>
                  </a:cubicBezTo>
                  <a:lnTo>
                    <a:pt x="907" y="39"/>
                  </a:lnTo>
                  <a:cubicBezTo>
                    <a:pt x="871" y="50"/>
                    <a:pt x="828" y="71"/>
                    <a:pt x="787" y="96"/>
                  </a:cubicBezTo>
                  <a:lnTo>
                    <a:pt x="786" y="96"/>
                  </a:lnTo>
                  <a:cubicBezTo>
                    <a:pt x="715" y="65"/>
                    <a:pt x="649" y="31"/>
                    <a:pt x="619" y="22"/>
                  </a:cubicBezTo>
                  <a:lnTo>
                    <a:pt x="604" y="17"/>
                  </a:lnTo>
                  <a:cubicBezTo>
                    <a:pt x="547" y="0"/>
                    <a:pt x="465" y="20"/>
                    <a:pt x="423" y="62"/>
                  </a:cubicBezTo>
                  <a:lnTo>
                    <a:pt x="62" y="423"/>
                  </a:lnTo>
                  <a:cubicBezTo>
                    <a:pt x="20" y="465"/>
                    <a:pt x="0" y="546"/>
                    <a:pt x="19" y="603"/>
                  </a:cubicBezTo>
                  <a:lnTo>
                    <a:pt x="26" y="625"/>
                  </a:lnTo>
                  <a:cubicBezTo>
                    <a:pt x="45" y="682"/>
                    <a:pt x="94" y="763"/>
                    <a:pt x="137" y="805"/>
                  </a:cubicBezTo>
                  <a:lnTo>
                    <a:pt x="210" y="879"/>
                  </a:lnTo>
                  <a:cubicBezTo>
                    <a:pt x="195" y="931"/>
                    <a:pt x="204" y="984"/>
                    <a:pt x="241" y="1021"/>
                  </a:cubicBezTo>
                  <a:cubicBezTo>
                    <a:pt x="259" y="1039"/>
                    <a:pt x="282" y="1051"/>
                    <a:pt x="307" y="1056"/>
                  </a:cubicBezTo>
                  <a:cubicBezTo>
                    <a:pt x="238" y="1125"/>
                    <a:pt x="228" y="1224"/>
                    <a:pt x="286" y="1282"/>
                  </a:cubicBezTo>
                  <a:cubicBezTo>
                    <a:pt x="310" y="1306"/>
                    <a:pt x="344" y="1320"/>
                    <a:pt x="381" y="1320"/>
                  </a:cubicBezTo>
                  <a:cubicBezTo>
                    <a:pt x="398" y="1320"/>
                    <a:pt x="415" y="1316"/>
                    <a:pt x="433" y="1311"/>
                  </a:cubicBezTo>
                  <a:cubicBezTo>
                    <a:pt x="433" y="1347"/>
                    <a:pt x="446" y="1380"/>
                    <a:pt x="470" y="1404"/>
                  </a:cubicBezTo>
                  <a:cubicBezTo>
                    <a:pt x="494" y="1428"/>
                    <a:pt x="528" y="1442"/>
                    <a:pt x="565" y="1442"/>
                  </a:cubicBezTo>
                  <a:cubicBezTo>
                    <a:pt x="599" y="1442"/>
                    <a:pt x="634" y="1430"/>
                    <a:pt x="664" y="1410"/>
                  </a:cubicBezTo>
                  <a:cubicBezTo>
                    <a:pt x="669" y="1436"/>
                    <a:pt x="681" y="1461"/>
                    <a:pt x="700" y="1480"/>
                  </a:cubicBezTo>
                  <a:cubicBezTo>
                    <a:pt x="725" y="1504"/>
                    <a:pt x="758" y="1518"/>
                    <a:pt x="795" y="1518"/>
                  </a:cubicBezTo>
                  <a:cubicBezTo>
                    <a:pt x="841" y="1518"/>
                    <a:pt x="889" y="1496"/>
                    <a:pt x="926" y="1460"/>
                  </a:cubicBezTo>
                  <a:lnTo>
                    <a:pt x="946" y="1440"/>
                  </a:lnTo>
                  <a:cubicBezTo>
                    <a:pt x="969" y="1445"/>
                    <a:pt x="994" y="1442"/>
                    <a:pt x="1016" y="1429"/>
                  </a:cubicBezTo>
                  <a:lnTo>
                    <a:pt x="1029" y="1421"/>
                  </a:lnTo>
                  <a:cubicBezTo>
                    <a:pt x="1066" y="1398"/>
                    <a:pt x="1083" y="1354"/>
                    <a:pt x="1072" y="1314"/>
                  </a:cubicBezTo>
                  <a:lnTo>
                    <a:pt x="1082" y="1304"/>
                  </a:lnTo>
                  <a:cubicBezTo>
                    <a:pt x="1112" y="1328"/>
                    <a:pt x="1155" y="1332"/>
                    <a:pt x="1190" y="1311"/>
                  </a:cubicBezTo>
                  <a:lnTo>
                    <a:pt x="1203" y="1303"/>
                  </a:lnTo>
                  <a:cubicBezTo>
                    <a:pt x="1249" y="1276"/>
                    <a:pt x="1263" y="1217"/>
                    <a:pt x="1236" y="1172"/>
                  </a:cubicBezTo>
                  <a:lnTo>
                    <a:pt x="1228" y="1158"/>
                  </a:lnTo>
                  <a:lnTo>
                    <a:pt x="1238" y="1148"/>
                  </a:lnTo>
                  <a:cubicBezTo>
                    <a:pt x="1268" y="1167"/>
                    <a:pt x="1307" y="1169"/>
                    <a:pt x="1340" y="1150"/>
                  </a:cubicBezTo>
                  <a:lnTo>
                    <a:pt x="1353" y="1142"/>
                  </a:lnTo>
                  <a:cubicBezTo>
                    <a:pt x="1399" y="1115"/>
                    <a:pt x="1413" y="1056"/>
                    <a:pt x="1386" y="1010"/>
                  </a:cubicBezTo>
                  <a:lnTo>
                    <a:pt x="1382" y="1004"/>
                  </a:lnTo>
                  <a:lnTo>
                    <a:pt x="1395" y="991"/>
                  </a:lnTo>
                  <a:cubicBezTo>
                    <a:pt x="1424" y="1006"/>
                    <a:pt x="1460" y="1007"/>
                    <a:pt x="1490" y="989"/>
                  </a:cubicBezTo>
                  <a:lnTo>
                    <a:pt x="1504" y="981"/>
                  </a:lnTo>
                  <a:cubicBezTo>
                    <a:pt x="1549" y="954"/>
                    <a:pt x="1564" y="894"/>
                    <a:pt x="1536" y="849"/>
                  </a:cubicBezTo>
                  <a:lnTo>
                    <a:pt x="1528" y="835"/>
                  </a:lnTo>
                  <a:cubicBezTo>
                    <a:pt x="1551" y="798"/>
                    <a:pt x="1571" y="758"/>
                    <a:pt x="1582" y="724"/>
                  </a:cubicBezTo>
                  <a:lnTo>
                    <a:pt x="1589" y="703"/>
                  </a:lnTo>
                  <a:cubicBezTo>
                    <a:pt x="1615" y="622"/>
                    <a:pt x="1590" y="516"/>
                    <a:pt x="1530" y="456"/>
                  </a:cubicBezTo>
                  <a:close/>
                  <a:moveTo>
                    <a:pt x="1527" y="683"/>
                  </a:moveTo>
                  <a:lnTo>
                    <a:pt x="1527" y="683"/>
                  </a:lnTo>
                  <a:lnTo>
                    <a:pt x="1520" y="704"/>
                  </a:lnTo>
                  <a:cubicBezTo>
                    <a:pt x="1513" y="724"/>
                    <a:pt x="1503" y="748"/>
                    <a:pt x="1490" y="771"/>
                  </a:cubicBezTo>
                  <a:lnTo>
                    <a:pt x="1460" y="722"/>
                  </a:lnTo>
                  <a:cubicBezTo>
                    <a:pt x="1433" y="677"/>
                    <a:pt x="1374" y="662"/>
                    <a:pt x="1328" y="689"/>
                  </a:cubicBezTo>
                  <a:lnTo>
                    <a:pt x="1315" y="697"/>
                  </a:lnTo>
                  <a:cubicBezTo>
                    <a:pt x="1270" y="724"/>
                    <a:pt x="1255" y="784"/>
                    <a:pt x="1282" y="829"/>
                  </a:cubicBezTo>
                  <a:lnTo>
                    <a:pt x="1351" y="943"/>
                  </a:lnTo>
                  <a:lnTo>
                    <a:pt x="1348" y="946"/>
                  </a:lnTo>
                  <a:lnTo>
                    <a:pt x="1286" y="844"/>
                  </a:lnTo>
                  <a:cubicBezTo>
                    <a:pt x="1259" y="798"/>
                    <a:pt x="1200" y="783"/>
                    <a:pt x="1154" y="811"/>
                  </a:cubicBezTo>
                  <a:lnTo>
                    <a:pt x="1141" y="819"/>
                  </a:lnTo>
                  <a:cubicBezTo>
                    <a:pt x="1096" y="846"/>
                    <a:pt x="1081" y="905"/>
                    <a:pt x="1108" y="950"/>
                  </a:cubicBezTo>
                  <a:lnTo>
                    <a:pt x="1196" y="1097"/>
                  </a:lnTo>
                  <a:lnTo>
                    <a:pt x="1193" y="1100"/>
                  </a:lnTo>
                  <a:lnTo>
                    <a:pt x="1160" y="1044"/>
                  </a:lnTo>
                  <a:cubicBezTo>
                    <a:pt x="1133" y="999"/>
                    <a:pt x="1073" y="984"/>
                    <a:pt x="1028" y="1011"/>
                  </a:cubicBezTo>
                  <a:lnTo>
                    <a:pt x="1015" y="1020"/>
                  </a:lnTo>
                  <a:cubicBezTo>
                    <a:pt x="970" y="1047"/>
                    <a:pt x="955" y="1106"/>
                    <a:pt x="982" y="1151"/>
                  </a:cubicBezTo>
                  <a:lnTo>
                    <a:pt x="1042" y="1251"/>
                  </a:lnTo>
                  <a:lnTo>
                    <a:pt x="1040" y="1253"/>
                  </a:lnTo>
                  <a:lnTo>
                    <a:pt x="1029" y="1235"/>
                  </a:lnTo>
                  <a:cubicBezTo>
                    <a:pt x="1002" y="1189"/>
                    <a:pt x="943" y="1175"/>
                    <a:pt x="898" y="1202"/>
                  </a:cubicBezTo>
                  <a:lnTo>
                    <a:pt x="884" y="1210"/>
                  </a:lnTo>
                  <a:cubicBezTo>
                    <a:pt x="839" y="1237"/>
                    <a:pt x="824" y="1296"/>
                    <a:pt x="851" y="1341"/>
                  </a:cubicBezTo>
                  <a:lnTo>
                    <a:pt x="884" y="1396"/>
                  </a:lnTo>
                  <a:cubicBezTo>
                    <a:pt x="886" y="1399"/>
                    <a:pt x="888" y="1401"/>
                    <a:pt x="890" y="1404"/>
                  </a:cubicBezTo>
                  <a:lnTo>
                    <a:pt x="880" y="1414"/>
                  </a:lnTo>
                  <a:cubicBezTo>
                    <a:pt x="855" y="1439"/>
                    <a:pt x="823" y="1452"/>
                    <a:pt x="795" y="1452"/>
                  </a:cubicBezTo>
                  <a:cubicBezTo>
                    <a:pt x="776" y="1452"/>
                    <a:pt x="759" y="1447"/>
                    <a:pt x="746" y="1434"/>
                  </a:cubicBezTo>
                  <a:cubicBezTo>
                    <a:pt x="731" y="1418"/>
                    <a:pt x="725" y="1395"/>
                    <a:pt x="730" y="1370"/>
                  </a:cubicBezTo>
                  <a:cubicBezTo>
                    <a:pt x="732" y="1358"/>
                    <a:pt x="736" y="1346"/>
                    <a:pt x="742" y="1334"/>
                  </a:cubicBezTo>
                  <a:cubicBezTo>
                    <a:pt x="743" y="1333"/>
                    <a:pt x="744" y="1332"/>
                    <a:pt x="745" y="1330"/>
                  </a:cubicBezTo>
                  <a:cubicBezTo>
                    <a:pt x="747" y="1326"/>
                    <a:pt x="750" y="1321"/>
                    <a:pt x="753" y="1317"/>
                  </a:cubicBezTo>
                  <a:cubicBezTo>
                    <a:pt x="757" y="1311"/>
                    <a:pt x="762" y="1306"/>
                    <a:pt x="767" y="1300"/>
                  </a:cubicBezTo>
                  <a:lnTo>
                    <a:pt x="968" y="1100"/>
                  </a:lnTo>
                  <a:lnTo>
                    <a:pt x="928" y="1059"/>
                  </a:lnTo>
                  <a:lnTo>
                    <a:pt x="650" y="1337"/>
                  </a:lnTo>
                  <a:cubicBezTo>
                    <a:pt x="624" y="1363"/>
                    <a:pt x="593" y="1376"/>
                    <a:pt x="565" y="1376"/>
                  </a:cubicBezTo>
                  <a:cubicBezTo>
                    <a:pt x="546" y="1376"/>
                    <a:pt x="529" y="1370"/>
                    <a:pt x="516" y="1358"/>
                  </a:cubicBezTo>
                  <a:cubicBezTo>
                    <a:pt x="485" y="1327"/>
                    <a:pt x="495" y="1267"/>
                    <a:pt x="537" y="1224"/>
                  </a:cubicBezTo>
                  <a:lnTo>
                    <a:pt x="546" y="1215"/>
                  </a:lnTo>
                  <a:lnTo>
                    <a:pt x="553" y="1208"/>
                  </a:lnTo>
                  <a:lnTo>
                    <a:pt x="815" y="946"/>
                  </a:lnTo>
                  <a:lnTo>
                    <a:pt x="775" y="906"/>
                  </a:lnTo>
                  <a:lnTo>
                    <a:pt x="466" y="1215"/>
                  </a:lnTo>
                  <a:cubicBezTo>
                    <a:pt x="441" y="1240"/>
                    <a:pt x="409" y="1254"/>
                    <a:pt x="381" y="1254"/>
                  </a:cubicBezTo>
                  <a:cubicBezTo>
                    <a:pt x="362" y="1254"/>
                    <a:pt x="345" y="1248"/>
                    <a:pt x="332" y="1236"/>
                  </a:cubicBezTo>
                  <a:cubicBezTo>
                    <a:pt x="301" y="1205"/>
                    <a:pt x="311" y="1144"/>
                    <a:pt x="353" y="1102"/>
                  </a:cubicBezTo>
                  <a:lnTo>
                    <a:pt x="662" y="793"/>
                  </a:lnTo>
                  <a:lnTo>
                    <a:pt x="622" y="753"/>
                  </a:lnTo>
                  <a:lnTo>
                    <a:pt x="421" y="954"/>
                  </a:lnTo>
                  <a:cubicBezTo>
                    <a:pt x="395" y="979"/>
                    <a:pt x="363" y="993"/>
                    <a:pt x="335" y="993"/>
                  </a:cubicBezTo>
                  <a:cubicBezTo>
                    <a:pt x="317" y="993"/>
                    <a:pt x="300" y="987"/>
                    <a:pt x="287" y="975"/>
                  </a:cubicBezTo>
                  <a:cubicBezTo>
                    <a:pt x="277" y="965"/>
                    <a:pt x="272" y="952"/>
                    <a:pt x="270" y="939"/>
                  </a:cubicBezTo>
                  <a:cubicBezTo>
                    <a:pt x="268" y="928"/>
                    <a:pt x="269" y="916"/>
                    <a:pt x="272" y="904"/>
                  </a:cubicBezTo>
                  <a:cubicBezTo>
                    <a:pt x="272" y="903"/>
                    <a:pt x="272" y="901"/>
                    <a:pt x="273" y="900"/>
                  </a:cubicBezTo>
                  <a:cubicBezTo>
                    <a:pt x="274" y="897"/>
                    <a:pt x="275" y="894"/>
                    <a:pt x="276" y="890"/>
                  </a:cubicBezTo>
                  <a:cubicBezTo>
                    <a:pt x="277" y="886"/>
                    <a:pt x="279" y="882"/>
                    <a:pt x="281" y="878"/>
                  </a:cubicBezTo>
                  <a:cubicBezTo>
                    <a:pt x="282" y="876"/>
                    <a:pt x="283" y="874"/>
                    <a:pt x="284" y="872"/>
                  </a:cubicBezTo>
                  <a:cubicBezTo>
                    <a:pt x="287" y="868"/>
                    <a:pt x="289" y="864"/>
                    <a:pt x="292" y="860"/>
                  </a:cubicBezTo>
                  <a:cubicBezTo>
                    <a:pt x="293" y="859"/>
                    <a:pt x="294" y="857"/>
                    <a:pt x="295" y="856"/>
                  </a:cubicBezTo>
                  <a:cubicBezTo>
                    <a:pt x="299" y="851"/>
                    <a:pt x="303" y="846"/>
                    <a:pt x="307" y="841"/>
                  </a:cubicBezTo>
                  <a:lnTo>
                    <a:pt x="509" y="640"/>
                  </a:lnTo>
                  <a:lnTo>
                    <a:pt x="489" y="621"/>
                  </a:lnTo>
                  <a:cubicBezTo>
                    <a:pt x="479" y="611"/>
                    <a:pt x="471" y="599"/>
                    <a:pt x="466" y="586"/>
                  </a:cubicBezTo>
                  <a:lnTo>
                    <a:pt x="343" y="655"/>
                  </a:lnTo>
                  <a:cubicBezTo>
                    <a:pt x="325" y="666"/>
                    <a:pt x="304" y="671"/>
                    <a:pt x="284" y="671"/>
                  </a:cubicBezTo>
                  <a:cubicBezTo>
                    <a:pt x="248" y="671"/>
                    <a:pt x="214" y="654"/>
                    <a:pt x="195" y="625"/>
                  </a:cubicBezTo>
                  <a:cubicBezTo>
                    <a:pt x="165" y="578"/>
                    <a:pt x="184" y="516"/>
                    <a:pt x="236" y="487"/>
                  </a:cubicBezTo>
                  <a:lnTo>
                    <a:pt x="595" y="284"/>
                  </a:lnTo>
                  <a:cubicBezTo>
                    <a:pt x="606" y="298"/>
                    <a:pt x="620" y="311"/>
                    <a:pt x="636" y="322"/>
                  </a:cubicBezTo>
                  <a:lnTo>
                    <a:pt x="871" y="477"/>
                  </a:lnTo>
                  <a:cubicBezTo>
                    <a:pt x="941" y="524"/>
                    <a:pt x="1032" y="511"/>
                    <a:pt x="1073" y="449"/>
                  </a:cubicBezTo>
                  <a:cubicBezTo>
                    <a:pt x="1114" y="387"/>
                    <a:pt x="1091" y="298"/>
                    <a:pt x="1021" y="251"/>
                  </a:cubicBezTo>
                  <a:lnTo>
                    <a:pt x="848" y="137"/>
                  </a:lnTo>
                  <a:cubicBezTo>
                    <a:pt x="875" y="121"/>
                    <a:pt x="903" y="109"/>
                    <a:pt x="927" y="101"/>
                  </a:cubicBezTo>
                  <a:lnTo>
                    <a:pt x="942" y="96"/>
                  </a:lnTo>
                  <a:cubicBezTo>
                    <a:pt x="956" y="92"/>
                    <a:pt x="972" y="90"/>
                    <a:pt x="988" y="90"/>
                  </a:cubicBezTo>
                  <a:cubicBezTo>
                    <a:pt x="1037" y="90"/>
                    <a:pt x="1091" y="109"/>
                    <a:pt x="1123" y="141"/>
                  </a:cubicBezTo>
                  <a:lnTo>
                    <a:pt x="1484" y="502"/>
                  </a:lnTo>
                  <a:cubicBezTo>
                    <a:pt x="1526" y="544"/>
                    <a:pt x="1545" y="625"/>
                    <a:pt x="1527" y="68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sp>
        <p:nvSpPr>
          <p:cNvPr id="32" name="TextBox 6"/>
          <p:cNvSpPr txBox="1">
            <a:spLocks noChangeArrowheads="1"/>
          </p:cNvSpPr>
          <p:nvPr/>
        </p:nvSpPr>
        <p:spPr bwMode="auto">
          <a:xfrm>
            <a:off x="1951039" y="5056464"/>
            <a:ext cx="2530475" cy="584200"/>
          </a:xfrm>
          <a:prstGeom prst="rect">
            <a:avLst/>
          </a:prstGeom>
          <a:solidFill>
            <a:srgbClr val="433A4B"/>
          </a:solidFill>
          <a:ln>
            <a:noFill/>
          </a:ln>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3200" kern="0" noProof="0" dirty="0">
                <a:solidFill>
                  <a:srgbClr val="FFFFFF"/>
                </a:solidFill>
                <a:latin typeface="微软雅黑" pitchFamily="34" charset="-122"/>
                <a:ea typeface="微软雅黑" pitchFamily="34" charset="-122"/>
              </a:rPr>
              <a:t>加入标题</a:t>
            </a:r>
            <a:endParaRPr kumimoji="0" lang="zh-CN" altLang="en-US" sz="32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33" name="TextBox 8"/>
          <p:cNvSpPr txBox="1">
            <a:spLocks noChangeArrowheads="1"/>
          </p:cNvSpPr>
          <p:nvPr/>
        </p:nvSpPr>
        <p:spPr bwMode="auto">
          <a:xfrm>
            <a:off x="4464793" y="92634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明年工作计划</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2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2000">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62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2000">
                                          <p:cBhvr additive="base">
                                            <p:cTn id="15" dur="1000" fill="hold"/>
                                            <p:tgtEl>
                                              <p:spTgt spid="18"/>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300"/>
                                </p:stCondLst>
                                <p:childTnLst>
                                  <p:par>
                                    <p:cTn id="27" presetID="52"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Scale>
                                          <p:cBhvr>
                                            <p:cTn id="29"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0" dur="1000" decel="50000" fill="hold">
                                              <p:stCondLst>
                                                <p:cond delay="0"/>
                                              </p:stCondLst>
                                            </p:cTn>
                                            <p:tgtEl>
                                              <p:spTgt spid="29"/>
                                            </p:tgtEl>
                                            <p:attrNameLst>
                                              <p:attrName>ppt_x</p:attrName>
                                              <p:attrName>ppt_y</p:attrName>
                                            </p:attrNameLst>
                                          </p:cBhvr>
                                          <p:rCtr x="0" y="0"/>
                                        </p:animMotion>
                                        <p:animEffect transition="in" filter="fade">
                                          <p:cBhvr>
                                            <p:cTn id="31" dur="1000"/>
                                            <p:tgtEl>
                                              <p:spTgt spid="29"/>
                                            </p:tgtEl>
                                          </p:cBhvr>
                                        </p:animEffect>
                                      </p:childTnLst>
                                    </p:cTn>
                                  </p:par>
                                </p:childTnLst>
                              </p:cTn>
                            </p:par>
                            <p:par>
                              <p:cTn id="32" fill="hold">
                                <p:stCondLst>
                                  <p:cond delay="2300"/>
                                </p:stCondLst>
                                <p:childTnLst>
                                  <p:par>
                                    <p:cTn id="33" presetID="2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2" grpId="0" animBg="1"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0-#ppt_w/2"/>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300"/>
                                </p:stCondLst>
                                <p:childTnLst>
                                  <p:par>
                                    <p:cTn id="27" presetID="52"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Scale>
                                          <p:cBhvr>
                                            <p:cTn id="29"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0" dur="1000" decel="50000" fill="hold">
                                              <p:stCondLst>
                                                <p:cond delay="0"/>
                                              </p:stCondLst>
                                            </p:cTn>
                                            <p:tgtEl>
                                              <p:spTgt spid="29"/>
                                            </p:tgtEl>
                                            <p:attrNameLst>
                                              <p:attrName>ppt_x</p:attrName>
                                              <p:attrName>ppt_y</p:attrName>
                                            </p:attrNameLst>
                                          </p:cBhvr>
                                          <p:rCtr x="0" y="0"/>
                                        </p:animMotion>
                                        <p:animEffect transition="in" filter="fade">
                                          <p:cBhvr>
                                            <p:cTn id="31" dur="1000"/>
                                            <p:tgtEl>
                                              <p:spTgt spid="29"/>
                                            </p:tgtEl>
                                          </p:cBhvr>
                                        </p:animEffect>
                                      </p:childTnLst>
                                    </p:cTn>
                                  </p:par>
                                </p:childTnLst>
                              </p:cTn>
                            </p:par>
                            <p:par>
                              <p:cTn id="32" fill="hold">
                                <p:stCondLst>
                                  <p:cond delay="2300"/>
                                </p:stCondLst>
                                <p:childTnLst>
                                  <p:par>
                                    <p:cTn id="33" presetID="2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2" grpId="0" animBg="1" autoUpdateAnimBg="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1661996" y="2112989"/>
            <a:ext cx="8967412" cy="3663228"/>
            <a:chOff x="1802371" y="2970252"/>
            <a:chExt cx="7204481" cy="2943065"/>
          </a:xfrm>
        </p:grpSpPr>
        <p:sp>
          <p:nvSpPr>
            <p:cNvPr id="7" name="六边形 6"/>
            <p:cNvSpPr/>
            <p:nvPr/>
          </p:nvSpPr>
          <p:spPr>
            <a:xfrm>
              <a:off x="1802371" y="2970252"/>
              <a:ext cx="2391684" cy="1252263"/>
            </a:xfrm>
            <a:prstGeom prst="hexagon">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8" name="六边形 7"/>
            <p:cNvSpPr/>
            <p:nvPr/>
          </p:nvSpPr>
          <p:spPr>
            <a:xfrm>
              <a:off x="4207805" y="2970252"/>
              <a:ext cx="2391684" cy="1252263"/>
            </a:xfrm>
            <a:prstGeom prst="hexagon">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9" name="六边形 8"/>
            <p:cNvSpPr/>
            <p:nvPr/>
          </p:nvSpPr>
          <p:spPr>
            <a:xfrm>
              <a:off x="6615168" y="2970252"/>
              <a:ext cx="2391684" cy="1252263"/>
            </a:xfrm>
            <a:prstGeom prst="hexagon">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10" name="文本框 20"/>
            <p:cNvSpPr txBox="1"/>
            <p:nvPr/>
          </p:nvSpPr>
          <p:spPr>
            <a:xfrm>
              <a:off x="2522922" y="3227362"/>
              <a:ext cx="763703" cy="568721"/>
            </a:xfrm>
            <a:prstGeom prst="rect">
              <a:avLst/>
            </a:prstGeom>
            <a:noFill/>
            <a:effectLst/>
          </p:spPr>
          <p:txBody>
            <a:bodyPr wrap="none" rtlCol="0">
              <a:spAutoFit/>
            </a:bodyPr>
            <a:lstStyle/>
            <a:p>
              <a:r>
                <a:rPr lang="en-US" altLang="zh-CN" sz="4000" dirty="0">
                  <a:solidFill>
                    <a:srgbClr val="FFFFFF"/>
                  </a:solidFill>
                  <a:latin typeface="Impact" pitchFamily="34" charset="0"/>
                  <a:ea typeface="微软雅黑" pitchFamily="34" charset="-122"/>
                </a:rPr>
                <a:t>77%</a:t>
              </a:r>
              <a:endParaRPr lang="zh-CN" altLang="en-US" sz="4000" dirty="0">
                <a:solidFill>
                  <a:srgbClr val="FFFFFF"/>
                </a:solidFill>
                <a:latin typeface="Impact" pitchFamily="34" charset="0"/>
                <a:ea typeface="微软雅黑" pitchFamily="34" charset="-122"/>
              </a:endParaRPr>
            </a:p>
          </p:txBody>
        </p:sp>
        <p:sp>
          <p:nvSpPr>
            <p:cNvPr id="11" name="文本框 21"/>
            <p:cNvSpPr txBox="1"/>
            <p:nvPr/>
          </p:nvSpPr>
          <p:spPr>
            <a:xfrm>
              <a:off x="7099115" y="3224821"/>
              <a:ext cx="1143881" cy="568721"/>
            </a:xfrm>
            <a:prstGeom prst="rect">
              <a:avLst/>
            </a:prstGeom>
            <a:noFill/>
            <a:effectLst/>
          </p:spPr>
          <p:txBody>
            <a:bodyPr wrap="none" rtlCol="0">
              <a:spAutoFit/>
            </a:bodyPr>
            <a:lstStyle/>
            <a:p>
              <a:r>
                <a:rPr lang="en-US" altLang="zh-CN" sz="4000" dirty="0">
                  <a:solidFill>
                    <a:srgbClr val="FFFFFF"/>
                  </a:solidFill>
                  <a:latin typeface="Impact" pitchFamily="34" charset="0"/>
                  <a:ea typeface="微软雅黑" pitchFamily="34" charset="-122"/>
                </a:rPr>
                <a:t>12.3W</a:t>
              </a:r>
              <a:endParaRPr lang="zh-CN" altLang="en-US" sz="4000" dirty="0">
                <a:solidFill>
                  <a:srgbClr val="FFFFFF"/>
                </a:solidFill>
                <a:latin typeface="Impact" pitchFamily="34" charset="0"/>
                <a:ea typeface="微软雅黑" pitchFamily="34" charset="-122"/>
              </a:endParaRPr>
            </a:p>
          </p:txBody>
        </p:sp>
        <p:sp>
          <p:nvSpPr>
            <p:cNvPr id="12" name="文本框 22"/>
            <p:cNvSpPr txBox="1"/>
            <p:nvPr/>
          </p:nvSpPr>
          <p:spPr>
            <a:xfrm>
              <a:off x="4854150" y="3227362"/>
              <a:ext cx="861839" cy="568721"/>
            </a:xfrm>
            <a:prstGeom prst="rect">
              <a:avLst/>
            </a:prstGeom>
            <a:noFill/>
            <a:effectLst/>
          </p:spPr>
          <p:txBody>
            <a:bodyPr wrap="none" rtlCol="0">
              <a:spAutoFit/>
            </a:bodyPr>
            <a:lstStyle/>
            <a:p>
              <a:r>
                <a:rPr lang="en-US" altLang="zh-CN" sz="4000" dirty="0">
                  <a:solidFill>
                    <a:srgbClr val="FFFFFF"/>
                  </a:solidFill>
                  <a:latin typeface="Impact" pitchFamily="34" charset="0"/>
                  <a:ea typeface="微软雅黑" pitchFamily="34" charset="-122"/>
                </a:rPr>
                <a:t>82%</a:t>
              </a:r>
              <a:endParaRPr lang="zh-CN" altLang="en-US" sz="4000" dirty="0">
                <a:solidFill>
                  <a:srgbClr val="FFFFFF"/>
                </a:solidFill>
                <a:latin typeface="Impact" pitchFamily="34" charset="0"/>
                <a:ea typeface="微软雅黑" pitchFamily="34" charset="-122"/>
              </a:endParaRPr>
            </a:p>
          </p:txBody>
        </p:sp>
        <p:sp>
          <p:nvSpPr>
            <p:cNvPr id="13" name="文本框 23"/>
            <p:cNvSpPr txBox="1"/>
            <p:nvPr/>
          </p:nvSpPr>
          <p:spPr>
            <a:xfrm>
              <a:off x="2244203" y="5443504"/>
              <a:ext cx="1467134"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cs typeface="Lato Regular"/>
                </a:rPr>
                <a:t>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a:p>
              <a:r>
                <a:rPr lang="zh-CN" altLang="en-US" sz="1600" dirty="0">
                  <a:solidFill>
                    <a:schemeClr val="bg1">
                      <a:lumMod val="50000"/>
                    </a:schemeClr>
                  </a:solidFill>
                  <a:latin typeface="微软雅黑" pitchFamily="34" charset="-122"/>
                  <a:ea typeface="微软雅黑" pitchFamily="34" charset="-122"/>
                  <a:cs typeface="Lato Regular"/>
                </a:rPr>
                <a:t>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p:txBody>
        </p:sp>
        <p:sp>
          <p:nvSpPr>
            <p:cNvPr id="14" name="文本框 24"/>
            <p:cNvSpPr txBox="1"/>
            <p:nvPr/>
          </p:nvSpPr>
          <p:spPr>
            <a:xfrm>
              <a:off x="4670079" y="5443504"/>
              <a:ext cx="1467134"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cs typeface="Lato Regular"/>
                </a:rPr>
                <a:t>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a:p>
              <a:r>
                <a:rPr lang="zh-CN" altLang="en-US" sz="1600" dirty="0">
                  <a:solidFill>
                    <a:schemeClr val="bg1">
                      <a:lumMod val="50000"/>
                    </a:schemeClr>
                  </a:solidFill>
                  <a:latin typeface="微软雅黑" pitchFamily="34" charset="-122"/>
                  <a:ea typeface="微软雅黑" pitchFamily="34" charset="-122"/>
                  <a:cs typeface="Lato Regular"/>
                </a:rPr>
                <a:t>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p:txBody>
        </p:sp>
        <p:sp>
          <p:nvSpPr>
            <p:cNvPr id="15" name="文本框 25"/>
            <p:cNvSpPr txBox="1"/>
            <p:nvPr/>
          </p:nvSpPr>
          <p:spPr>
            <a:xfrm>
              <a:off x="7095955" y="5443504"/>
              <a:ext cx="1467134"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itchFamily="34" charset="-122"/>
                  <a:ea typeface="微软雅黑" pitchFamily="34" charset="-122"/>
                  <a:cs typeface="Lato Regular"/>
                </a:rPr>
                <a:t>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a:p>
              <a:r>
                <a:rPr lang="zh-CN" altLang="en-US" sz="1600" dirty="0">
                  <a:solidFill>
                    <a:schemeClr val="bg1">
                      <a:lumMod val="50000"/>
                    </a:schemeClr>
                  </a:solidFill>
                  <a:latin typeface="微软雅黑" pitchFamily="34" charset="-122"/>
                  <a:ea typeface="微软雅黑" pitchFamily="34" charset="-122"/>
                  <a:cs typeface="Lato Regular"/>
                </a:rPr>
                <a:t>点击此处更换文本</a:t>
              </a:r>
              <a:endParaRPr lang="en-US" altLang="zh-CN" sz="1600" dirty="0">
                <a:solidFill>
                  <a:schemeClr val="bg1">
                    <a:lumMod val="50000"/>
                  </a:schemeClr>
                </a:solidFill>
                <a:latin typeface="微软雅黑" pitchFamily="34" charset="-122"/>
                <a:ea typeface="微软雅黑" pitchFamily="34" charset="-122"/>
                <a:cs typeface="Lato Regular"/>
              </a:endParaRPr>
            </a:p>
          </p:txBody>
        </p:sp>
        <p:sp>
          <p:nvSpPr>
            <p:cNvPr id="16" name="椭圆 15"/>
            <p:cNvSpPr>
              <a:spLocks noChangeAspect="1"/>
            </p:cNvSpPr>
            <p:nvPr/>
          </p:nvSpPr>
          <p:spPr>
            <a:xfrm>
              <a:off x="2522922" y="4374852"/>
              <a:ext cx="909698" cy="909698"/>
            </a:xfrm>
            <a:prstGeom prst="ellipse">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itchFamily="34" charset="-122"/>
                  <a:ea typeface="微软雅黑" pitchFamily="34" charset="-122"/>
                </a:rPr>
                <a:t>标题</a:t>
              </a:r>
            </a:p>
          </p:txBody>
        </p:sp>
        <p:sp>
          <p:nvSpPr>
            <p:cNvPr id="17" name="椭圆 16"/>
            <p:cNvSpPr>
              <a:spLocks noChangeAspect="1"/>
            </p:cNvSpPr>
            <p:nvPr/>
          </p:nvSpPr>
          <p:spPr>
            <a:xfrm>
              <a:off x="4925835" y="4377075"/>
              <a:ext cx="909698" cy="909698"/>
            </a:xfrm>
            <a:prstGeom prst="ellipse">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rgbClr val="FFFFFF"/>
                  </a:solidFill>
                  <a:latin typeface="微软雅黑" pitchFamily="34" charset="-122"/>
                  <a:ea typeface="微软雅黑" pitchFamily="34" charset="-122"/>
                </a:rPr>
                <a:t>标题</a:t>
              </a:r>
            </a:p>
          </p:txBody>
        </p:sp>
        <p:sp>
          <p:nvSpPr>
            <p:cNvPr id="18" name="椭圆 17"/>
            <p:cNvSpPr>
              <a:spLocks noChangeAspect="1"/>
            </p:cNvSpPr>
            <p:nvPr/>
          </p:nvSpPr>
          <p:spPr>
            <a:xfrm>
              <a:off x="7310534" y="4389549"/>
              <a:ext cx="909698" cy="909698"/>
            </a:xfrm>
            <a:prstGeom prst="ellipse">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rgbClr val="FFFFFF"/>
                  </a:solidFill>
                  <a:latin typeface="微软雅黑" pitchFamily="34" charset="-122"/>
                  <a:ea typeface="微软雅黑" pitchFamily="34" charset="-122"/>
                </a:rPr>
                <a:t>标题</a:t>
              </a:r>
            </a:p>
          </p:txBody>
        </p:sp>
      </p:grpSp>
      <p:sp>
        <p:nvSpPr>
          <p:cNvPr id="19" name="TextBox 8"/>
          <p:cNvSpPr txBox="1">
            <a:spLocks noChangeArrowheads="1"/>
          </p:cNvSpPr>
          <p:nvPr/>
        </p:nvSpPr>
        <p:spPr bwMode="auto">
          <a:xfrm>
            <a:off x="4464793" y="92634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明年工作计划</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8"/>
          <p:cNvSpPr txBox="1">
            <a:spLocks noChangeArrowheads="1"/>
          </p:cNvSpPr>
          <p:nvPr/>
        </p:nvSpPr>
        <p:spPr bwMode="auto">
          <a:xfrm>
            <a:off x="4464793" y="92634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明年工作计划</a:t>
            </a:r>
          </a:p>
        </p:txBody>
      </p:sp>
      <p:sp>
        <p:nvSpPr>
          <p:cNvPr id="20" name="Text Placeholder 3"/>
          <p:cNvSpPr/>
          <p:nvPr/>
        </p:nvSpPr>
        <p:spPr>
          <a:xfrm>
            <a:off x="1829431" y="1781364"/>
            <a:ext cx="2181225" cy="2181225"/>
          </a:xfrm>
          <a:prstGeom prst="ellipse">
            <a:avLst/>
          </a:prstGeom>
          <a:noFill/>
          <a:ln w="9525">
            <a:solidFill>
              <a:schemeClr val="tx2">
                <a:lumMod val="50000"/>
              </a:schemeClr>
            </a:solidFill>
          </a:ln>
        </p:spPr>
        <p:txBody>
          <a:bodyPr/>
          <a:lstStyle/>
          <a:p>
            <a:pPr marL="228600" lvl="0" indent="-228600" eaLnBrk="1" hangingPunct="1">
              <a:buNone/>
            </a:pPr>
            <a:endParaRPr lang="zh-CN" altLang="zh-CN" sz="2000" dirty="0">
              <a:solidFill>
                <a:schemeClr val="bg1">
                  <a:lumMod val="50000"/>
                </a:schemeClr>
              </a:solidFill>
              <a:latin typeface="微软雅黑" pitchFamily="34" charset="-122"/>
              <a:ea typeface="微软雅黑" pitchFamily="34" charset="-122"/>
              <a:sym typeface="Calibri" pitchFamily="34" charset="0"/>
            </a:endParaRPr>
          </a:p>
        </p:txBody>
      </p:sp>
      <p:sp>
        <p:nvSpPr>
          <p:cNvPr id="21" name="Text Placeholder 4"/>
          <p:cNvSpPr/>
          <p:nvPr/>
        </p:nvSpPr>
        <p:spPr>
          <a:xfrm>
            <a:off x="5107619" y="1792476"/>
            <a:ext cx="2182812" cy="2181225"/>
          </a:xfrm>
          <a:prstGeom prst="ellipse">
            <a:avLst/>
          </a:prstGeom>
          <a:noFill/>
          <a:ln w="9525">
            <a:solidFill>
              <a:schemeClr val="tx2">
                <a:lumMod val="50000"/>
              </a:schemeClr>
            </a:solidFill>
          </a:ln>
        </p:spPr>
        <p:txBody>
          <a:bodyPr/>
          <a:lstStyle/>
          <a:p>
            <a:pPr marL="228600" lvl="0" indent="-228600" eaLnBrk="1" hangingPunct="1">
              <a:buNone/>
            </a:pPr>
            <a:endParaRPr lang="zh-CN" altLang="zh-CN" sz="2000" dirty="0">
              <a:solidFill>
                <a:schemeClr val="bg1">
                  <a:lumMod val="50000"/>
                </a:schemeClr>
              </a:solidFill>
              <a:latin typeface="微软雅黑" pitchFamily="34" charset="-122"/>
              <a:ea typeface="微软雅黑" pitchFamily="34" charset="-122"/>
              <a:sym typeface="Calibri" pitchFamily="34" charset="0"/>
            </a:endParaRPr>
          </a:p>
        </p:txBody>
      </p:sp>
      <p:sp>
        <p:nvSpPr>
          <p:cNvPr id="22" name="Text Placeholder 5"/>
          <p:cNvSpPr/>
          <p:nvPr/>
        </p:nvSpPr>
        <p:spPr>
          <a:xfrm>
            <a:off x="8387394" y="1792476"/>
            <a:ext cx="2182812" cy="2181225"/>
          </a:xfrm>
          <a:prstGeom prst="ellipse">
            <a:avLst/>
          </a:prstGeom>
          <a:noFill/>
          <a:ln w="9525">
            <a:solidFill>
              <a:schemeClr val="tx2">
                <a:lumMod val="50000"/>
              </a:schemeClr>
            </a:solidFill>
          </a:ln>
        </p:spPr>
        <p:txBody>
          <a:bodyPr/>
          <a:lstStyle/>
          <a:p>
            <a:pPr marL="228600" lvl="0" indent="-228600" eaLnBrk="1" hangingPunct="1">
              <a:buNone/>
            </a:pPr>
            <a:endParaRPr lang="zh-CN" altLang="zh-CN" sz="2000" dirty="0">
              <a:solidFill>
                <a:schemeClr val="bg1">
                  <a:lumMod val="50000"/>
                </a:schemeClr>
              </a:solidFill>
              <a:latin typeface="微软雅黑" pitchFamily="34" charset="-122"/>
              <a:ea typeface="微软雅黑" pitchFamily="34" charset="-122"/>
              <a:sym typeface="Calibri" pitchFamily="34" charset="0"/>
            </a:endParaRPr>
          </a:p>
        </p:txBody>
      </p:sp>
      <p:sp>
        <p:nvSpPr>
          <p:cNvPr id="23" name="Right Arrow 10"/>
          <p:cNvSpPr/>
          <p:nvPr/>
        </p:nvSpPr>
        <p:spPr>
          <a:xfrm rot="-5400000" flipV="1">
            <a:off x="1454781" y="2600514"/>
            <a:ext cx="923925" cy="623887"/>
          </a:xfrm>
          <a:prstGeom prst="rightArrow">
            <a:avLst>
              <a:gd name="adj1" fmla="val 50000"/>
              <a:gd name="adj2" fmla="val 50008"/>
            </a:avLst>
          </a:prstGeom>
          <a:solidFill>
            <a:schemeClr val="tx2">
              <a:lumMod val="50000"/>
            </a:schemeClr>
          </a:solidFill>
          <a:ln w="9525">
            <a:noFill/>
            <a:miter/>
          </a:ln>
        </p:spPr>
        <p:txBody>
          <a:bodyPr anchor="ctr"/>
          <a:lstStyle/>
          <a:p>
            <a:pPr lvl="0" algn="ctr" eaLnBrk="1" hangingPunct="1">
              <a:buNone/>
            </a:pPr>
            <a:endParaRPr lang="zh-CN" altLang="zh-CN" sz="2000" dirty="0">
              <a:solidFill>
                <a:schemeClr val="bg1">
                  <a:lumMod val="50000"/>
                </a:schemeClr>
              </a:solidFill>
              <a:latin typeface="Arial" pitchFamily="34" charset="0"/>
              <a:ea typeface="微软雅黑" pitchFamily="34" charset="-122"/>
            </a:endParaRPr>
          </a:p>
        </p:txBody>
      </p:sp>
      <p:sp>
        <p:nvSpPr>
          <p:cNvPr id="24" name="Right Arrow 11"/>
          <p:cNvSpPr/>
          <p:nvPr/>
        </p:nvSpPr>
        <p:spPr>
          <a:xfrm rot="-5400000" flipV="1">
            <a:off x="4734556" y="2600514"/>
            <a:ext cx="923925" cy="623887"/>
          </a:xfrm>
          <a:prstGeom prst="rightArrow">
            <a:avLst>
              <a:gd name="adj1" fmla="val 50000"/>
              <a:gd name="adj2" fmla="val 50008"/>
            </a:avLst>
          </a:prstGeom>
          <a:solidFill>
            <a:schemeClr val="tx2">
              <a:lumMod val="50000"/>
            </a:schemeClr>
          </a:solidFill>
          <a:ln w="9525">
            <a:noFill/>
            <a:miter/>
          </a:ln>
        </p:spPr>
        <p:txBody>
          <a:bodyPr anchor="ctr"/>
          <a:lstStyle/>
          <a:p>
            <a:pPr lvl="0" algn="ctr" eaLnBrk="1" hangingPunct="1">
              <a:buNone/>
            </a:pPr>
            <a:endParaRPr lang="zh-CN" altLang="zh-CN" sz="2000" dirty="0">
              <a:solidFill>
                <a:schemeClr val="bg1">
                  <a:lumMod val="50000"/>
                </a:schemeClr>
              </a:solidFill>
              <a:latin typeface="Arial" pitchFamily="34" charset="0"/>
              <a:ea typeface="微软雅黑" pitchFamily="34" charset="-122"/>
            </a:endParaRPr>
          </a:p>
        </p:txBody>
      </p:sp>
      <p:sp>
        <p:nvSpPr>
          <p:cNvPr id="25" name="Right Arrow 12"/>
          <p:cNvSpPr/>
          <p:nvPr/>
        </p:nvSpPr>
        <p:spPr>
          <a:xfrm rot="5400000" flipV="1">
            <a:off x="8033381" y="2600514"/>
            <a:ext cx="923925" cy="623887"/>
          </a:xfrm>
          <a:prstGeom prst="rightArrow">
            <a:avLst>
              <a:gd name="adj1" fmla="val 50000"/>
              <a:gd name="adj2" fmla="val 50008"/>
            </a:avLst>
          </a:prstGeom>
          <a:solidFill>
            <a:schemeClr val="tx2">
              <a:lumMod val="50000"/>
            </a:schemeClr>
          </a:solidFill>
          <a:ln w="9525">
            <a:noFill/>
            <a:miter/>
          </a:ln>
        </p:spPr>
        <p:txBody>
          <a:bodyPr anchor="ctr"/>
          <a:lstStyle/>
          <a:p>
            <a:pPr lvl="0" algn="ctr" eaLnBrk="1" hangingPunct="1">
              <a:buNone/>
            </a:pPr>
            <a:endParaRPr lang="zh-CN" altLang="zh-CN" sz="2000" dirty="0">
              <a:solidFill>
                <a:schemeClr val="bg1">
                  <a:lumMod val="50000"/>
                </a:schemeClr>
              </a:solidFill>
              <a:latin typeface="Arial" pitchFamily="34" charset="0"/>
              <a:ea typeface="微软雅黑" pitchFamily="34" charset="-122"/>
            </a:endParaRPr>
          </a:p>
        </p:txBody>
      </p:sp>
      <p:grpSp>
        <p:nvGrpSpPr>
          <p:cNvPr id="26" name="组合 75"/>
          <p:cNvGrpSpPr/>
          <p:nvPr/>
        </p:nvGrpSpPr>
        <p:grpSpPr>
          <a:xfrm>
            <a:off x="1334135" y="4381689"/>
            <a:ext cx="3171818" cy="1538287"/>
            <a:chOff x="0" y="0"/>
            <a:chExt cx="2343898" cy="992595"/>
          </a:xfrm>
        </p:grpSpPr>
        <p:sp>
          <p:nvSpPr>
            <p:cNvPr id="27" name="文本框 76"/>
            <p:cNvSpPr/>
            <p:nvPr/>
          </p:nvSpPr>
          <p:spPr>
            <a:xfrm>
              <a:off x="0" y="287439"/>
              <a:ext cx="2343898" cy="705156"/>
            </a:xfrm>
            <a:prstGeom prst="rect">
              <a:avLst/>
            </a:prstGeom>
            <a:noFill/>
            <a:ln w="9525">
              <a:noFill/>
              <a:miter/>
            </a:ln>
          </p:spPr>
          <p:txBody>
            <a:bodyPr lIns="121807" tIns="60904" rIns="121807" bIns="60904"/>
            <a:lstStyle/>
            <a:p>
              <a:pPr lvl="0" algn="ctr" eaLnBrk="1" hangingPunct="1">
                <a:lnSpc>
                  <a:spcPct val="12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在此录入上述图表的综合描述说明，在此录入上述图表的综合描述说明，在此录入上述图表的综合描述说明。</a:t>
              </a:r>
              <a:endParaRPr lang="zh-CN" altLang="en-US" sz="1600" dirty="0">
                <a:solidFill>
                  <a:schemeClr val="bg1">
                    <a:lumMod val="50000"/>
                  </a:schemeClr>
                </a:solidFill>
                <a:latin typeface="Arial" pitchFamily="34" charset="0"/>
                <a:ea typeface="微软雅黑" pitchFamily="34" charset="-122"/>
              </a:endParaRPr>
            </a:p>
          </p:txBody>
        </p:sp>
        <p:sp>
          <p:nvSpPr>
            <p:cNvPr id="28" name="文本框 77"/>
            <p:cNvSpPr/>
            <p:nvPr/>
          </p:nvSpPr>
          <p:spPr>
            <a:xfrm>
              <a:off x="724651" y="0"/>
              <a:ext cx="894596" cy="258175"/>
            </a:xfrm>
            <a:prstGeom prst="rect">
              <a:avLst/>
            </a:prstGeom>
            <a:noFill/>
            <a:ln w="9525">
              <a:noFill/>
              <a:miter/>
            </a:ln>
          </p:spPr>
          <p:txBody>
            <a:bodyPr wrap="none">
              <a:spAutoFit/>
            </a:bodyPr>
            <a:lstStyle/>
            <a:p>
              <a:pPr lvl="0" algn="ctr" eaLnBrk="1" hangingPunct="1">
                <a:buNone/>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添加内容</a:t>
              </a:r>
              <a:endParaRPr lang="zh-CN" altLang="en-US" sz="1600" dirty="0">
                <a:solidFill>
                  <a:schemeClr val="bg1">
                    <a:lumMod val="50000"/>
                  </a:schemeClr>
                </a:solidFill>
                <a:latin typeface="Arial" pitchFamily="34" charset="0"/>
                <a:ea typeface="微软雅黑" pitchFamily="34" charset="-122"/>
              </a:endParaRPr>
            </a:p>
          </p:txBody>
        </p:sp>
      </p:grpSp>
      <p:sp>
        <p:nvSpPr>
          <p:cNvPr id="29" name="文本框 79"/>
          <p:cNvSpPr/>
          <p:nvPr/>
        </p:nvSpPr>
        <p:spPr>
          <a:xfrm>
            <a:off x="2321556" y="2667189"/>
            <a:ext cx="1376363" cy="400110"/>
          </a:xfrm>
          <a:prstGeom prst="rect">
            <a:avLst/>
          </a:prstGeom>
          <a:noFill/>
          <a:ln w="9525">
            <a:noFill/>
            <a:miter/>
          </a:ln>
        </p:spPr>
        <p:txBody>
          <a:bodyPr>
            <a:spAutoFit/>
          </a:bodyPr>
          <a:lstStyle/>
          <a:p>
            <a:pPr lvl="0" eaLnBrk="1" hangingPunct="1">
              <a:buNone/>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添加内容</a:t>
            </a:r>
            <a:endParaRPr lang="zh-CN" altLang="en-US" sz="1600" dirty="0">
              <a:solidFill>
                <a:schemeClr val="bg1">
                  <a:lumMod val="50000"/>
                </a:schemeClr>
              </a:solidFill>
              <a:latin typeface="Arial" pitchFamily="34" charset="0"/>
              <a:ea typeface="微软雅黑" pitchFamily="34" charset="-122"/>
            </a:endParaRPr>
          </a:p>
        </p:txBody>
      </p:sp>
      <p:sp>
        <p:nvSpPr>
          <p:cNvPr id="30" name="文本框 80"/>
          <p:cNvSpPr/>
          <p:nvPr/>
        </p:nvSpPr>
        <p:spPr>
          <a:xfrm>
            <a:off x="5633081" y="2667189"/>
            <a:ext cx="1374775" cy="400110"/>
          </a:xfrm>
          <a:prstGeom prst="rect">
            <a:avLst/>
          </a:prstGeom>
          <a:noFill/>
          <a:ln w="9525">
            <a:noFill/>
            <a:miter/>
          </a:ln>
        </p:spPr>
        <p:txBody>
          <a:bodyPr>
            <a:spAutoFit/>
          </a:bodyPr>
          <a:lstStyle/>
          <a:p>
            <a:pPr lvl="0" eaLnBrk="1" hangingPunct="1">
              <a:buNone/>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添加内容</a:t>
            </a:r>
            <a:endParaRPr lang="zh-CN" altLang="en-US" sz="1600" dirty="0">
              <a:solidFill>
                <a:schemeClr val="bg1">
                  <a:lumMod val="50000"/>
                </a:schemeClr>
              </a:solidFill>
              <a:latin typeface="Arial" pitchFamily="34" charset="0"/>
              <a:ea typeface="微软雅黑" pitchFamily="34" charset="-122"/>
            </a:endParaRPr>
          </a:p>
        </p:txBody>
      </p:sp>
      <p:sp>
        <p:nvSpPr>
          <p:cNvPr id="31" name="文本框 81"/>
          <p:cNvSpPr/>
          <p:nvPr/>
        </p:nvSpPr>
        <p:spPr>
          <a:xfrm>
            <a:off x="8881106" y="2667189"/>
            <a:ext cx="1374775" cy="400110"/>
          </a:xfrm>
          <a:prstGeom prst="rect">
            <a:avLst/>
          </a:prstGeom>
          <a:noFill/>
          <a:ln w="9525">
            <a:noFill/>
            <a:miter/>
          </a:ln>
        </p:spPr>
        <p:txBody>
          <a:bodyPr>
            <a:spAutoFit/>
          </a:bodyPr>
          <a:lstStyle/>
          <a:p>
            <a:pPr lvl="0" eaLnBrk="1" hangingPunct="1">
              <a:buNone/>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添加内容</a:t>
            </a:r>
            <a:endParaRPr lang="zh-CN" altLang="en-US" sz="1600" dirty="0">
              <a:solidFill>
                <a:schemeClr val="bg1">
                  <a:lumMod val="50000"/>
                </a:schemeClr>
              </a:solidFill>
              <a:latin typeface="Arial" pitchFamily="34" charset="0"/>
              <a:ea typeface="微软雅黑" pitchFamily="34" charset="-122"/>
            </a:endParaRPr>
          </a:p>
        </p:txBody>
      </p:sp>
      <p:grpSp>
        <p:nvGrpSpPr>
          <p:cNvPr id="32" name="组合 82"/>
          <p:cNvGrpSpPr/>
          <p:nvPr/>
        </p:nvGrpSpPr>
        <p:grpSpPr>
          <a:xfrm>
            <a:off x="4613910" y="4381689"/>
            <a:ext cx="3171818" cy="1538287"/>
            <a:chOff x="0" y="0"/>
            <a:chExt cx="2343898" cy="992595"/>
          </a:xfrm>
        </p:grpSpPr>
        <p:sp>
          <p:nvSpPr>
            <p:cNvPr id="33" name="文本框 83"/>
            <p:cNvSpPr/>
            <p:nvPr/>
          </p:nvSpPr>
          <p:spPr>
            <a:xfrm>
              <a:off x="0" y="287439"/>
              <a:ext cx="2343898" cy="705156"/>
            </a:xfrm>
            <a:prstGeom prst="rect">
              <a:avLst/>
            </a:prstGeom>
            <a:noFill/>
            <a:ln w="9525">
              <a:noFill/>
              <a:miter/>
            </a:ln>
          </p:spPr>
          <p:txBody>
            <a:bodyPr lIns="121807" tIns="60904" rIns="121807" bIns="60904"/>
            <a:lstStyle/>
            <a:p>
              <a:pPr lvl="0" algn="ctr" eaLnBrk="1" hangingPunct="1">
                <a:lnSpc>
                  <a:spcPct val="12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在此录入上述图表的综合描述说明，在此录入上述图表的综合描述说明，在此录入上述图表的综合描述说明。</a:t>
              </a:r>
              <a:endParaRPr lang="zh-CN" altLang="en-US" sz="1600" dirty="0">
                <a:solidFill>
                  <a:schemeClr val="bg1">
                    <a:lumMod val="50000"/>
                  </a:schemeClr>
                </a:solidFill>
                <a:latin typeface="Arial" pitchFamily="34" charset="0"/>
                <a:ea typeface="微软雅黑" pitchFamily="34" charset="-122"/>
              </a:endParaRPr>
            </a:p>
          </p:txBody>
        </p:sp>
        <p:sp>
          <p:nvSpPr>
            <p:cNvPr id="34" name="文本框 84"/>
            <p:cNvSpPr/>
            <p:nvPr/>
          </p:nvSpPr>
          <p:spPr>
            <a:xfrm>
              <a:off x="724651" y="0"/>
              <a:ext cx="894596" cy="258175"/>
            </a:xfrm>
            <a:prstGeom prst="rect">
              <a:avLst/>
            </a:prstGeom>
            <a:noFill/>
            <a:ln w="9525">
              <a:noFill/>
              <a:miter/>
            </a:ln>
          </p:spPr>
          <p:txBody>
            <a:bodyPr wrap="none">
              <a:spAutoFit/>
            </a:bodyPr>
            <a:lstStyle/>
            <a:p>
              <a:pPr lvl="0" algn="ctr" eaLnBrk="1" hangingPunct="1">
                <a:buNone/>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添加内容</a:t>
              </a:r>
              <a:endParaRPr lang="zh-CN" altLang="en-US" sz="1600" dirty="0">
                <a:solidFill>
                  <a:schemeClr val="bg1">
                    <a:lumMod val="50000"/>
                  </a:schemeClr>
                </a:solidFill>
                <a:latin typeface="Arial" pitchFamily="34" charset="0"/>
                <a:ea typeface="微软雅黑" pitchFamily="34" charset="-122"/>
              </a:endParaRPr>
            </a:p>
          </p:txBody>
        </p:sp>
      </p:grpSp>
      <p:grpSp>
        <p:nvGrpSpPr>
          <p:cNvPr id="35" name="组合 85"/>
          <p:cNvGrpSpPr/>
          <p:nvPr/>
        </p:nvGrpSpPr>
        <p:grpSpPr>
          <a:xfrm>
            <a:off x="7893836" y="4381689"/>
            <a:ext cx="3169928" cy="1538287"/>
            <a:chOff x="0" y="0"/>
            <a:chExt cx="2343898" cy="992595"/>
          </a:xfrm>
        </p:grpSpPr>
        <p:sp>
          <p:nvSpPr>
            <p:cNvPr id="36" name="文本框 86"/>
            <p:cNvSpPr/>
            <p:nvPr/>
          </p:nvSpPr>
          <p:spPr>
            <a:xfrm>
              <a:off x="0" y="287439"/>
              <a:ext cx="2343898" cy="705156"/>
            </a:xfrm>
            <a:prstGeom prst="rect">
              <a:avLst/>
            </a:prstGeom>
            <a:noFill/>
            <a:ln w="9525">
              <a:noFill/>
              <a:miter/>
            </a:ln>
          </p:spPr>
          <p:txBody>
            <a:bodyPr lIns="121807" tIns="60904" rIns="121807" bIns="60904"/>
            <a:lstStyle/>
            <a:p>
              <a:pPr lvl="0" algn="ctr" eaLnBrk="1" hangingPunct="1">
                <a:lnSpc>
                  <a:spcPct val="12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在此录入上述图表的综合描述说明，在此录入上述图表的综合描述说明，在此录入上述图表的综合描述说明。</a:t>
              </a:r>
              <a:endParaRPr lang="zh-CN" altLang="en-US" sz="1600" dirty="0">
                <a:solidFill>
                  <a:schemeClr val="bg1">
                    <a:lumMod val="50000"/>
                  </a:schemeClr>
                </a:solidFill>
                <a:latin typeface="Arial" pitchFamily="34" charset="0"/>
                <a:ea typeface="微软雅黑" pitchFamily="34" charset="-122"/>
              </a:endParaRPr>
            </a:p>
          </p:txBody>
        </p:sp>
        <p:sp>
          <p:nvSpPr>
            <p:cNvPr id="37" name="文本框 87"/>
            <p:cNvSpPr/>
            <p:nvPr/>
          </p:nvSpPr>
          <p:spPr>
            <a:xfrm>
              <a:off x="724384" y="0"/>
              <a:ext cx="895129" cy="258175"/>
            </a:xfrm>
            <a:prstGeom prst="rect">
              <a:avLst/>
            </a:prstGeom>
            <a:noFill/>
            <a:ln w="9525">
              <a:noFill/>
              <a:miter/>
            </a:ln>
          </p:spPr>
          <p:txBody>
            <a:bodyPr wrap="none">
              <a:spAutoFit/>
            </a:bodyPr>
            <a:lstStyle/>
            <a:p>
              <a:pPr lvl="0" algn="ctr" eaLnBrk="1" hangingPunct="1">
                <a:buNone/>
              </a:pPr>
              <a:r>
                <a:rPr lang="zh-CN" altLang="en-US" sz="2000" b="1" dirty="0">
                  <a:solidFill>
                    <a:schemeClr val="bg1">
                      <a:lumMod val="50000"/>
                    </a:schemeClr>
                  </a:solidFill>
                  <a:latin typeface="微软雅黑" pitchFamily="34" charset="-122"/>
                  <a:ea typeface="微软雅黑" pitchFamily="34" charset="-122"/>
                  <a:sym typeface="微软雅黑" pitchFamily="34" charset="-122"/>
                </a:rPr>
                <a:t>添加内容</a:t>
              </a:r>
              <a:endParaRPr lang="zh-CN" altLang="en-US" sz="1600" dirty="0">
                <a:solidFill>
                  <a:schemeClr val="bg1">
                    <a:lumMod val="50000"/>
                  </a:schemeClr>
                </a:solidFill>
                <a:latin typeface="Arial" pitchFamily="34" charset="0"/>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50" fill="hold"/>
                                        <p:tgtEl>
                                          <p:spTgt spid="23"/>
                                        </p:tgtEl>
                                        <p:attrNameLst>
                                          <p:attrName>ppt_x</p:attrName>
                                        </p:attrNameLst>
                                      </p:cBhvr>
                                      <p:tavLst>
                                        <p:tav tm="0">
                                          <p:val>
                                            <p:strVal val="#ppt_x"/>
                                          </p:val>
                                        </p:tav>
                                        <p:tav tm="100000">
                                          <p:val>
                                            <p:strVal val="#ppt_x"/>
                                          </p:val>
                                        </p:tav>
                                      </p:tavLst>
                                    </p:anim>
                                    <p:anim calcmode="lin" valueType="num">
                                      <p:cBhvr additive="base">
                                        <p:cTn id="8" dur="25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50" fill="hold"/>
                                        <p:tgtEl>
                                          <p:spTgt spid="29"/>
                                        </p:tgtEl>
                                        <p:attrNameLst>
                                          <p:attrName>ppt_x</p:attrName>
                                        </p:attrNameLst>
                                      </p:cBhvr>
                                      <p:tavLst>
                                        <p:tav tm="0">
                                          <p:val>
                                            <p:strVal val="#ppt_x"/>
                                          </p:val>
                                        </p:tav>
                                        <p:tav tm="100000">
                                          <p:val>
                                            <p:strVal val="#ppt_x"/>
                                          </p:val>
                                        </p:tav>
                                      </p:tavLst>
                                    </p:anim>
                                    <p:anim calcmode="lin" valueType="num">
                                      <p:cBhvr additive="base">
                                        <p:cTn id="13" dur="25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50" fill="hold"/>
                                        <p:tgtEl>
                                          <p:spTgt spid="26"/>
                                        </p:tgtEl>
                                        <p:attrNameLst>
                                          <p:attrName>ppt_x</p:attrName>
                                        </p:attrNameLst>
                                      </p:cBhvr>
                                      <p:tavLst>
                                        <p:tav tm="0">
                                          <p:val>
                                            <p:strVal val="#ppt_x"/>
                                          </p:val>
                                        </p:tav>
                                        <p:tav tm="100000">
                                          <p:val>
                                            <p:strVal val="#ppt_x"/>
                                          </p:val>
                                        </p:tav>
                                      </p:tavLst>
                                    </p:anim>
                                    <p:anim calcmode="lin" valueType="num">
                                      <p:cBhvr additive="base">
                                        <p:cTn id="18" dur="25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50" fill="hold"/>
                                        <p:tgtEl>
                                          <p:spTgt spid="24"/>
                                        </p:tgtEl>
                                        <p:attrNameLst>
                                          <p:attrName>ppt_x</p:attrName>
                                        </p:attrNameLst>
                                      </p:cBhvr>
                                      <p:tavLst>
                                        <p:tav tm="0">
                                          <p:val>
                                            <p:strVal val="#ppt_x"/>
                                          </p:val>
                                        </p:tav>
                                        <p:tav tm="100000">
                                          <p:val>
                                            <p:strVal val="#ppt_x"/>
                                          </p:val>
                                        </p:tav>
                                      </p:tavLst>
                                    </p:anim>
                                    <p:anim calcmode="lin" valueType="num">
                                      <p:cBhvr additive="base">
                                        <p:cTn id="23" dur="25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250" fill="hold"/>
                                        <p:tgtEl>
                                          <p:spTgt spid="30"/>
                                        </p:tgtEl>
                                        <p:attrNameLst>
                                          <p:attrName>ppt_x</p:attrName>
                                        </p:attrNameLst>
                                      </p:cBhvr>
                                      <p:tavLst>
                                        <p:tav tm="0">
                                          <p:val>
                                            <p:strVal val="#ppt_x"/>
                                          </p:val>
                                        </p:tav>
                                        <p:tav tm="100000">
                                          <p:val>
                                            <p:strVal val="#ppt_x"/>
                                          </p:val>
                                        </p:tav>
                                      </p:tavLst>
                                    </p:anim>
                                    <p:anim calcmode="lin" valueType="num">
                                      <p:cBhvr additive="base">
                                        <p:cTn id="28" dur="250" fill="hold"/>
                                        <p:tgtEl>
                                          <p:spTgt spid="3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250" fill="hold"/>
                                        <p:tgtEl>
                                          <p:spTgt spid="32"/>
                                        </p:tgtEl>
                                        <p:attrNameLst>
                                          <p:attrName>ppt_x</p:attrName>
                                        </p:attrNameLst>
                                      </p:cBhvr>
                                      <p:tavLst>
                                        <p:tav tm="0">
                                          <p:val>
                                            <p:strVal val="#ppt_x"/>
                                          </p:val>
                                        </p:tav>
                                        <p:tav tm="100000">
                                          <p:val>
                                            <p:strVal val="#ppt_x"/>
                                          </p:val>
                                        </p:tav>
                                      </p:tavLst>
                                    </p:anim>
                                    <p:anim calcmode="lin" valueType="num">
                                      <p:cBhvr additive="base">
                                        <p:cTn id="33" dur="250" fill="hold"/>
                                        <p:tgtEl>
                                          <p:spTgt spid="3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250" fill="hold"/>
                                        <p:tgtEl>
                                          <p:spTgt spid="25"/>
                                        </p:tgtEl>
                                        <p:attrNameLst>
                                          <p:attrName>ppt_x</p:attrName>
                                        </p:attrNameLst>
                                      </p:cBhvr>
                                      <p:tavLst>
                                        <p:tav tm="0">
                                          <p:val>
                                            <p:strVal val="#ppt_x"/>
                                          </p:val>
                                        </p:tav>
                                        <p:tav tm="100000">
                                          <p:val>
                                            <p:strVal val="#ppt_x"/>
                                          </p:val>
                                        </p:tav>
                                      </p:tavLst>
                                    </p:anim>
                                    <p:anim calcmode="lin" valueType="num">
                                      <p:cBhvr additive="base">
                                        <p:cTn id="38" dur="250" fill="hold"/>
                                        <p:tgtEl>
                                          <p:spTgt spid="2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250" fill="hold"/>
                                        <p:tgtEl>
                                          <p:spTgt spid="31"/>
                                        </p:tgtEl>
                                        <p:attrNameLst>
                                          <p:attrName>ppt_x</p:attrName>
                                        </p:attrNameLst>
                                      </p:cBhvr>
                                      <p:tavLst>
                                        <p:tav tm="0">
                                          <p:val>
                                            <p:strVal val="#ppt_x"/>
                                          </p:val>
                                        </p:tav>
                                        <p:tav tm="100000">
                                          <p:val>
                                            <p:strVal val="#ppt_x"/>
                                          </p:val>
                                        </p:tav>
                                      </p:tavLst>
                                    </p:anim>
                                    <p:anim calcmode="lin" valueType="num">
                                      <p:cBhvr additive="base">
                                        <p:cTn id="43" dur="250" fill="hold"/>
                                        <p:tgtEl>
                                          <p:spTgt spid="31"/>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250" fill="hold"/>
                                        <p:tgtEl>
                                          <p:spTgt spid="35"/>
                                        </p:tgtEl>
                                        <p:attrNameLst>
                                          <p:attrName>ppt_x</p:attrName>
                                        </p:attrNameLst>
                                      </p:cBhvr>
                                      <p:tavLst>
                                        <p:tav tm="0">
                                          <p:val>
                                            <p:strVal val="#ppt_x"/>
                                          </p:val>
                                        </p:tav>
                                        <p:tav tm="100000">
                                          <p:val>
                                            <p:strVal val="#ppt_x"/>
                                          </p:val>
                                        </p:tav>
                                      </p:tavLst>
                                    </p:anim>
                                    <p:anim calcmode="lin" valueType="num">
                                      <p:cBhvr additive="base">
                                        <p:cTn id="48" dur="250" fill="hold"/>
                                        <p:tgtEl>
                                          <p:spTgt spid="3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250" fill="hold"/>
                                        <p:tgtEl>
                                          <p:spTgt spid="20"/>
                                        </p:tgtEl>
                                        <p:attrNameLst>
                                          <p:attrName>ppt_x</p:attrName>
                                        </p:attrNameLst>
                                      </p:cBhvr>
                                      <p:tavLst>
                                        <p:tav tm="0">
                                          <p:val>
                                            <p:strVal val="#ppt_x"/>
                                          </p:val>
                                        </p:tav>
                                        <p:tav tm="100000">
                                          <p:val>
                                            <p:strVal val="#ppt_x"/>
                                          </p:val>
                                        </p:tav>
                                      </p:tavLst>
                                    </p:anim>
                                    <p:anim calcmode="lin" valueType="num">
                                      <p:cBhvr additive="base">
                                        <p:cTn id="53" dur="250" fill="hold"/>
                                        <p:tgtEl>
                                          <p:spTgt spid="2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250" fill="hold"/>
                                        <p:tgtEl>
                                          <p:spTgt spid="21"/>
                                        </p:tgtEl>
                                        <p:attrNameLst>
                                          <p:attrName>ppt_x</p:attrName>
                                        </p:attrNameLst>
                                      </p:cBhvr>
                                      <p:tavLst>
                                        <p:tav tm="0">
                                          <p:val>
                                            <p:strVal val="#ppt_x"/>
                                          </p:val>
                                        </p:tav>
                                        <p:tav tm="100000">
                                          <p:val>
                                            <p:strVal val="#ppt_x"/>
                                          </p:val>
                                        </p:tav>
                                      </p:tavLst>
                                    </p:anim>
                                    <p:anim calcmode="lin" valueType="num">
                                      <p:cBhvr additive="base">
                                        <p:cTn id="58" dur="250" fill="hold"/>
                                        <p:tgtEl>
                                          <p:spTgt spid="21"/>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250" fill="hold"/>
                                        <p:tgtEl>
                                          <p:spTgt spid="22"/>
                                        </p:tgtEl>
                                        <p:attrNameLst>
                                          <p:attrName>ppt_x</p:attrName>
                                        </p:attrNameLst>
                                      </p:cBhvr>
                                      <p:tavLst>
                                        <p:tav tm="0">
                                          <p:val>
                                            <p:strVal val="#ppt_x"/>
                                          </p:val>
                                        </p:tav>
                                        <p:tav tm="100000">
                                          <p:val>
                                            <p:strVal val="#ppt_x"/>
                                          </p:val>
                                        </p:tav>
                                      </p:tavLst>
                                    </p:anim>
                                    <p:anim calcmode="lin" valueType="num">
                                      <p:cBhvr additive="base">
                                        <p:cTn id="63"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 Box 160"/>
          <p:cNvSpPr txBox="1">
            <a:spLocks noChangeArrowheads="1"/>
          </p:cNvSpPr>
          <p:nvPr/>
        </p:nvSpPr>
        <p:spPr bwMode="auto">
          <a:xfrm>
            <a:off x="2799469" y="2214201"/>
            <a:ext cx="6157206"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6600" dirty="0">
                <a:solidFill>
                  <a:srgbClr val="433A4B"/>
                </a:solidFill>
                <a:latin typeface="华文行楷" charset="0"/>
                <a:ea typeface="华文行楷" charset="0"/>
              </a:rPr>
              <a:t>谢谢您的观看</a:t>
            </a:r>
          </a:p>
        </p:txBody>
      </p:sp>
      <p:grpSp>
        <p:nvGrpSpPr>
          <p:cNvPr id="11" name="组合 4"/>
          <p:cNvGrpSpPr/>
          <p:nvPr/>
        </p:nvGrpSpPr>
        <p:grpSpPr bwMode="auto">
          <a:xfrm>
            <a:off x="3958544" y="3499071"/>
            <a:ext cx="405524" cy="1282900"/>
            <a:chOff x="-16723" y="0"/>
            <a:chExt cx="736803" cy="2506945"/>
          </a:xfrm>
        </p:grpSpPr>
        <p:pic>
          <p:nvPicPr>
            <p:cNvPr id="12"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sp>
        <p:nvSpPr>
          <p:cNvPr id="15" name="矩形 6"/>
          <p:cNvSpPr>
            <a:spLocks noChangeArrowheads="1"/>
          </p:cNvSpPr>
          <p:nvPr/>
        </p:nvSpPr>
        <p:spPr bwMode="auto">
          <a:xfrm>
            <a:off x="4512641" y="3467321"/>
            <a:ext cx="380873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250000"/>
              </a:lnSpc>
            </a:pPr>
            <a:r>
              <a:rPr lang="zh-CN" altLang="en-US" sz="1200" dirty="0">
                <a:solidFill>
                  <a:srgbClr val="433A4B"/>
                </a:solidFill>
                <a:latin typeface="微软雅黑" pitchFamily="34" charset="-122"/>
                <a:ea typeface="微软雅黑" pitchFamily="34" charset="-122"/>
              </a:rPr>
              <a:t>就是品赏茶的美感之道。</a:t>
            </a:r>
            <a:endParaRPr lang="en-US" altLang="zh-CN" sz="1200" dirty="0">
              <a:solidFill>
                <a:srgbClr val="433A4B"/>
              </a:solidFill>
              <a:latin typeface="微软雅黑" pitchFamily="34" charset="-122"/>
              <a:ea typeface="微软雅黑" pitchFamily="34" charset="-122"/>
            </a:endParaRPr>
          </a:p>
          <a:p>
            <a:pPr>
              <a:lnSpc>
                <a:spcPct val="250000"/>
              </a:lnSpc>
            </a:pPr>
            <a:r>
              <a:rPr lang="zh-CN" altLang="en-US" sz="1200" dirty="0">
                <a:solidFill>
                  <a:srgbClr val="433A4B"/>
                </a:solidFill>
                <a:latin typeface="微软雅黑" pitchFamily="34" charset="-122"/>
                <a:ea typeface="微软雅黑" pitchFamily="34" charset="-122"/>
              </a:rPr>
              <a:t>通过沏茶、赏茶、闻茶、饮茶、增进友谊，美心修德，学习礼法，是很有益的一种和仪式加入文字。</a:t>
            </a:r>
          </a:p>
        </p:txBody>
      </p:sp>
      <p:cxnSp>
        <p:nvCxnSpPr>
          <p:cNvPr id="16" name="直接连接符 15"/>
          <p:cNvCxnSpPr/>
          <p:nvPr/>
        </p:nvCxnSpPr>
        <p:spPr>
          <a:xfrm>
            <a:off x="7702251"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43463"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786263"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327476"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868688"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409901"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951113" y="3499071"/>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advClick="0" advTm="2000">
        <p14:warp dir="in"/>
      </p:transition>
    </mc:Choice>
    <mc:Fallback xmlns="">
      <p:transition spd="med"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14:presetBounceEnd="50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50000">
                                          <p:cBhvr additive="base">
                                            <p:cTn id="13"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50" fill="hold"/>
                                            <p:tgtEl>
                                              <p:spTgt spid="15"/>
                                            </p:tgtEl>
                                            <p:attrNameLst>
                                              <p:attrName>ppt_x</p:attrName>
                                            </p:attrNameLst>
                                          </p:cBhvr>
                                          <p:tavLst>
                                            <p:tav tm="0">
                                              <p:val>
                                                <p:strVal val="#ppt_x"/>
                                              </p:val>
                                            </p:tav>
                                            <p:tav tm="100000">
                                              <p:val>
                                                <p:strVal val="#ppt_x"/>
                                              </p:val>
                                            </p:tav>
                                          </p:tavLst>
                                        </p:anim>
                                        <p:anim calcmode="lin" valueType="num">
                                          <p:cBhvr additive="base">
                                            <p:cTn id="19" dur="250" fill="hold"/>
                                            <p:tgtEl>
                                              <p:spTgt spid="1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50" fill="hold"/>
                                            <p:tgtEl>
                                              <p:spTgt spid="16"/>
                                            </p:tgtEl>
                                            <p:attrNameLst>
                                              <p:attrName>ppt_x</p:attrName>
                                            </p:attrNameLst>
                                          </p:cBhvr>
                                          <p:tavLst>
                                            <p:tav tm="0">
                                              <p:val>
                                                <p:strVal val="#ppt_x"/>
                                              </p:val>
                                            </p:tav>
                                            <p:tav tm="100000">
                                              <p:val>
                                                <p:strVal val="#ppt_x"/>
                                              </p:val>
                                            </p:tav>
                                          </p:tavLst>
                                        </p:anim>
                                        <p:anim calcmode="lin" valueType="num">
                                          <p:cBhvr additive="base">
                                            <p:cTn id="24" dur="2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ppt_x"/>
                                              </p:val>
                                            </p:tav>
                                            <p:tav tm="100000">
                                              <p:val>
                                                <p:strVal val="#ppt_x"/>
                                              </p:val>
                                            </p:tav>
                                          </p:tavLst>
                                        </p:anim>
                                        <p:anim calcmode="lin" valueType="num">
                                          <p:cBhvr additive="base">
                                            <p:cTn id="29" dur="250" fill="hold"/>
                                            <p:tgtEl>
                                              <p:spTgt spid="17"/>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250" fill="hold"/>
                                            <p:tgtEl>
                                              <p:spTgt spid="18"/>
                                            </p:tgtEl>
                                            <p:attrNameLst>
                                              <p:attrName>ppt_x</p:attrName>
                                            </p:attrNameLst>
                                          </p:cBhvr>
                                          <p:tavLst>
                                            <p:tav tm="0">
                                              <p:val>
                                                <p:strVal val="#ppt_x"/>
                                              </p:val>
                                            </p:tav>
                                            <p:tav tm="100000">
                                              <p:val>
                                                <p:strVal val="#ppt_x"/>
                                              </p:val>
                                            </p:tav>
                                          </p:tavLst>
                                        </p:anim>
                                        <p:anim calcmode="lin" valueType="num">
                                          <p:cBhvr additive="base">
                                            <p:cTn id="34" dur="250" fill="hold"/>
                                            <p:tgtEl>
                                              <p:spTgt spid="18"/>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2" presetClass="entr" presetSubtype="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250" fill="hold"/>
                                            <p:tgtEl>
                                              <p:spTgt spid="19"/>
                                            </p:tgtEl>
                                            <p:attrNameLst>
                                              <p:attrName>ppt_x</p:attrName>
                                            </p:attrNameLst>
                                          </p:cBhvr>
                                          <p:tavLst>
                                            <p:tav tm="0">
                                              <p:val>
                                                <p:strVal val="#ppt_x"/>
                                              </p:val>
                                            </p:tav>
                                            <p:tav tm="100000">
                                              <p:val>
                                                <p:strVal val="#ppt_x"/>
                                              </p:val>
                                            </p:tav>
                                          </p:tavLst>
                                        </p:anim>
                                        <p:anim calcmode="lin" valueType="num">
                                          <p:cBhvr additive="base">
                                            <p:cTn id="39" dur="250" fill="hold"/>
                                            <p:tgtEl>
                                              <p:spTgt spid="1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50" fill="hold"/>
                                            <p:tgtEl>
                                              <p:spTgt spid="20"/>
                                            </p:tgtEl>
                                            <p:attrNameLst>
                                              <p:attrName>ppt_x</p:attrName>
                                            </p:attrNameLst>
                                          </p:cBhvr>
                                          <p:tavLst>
                                            <p:tav tm="0">
                                              <p:val>
                                                <p:strVal val="#ppt_x"/>
                                              </p:val>
                                            </p:tav>
                                            <p:tav tm="100000">
                                              <p:val>
                                                <p:strVal val="#ppt_x"/>
                                              </p:val>
                                            </p:tav>
                                          </p:tavLst>
                                        </p:anim>
                                        <p:anim calcmode="lin" valueType="num">
                                          <p:cBhvr additive="base">
                                            <p:cTn id="44" dur="250" fill="hold"/>
                                            <p:tgtEl>
                                              <p:spTgt spid="20"/>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 presetClass="entr" presetSubtype="1"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250" fill="hold"/>
                                            <p:tgtEl>
                                              <p:spTgt spid="21"/>
                                            </p:tgtEl>
                                            <p:attrNameLst>
                                              <p:attrName>ppt_x</p:attrName>
                                            </p:attrNameLst>
                                          </p:cBhvr>
                                          <p:tavLst>
                                            <p:tav tm="0">
                                              <p:val>
                                                <p:strVal val="#ppt_x"/>
                                              </p:val>
                                            </p:tav>
                                            <p:tav tm="100000">
                                              <p:val>
                                                <p:strVal val="#ppt_x"/>
                                              </p:val>
                                            </p:tav>
                                          </p:tavLst>
                                        </p:anim>
                                        <p:anim calcmode="lin" valueType="num">
                                          <p:cBhvr additive="base">
                                            <p:cTn id="49" dur="250" fill="hold"/>
                                            <p:tgtEl>
                                              <p:spTgt spid="21"/>
                                            </p:tgtEl>
                                            <p:attrNameLst>
                                              <p:attrName>ppt_y</p:attrName>
                                            </p:attrNameLst>
                                          </p:cBhvr>
                                          <p:tavLst>
                                            <p:tav tm="0">
                                              <p:val>
                                                <p:strVal val="0-#ppt_h/2"/>
                                              </p:val>
                                            </p:tav>
                                            <p:tav tm="100000">
                                              <p:val>
                                                <p:strVal val="#ppt_y"/>
                                              </p:val>
                                            </p:tav>
                                          </p:tavLst>
                                        </p:anim>
                                      </p:childTnLst>
                                    </p:cTn>
                                  </p:par>
                                </p:childTnLst>
                              </p:cTn>
                            </p:par>
                            <p:par>
                              <p:cTn id="50" fill="hold">
                                <p:stCondLst>
                                  <p:cond delay="5000"/>
                                </p:stCondLst>
                                <p:childTnLst>
                                  <p:par>
                                    <p:cTn id="51" presetID="2" presetClass="entr" presetSubtype="1"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50" fill="hold"/>
                                            <p:tgtEl>
                                              <p:spTgt spid="22"/>
                                            </p:tgtEl>
                                            <p:attrNameLst>
                                              <p:attrName>ppt_x</p:attrName>
                                            </p:attrNameLst>
                                          </p:cBhvr>
                                          <p:tavLst>
                                            <p:tav tm="0">
                                              <p:val>
                                                <p:strVal val="#ppt_x"/>
                                              </p:val>
                                            </p:tav>
                                            <p:tav tm="100000">
                                              <p:val>
                                                <p:strVal val="#ppt_x"/>
                                              </p:val>
                                            </p:tav>
                                          </p:tavLst>
                                        </p:anim>
                                        <p:anim calcmode="lin" valueType="num">
                                          <p:cBhvr additive="base">
                                            <p:cTn id="54" dur="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50" fill="hold"/>
                                            <p:tgtEl>
                                              <p:spTgt spid="15"/>
                                            </p:tgtEl>
                                            <p:attrNameLst>
                                              <p:attrName>ppt_x</p:attrName>
                                            </p:attrNameLst>
                                          </p:cBhvr>
                                          <p:tavLst>
                                            <p:tav tm="0">
                                              <p:val>
                                                <p:strVal val="#ppt_x"/>
                                              </p:val>
                                            </p:tav>
                                            <p:tav tm="100000">
                                              <p:val>
                                                <p:strVal val="#ppt_x"/>
                                              </p:val>
                                            </p:tav>
                                          </p:tavLst>
                                        </p:anim>
                                        <p:anim calcmode="lin" valueType="num">
                                          <p:cBhvr additive="base">
                                            <p:cTn id="19" dur="250" fill="hold"/>
                                            <p:tgtEl>
                                              <p:spTgt spid="15"/>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50" fill="hold"/>
                                            <p:tgtEl>
                                              <p:spTgt spid="16"/>
                                            </p:tgtEl>
                                            <p:attrNameLst>
                                              <p:attrName>ppt_x</p:attrName>
                                            </p:attrNameLst>
                                          </p:cBhvr>
                                          <p:tavLst>
                                            <p:tav tm="0">
                                              <p:val>
                                                <p:strVal val="#ppt_x"/>
                                              </p:val>
                                            </p:tav>
                                            <p:tav tm="100000">
                                              <p:val>
                                                <p:strVal val="#ppt_x"/>
                                              </p:val>
                                            </p:tav>
                                          </p:tavLst>
                                        </p:anim>
                                        <p:anim calcmode="lin" valueType="num">
                                          <p:cBhvr additive="base">
                                            <p:cTn id="24" dur="2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ppt_x"/>
                                              </p:val>
                                            </p:tav>
                                            <p:tav tm="100000">
                                              <p:val>
                                                <p:strVal val="#ppt_x"/>
                                              </p:val>
                                            </p:tav>
                                          </p:tavLst>
                                        </p:anim>
                                        <p:anim calcmode="lin" valueType="num">
                                          <p:cBhvr additive="base">
                                            <p:cTn id="29" dur="250" fill="hold"/>
                                            <p:tgtEl>
                                              <p:spTgt spid="17"/>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2" presetClass="entr" presetSubtype="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250" fill="hold"/>
                                            <p:tgtEl>
                                              <p:spTgt spid="18"/>
                                            </p:tgtEl>
                                            <p:attrNameLst>
                                              <p:attrName>ppt_x</p:attrName>
                                            </p:attrNameLst>
                                          </p:cBhvr>
                                          <p:tavLst>
                                            <p:tav tm="0">
                                              <p:val>
                                                <p:strVal val="#ppt_x"/>
                                              </p:val>
                                            </p:tav>
                                            <p:tav tm="100000">
                                              <p:val>
                                                <p:strVal val="#ppt_x"/>
                                              </p:val>
                                            </p:tav>
                                          </p:tavLst>
                                        </p:anim>
                                        <p:anim calcmode="lin" valueType="num">
                                          <p:cBhvr additive="base">
                                            <p:cTn id="34" dur="250" fill="hold"/>
                                            <p:tgtEl>
                                              <p:spTgt spid="18"/>
                                            </p:tgtEl>
                                            <p:attrNameLst>
                                              <p:attrName>ppt_y</p:attrName>
                                            </p:attrNameLst>
                                          </p:cBhvr>
                                          <p:tavLst>
                                            <p:tav tm="0">
                                              <p:val>
                                                <p:strVal val="0-#ppt_h/2"/>
                                              </p:val>
                                            </p:tav>
                                            <p:tav tm="100000">
                                              <p:val>
                                                <p:strVal val="#ppt_y"/>
                                              </p:val>
                                            </p:tav>
                                          </p:tavLst>
                                        </p:anim>
                                      </p:childTnLst>
                                    </p:cTn>
                                  </p:par>
                                </p:childTnLst>
                              </p:cTn>
                            </p:par>
                            <p:par>
                              <p:cTn id="35" fill="hold">
                                <p:stCondLst>
                                  <p:cond delay="3500"/>
                                </p:stCondLst>
                                <p:childTnLst>
                                  <p:par>
                                    <p:cTn id="36" presetID="2" presetClass="entr" presetSubtype="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250" fill="hold"/>
                                            <p:tgtEl>
                                              <p:spTgt spid="19"/>
                                            </p:tgtEl>
                                            <p:attrNameLst>
                                              <p:attrName>ppt_x</p:attrName>
                                            </p:attrNameLst>
                                          </p:cBhvr>
                                          <p:tavLst>
                                            <p:tav tm="0">
                                              <p:val>
                                                <p:strVal val="#ppt_x"/>
                                              </p:val>
                                            </p:tav>
                                            <p:tav tm="100000">
                                              <p:val>
                                                <p:strVal val="#ppt_x"/>
                                              </p:val>
                                            </p:tav>
                                          </p:tavLst>
                                        </p:anim>
                                        <p:anim calcmode="lin" valueType="num">
                                          <p:cBhvr additive="base">
                                            <p:cTn id="39" dur="250" fill="hold"/>
                                            <p:tgtEl>
                                              <p:spTgt spid="1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50" fill="hold"/>
                                            <p:tgtEl>
                                              <p:spTgt spid="20"/>
                                            </p:tgtEl>
                                            <p:attrNameLst>
                                              <p:attrName>ppt_x</p:attrName>
                                            </p:attrNameLst>
                                          </p:cBhvr>
                                          <p:tavLst>
                                            <p:tav tm="0">
                                              <p:val>
                                                <p:strVal val="#ppt_x"/>
                                              </p:val>
                                            </p:tav>
                                            <p:tav tm="100000">
                                              <p:val>
                                                <p:strVal val="#ppt_x"/>
                                              </p:val>
                                            </p:tav>
                                          </p:tavLst>
                                        </p:anim>
                                        <p:anim calcmode="lin" valueType="num">
                                          <p:cBhvr additive="base">
                                            <p:cTn id="44" dur="250" fill="hold"/>
                                            <p:tgtEl>
                                              <p:spTgt spid="20"/>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 presetClass="entr" presetSubtype="1"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250" fill="hold"/>
                                            <p:tgtEl>
                                              <p:spTgt spid="21"/>
                                            </p:tgtEl>
                                            <p:attrNameLst>
                                              <p:attrName>ppt_x</p:attrName>
                                            </p:attrNameLst>
                                          </p:cBhvr>
                                          <p:tavLst>
                                            <p:tav tm="0">
                                              <p:val>
                                                <p:strVal val="#ppt_x"/>
                                              </p:val>
                                            </p:tav>
                                            <p:tav tm="100000">
                                              <p:val>
                                                <p:strVal val="#ppt_x"/>
                                              </p:val>
                                            </p:tav>
                                          </p:tavLst>
                                        </p:anim>
                                        <p:anim calcmode="lin" valueType="num">
                                          <p:cBhvr additive="base">
                                            <p:cTn id="49" dur="250" fill="hold"/>
                                            <p:tgtEl>
                                              <p:spTgt spid="21"/>
                                            </p:tgtEl>
                                            <p:attrNameLst>
                                              <p:attrName>ppt_y</p:attrName>
                                            </p:attrNameLst>
                                          </p:cBhvr>
                                          <p:tavLst>
                                            <p:tav tm="0">
                                              <p:val>
                                                <p:strVal val="0-#ppt_h/2"/>
                                              </p:val>
                                            </p:tav>
                                            <p:tav tm="100000">
                                              <p:val>
                                                <p:strVal val="#ppt_y"/>
                                              </p:val>
                                            </p:tav>
                                          </p:tavLst>
                                        </p:anim>
                                      </p:childTnLst>
                                    </p:cTn>
                                  </p:par>
                                </p:childTnLst>
                              </p:cTn>
                            </p:par>
                            <p:par>
                              <p:cTn id="50" fill="hold">
                                <p:stCondLst>
                                  <p:cond delay="5000"/>
                                </p:stCondLst>
                                <p:childTnLst>
                                  <p:par>
                                    <p:cTn id="51" presetID="2" presetClass="entr" presetSubtype="1"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50" fill="hold"/>
                                            <p:tgtEl>
                                              <p:spTgt spid="22"/>
                                            </p:tgtEl>
                                            <p:attrNameLst>
                                              <p:attrName>ppt_x</p:attrName>
                                            </p:attrNameLst>
                                          </p:cBhvr>
                                          <p:tavLst>
                                            <p:tav tm="0">
                                              <p:val>
                                                <p:strVal val="#ppt_x"/>
                                              </p:val>
                                            </p:tav>
                                            <p:tav tm="100000">
                                              <p:val>
                                                <p:strVal val="#ppt_x"/>
                                              </p:val>
                                            </p:tav>
                                          </p:tavLst>
                                        </p:anim>
                                        <p:anim calcmode="lin" valueType="num">
                                          <p:cBhvr additive="base">
                                            <p:cTn id="54" dur="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0617" y="1379012"/>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_14"/>
          <p:cNvSpPr txBox="1">
            <a:spLocks noChangeArrowheads="1"/>
          </p:cNvSpPr>
          <p:nvPr/>
        </p:nvSpPr>
        <p:spPr bwMode="auto">
          <a:xfrm>
            <a:off x="3739019" y="2239127"/>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200" spc="600" dirty="0">
                <a:solidFill>
                  <a:srgbClr val="433A4B"/>
                </a:solidFill>
                <a:latin typeface="微软雅黑" pitchFamily="34" charset="-122"/>
                <a:ea typeface="微软雅黑" pitchFamily="34" charset="-122"/>
              </a:rPr>
              <a:t>第一章</a:t>
            </a:r>
            <a:endParaRPr lang="zh-CN" sz="4200" spc="600" dirty="0">
              <a:solidFill>
                <a:srgbClr val="433A4B"/>
              </a:solidFill>
              <a:latin typeface="微软雅黑" pitchFamily="34" charset="-122"/>
              <a:ea typeface="微软雅黑" pitchFamily="34" charset="-122"/>
            </a:endParaRPr>
          </a:p>
        </p:txBody>
      </p:sp>
      <p:grpSp>
        <p:nvGrpSpPr>
          <p:cNvPr id="22" name="组合 4"/>
          <p:cNvGrpSpPr/>
          <p:nvPr/>
        </p:nvGrpSpPr>
        <p:grpSpPr bwMode="auto">
          <a:xfrm>
            <a:off x="3388120" y="2834619"/>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cxnSp>
        <p:nvCxnSpPr>
          <p:cNvPr id="26" name="直接连接符 27"/>
          <p:cNvCxnSpPr>
            <a:cxnSpLocks noChangeShapeType="1"/>
          </p:cNvCxnSpPr>
          <p:nvPr/>
        </p:nvCxnSpPr>
        <p:spPr bwMode="auto">
          <a:xfrm>
            <a:off x="4777815" y="2239127"/>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962404" y="2999015"/>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5200" dirty="0">
                <a:solidFill>
                  <a:srgbClr val="433A4B"/>
                </a:solidFill>
                <a:latin typeface="微软雅黑" pitchFamily="34" charset="-122"/>
                <a:ea typeface="微软雅黑" pitchFamily="34" charset="-122"/>
                <a:sym typeface="迷你简剪纸"/>
              </a:rPr>
              <a:t>年度工作概述</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14:presetBounceEnd="5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50000">
                                          <p:cBhvr additive="base">
                                            <p:cTn id="1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4464793" y="845657"/>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年度工作概述</a:t>
            </a:r>
          </a:p>
        </p:txBody>
      </p:sp>
      <p:cxnSp>
        <p:nvCxnSpPr>
          <p:cNvPr id="5" name="直接连接符 4"/>
          <p:cNvCxnSpPr/>
          <p:nvPr/>
        </p:nvCxnSpPr>
        <p:spPr>
          <a:xfrm>
            <a:off x="5923648" y="1863561"/>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774695" y="1863561"/>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625743" y="1863561"/>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476791" y="1863561"/>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sp>
        <p:nvSpPr>
          <p:cNvPr id="10" name="矩形 7"/>
          <p:cNvSpPr/>
          <p:nvPr/>
        </p:nvSpPr>
        <p:spPr>
          <a:xfrm>
            <a:off x="4666130" y="4652073"/>
            <a:ext cx="5652481" cy="10267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0 h 0"/>
              <a:gd name="connsiteX1-45" fmla="*/ 2520280 w 2520280"/>
              <a:gd name="connsiteY1-46" fmla="*/ 0 h 0"/>
              <a:gd name="connsiteX2-47" fmla="*/ 0 w 2520280"/>
              <a:gd name="connsiteY2-48" fmla="*/ 0 h 0"/>
            </a:gdLst>
            <a:ahLst/>
            <a:cxnLst>
              <a:cxn ang="0">
                <a:pos x="connsiteX0-1" y="connsiteY0-2"/>
              </a:cxn>
              <a:cxn ang="0">
                <a:pos x="connsiteX1-3" y="connsiteY1-4"/>
              </a:cxn>
              <a:cxn ang="0">
                <a:pos x="connsiteX2-5" y="connsiteY2-6"/>
              </a:cxn>
            </a:cxnLst>
            <a:rect l="l" t="t" r="r" b="b"/>
            <a:pathLst>
              <a:path w="2520280">
                <a:moveTo>
                  <a:pt x="0" y="0"/>
                </a:moveTo>
                <a:lnTo>
                  <a:pt x="2520280" y="0"/>
                </a:lnTo>
                <a:lnTo>
                  <a:pt x="0" y="0"/>
                </a:lnTo>
                <a:close/>
              </a:path>
            </a:pathLst>
          </a:custGeom>
          <a:solidFill>
            <a:srgbClr val="AEA266"/>
          </a:solidFill>
          <a:ln w="38100" cap="sq">
            <a:solidFill>
              <a:srgbClr val="433A4B"/>
            </a:solidFill>
            <a:bevel/>
          </a:ln>
        </p:spPr>
        <p:style>
          <a:lnRef idx="2">
            <a:schemeClr val="accent1">
              <a:shade val="50000"/>
            </a:schemeClr>
          </a:lnRef>
          <a:fillRef idx="1">
            <a:schemeClr val="accent1"/>
          </a:fillRef>
          <a:effectRef idx="0">
            <a:schemeClr val="accent1"/>
          </a:effectRef>
          <a:fontRef idx="minor">
            <a:schemeClr val="lt1"/>
          </a:fontRef>
        </p:style>
        <p:txBody>
          <a:bodyPr lIns="0" tIns="45729" rIns="0" bIns="45729" anchor="b"/>
          <a:lstStyle/>
          <a:p>
            <a:pPr algn="just" fontAlgn="auto">
              <a:lnSpc>
                <a:spcPct val="120000"/>
              </a:lnSpc>
              <a:spcBef>
                <a:spcPts val="0"/>
              </a:spcBef>
              <a:spcAft>
                <a:spcPts val="0"/>
              </a:spcAft>
              <a:defRPr/>
            </a:pPr>
            <a:endParaRPr lang="zh-CN" altLang="en-US" sz="1200" dirty="0">
              <a:solidFill>
                <a:srgbClr val="4D4D4D"/>
              </a:solidFill>
              <a:latin typeface="Impact" pitchFamily="34" charset="0"/>
              <a:ea typeface="微软雅黑" pitchFamily="34" charset="-122"/>
            </a:endParaRPr>
          </a:p>
        </p:txBody>
      </p:sp>
      <p:grpSp>
        <p:nvGrpSpPr>
          <p:cNvPr id="11" name="组合 10"/>
          <p:cNvGrpSpPr/>
          <p:nvPr/>
        </p:nvGrpSpPr>
        <p:grpSpPr>
          <a:xfrm>
            <a:off x="4666129" y="1973133"/>
            <a:ext cx="5760450" cy="368414"/>
            <a:chOff x="1741140" y="1087140"/>
            <a:chExt cx="5759450" cy="368300"/>
          </a:xfrm>
          <a:solidFill>
            <a:srgbClr val="433A4B"/>
          </a:solidFill>
        </p:grpSpPr>
        <p:sp>
          <p:nvSpPr>
            <p:cNvPr id="12" name="文本框 1344"/>
            <p:cNvSpPr txBox="1">
              <a:spLocks noChangeArrowheads="1"/>
            </p:cNvSpPr>
            <p:nvPr/>
          </p:nvSpPr>
          <p:spPr bwMode="auto">
            <a:xfrm>
              <a:off x="6630640" y="1087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600" dirty="0">
                  <a:solidFill>
                    <a:schemeClr val="bg1"/>
                  </a:solidFill>
                  <a:latin typeface="Impact" pitchFamily="34" charset="0"/>
                  <a:ea typeface="微软雅黑" pitchFamily="34" charset="-122"/>
                </a:rPr>
                <a:t>100</a:t>
              </a:r>
              <a:r>
                <a:rPr lang="en-US" altLang="zh-CN" sz="1200" dirty="0">
                  <a:solidFill>
                    <a:schemeClr val="bg1"/>
                  </a:solidFill>
                  <a:latin typeface="Impact" pitchFamily="34" charset="0"/>
                  <a:ea typeface="微软雅黑" pitchFamily="34" charset="-122"/>
                </a:rPr>
                <a:t>%</a:t>
              </a:r>
              <a:endParaRPr lang="zh-CN" altLang="en-US" sz="1200" dirty="0">
                <a:solidFill>
                  <a:schemeClr val="bg1"/>
                </a:solidFill>
                <a:latin typeface="Impact" pitchFamily="34" charset="0"/>
                <a:ea typeface="微软雅黑" pitchFamily="34" charset="-122"/>
              </a:endParaRPr>
            </a:p>
          </p:txBody>
        </p:sp>
        <p:grpSp>
          <p:nvGrpSpPr>
            <p:cNvPr id="13" name="组合 12"/>
            <p:cNvGrpSpPr/>
            <p:nvPr/>
          </p:nvGrpSpPr>
          <p:grpSpPr>
            <a:xfrm>
              <a:off x="1741140" y="1131590"/>
              <a:ext cx="4700588" cy="260350"/>
              <a:chOff x="1741140" y="1131590"/>
              <a:chExt cx="4700588" cy="260350"/>
            </a:xfrm>
            <a:grpFill/>
          </p:grpSpPr>
          <p:sp>
            <p:nvSpPr>
              <p:cNvPr id="14" name="同侧圆角矩形 9"/>
              <p:cNvSpPr/>
              <p:nvPr/>
            </p:nvSpPr>
            <p:spPr>
              <a:xfrm rot="5400000">
                <a:off x="4152553" y="-897235"/>
                <a:ext cx="260350" cy="4318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itchFamily="34" charset="0"/>
                  <a:ea typeface="微软雅黑" pitchFamily="34" charset="-122"/>
                </a:endParaRPr>
              </a:p>
            </p:txBody>
          </p:sp>
          <p:sp>
            <p:nvSpPr>
              <p:cNvPr id="15" name="任意多边形 10"/>
              <p:cNvSpPr/>
              <p:nvPr/>
            </p:nvSpPr>
            <p:spPr>
              <a:xfrm>
                <a:off x="1741140" y="1131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itchFamily="34" charset="0"/>
                    <a:ea typeface="微软雅黑" pitchFamily="34" charset="-122"/>
                  </a:rPr>
                  <a:t>A</a:t>
                </a:r>
                <a:endParaRPr lang="zh-CN" altLang="en-US" dirty="0">
                  <a:solidFill>
                    <a:schemeClr val="bg1"/>
                  </a:solidFill>
                  <a:latin typeface="Impact" pitchFamily="34" charset="0"/>
                  <a:ea typeface="微软雅黑" pitchFamily="34" charset="-122"/>
                </a:endParaRPr>
              </a:p>
            </p:txBody>
          </p:sp>
        </p:grpSp>
      </p:grpSp>
      <p:grpSp>
        <p:nvGrpSpPr>
          <p:cNvPr id="16" name="组合 15"/>
          <p:cNvGrpSpPr/>
          <p:nvPr/>
        </p:nvGrpSpPr>
        <p:grpSpPr>
          <a:xfrm>
            <a:off x="4666129" y="2354250"/>
            <a:ext cx="5760450" cy="368414"/>
            <a:chOff x="1741140" y="1468140"/>
            <a:chExt cx="5759450" cy="368300"/>
          </a:xfrm>
          <a:solidFill>
            <a:srgbClr val="433A4B"/>
          </a:solidFill>
        </p:grpSpPr>
        <p:sp>
          <p:nvSpPr>
            <p:cNvPr id="17" name="文本框 367"/>
            <p:cNvSpPr txBox="1">
              <a:spLocks noChangeArrowheads="1"/>
            </p:cNvSpPr>
            <p:nvPr/>
          </p:nvSpPr>
          <p:spPr bwMode="auto">
            <a:xfrm>
              <a:off x="6630640" y="1468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600" dirty="0">
                  <a:solidFill>
                    <a:schemeClr val="bg1"/>
                  </a:solidFill>
                  <a:latin typeface="Impact" pitchFamily="34" charset="0"/>
                  <a:ea typeface="微软雅黑" pitchFamily="34" charset="-122"/>
                </a:rPr>
                <a:t>88</a:t>
              </a:r>
              <a:r>
                <a:rPr lang="en-US" altLang="zh-CN" sz="1200" dirty="0">
                  <a:solidFill>
                    <a:schemeClr val="bg1"/>
                  </a:solidFill>
                  <a:latin typeface="Impact" pitchFamily="34" charset="0"/>
                  <a:ea typeface="微软雅黑" pitchFamily="34" charset="-122"/>
                </a:rPr>
                <a:t>%</a:t>
              </a:r>
              <a:endParaRPr lang="zh-CN" altLang="en-US" sz="1200" dirty="0">
                <a:solidFill>
                  <a:schemeClr val="bg1"/>
                </a:solidFill>
                <a:latin typeface="Impact" pitchFamily="34" charset="0"/>
                <a:ea typeface="微软雅黑" pitchFamily="34" charset="-122"/>
              </a:endParaRPr>
            </a:p>
          </p:txBody>
        </p:sp>
        <p:sp>
          <p:nvSpPr>
            <p:cNvPr id="18" name="同侧圆角矩形 13"/>
            <p:cNvSpPr/>
            <p:nvPr/>
          </p:nvSpPr>
          <p:spPr>
            <a:xfrm rot="5400000">
              <a:off x="3864422" y="-224929"/>
              <a:ext cx="260350" cy="3741737"/>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itchFamily="34" charset="0"/>
                <a:ea typeface="微软雅黑" pitchFamily="34" charset="-122"/>
              </a:endParaRPr>
            </a:p>
          </p:txBody>
        </p:sp>
        <p:sp>
          <p:nvSpPr>
            <p:cNvPr id="19" name="任意多边形 14"/>
            <p:cNvSpPr/>
            <p:nvPr/>
          </p:nvSpPr>
          <p:spPr>
            <a:xfrm>
              <a:off x="1741140" y="1512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itchFamily="34" charset="0"/>
                  <a:ea typeface="微软雅黑" pitchFamily="34" charset="-122"/>
                </a:rPr>
                <a:t>B</a:t>
              </a:r>
              <a:endParaRPr lang="zh-CN" altLang="en-US" dirty="0">
                <a:solidFill>
                  <a:schemeClr val="bg1"/>
                </a:solidFill>
                <a:latin typeface="Impact" pitchFamily="34" charset="0"/>
                <a:ea typeface="微软雅黑" pitchFamily="34" charset="-122"/>
              </a:endParaRPr>
            </a:p>
          </p:txBody>
        </p:sp>
      </p:grpSp>
      <p:grpSp>
        <p:nvGrpSpPr>
          <p:cNvPr id="20" name="组合 19"/>
          <p:cNvGrpSpPr/>
          <p:nvPr/>
        </p:nvGrpSpPr>
        <p:grpSpPr>
          <a:xfrm>
            <a:off x="4666129" y="2735368"/>
            <a:ext cx="5760450" cy="368414"/>
            <a:chOff x="1741140" y="1849140"/>
            <a:chExt cx="5759450" cy="368300"/>
          </a:xfrm>
          <a:solidFill>
            <a:srgbClr val="433A4B"/>
          </a:solidFill>
        </p:grpSpPr>
        <p:sp>
          <p:nvSpPr>
            <p:cNvPr id="21" name="文本框 369"/>
            <p:cNvSpPr txBox="1">
              <a:spLocks noChangeArrowheads="1"/>
            </p:cNvSpPr>
            <p:nvPr/>
          </p:nvSpPr>
          <p:spPr bwMode="auto">
            <a:xfrm>
              <a:off x="6630640" y="1849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600" dirty="0">
                  <a:solidFill>
                    <a:schemeClr val="bg1"/>
                  </a:solidFill>
                  <a:latin typeface="Impact" pitchFamily="34" charset="0"/>
                  <a:ea typeface="微软雅黑" pitchFamily="34" charset="-122"/>
                </a:rPr>
                <a:t>75</a:t>
              </a:r>
              <a:r>
                <a:rPr lang="en-US" altLang="zh-CN" sz="1200" dirty="0">
                  <a:solidFill>
                    <a:schemeClr val="bg1"/>
                  </a:solidFill>
                  <a:latin typeface="Impact" pitchFamily="34" charset="0"/>
                  <a:ea typeface="微软雅黑" pitchFamily="34" charset="-122"/>
                </a:rPr>
                <a:t>%</a:t>
              </a:r>
              <a:endParaRPr lang="zh-CN" altLang="en-US" sz="1200" dirty="0">
                <a:solidFill>
                  <a:schemeClr val="bg1"/>
                </a:solidFill>
                <a:latin typeface="Impact" pitchFamily="34" charset="0"/>
                <a:ea typeface="微软雅黑" pitchFamily="34" charset="-122"/>
              </a:endParaRPr>
            </a:p>
          </p:txBody>
        </p:sp>
        <p:sp>
          <p:nvSpPr>
            <p:cNvPr id="22" name="同侧圆角矩形 17"/>
            <p:cNvSpPr/>
            <p:nvPr/>
          </p:nvSpPr>
          <p:spPr>
            <a:xfrm rot="5400000">
              <a:off x="3579466" y="444202"/>
              <a:ext cx="258762" cy="3170237"/>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itchFamily="34" charset="0"/>
                <a:ea typeface="微软雅黑" pitchFamily="34" charset="-122"/>
              </a:endParaRPr>
            </a:p>
          </p:txBody>
        </p:sp>
        <p:sp>
          <p:nvSpPr>
            <p:cNvPr id="23" name="任意多边形 18"/>
            <p:cNvSpPr/>
            <p:nvPr/>
          </p:nvSpPr>
          <p:spPr>
            <a:xfrm>
              <a:off x="1741140" y="1893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itchFamily="34" charset="0"/>
                  <a:ea typeface="微软雅黑" pitchFamily="34" charset="-122"/>
                </a:rPr>
                <a:t>C</a:t>
              </a:r>
              <a:endParaRPr lang="zh-CN" altLang="en-US" dirty="0">
                <a:solidFill>
                  <a:schemeClr val="bg1"/>
                </a:solidFill>
                <a:latin typeface="Impact" pitchFamily="34" charset="0"/>
                <a:ea typeface="微软雅黑" pitchFamily="34" charset="-122"/>
              </a:endParaRPr>
            </a:p>
          </p:txBody>
        </p:sp>
      </p:grpSp>
      <p:grpSp>
        <p:nvGrpSpPr>
          <p:cNvPr id="24" name="组合 23"/>
          <p:cNvGrpSpPr/>
          <p:nvPr/>
        </p:nvGrpSpPr>
        <p:grpSpPr>
          <a:xfrm>
            <a:off x="4666129" y="3116486"/>
            <a:ext cx="5760450" cy="368414"/>
            <a:chOff x="1741140" y="2230140"/>
            <a:chExt cx="5759450" cy="368300"/>
          </a:xfrm>
          <a:solidFill>
            <a:srgbClr val="433A4B"/>
          </a:solidFill>
        </p:grpSpPr>
        <p:sp>
          <p:nvSpPr>
            <p:cNvPr id="25" name="文本框 371"/>
            <p:cNvSpPr txBox="1">
              <a:spLocks noChangeArrowheads="1"/>
            </p:cNvSpPr>
            <p:nvPr/>
          </p:nvSpPr>
          <p:spPr bwMode="auto">
            <a:xfrm>
              <a:off x="6630640" y="2230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600" dirty="0">
                  <a:solidFill>
                    <a:schemeClr val="bg1"/>
                  </a:solidFill>
                  <a:latin typeface="Impact" pitchFamily="34" charset="0"/>
                  <a:ea typeface="微软雅黑" pitchFamily="34" charset="-122"/>
                </a:rPr>
                <a:t>58</a:t>
              </a:r>
              <a:r>
                <a:rPr lang="en-US" altLang="zh-CN" sz="1200" dirty="0">
                  <a:solidFill>
                    <a:schemeClr val="bg1"/>
                  </a:solidFill>
                  <a:latin typeface="Impact" pitchFamily="34" charset="0"/>
                  <a:ea typeface="微软雅黑" pitchFamily="34" charset="-122"/>
                </a:rPr>
                <a:t>%</a:t>
              </a:r>
              <a:endParaRPr lang="zh-CN" altLang="en-US" sz="1200" dirty="0">
                <a:solidFill>
                  <a:schemeClr val="bg1"/>
                </a:solidFill>
                <a:latin typeface="Impact" pitchFamily="34" charset="0"/>
                <a:ea typeface="微软雅黑" pitchFamily="34" charset="-122"/>
              </a:endParaRPr>
            </a:p>
          </p:txBody>
        </p:sp>
        <p:sp>
          <p:nvSpPr>
            <p:cNvPr id="26" name="同侧圆角矩形 21"/>
            <p:cNvSpPr/>
            <p:nvPr/>
          </p:nvSpPr>
          <p:spPr>
            <a:xfrm rot="5400000">
              <a:off x="3262760" y="1145083"/>
              <a:ext cx="258762" cy="253682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itchFamily="34" charset="0"/>
                <a:ea typeface="微软雅黑" pitchFamily="34" charset="-122"/>
              </a:endParaRPr>
            </a:p>
          </p:txBody>
        </p:sp>
        <p:sp>
          <p:nvSpPr>
            <p:cNvPr id="27" name="任意多边形 22"/>
            <p:cNvSpPr/>
            <p:nvPr/>
          </p:nvSpPr>
          <p:spPr>
            <a:xfrm>
              <a:off x="1741140" y="2274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itchFamily="34" charset="0"/>
                  <a:ea typeface="微软雅黑" pitchFamily="34" charset="-122"/>
                </a:rPr>
                <a:t>D</a:t>
              </a:r>
              <a:endParaRPr lang="zh-CN" altLang="en-US" dirty="0">
                <a:solidFill>
                  <a:schemeClr val="bg1"/>
                </a:solidFill>
                <a:latin typeface="Impact" pitchFamily="34" charset="0"/>
                <a:ea typeface="微软雅黑" pitchFamily="34" charset="-122"/>
              </a:endParaRPr>
            </a:p>
          </p:txBody>
        </p:sp>
      </p:grpSp>
      <p:grpSp>
        <p:nvGrpSpPr>
          <p:cNvPr id="28" name="组合 27"/>
          <p:cNvGrpSpPr/>
          <p:nvPr/>
        </p:nvGrpSpPr>
        <p:grpSpPr>
          <a:xfrm>
            <a:off x="4666129" y="3497603"/>
            <a:ext cx="5760450" cy="368414"/>
            <a:chOff x="1741140" y="2611140"/>
            <a:chExt cx="5759450" cy="368300"/>
          </a:xfrm>
          <a:solidFill>
            <a:srgbClr val="433A4B"/>
          </a:solidFill>
        </p:grpSpPr>
        <p:sp>
          <p:nvSpPr>
            <p:cNvPr id="29" name="文本框 373"/>
            <p:cNvSpPr txBox="1">
              <a:spLocks noChangeArrowheads="1"/>
            </p:cNvSpPr>
            <p:nvPr/>
          </p:nvSpPr>
          <p:spPr bwMode="auto">
            <a:xfrm>
              <a:off x="6630640" y="2611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600" dirty="0">
                  <a:solidFill>
                    <a:schemeClr val="bg1"/>
                  </a:solidFill>
                  <a:latin typeface="Impact" pitchFamily="34" charset="0"/>
                  <a:ea typeface="微软雅黑" pitchFamily="34" charset="-122"/>
                </a:rPr>
                <a:t>45</a:t>
              </a:r>
              <a:r>
                <a:rPr lang="en-US" altLang="zh-CN" sz="1200" dirty="0">
                  <a:solidFill>
                    <a:schemeClr val="bg1"/>
                  </a:solidFill>
                  <a:latin typeface="Impact" pitchFamily="34" charset="0"/>
                  <a:ea typeface="微软雅黑" pitchFamily="34" charset="-122"/>
                </a:rPr>
                <a:t>%</a:t>
              </a:r>
              <a:endParaRPr lang="zh-CN" altLang="en-US" sz="1200" dirty="0">
                <a:solidFill>
                  <a:schemeClr val="bg1"/>
                </a:solidFill>
                <a:latin typeface="Impact" pitchFamily="34" charset="0"/>
                <a:ea typeface="微软雅黑" pitchFamily="34" charset="-122"/>
              </a:endParaRPr>
            </a:p>
          </p:txBody>
        </p:sp>
        <p:sp>
          <p:nvSpPr>
            <p:cNvPr id="30" name="同侧圆角矩形 25"/>
            <p:cNvSpPr/>
            <p:nvPr/>
          </p:nvSpPr>
          <p:spPr>
            <a:xfrm rot="5400000">
              <a:off x="2929384" y="1861046"/>
              <a:ext cx="258763" cy="18700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itchFamily="34" charset="0"/>
                <a:ea typeface="微软雅黑" pitchFamily="34" charset="-122"/>
              </a:endParaRPr>
            </a:p>
          </p:txBody>
        </p:sp>
        <p:sp>
          <p:nvSpPr>
            <p:cNvPr id="31" name="任意多边形 26"/>
            <p:cNvSpPr/>
            <p:nvPr/>
          </p:nvSpPr>
          <p:spPr>
            <a:xfrm>
              <a:off x="1741140" y="2655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itchFamily="34" charset="0"/>
                  <a:ea typeface="微软雅黑" pitchFamily="34" charset="-122"/>
                </a:rPr>
                <a:t>E</a:t>
              </a:r>
              <a:endParaRPr lang="zh-CN" altLang="en-US" dirty="0">
                <a:solidFill>
                  <a:schemeClr val="bg1"/>
                </a:solidFill>
                <a:latin typeface="Impact" pitchFamily="34" charset="0"/>
                <a:ea typeface="微软雅黑" pitchFamily="34" charset="-122"/>
              </a:endParaRPr>
            </a:p>
          </p:txBody>
        </p:sp>
      </p:grpSp>
      <p:grpSp>
        <p:nvGrpSpPr>
          <p:cNvPr id="32" name="组合 31"/>
          <p:cNvGrpSpPr/>
          <p:nvPr/>
        </p:nvGrpSpPr>
        <p:grpSpPr>
          <a:xfrm>
            <a:off x="4666129" y="3878721"/>
            <a:ext cx="5760450" cy="368414"/>
            <a:chOff x="1741140" y="2992140"/>
            <a:chExt cx="5759450" cy="368300"/>
          </a:xfrm>
          <a:solidFill>
            <a:srgbClr val="433A4B"/>
          </a:solidFill>
        </p:grpSpPr>
        <p:sp>
          <p:nvSpPr>
            <p:cNvPr id="33" name="文本框 375"/>
            <p:cNvSpPr txBox="1">
              <a:spLocks noChangeArrowheads="1"/>
            </p:cNvSpPr>
            <p:nvPr/>
          </p:nvSpPr>
          <p:spPr bwMode="auto">
            <a:xfrm>
              <a:off x="6630640" y="2992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600" dirty="0">
                  <a:solidFill>
                    <a:schemeClr val="bg1"/>
                  </a:solidFill>
                  <a:latin typeface="Impact" pitchFamily="34" charset="0"/>
                  <a:ea typeface="微软雅黑" pitchFamily="34" charset="-122"/>
                </a:rPr>
                <a:t>30</a:t>
              </a:r>
              <a:r>
                <a:rPr lang="en-US" altLang="zh-CN" sz="1200" dirty="0">
                  <a:solidFill>
                    <a:schemeClr val="bg1"/>
                  </a:solidFill>
                  <a:latin typeface="Impact" pitchFamily="34" charset="0"/>
                  <a:ea typeface="微软雅黑" pitchFamily="34" charset="-122"/>
                </a:rPr>
                <a:t>%</a:t>
              </a:r>
              <a:endParaRPr lang="zh-CN" altLang="en-US" sz="1200" dirty="0">
                <a:solidFill>
                  <a:schemeClr val="bg1"/>
                </a:solidFill>
                <a:latin typeface="Impact" pitchFamily="34" charset="0"/>
                <a:ea typeface="微软雅黑" pitchFamily="34" charset="-122"/>
              </a:endParaRPr>
            </a:p>
          </p:txBody>
        </p:sp>
        <p:sp>
          <p:nvSpPr>
            <p:cNvPr id="34" name="同侧圆角矩形 29"/>
            <p:cNvSpPr/>
            <p:nvPr/>
          </p:nvSpPr>
          <p:spPr>
            <a:xfrm rot="5400000">
              <a:off x="2657127" y="2558600"/>
              <a:ext cx="258763" cy="1325562"/>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itchFamily="34" charset="0"/>
                <a:ea typeface="微软雅黑" pitchFamily="34" charset="-122"/>
              </a:endParaRPr>
            </a:p>
          </p:txBody>
        </p:sp>
        <p:sp>
          <p:nvSpPr>
            <p:cNvPr id="35" name="任意多边形 30"/>
            <p:cNvSpPr/>
            <p:nvPr/>
          </p:nvSpPr>
          <p:spPr>
            <a:xfrm>
              <a:off x="1741140" y="3077712"/>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itchFamily="34" charset="0"/>
                  <a:ea typeface="微软雅黑" pitchFamily="34" charset="-122"/>
                </a:rPr>
                <a:t>F</a:t>
              </a:r>
              <a:endParaRPr lang="zh-CN" altLang="en-US" dirty="0">
                <a:solidFill>
                  <a:schemeClr val="bg1"/>
                </a:solidFill>
                <a:latin typeface="Impact" pitchFamily="34" charset="0"/>
                <a:ea typeface="微软雅黑" pitchFamily="34" charset="-122"/>
              </a:endParaRPr>
            </a:p>
          </p:txBody>
        </p:sp>
      </p:grpSp>
      <p:sp>
        <p:nvSpPr>
          <p:cNvPr id="36" name="矩形 35"/>
          <p:cNvSpPr/>
          <p:nvPr/>
        </p:nvSpPr>
        <p:spPr>
          <a:xfrm>
            <a:off x="4616661" y="4774062"/>
            <a:ext cx="5927892" cy="646531"/>
          </a:xfrm>
          <a:prstGeom prst="rect">
            <a:avLst/>
          </a:prstGeom>
        </p:spPr>
        <p:txBody>
          <a:bodyPr wrap="square" lIns="68594" tIns="34297" rIns="68594" bIns="34297">
            <a:spAutoFit/>
          </a:bodyPr>
          <a:lstStyle/>
          <a:p>
            <a:pPr>
              <a:lnSpc>
                <a:spcPts val="1500"/>
              </a:lnSpc>
              <a:spcBef>
                <a:spcPts val="840"/>
              </a:spcBef>
              <a:spcAft>
                <a:spcPts val="840"/>
              </a:spcAft>
            </a:pPr>
            <a:r>
              <a:rPr lang="zh-CN" altLang="en-US" sz="900" dirty="0">
                <a:solidFill>
                  <a:schemeClr val="bg1">
                    <a:lumMod val="50000"/>
                  </a:schemeClr>
                </a:solidFill>
                <a:latin typeface="微软雅黑" pitchFamily="34" charset="-122"/>
                <a:ea typeface="微软雅黑" pitchFamily="34" charset="-122"/>
              </a:rPr>
              <a:t>请在此处输入您的文本，或者复制您的文本粘贴到此处请在此处请在此处输入您的文本，或者复制您的文本粘贴到此处请在此处或者复制您的文本粘贴到此处请在此处。或者复制您的文本粘贴到此处请在此处或者复制您的文本粘贴到此处请在此处</a:t>
            </a:r>
            <a:endParaRPr lang="en-US" altLang="zh-CN" sz="900" dirty="0">
              <a:solidFill>
                <a:schemeClr val="bg1">
                  <a:lumMod val="50000"/>
                </a:schemeClr>
              </a:solidFill>
              <a:latin typeface="微软雅黑" pitchFamily="34" charset="-122"/>
              <a:ea typeface="微软雅黑" pitchFamily="34" charset="-122"/>
            </a:endParaRPr>
          </a:p>
        </p:txBody>
      </p:sp>
      <p:grpSp>
        <p:nvGrpSpPr>
          <p:cNvPr id="37" name="组合 36"/>
          <p:cNvGrpSpPr/>
          <p:nvPr/>
        </p:nvGrpSpPr>
        <p:grpSpPr>
          <a:xfrm>
            <a:off x="1962226" y="1835749"/>
            <a:ext cx="1972886" cy="3573414"/>
            <a:chOff x="1726173" y="1841912"/>
            <a:chExt cx="2485289" cy="4501513"/>
          </a:xfrm>
        </p:grpSpPr>
        <p:sp>
          <p:nvSpPr>
            <p:cNvPr id="38" name="椭圆 37"/>
            <p:cNvSpPr/>
            <p:nvPr/>
          </p:nvSpPr>
          <p:spPr>
            <a:xfrm>
              <a:off x="1726173" y="3858136"/>
              <a:ext cx="2485289" cy="2485289"/>
            </a:xfrm>
            <a:prstGeom prst="ellipse">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ea typeface="微软雅黑" pitchFamily="34" charset="-122"/>
              </a:endParaRPr>
            </a:p>
          </p:txBody>
        </p:sp>
        <p:sp>
          <p:nvSpPr>
            <p:cNvPr id="39" name="TextBox 9"/>
            <p:cNvSpPr txBox="1"/>
            <p:nvPr/>
          </p:nvSpPr>
          <p:spPr>
            <a:xfrm>
              <a:off x="1967836" y="4893973"/>
              <a:ext cx="2001962" cy="93051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zh-CN" altLang="en-US" sz="2400" b="1" dirty="0">
                  <a:solidFill>
                    <a:schemeClr val="bg1"/>
                  </a:solidFill>
                </a:rPr>
                <a:t>加入你的标题</a:t>
              </a:r>
              <a:endParaRPr lang="en-US" altLang="zh-CN" sz="2400" b="1" dirty="0">
                <a:solidFill>
                  <a:schemeClr val="bg1"/>
                </a:solidFill>
              </a:endParaRPr>
            </a:p>
          </p:txBody>
        </p:sp>
        <p:sp>
          <p:nvSpPr>
            <p:cNvPr id="40" name="椭圆 39"/>
            <p:cNvSpPr/>
            <p:nvPr/>
          </p:nvSpPr>
          <p:spPr>
            <a:xfrm>
              <a:off x="1726173" y="1841912"/>
              <a:ext cx="2485289" cy="2485289"/>
            </a:xfrm>
            <a:prstGeom prst="ellipse">
              <a:avLst/>
            </a:prstGeom>
            <a:solidFill>
              <a:srgbClr val="433A4B"/>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itchFamily="34" charset="-122"/>
              </a:endParaRPr>
            </a:p>
          </p:txBody>
        </p:sp>
        <p:sp>
          <p:nvSpPr>
            <p:cNvPr id="41" name="KSO_Shape"/>
            <p:cNvSpPr/>
            <p:nvPr/>
          </p:nvSpPr>
          <p:spPr bwMode="auto">
            <a:xfrm>
              <a:off x="2144756" y="2550205"/>
              <a:ext cx="1648122" cy="1150939"/>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1+#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1+#ppt_w/2"/>
                                          </p:val>
                                        </p:tav>
                                        <p:tav tm="100000">
                                          <p:val>
                                            <p:strVal val="#ppt_x"/>
                                          </p:val>
                                        </p:tav>
                                      </p:tavLst>
                                    </p:anim>
                                    <p:anim calcmode="lin" valueType="num">
                                      <p:cBhvr additive="base">
                                        <p:cTn id="33" dur="500" fill="hold"/>
                                        <p:tgtEl>
                                          <p:spTgt spid="2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2"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1+#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767168" y="1944558"/>
            <a:ext cx="5348943" cy="3798694"/>
            <a:chOff x="1175672" y="1121802"/>
            <a:chExt cx="5198938" cy="1755757"/>
          </a:xfrm>
        </p:grpSpPr>
        <p:sp>
          <p:nvSpPr>
            <p:cNvPr id="7" name="矩形 6"/>
            <p:cNvSpPr/>
            <p:nvPr/>
          </p:nvSpPr>
          <p:spPr>
            <a:xfrm>
              <a:off x="2912829" y="1121802"/>
              <a:ext cx="3461781" cy="1736180"/>
            </a:xfrm>
            <a:prstGeom prst="rect">
              <a:avLst/>
            </a:prstGeom>
            <a:blipFill dpi="0" rotWithShape="1">
              <a:blip r:embed="rId4"/>
              <a:srcRect/>
              <a:stretch>
                <a:fillRect/>
              </a:stretch>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8" name="矩形 7"/>
            <p:cNvSpPr/>
            <p:nvPr/>
          </p:nvSpPr>
          <p:spPr>
            <a:xfrm>
              <a:off x="1175672" y="1121802"/>
              <a:ext cx="1737156" cy="1755757"/>
            </a:xfrm>
            <a:prstGeom prst="rect">
              <a:avLst/>
            </a:prstGeom>
            <a:solidFill>
              <a:srgbClr val="433A4B"/>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itchFamily="34" charset="-122"/>
                  <a:ea typeface="微软雅黑" pitchFamily="34" charset="-122"/>
                </a:rPr>
                <a:t>标题</a:t>
              </a:r>
              <a:endParaRPr lang="en-US" altLang="zh-CN" sz="16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endParaRPr lang="en-US" altLang="zh-CN" sz="15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grpSp>
      <p:sp>
        <p:nvSpPr>
          <p:cNvPr id="9" name="Rectangle 70"/>
          <p:cNvSpPr>
            <a:spLocks noChangeArrowheads="1"/>
          </p:cNvSpPr>
          <p:nvPr/>
        </p:nvSpPr>
        <p:spPr bwMode="auto">
          <a:xfrm flipH="1">
            <a:off x="6669106" y="191737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zh-CN" altLang="en-US" sz="2000" noProof="1">
                <a:solidFill>
                  <a:schemeClr val="bg1">
                    <a:lumMod val="50000"/>
                  </a:schemeClr>
                </a:solidFill>
                <a:latin typeface="Abraham Lincoln" pitchFamily="2" charset="0"/>
                <a:ea typeface="微软雅黑" pitchFamily="34" charset="-122"/>
                <a:cs typeface="Lato Light" pitchFamily="34" charset="0"/>
              </a:rPr>
              <a:t>加入标题</a:t>
            </a:r>
            <a:endParaRPr lang="en-US" altLang="zh-CN" sz="2000" noProof="1">
              <a:solidFill>
                <a:schemeClr val="bg1">
                  <a:lumMod val="50000"/>
                </a:schemeClr>
              </a:solidFill>
              <a:latin typeface="Abraham Lincoln" pitchFamily="2" charset="0"/>
              <a:ea typeface="微软雅黑" pitchFamily="34" charset="-122"/>
              <a:cs typeface="Lato Light" pitchFamily="34" charset="0"/>
            </a:endParaRPr>
          </a:p>
        </p:txBody>
      </p:sp>
      <p:sp>
        <p:nvSpPr>
          <p:cNvPr id="10" name="Rectangle 23"/>
          <p:cNvSpPr/>
          <p:nvPr/>
        </p:nvSpPr>
        <p:spPr>
          <a:xfrm flipH="1">
            <a:off x="6669106" y="2253924"/>
            <a:ext cx="4943475" cy="738664"/>
          </a:xfrm>
          <a:prstGeom prst="rect">
            <a:avLst/>
          </a:prstGeom>
        </p:spPr>
        <p:txBody>
          <a:bodyPr>
            <a:spAutoFit/>
          </a:bodyPr>
          <a:lstStyle/>
          <a:p>
            <a:r>
              <a:rPr lang="zh-CN" altLang="en-US" sz="14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r>
              <a:rPr lang="zh-CN" altLang="en-US" sz="1400" dirty="0">
                <a:solidFill>
                  <a:schemeClr val="bg1">
                    <a:lumMod val="50000"/>
                  </a:schemeClr>
                </a:solidFill>
                <a:latin typeface="微软雅黑" pitchFamily="34" charset="-122"/>
                <a:ea typeface="微软雅黑" pitchFamily="34" charset="-122"/>
                <a:cs typeface="Lato Regular"/>
              </a:rPr>
              <a:t>点击此处更换文本点击此处更换文本</a:t>
            </a:r>
            <a:endParaRPr lang="en-US" altLang="zh-CN" sz="1400" dirty="0">
              <a:solidFill>
                <a:schemeClr val="bg1">
                  <a:lumMod val="50000"/>
                </a:schemeClr>
              </a:solidFill>
              <a:latin typeface="微软雅黑" pitchFamily="34" charset="-122"/>
              <a:ea typeface="微软雅黑" pitchFamily="34" charset="-122"/>
              <a:cs typeface="Lato Regular"/>
            </a:endParaRPr>
          </a:p>
          <a:p>
            <a:endParaRPr lang="en-US" altLang="zh-CN" sz="1400" dirty="0">
              <a:solidFill>
                <a:schemeClr val="bg1">
                  <a:lumMod val="50000"/>
                </a:schemeClr>
              </a:solidFill>
              <a:latin typeface="微软雅黑" pitchFamily="34" charset="-122"/>
              <a:ea typeface="微软雅黑" pitchFamily="34" charset="-122"/>
              <a:cs typeface="Lato Regular"/>
            </a:endParaRPr>
          </a:p>
        </p:txBody>
      </p:sp>
      <p:sp>
        <p:nvSpPr>
          <p:cNvPr id="11" name="Rectangle 42"/>
          <p:cNvSpPr>
            <a:spLocks noChangeArrowheads="1"/>
          </p:cNvSpPr>
          <p:nvPr/>
        </p:nvSpPr>
        <p:spPr bwMode="auto">
          <a:xfrm flipH="1">
            <a:off x="6669106" y="2864957"/>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2000" noProof="1">
                <a:solidFill>
                  <a:schemeClr val="bg1">
                    <a:lumMod val="50000"/>
                  </a:schemeClr>
                </a:solidFill>
                <a:latin typeface="Abraham Lincoln" pitchFamily="2" charset="0"/>
                <a:ea typeface="微软雅黑" pitchFamily="34" charset="-122"/>
                <a:cs typeface="Lato Light" pitchFamily="34" charset="0"/>
              </a:rPr>
              <a:t>加入标题</a:t>
            </a:r>
            <a:endParaRPr lang="en-US" altLang="zh-CN" sz="2000" noProof="1">
              <a:solidFill>
                <a:schemeClr val="bg1">
                  <a:lumMod val="50000"/>
                </a:schemeClr>
              </a:solidFill>
              <a:latin typeface="Abraham Lincoln" pitchFamily="2" charset="0"/>
              <a:ea typeface="微软雅黑" pitchFamily="34" charset="-122"/>
              <a:cs typeface="Lato Light" pitchFamily="34" charset="0"/>
            </a:endParaRPr>
          </a:p>
        </p:txBody>
      </p:sp>
      <p:sp>
        <p:nvSpPr>
          <p:cNvPr id="12" name="Rectangle 43"/>
          <p:cNvSpPr/>
          <p:nvPr/>
        </p:nvSpPr>
        <p:spPr>
          <a:xfrm flipH="1">
            <a:off x="6669106" y="3199920"/>
            <a:ext cx="4943475" cy="738664"/>
          </a:xfrm>
          <a:prstGeom prst="rect">
            <a:avLst/>
          </a:prstGeom>
        </p:spPr>
        <p:txBody>
          <a:bodyPr>
            <a:spAutoFit/>
          </a:bodyPr>
          <a:lstStyle/>
          <a:p>
            <a:pPr lvl="0"/>
            <a:r>
              <a:rPr lang="zh-CN" altLang="en-US" sz="1400" dirty="0">
                <a:solidFill>
                  <a:srgbClr val="FFFFFF">
                    <a:lumMod val="50000"/>
                  </a:srgbClr>
                </a:solidFill>
                <a:latin typeface="微软雅黑" pitchFamily="34" charset="-122"/>
                <a:ea typeface="微软雅黑" pitchFamily="34" charset="-122"/>
                <a:cs typeface="Lato Regular"/>
              </a:rPr>
              <a:t>点击此处更换文本点击此处更换文本</a:t>
            </a:r>
            <a:endParaRPr lang="en-US" altLang="zh-CN" sz="1400" dirty="0">
              <a:solidFill>
                <a:srgbClr val="FFFFFF">
                  <a:lumMod val="50000"/>
                </a:srgbClr>
              </a:solidFill>
              <a:latin typeface="微软雅黑" pitchFamily="34" charset="-122"/>
              <a:ea typeface="微软雅黑" pitchFamily="34" charset="-122"/>
              <a:cs typeface="Lato Regular"/>
            </a:endParaRPr>
          </a:p>
          <a:p>
            <a:pPr lvl="0"/>
            <a:r>
              <a:rPr lang="zh-CN" altLang="en-US" sz="1400" dirty="0">
                <a:solidFill>
                  <a:srgbClr val="FFFFFF">
                    <a:lumMod val="50000"/>
                  </a:srgbClr>
                </a:solidFill>
                <a:latin typeface="微软雅黑" pitchFamily="34" charset="-122"/>
                <a:ea typeface="微软雅黑" pitchFamily="34" charset="-122"/>
                <a:cs typeface="Lato Regular"/>
              </a:rPr>
              <a:t>点击此处更换文本点击此处更换文本</a:t>
            </a:r>
            <a:endParaRPr lang="en-US" altLang="zh-CN" sz="1400" dirty="0">
              <a:solidFill>
                <a:srgbClr val="FFFFFF">
                  <a:lumMod val="50000"/>
                </a:srgbClr>
              </a:solidFill>
              <a:latin typeface="微软雅黑" pitchFamily="34" charset="-122"/>
              <a:ea typeface="微软雅黑" pitchFamily="34" charset="-122"/>
              <a:cs typeface="Lato Regular"/>
            </a:endParaRPr>
          </a:p>
          <a:p>
            <a:pPr lvl="0"/>
            <a:endParaRPr lang="en-US" altLang="zh-CN" sz="1400" dirty="0">
              <a:solidFill>
                <a:srgbClr val="FFFFFF">
                  <a:lumMod val="50000"/>
                </a:srgbClr>
              </a:solidFill>
              <a:latin typeface="微软雅黑" pitchFamily="34" charset="-122"/>
              <a:ea typeface="微软雅黑" pitchFamily="34" charset="-122"/>
              <a:cs typeface="Lato Regular"/>
            </a:endParaRPr>
          </a:p>
        </p:txBody>
      </p:sp>
      <p:sp>
        <p:nvSpPr>
          <p:cNvPr id="13" name="Rectangle 44"/>
          <p:cNvSpPr>
            <a:spLocks noChangeArrowheads="1"/>
          </p:cNvSpPr>
          <p:nvPr/>
        </p:nvSpPr>
        <p:spPr bwMode="auto">
          <a:xfrm flipH="1">
            <a:off x="6669106" y="383790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2000" noProof="1">
                <a:solidFill>
                  <a:schemeClr val="bg1">
                    <a:lumMod val="50000"/>
                  </a:schemeClr>
                </a:solidFill>
                <a:latin typeface="Abraham Lincoln" pitchFamily="2" charset="0"/>
                <a:ea typeface="微软雅黑" pitchFamily="34" charset="-122"/>
                <a:cs typeface="Lato Light" pitchFamily="34" charset="0"/>
              </a:rPr>
              <a:t>加入标题</a:t>
            </a:r>
            <a:endParaRPr lang="en-US" altLang="zh-CN" sz="2000" noProof="1">
              <a:solidFill>
                <a:schemeClr val="bg1">
                  <a:lumMod val="50000"/>
                </a:schemeClr>
              </a:solidFill>
              <a:latin typeface="Abraham Lincoln" pitchFamily="2" charset="0"/>
              <a:ea typeface="微软雅黑" pitchFamily="34" charset="-122"/>
              <a:cs typeface="Lato Light" pitchFamily="34" charset="0"/>
            </a:endParaRPr>
          </a:p>
        </p:txBody>
      </p:sp>
      <p:sp>
        <p:nvSpPr>
          <p:cNvPr id="14" name="Rectangle 45"/>
          <p:cNvSpPr/>
          <p:nvPr/>
        </p:nvSpPr>
        <p:spPr>
          <a:xfrm flipH="1">
            <a:off x="6669106" y="4172865"/>
            <a:ext cx="4943475" cy="738664"/>
          </a:xfrm>
          <a:prstGeom prst="rect">
            <a:avLst/>
          </a:prstGeom>
        </p:spPr>
        <p:txBody>
          <a:bodyPr>
            <a:spAutoFit/>
          </a:bodyPr>
          <a:lstStyle/>
          <a:p>
            <a:pPr lvl="0"/>
            <a:r>
              <a:rPr lang="zh-CN" altLang="en-US" sz="1400" dirty="0">
                <a:solidFill>
                  <a:srgbClr val="FFFFFF">
                    <a:lumMod val="50000"/>
                  </a:srgbClr>
                </a:solidFill>
                <a:latin typeface="微软雅黑" pitchFamily="34" charset="-122"/>
                <a:ea typeface="微软雅黑" pitchFamily="34" charset="-122"/>
                <a:cs typeface="Lato Regular"/>
              </a:rPr>
              <a:t>点击此处更换文本点击此处更换文本</a:t>
            </a:r>
            <a:endParaRPr lang="en-US" altLang="zh-CN" sz="1400" dirty="0">
              <a:solidFill>
                <a:srgbClr val="FFFFFF">
                  <a:lumMod val="50000"/>
                </a:srgbClr>
              </a:solidFill>
              <a:latin typeface="微软雅黑" pitchFamily="34" charset="-122"/>
              <a:ea typeface="微软雅黑" pitchFamily="34" charset="-122"/>
              <a:cs typeface="Lato Regular"/>
            </a:endParaRPr>
          </a:p>
          <a:p>
            <a:pPr lvl="0"/>
            <a:r>
              <a:rPr lang="zh-CN" altLang="en-US" sz="1400" dirty="0">
                <a:solidFill>
                  <a:srgbClr val="FFFFFF">
                    <a:lumMod val="50000"/>
                  </a:srgbClr>
                </a:solidFill>
                <a:latin typeface="微软雅黑" pitchFamily="34" charset="-122"/>
                <a:ea typeface="微软雅黑" pitchFamily="34" charset="-122"/>
                <a:cs typeface="Lato Regular"/>
              </a:rPr>
              <a:t>点击此处更换文本点击此处更换文本</a:t>
            </a:r>
            <a:endParaRPr lang="en-US" altLang="zh-CN" sz="1400" dirty="0">
              <a:solidFill>
                <a:srgbClr val="FFFFFF">
                  <a:lumMod val="50000"/>
                </a:srgbClr>
              </a:solidFill>
              <a:latin typeface="微软雅黑" pitchFamily="34" charset="-122"/>
              <a:ea typeface="微软雅黑" pitchFamily="34" charset="-122"/>
              <a:cs typeface="Lato Regular"/>
            </a:endParaRPr>
          </a:p>
          <a:p>
            <a:pPr lvl="0"/>
            <a:endParaRPr lang="en-US" altLang="zh-CN" sz="1400" dirty="0">
              <a:solidFill>
                <a:srgbClr val="FFFFFF">
                  <a:lumMod val="50000"/>
                </a:srgbClr>
              </a:solidFill>
              <a:latin typeface="微软雅黑" pitchFamily="34" charset="-122"/>
              <a:ea typeface="微软雅黑" pitchFamily="34" charset="-122"/>
              <a:cs typeface="Lato Regular"/>
            </a:endParaRPr>
          </a:p>
        </p:txBody>
      </p:sp>
      <p:sp>
        <p:nvSpPr>
          <p:cNvPr id="15" name="Rectangle 46"/>
          <p:cNvSpPr>
            <a:spLocks noChangeArrowheads="1"/>
          </p:cNvSpPr>
          <p:nvPr/>
        </p:nvSpPr>
        <p:spPr bwMode="auto">
          <a:xfrm flipH="1">
            <a:off x="6669106" y="481874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2000" noProof="1">
                <a:solidFill>
                  <a:schemeClr val="bg1">
                    <a:lumMod val="50000"/>
                  </a:schemeClr>
                </a:solidFill>
                <a:latin typeface="Abraham Lincoln" pitchFamily="2" charset="0"/>
                <a:ea typeface="微软雅黑" pitchFamily="34" charset="-122"/>
                <a:cs typeface="Lato Light" pitchFamily="34" charset="0"/>
              </a:rPr>
              <a:t>加入标题</a:t>
            </a:r>
            <a:endParaRPr lang="en-US" altLang="zh-CN" sz="2000" noProof="1">
              <a:solidFill>
                <a:schemeClr val="bg1">
                  <a:lumMod val="50000"/>
                </a:schemeClr>
              </a:solidFill>
              <a:latin typeface="Abraham Lincoln" pitchFamily="2" charset="0"/>
              <a:ea typeface="微软雅黑" pitchFamily="34" charset="-122"/>
              <a:cs typeface="Lato Light" pitchFamily="34" charset="0"/>
            </a:endParaRPr>
          </a:p>
        </p:txBody>
      </p:sp>
      <p:sp>
        <p:nvSpPr>
          <p:cNvPr id="16" name="Rectangle 47"/>
          <p:cNvSpPr/>
          <p:nvPr/>
        </p:nvSpPr>
        <p:spPr>
          <a:xfrm flipH="1">
            <a:off x="6669106" y="5153709"/>
            <a:ext cx="4943475" cy="738664"/>
          </a:xfrm>
          <a:prstGeom prst="rect">
            <a:avLst/>
          </a:prstGeom>
        </p:spPr>
        <p:txBody>
          <a:bodyPr>
            <a:spAutoFit/>
          </a:bodyPr>
          <a:lstStyle/>
          <a:p>
            <a:pPr lvl="0"/>
            <a:r>
              <a:rPr lang="zh-CN" altLang="en-US" sz="1400" dirty="0">
                <a:solidFill>
                  <a:srgbClr val="FFFFFF">
                    <a:lumMod val="50000"/>
                  </a:srgbClr>
                </a:solidFill>
                <a:latin typeface="微软雅黑" pitchFamily="34" charset="-122"/>
                <a:ea typeface="微软雅黑" pitchFamily="34" charset="-122"/>
                <a:cs typeface="Lato Regular"/>
              </a:rPr>
              <a:t>点击此处更换文本点击此处更换文本</a:t>
            </a:r>
            <a:endParaRPr lang="en-US" altLang="zh-CN" sz="1400" dirty="0">
              <a:solidFill>
                <a:srgbClr val="FFFFFF">
                  <a:lumMod val="50000"/>
                </a:srgbClr>
              </a:solidFill>
              <a:latin typeface="微软雅黑" pitchFamily="34" charset="-122"/>
              <a:ea typeface="微软雅黑" pitchFamily="34" charset="-122"/>
              <a:cs typeface="Lato Regular"/>
            </a:endParaRPr>
          </a:p>
          <a:p>
            <a:pPr lvl="0"/>
            <a:r>
              <a:rPr lang="zh-CN" altLang="en-US" sz="1400" dirty="0">
                <a:solidFill>
                  <a:srgbClr val="FFFFFF">
                    <a:lumMod val="50000"/>
                  </a:srgbClr>
                </a:solidFill>
                <a:latin typeface="微软雅黑" pitchFamily="34" charset="-122"/>
                <a:ea typeface="微软雅黑" pitchFamily="34" charset="-122"/>
                <a:cs typeface="Lato Regular"/>
              </a:rPr>
              <a:t>点击此处更换文本点击此处更换文本</a:t>
            </a:r>
            <a:endParaRPr lang="en-US" altLang="zh-CN" sz="1400" dirty="0">
              <a:solidFill>
                <a:srgbClr val="FFFFFF">
                  <a:lumMod val="50000"/>
                </a:srgbClr>
              </a:solidFill>
              <a:latin typeface="微软雅黑" pitchFamily="34" charset="-122"/>
              <a:ea typeface="微软雅黑" pitchFamily="34" charset="-122"/>
              <a:cs typeface="Lato Regular"/>
            </a:endParaRPr>
          </a:p>
          <a:p>
            <a:pPr lvl="0"/>
            <a:endParaRPr lang="en-US" altLang="zh-CN" sz="1400" dirty="0">
              <a:solidFill>
                <a:srgbClr val="FFFFFF">
                  <a:lumMod val="50000"/>
                </a:srgbClr>
              </a:solidFill>
              <a:latin typeface="微软雅黑" pitchFamily="34" charset="-122"/>
              <a:ea typeface="微软雅黑" pitchFamily="34" charset="-122"/>
              <a:cs typeface="Lato Regular"/>
            </a:endParaRPr>
          </a:p>
        </p:txBody>
      </p:sp>
      <p:cxnSp>
        <p:nvCxnSpPr>
          <p:cNvPr id="17" name="Straight Connector 16"/>
          <p:cNvCxnSpPr/>
          <p:nvPr/>
        </p:nvCxnSpPr>
        <p:spPr>
          <a:xfrm flipH="1">
            <a:off x="6403759" y="1878133"/>
            <a:ext cx="0" cy="39195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8"/>
          <p:cNvSpPr txBox="1">
            <a:spLocks noChangeArrowheads="1"/>
          </p:cNvSpPr>
          <p:nvPr/>
        </p:nvSpPr>
        <p:spPr bwMode="auto">
          <a:xfrm>
            <a:off x="4464793" y="845657"/>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年度工作概述</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 fill="hold"/>
                                        <p:tgtEl>
                                          <p:spTgt spid="9"/>
                                        </p:tgtEl>
                                        <p:attrNameLst>
                                          <p:attrName>ppt_x</p:attrName>
                                        </p:attrNameLst>
                                      </p:cBhvr>
                                      <p:tavLst>
                                        <p:tav tm="0">
                                          <p:val>
                                            <p:strVal val="0-#ppt_w/2"/>
                                          </p:val>
                                        </p:tav>
                                        <p:tav tm="100000">
                                          <p:val>
                                            <p:strVal val="#ppt_x"/>
                                          </p:val>
                                        </p:tav>
                                      </p:tavLst>
                                    </p:anim>
                                    <p:anim calcmode="lin" valueType="num">
                                      <p:cBhvr additive="base">
                                        <p:cTn id="14" dur="25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250" fill="hold"/>
                                        <p:tgtEl>
                                          <p:spTgt spid="10"/>
                                        </p:tgtEl>
                                        <p:attrNameLst>
                                          <p:attrName>ppt_x</p:attrName>
                                        </p:attrNameLst>
                                      </p:cBhvr>
                                      <p:tavLst>
                                        <p:tav tm="0">
                                          <p:val>
                                            <p:strVal val="0-#ppt_w/2"/>
                                          </p:val>
                                        </p:tav>
                                        <p:tav tm="100000">
                                          <p:val>
                                            <p:strVal val="#ppt_x"/>
                                          </p:val>
                                        </p:tav>
                                      </p:tavLst>
                                    </p:anim>
                                    <p:anim calcmode="lin" valueType="num">
                                      <p:cBhvr additive="base">
                                        <p:cTn id="19" dur="25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250" fill="hold"/>
                                        <p:tgtEl>
                                          <p:spTgt spid="11"/>
                                        </p:tgtEl>
                                        <p:attrNameLst>
                                          <p:attrName>ppt_x</p:attrName>
                                        </p:attrNameLst>
                                      </p:cBhvr>
                                      <p:tavLst>
                                        <p:tav tm="0">
                                          <p:val>
                                            <p:strVal val="0-#ppt_w/2"/>
                                          </p:val>
                                        </p:tav>
                                        <p:tav tm="100000">
                                          <p:val>
                                            <p:strVal val="#ppt_x"/>
                                          </p:val>
                                        </p:tav>
                                      </p:tavLst>
                                    </p:anim>
                                    <p:anim calcmode="lin" valueType="num">
                                      <p:cBhvr additive="base">
                                        <p:cTn id="24" dur="25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50" fill="hold"/>
                                        <p:tgtEl>
                                          <p:spTgt spid="12"/>
                                        </p:tgtEl>
                                        <p:attrNameLst>
                                          <p:attrName>ppt_x</p:attrName>
                                        </p:attrNameLst>
                                      </p:cBhvr>
                                      <p:tavLst>
                                        <p:tav tm="0">
                                          <p:val>
                                            <p:strVal val="0-#ppt_w/2"/>
                                          </p:val>
                                        </p:tav>
                                        <p:tav tm="100000">
                                          <p:val>
                                            <p:strVal val="#ppt_x"/>
                                          </p:val>
                                        </p:tav>
                                      </p:tavLst>
                                    </p:anim>
                                    <p:anim calcmode="lin" valueType="num">
                                      <p:cBhvr additive="base">
                                        <p:cTn id="29" dur="25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250" fill="hold"/>
                                        <p:tgtEl>
                                          <p:spTgt spid="13"/>
                                        </p:tgtEl>
                                        <p:attrNameLst>
                                          <p:attrName>ppt_x</p:attrName>
                                        </p:attrNameLst>
                                      </p:cBhvr>
                                      <p:tavLst>
                                        <p:tav tm="0">
                                          <p:val>
                                            <p:strVal val="0-#ppt_w/2"/>
                                          </p:val>
                                        </p:tav>
                                        <p:tav tm="100000">
                                          <p:val>
                                            <p:strVal val="#ppt_x"/>
                                          </p:val>
                                        </p:tav>
                                      </p:tavLst>
                                    </p:anim>
                                    <p:anim calcmode="lin" valueType="num">
                                      <p:cBhvr additive="base">
                                        <p:cTn id="34" dur="250" fill="hold"/>
                                        <p:tgtEl>
                                          <p:spTgt spid="13"/>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250" fill="hold"/>
                                        <p:tgtEl>
                                          <p:spTgt spid="14"/>
                                        </p:tgtEl>
                                        <p:attrNameLst>
                                          <p:attrName>ppt_x</p:attrName>
                                        </p:attrNameLst>
                                      </p:cBhvr>
                                      <p:tavLst>
                                        <p:tav tm="0">
                                          <p:val>
                                            <p:strVal val="0-#ppt_w/2"/>
                                          </p:val>
                                        </p:tav>
                                        <p:tav tm="100000">
                                          <p:val>
                                            <p:strVal val="#ppt_x"/>
                                          </p:val>
                                        </p:tav>
                                      </p:tavLst>
                                    </p:anim>
                                    <p:anim calcmode="lin" valueType="num">
                                      <p:cBhvr additive="base">
                                        <p:cTn id="39" dur="25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250" fill="hold"/>
                                        <p:tgtEl>
                                          <p:spTgt spid="15"/>
                                        </p:tgtEl>
                                        <p:attrNameLst>
                                          <p:attrName>ppt_x</p:attrName>
                                        </p:attrNameLst>
                                      </p:cBhvr>
                                      <p:tavLst>
                                        <p:tav tm="0">
                                          <p:val>
                                            <p:strVal val="0-#ppt_w/2"/>
                                          </p:val>
                                        </p:tav>
                                        <p:tav tm="100000">
                                          <p:val>
                                            <p:strVal val="#ppt_x"/>
                                          </p:val>
                                        </p:tav>
                                      </p:tavLst>
                                    </p:anim>
                                    <p:anim calcmode="lin" valueType="num">
                                      <p:cBhvr additive="base">
                                        <p:cTn id="44" dur="25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250" fill="hold"/>
                                        <p:tgtEl>
                                          <p:spTgt spid="16"/>
                                        </p:tgtEl>
                                        <p:attrNameLst>
                                          <p:attrName>ppt_x</p:attrName>
                                        </p:attrNameLst>
                                      </p:cBhvr>
                                      <p:tavLst>
                                        <p:tav tm="0">
                                          <p:val>
                                            <p:strVal val="0-#ppt_w/2"/>
                                          </p:val>
                                        </p:tav>
                                        <p:tav tm="100000">
                                          <p:val>
                                            <p:strVal val="#ppt_x"/>
                                          </p:val>
                                        </p:tav>
                                      </p:tavLst>
                                    </p:anim>
                                    <p:anim calcmode="lin" valueType="num">
                                      <p:cBhvr additive="base">
                                        <p:cTn id="49" dur="250" fill="hold"/>
                                        <p:tgtEl>
                                          <p:spTgt spid="16"/>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8"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250" fill="hold"/>
                                        <p:tgtEl>
                                          <p:spTgt spid="17"/>
                                        </p:tgtEl>
                                        <p:attrNameLst>
                                          <p:attrName>ppt_x</p:attrName>
                                        </p:attrNameLst>
                                      </p:cBhvr>
                                      <p:tavLst>
                                        <p:tav tm="0">
                                          <p:val>
                                            <p:strVal val="0-#ppt_w/2"/>
                                          </p:val>
                                        </p:tav>
                                        <p:tav tm="100000">
                                          <p:val>
                                            <p:strVal val="#ppt_x"/>
                                          </p:val>
                                        </p:tav>
                                      </p:tavLst>
                                    </p:anim>
                                    <p:anim calcmode="lin" valueType="num">
                                      <p:cBhvr additive="base">
                                        <p:cTn id="54"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Freeform 17"/>
          <p:cNvSpPr/>
          <p:nvPr/>
        </p:nvSpPr>
        <p:spPr bwMode="auto">
          <a:xfrm>
            <a:off x="2332621" y="3534903"/>
            <a:ext cx="3937628" cy="805614"/>
          </a:xfrm>
          <a:custGeom>
            <a:avLst/>
            <a:gdLst>
              <a:gd name="T0" fmla="*/ 0 w 2053"/>
              <a:gd name="T1" fmla="*/ 482 h 482"/>
              <a:gd name="T2" fmla="*/ 0 w 2053"/>
              <a:gd name="T3" fmla="*/ 0 h 482"/>
              <a:gd name="T4" fmla="*/ 1893 w 2053"/>
              <a:gd name="T5" fmla="*/ 0 h 482"/>
              <a:gd name="T6" fmla="*/ 2053 w 2053"/>
              <a:gd name="T7" fmla="*/ 241 h 482"/>
              <a:gd name="T8" fmla="*/ 1893 w 2053"/>
              <a:gd name="T9" fmla="*/ 482 h 482"/>
            </a:gdLst>
            <a:ahLst/>
            <a:cxnLst>
              <a:cxn ang="0">
                <a:pos x="T0" y="T1"/>
              </a:cxn>
              <a:cxn ang="0">
                <a:pos x="T2" y="T3"/>
              </a:cxn>
              <a:cxn ang="0">
                <a:pos x="T4" y="T5"/>
              </a:cxn>
              <a:cxn ang="0">
                <a:pos x="T6" y="T7"/>
              </a:cxn>
              <a:cxn ang="0">
                <a:pos x="T8" y="T9"/>
              </a:cxn>
            </a:cxnLst>
            <a:rect l="0" t="0" r="r" b="b"/>
            <a:pathLst>
              <a:path w="2053" h="482">
                <a:moveTo>
                  <a:pt x="0" y="482"/>
                </a:moveTo>
                <a:lnTo>
                  <a:pt x="0" y="0"/>
                </a:lnTo>
                <a:lnTo>
                  <a:pt x="1893" y="0"/>
                </a:lnTo>
                <a:lnTo>
                  <a:pt x="2053" y="241"/>
                </a:lnTo>
                <a:lnTo>
                  <a:pt x="1893" y="4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8502" tIns="49250" rIns="98502" bIns="49250" numCol="1" anchor="t" anchorCtr="0" compatLnSpc="1"/>
          <a:lstStyle/>
          <a:p>
            <a:endParaRPr lang="id-ID" sz="1400">
              <a:latin typeface="微软雅黑" pitchFamily="34" charset="-122"/>
              <a:ea typeface="微软雅黑" pitchFamily="34" charset="-122"/>
            </a:endParaRPr>
          </a:p>
        </p:txBody>
      </p:sp>
      <p:sp>
        <p:nvSpPr>
          <p:cNvPr id="8" name="Freeform 19"/>
          <p:cNvSpPr/>
          <p:nvPr/>
        </p:nvSpPr>
        <p:spPr bwMode="auto">
          <a:xfrm>
            <a:off x="2332621" y="4394002"/>
            <a:ext cx="3937628" cy="725387"/>
          </a:xfrm>
          <a:custGeom>
            <a:avLst/>
            <a:gdLst>
              <a:gd name="T0" fmla="*/ 0 w 2053"/>
              <a:gd name="T1" fmla="*/ 0 h 434"/>
              <a:gd name="T2" fmla="*/ 0 w 2053"/>
              <a:gd name="T3" fmla="*/ 434 h 434"/>
              <a:gd name="T4" fmla="*/ 1893 w 2053"/>
              <a:gd name="T5" fmla="*/ 434 h 434"/>
              <a:gd name="T6" fmla="*/ 2053 w 2053"/>
              <a:gd name="T7" fmla="*/ 225 h 434"/>
              <a:gd name="T8" fmla="*/ 1893 w 2053"/>
              <a:gd name="T9" fmla="*/ 0 h 434"/>
            </a:gdLst>
            <a:ahLst/>
            <a:cxnLst>
              <a:cxn ang="0">
                <a:pos x="T0" y="T1"/>
              </a:cxn>
              <a:cxn ang="0">
                <a:pos x="T2" y="T3"/>
              </a:cxn>
              <a:cxn ang="0">
                <a:pos x="T4" y="T5"/>
              </a:cxn>
              <a:cxn ang="0">
                <a:pos x="T6" y="T7"/>
              </a:cxn>
              <a:cxn ang="0">
                <a:pos x="T8" y="T9"/>
              </a:cxn>
            </a:cxnLst>
            <a:rect l="0" t="0" r="r" b="b"/>
            <a:pathLst>
              <a:path w="2053" h="434">
                <a:moveTo>
                  <a:pt x="0" y="0"/>
                </a:moveTo>
                <a:lnTo>
                  <a:pt x="0" y="434"/>
                </a:lnTo>
                <a:lnTo>
                  <a:pt x="1893" y="434"/>
                </a:lnTo>
                <a:lnTo>
                  <a:pt x="2053" y="225"/>
                </a:lnTo>
                <a:lnTo>
                  <a:pt x="18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8502" tIns="49250" rIns="98502" bIns="49250" numCol="1" anchor="t" anchorCtr="0" compatLnSpc="1"/>
          <a:lstStyle/>
          <a:p>
            <a:endParaRPr lang="id-ID" sz="1400">
              <a:latin typeface="微软雅黑" pitchFamily="34" charset="-122"/>
              <a:ea typeface="微软雅黑" pitchFamily="34" charset="-122"/>
            </a:endParaRPr>
          </a:p>
        </p:txBody>
      </p:sp>
      <p:sp>
        <p:nvSpPr>
          <p:cNvPr id="9" name="Rectangle 64"/>
          <p:cNvSpPr/>
          <p:nvPr/>
        </p:nvSpPr>
        <p:spPr>
          <a:xfrm>
            <a:off x="7083687" y="1788358"/>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字以内</a:t>
            </a:r>
          </a:p>
        </p:txBody>
      </p:sp>
      <p:sp>
        <p:nvSpPr>
          <p:cNvPr id="10" name="Rectangle 68"/>
          <p:cNvSpPr/>
          <p:nvPr/>
        </p:nvSpPr>
        <p:spPr>
          <a:xfrm>
            <a:off x="7083687" y="2859828"/>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字以内</a:t>
            </a:r>
          </a:p>
        </p:txBody>
      </p:sp>
      <p:sp>
        <p:nvSpPr>
          <p:cNvPr id="11" name="Rectangle 72"/>
          <p:cNvSpPr/>
          <p:nvPr/>
        </p:nvSpPr>
        <p:spPr>
          <a:xfrm>
            <a:off x="7083687" y="4023344"/>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字以内</a:t>
            </a:r>
          </a:p>
        </p:txBody>
      </p:sp>
      <p:sp>
        <p:nvSpPr>
          <p:cNvPr id="12" name="Rectangle 76"/>
          <p:cNvSpPr/>
          <p:nvPr/>
        </p:nvSpPr>
        <p:spPr>
          <a:xfrm>
            <a:off x="7083687" y="5107303"/>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字以内</a:t>
            </a:r>
          </a:p>
        </p:txBody>
      </p:sp>
      <p:sp>
        <p:nvSpPr>
          <p:cNvPr id="13" name="Freeform 26"/>
          <p:cNvSpPr>
            <a:spLocks noEditPoints="1"/>
          </p:cNvSpPr>
          <p:nvPr/>
        </p:nvSpPr>
        <p:spPr bwMode="auto">
          <a:xfrm rot="2700000">
            <a:off x="6442599" y="1951301"/>
            <a:ext cx="275092" cy="488524"/>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433A4B"/>
          </a:solidFill>
          <a:ln>
            <a:noFill/>
          </a:ln>
        </p:spPr>
        <p:txBody>
          <a:bodyPr vert="horz" wrap="square" lIns="98502" tIns="49250" rIns="98502" bIns="4925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14" name="Group 97"/>
          <p:cNvGrpSpPr/>
          <p:nvPr/>
        </p:nvGrpSpPr>
        <p:grpSpPr>
          <a:xfrm>
            <a:off x="6377126" y="4230197"/>
            <a:ext cx="406036" cy="400707"/>
            <a:chOff x="6719888" y="887413"/>
            <a:chExt cx="492125" cy="468312"/>
          </a:xfrm>
          <a:solidFill>
            <a:srgbClr val="433A4B"/>
          </a:solidFill>
        </p:grpSpPr>
        <p:sp>
          <p:nvSpPr>
            <p:cNvPr id="15" name="Freeform 13"/>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6" name="Freeform 14"/>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7" name="Freeform 15"/>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8" name="Freeform 16"/>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9" name="Freeform 17"/>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20" name="Freeform 18"/>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sp>
        <p:nvSpPr>
          <p:cNvPr id="21" name="Freeform 22"/>
          <p:cNvSpPr>
            <a:spLocks noEditPoints="1"/>
          </p:cNvSpPr>
          <p:nvPr/>
        </p:nvSpPr>
        <p:spPr bwMode="auto">
          <a:xfrm>
            <a:off x="6374212" y="3052159"/>
            <a:ext cx="411867" cy="429748"/>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433A4B"/>
          </a:solidFill>
          <a:ln>
            <a:noFill/>
          </a:ln>
        </p:spPr>
        <p:txBody>
          <a:bodyPr vert="horz" wrap="square" lIns="98502" tIns="49250" rIns="98502" bIns="4925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22" name="Group 105"/>
          <p:cNvGrpSpPr/>
          <p:nvPr/>
        </p:nvGrpSpPr>
        <p:grpSpPr>
          <a:xfrm rot="2700000">
            <a:off x="6439977" y="5278968"/>
            <a:ext cx="280339" cy="471080"/>
            <a:chOff x="4732338" y="4783138"/>
            <a:chExt cx="703263" cy="1225550"/>
          </a:xfrm>
          <a:solidFill>
            <a:srgbClr val="433A4B"/>
          </a:solidFill>
        </p:grpSpPr>
        <p:sp>
          <p:nvSpPr>
            <p:cNvPr id="23" name="Freeform 30"/>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24" name="Freeform 31"/>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25" name="Freeform 32"/>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cxnSp>
        <p:nvCxnSpPr>
          <p:cNvPr id="26" name="Straight Connector 114"/>
          <p:cNvCxnSpPr/>
          <p:nvPr/>
        </p:nvCxnSpPr>
        <p:spPr>
          <a:xfrm>
            <a:off x="7054377" y="1779145"/>
            <a:ext cx="707" cy="832835"/>
          </a:xfrm>
          <a:prstGeom prst="line">
            <a:avLst/>
          </a:prstGeom>
          <a:noFill/>
          <a:ln w="19050" cap="flat" cmpd="sng" algn="ctr">
            <a:solidFill>
              <a:schemeClr val="bg1">
                <a:lumMod val="50000"/>
              </a:schemeClr>
            </a:solidFill>
            <a:prstDash val="solid"/>
            <a:miter lim="800000"/>
          </a:ln>
          <a:effectLst/>
        </p:spPr>
      </p:cxnSp>
      <p:cxnSp>
        <p:nvCxnSpPr>
          <p:cNvPr id="27" name="Straight Connector 115"/>
          <p:cNvCxnSpPr/>
          <p:nvPr/>
        </p:nvCxnSpPr>
        <p:spPr>
          <a:xfrm>
            <a:off x="7054377" y="2850616"/>
            <a:ext cx="707" cy="832835"/>
          </a:xfrm>
          <a:prstGeom prst="line">
            <a:avLst/>
          </a:prstGeom>
          <a:noFill/>
          <a:ln w="19050" cap="flat" cmpd="sng" algn="ctr">
            <a:solidFill>
              <a:schemeClr val="bg1">
                <a:lumMod val="50000"/>
              </a:schemeClr>
            </a:solidFill>
            <a:prstDash val="solid"/>
            <a:miter lim="800000"/>
          </a:ln>
          <a:effectLst/>
        </p:spPr>
      </p:cxnSp>
      <p:cxnSp>
        <p:nvCxnSpPr>
          <p:cNvPr id="28" name="Straight Connector 116"/>
          <p:cNvCxnSpPr/>
          <p:nvPr/>
        </p:nvCxnSpPr>
        <p:spPr>
          <a:xfrm>
            <a:off x="7054377" y="4014132"/>
            <a:ext cx="707" cy="832835"/>
          </a:xfrm>
          <a:prstGeom prst="line">
            <a:avLst/>
          </a:prstGeom>
          <a:noFill/>
          <a:ln w="19050" cap="flat" cmpd="sng" algn="ctr">
            <a:solidFill>
              <a:schemeClr val="bg1">
                <a:lumMod val="50000"/>
              </a:schemeClr>
            </a:solidFill>
            <a:prstDash val="solid"/>
            <a:miter lim="800000"/>
          </a:ln>
          <a:effectLst/>
        </p:spPr>
      </p:cxnSp>
      <p:cxnSp>
        <p:nvCxnSpPr>
          <p:cNvPr id="29" name="Straight Connector 117"/>
          <p:cNvCxnSpPr/>
          <p:nvPr/>
        </p:nvCxnSpPr>
        <p:spPr>
          <a:xfrm>
            <a:off x="7054377" y="5098091"/>
            <a:ext cx="707" cy="832835"/>
          </a:xfrm>
          <a:prstGeom prst="line">
            <a:avLst/>
          </a:prstGeom>
          <a:noFill/>
          <a:ln w="19050" cap="flat" cmpd="sng" algn="ctr">
            <a:solidFill>
              <a:schemeClr val="bg1">
                <a:lumMod val="50000"/>
              </a:schemeClr>
            </a:solidFill>
            <a:prstDash val="solid"/>
            <a:miter lim="800000"/>
          </a:ln>
          <a:effectLst/>
        </p:spPr>
      </p:cxnSp>
      <p:sp>
        <p:nvSpPr>
          <p:cNvPr id="30" name="任意多边形 11"/>
          <p:cNvSpPr/>
          <p:nvPr/>
        </p:nvSpPr>
        <p:spPr>
          <a:xfrm>
            <a:off x="1637480" y="2215448"/>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ea typeface="微软雅黑" pitchFamily="34" charset="-122"/>
            </a:endParaRPr>
          </a:p>
        </p:txBody>
      </p:sp>
      <p:sp>
        <p:nvSpPr>
          <p:cNvPr id="31" name="任意多边形 12"/>
          <p:cNvSpPr/>
          <p:nvPr/>
        </p:nvSpPr>
        <p:spPr>
          <a:xfrm>
            <a:off x="3815274" y="2215448"/>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ea typeface="微软雅黑" pitchFamily="34" charset="-122"/>
            </a:endParaRPr>
          </a:p>
        </p:txBody>
      </p:sp>
      <p:sp>
        <p:nvSpPr>
          <p:cNvPr id="32" name="任意多边形 13"/>
          <p:cNvSpPr/>
          <p:nvPr/>
        </p:nvSpPr>
        <p:spPr>
          <a:xfrm>
            <a:off x="1637480" y="4010885"/>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ea typeface="微软雅黑" pitchFamily="34" charset="-122"/>
            </a:endParaRPr>
          </a:p>
        </p:txBody>
      </p:sp>
      <p:sp>
        <p:nvSpPr>
          <p:cNvPr id="33" name="任意多边形 14"/>
          <p:cNvSpPr/>
          <p:nvPr/>
        </p:nvSpPr>
        <p:spPr>
          <a:xfrm>
            <a:off x="3815274" y="4010885"/>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ea typeface="微软雅黑" pitchFamily="34" charset="-122"/>
            </a:endParaRPr>
          </a:p>
        </p:txBody>
      </p:sp>
      <p:grpSp>
        <p:nvGrpSpPr>
          <p:cNvPr id="34" name="组合 33"/>
          <p:cNvGrpSpPr/>
          <p:nvPr/>
        </p:nvGrpSpPr>
        <p:grpSpPr>
          <a:xfrm>
            <a:off x="2246803" y="4503339"/>
            <a:ext cx="451764" cy="479976"/>
            <a:chOff x="3683997" y="856343"/>
            <a:chExt cx="576394" cy="702571"/>
          </a:xfrm>
          <a:solidFill>
            <a:srgbClr val="433A4B"/>
          </a:solidFill>
        </p:grpSpPr>
        <p:sp>
          <p:nvSpPr>
            <p:cNvPr id="35"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sp>
          <p:nvSpPr>
            <p:cNvPr id="36"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grpSp>
      <p:grpSp>
        <p:nvGrpSpPr>
          <p:cNvPr id="37" name="组合 36"/>
          <p:cNvGrpSpPr/>
          <p:nvPr/>
        </p:nvGrpSpPr>
        <p:grpSpPr>
          <a:xfrm>
            <a:off x="4396734" y="2729026"/>
            <a:ext cx="529159" cy="428006"/>
            <a:chOff x="7903081" y="894379"/>
            <a:chExt cx="675141" cy="626498"/>
          </a:xfrm>
          <a:solidFill>
            <a:srgbClr val="433A4B"/>
          </a:solidFill>
        </p:grpSpPr>
        <p:sp>
          <p:nvSpPr>
            <p:cNvPr id="38"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sp>
          <p:nvSpPr>
            <p:cNvPr id="39"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sp>
          <p:nvSpPr>
            <p:cNvPr id="40"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grpSp>
      <p:grpSp>
        <p:nvGrpSpPr>
          <p:cNvPr id="41" name="组合 40"/>
          <p:cNvGrpSpPr/>
          <p:nvPr/>
        </p:nvGrpSpPr>
        <p:grpSpPr>
          <a:xfrm>
            <a:off x="2205748" y="2695753"/>
            <a:ext cx="560404" cy="479976"/>
            <a:chOff x="5037571" y="856343"/>
            <a:chExt cx="715006" cy="702571"/>
          </a:xfrm>
          <a:solidFill>
            <a:srgbClr val="433A4B"/>
          </a:solidFill>
        </p:grpSpPr>
        <p:sp>
          <p:nvSpPr>
            <p:cNvPr id="42"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sp>
          <p:nvSpPr>
            <p:cNvPr id="43"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sp>
          <p:nvSpPr>
            <p:cNvPr id="44"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grpSp>
      <p:grpSp>
        <p:nvGrpSpPr>
          <p:cNvPr id="45" name="组合 44"/>
          <p:cNvGrpSpPr/>
          <p:nvPr/>
        </p:nvGrpSpPr>
        <p:grpSpPr>
          <a:xfrm>
            <a:off x="4396734" y="4509800"/>
            <a:ext cx="555817" cy="457490"/>
            <a:chOff x="6460269" y="872801"/>
            <a:chExt cx="709154" cy="669655"/>
          </a:xfrm>
          <a:solidFill>
            <a:srgbClr val="433A4B"/>
          </a:solidFill>
        </p:grpSpPr>
        <p:sp>
          <p:nvSpPr>
            <p:cNvPr id="46"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sp>
          <p:nvSpPr>
            <p:cNvPr id="47"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ea typeface="微软雅黑" pitchFamily="34" charset="-122"/>
              </a:endParaRPr>
            </a:p>
          </p:txBody>
        </p:sp>
      </p:grpSp>
      <p:sp>
        <p:nvSpPr>
          <p:cNvPr id="48" name="TextBox 8"/>
          <p:cNvSpPr txBox="1">
            <a:spLocks noChangeArrowheads="1"/>
          </p:cNvSpPr>
          <p:nvPr/>
        </p:nvSpPr>
        <p:spPr bwMode="auto">
          <a:xfrm>
            <a:off x="4464793" y="845657"/>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年度工作概述</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3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300"/>
                                        <p:tgtEl>
                                          <p:spTgt spid="22"/>
                                        </p:tgtEl>
                                      </p:cBhvr>
                                    </p:animEffect>
                                  </p:childTnLst>
                                </p:cTn>
                              </p:par>
                              <p:par>
                                <p:cTn id="17" presetID="16" presetClass="entr" presetSubtype="4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Horizontal)">
                                      <p:cBhvr>
                                        <p:cTn id="19" dur="300"/>
                                        <p:tgtEl>
                                          <p:spTgt spid="26"/>
                                        </p:tgtEl>
                                      </p:cBhvr>
                                    </p:animEffect>
                                  </p:childTnLst>
                                </p:cTn>
                              </p:par>
                              <p:par>
                                <p:cTn id="20" presetID="16" presetClass="entr" presetSubtype="42"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Horizontal)">
                                      <p:cBhvr>
                                        <p:cTn id="22" dur="300"/>
                                        <p:tgtEl>
                                          <p:spTgt spid="27"/>
                                        </p:tgtEl>
                                      </p:cBhvr>
                                    </p:animEffect>
                                  </p:childTnLst>
                                </p:cTn>
                              </p:par>
                              <p:par>
                                <p:cTn id="23" presetID="16" presetClass="entr" presetSubtype="42"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outHorizontal)">
                                      <p:cBhvr>
                                        <p:cTn id="25" dur="300"/>
                                        <p:tgtEl>
                                          <p:spTgt spid="28"/>
                                        </p:tgtEl>
                                      </p:cBhvr>
                                    </p:animEffect>
                                  </p:childTnLst>
                                </p:cTn>
                              </p:par>
                              <p:par>
                                <p:cTn id="26" presetID="16" presetClass="entr" presetSubtype="42"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outHorizontal)">
                                      <p:cBhvr>
                                        <p:cTn id="28" dur="3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3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3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3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300"/>
                                        <p:tgtEl>
                                          <p:spTgt spid="12"/>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100" fill="hold"/>
                                        <p:tgtEl>
                                          <p:spTgt spid="30"/>
                                        </p:tgtEl>
                                        <p:attrNameLst>
                                          <p:attrName>ppt_w</p:attrName>
                                        </p:attrNameLst>
                                      </p:cBhvr>
                                      <p:tavLst>
                                        <p:tav tm="0">
                                          <p:val>
                                            <p:fltVal val="0"/>
                                          </p:val>
                                        </p:tav>
                                        <p:tav tm="100000">
                                          <p:val>
                                            <p:strVal val="#ppt_w"/>
                                          </p:val>
                                        </p:tav>
                                      </p:tavLst>
                                    </p:anim>
                                    <p:anim calcmode="lin" valueType="num">
                                      <p:cBhvr>
                                        <p:cTn id="45" dur="100" fill="hold"/>
                                        <p:tgtEl>
                                          <p:spTgt spid="30"/>
                                        </p:tgtEl>
                                        <p:attrNameLst>
                                          <p:attrName>ppt_h</p:attrName>
                                        </p:attrNameLst>
                                      </p:cBhvr>
                                      <p:tavLst>
                                        <p:tav tm="0">
                                          <p:val>
                                            <p:fltVal val="0"/>
                                          </p:val>
                                        </p:tav>
                                        <p:tav tm="100000">
                                          <p:val>
                                            <p:strVal val="#ppt_h"/>
                                          </p:val>
                                        </p:tav>
                                      </p:tavLst>
                                    </p:anim>
                                    <p:animEffect transition="in" filter="fade">
                                      <p:cBhvr>
                                        <p:cTn id="46" dur="100"/>
                                        <p:tgtEl>
                                          <p:spTgt spid="30"/>
                                        </p:tgtEl>
                                      </p:cBhvr>
                                    </p:animEffect>
                                  </p:childTnLst>
                                </p:cTn>
                              </p:par>
                              <p:par>
                                <p:cTn id="47" presetID="6" presetClass="emph" presetSubtype="0" fill="hold" grpId="1" nodeType="withEffect">
                                  <p:stCondLst>
                                    <p:cond delay="100"/>
                                  </p:stCondLst>
                                  <p:childTnLst>
                                    <p:animScale>
                                      <p:cBhvr>
                                        <p:cTn id="48" dur="100" fill="hold"/>
                                        <p:tgtEl>
                                          <p:spTgt spid="30"/>
                                        </p:tgtEl>
                                      </p:cBhvr>
                                      <p:by x="110000" y="110000"/>
                                    </p:animScale>
                                  </p:childTnLst>
                                </p:cTn>
                              </p:par>
                              <p:par>
                                <p:cTn id="49" presetID="6" presetClass="emph" presetSubtype="0" fill="hold" grpId="2" nodeType="withEffect">
                                  <p:stCondLst>
                                    <p:cond delay="200"/>
                                  </p:stCondLst>
                                  <p:childTnLst>
                                    <p:animScale>
                                      <p:cBhvr>
                                        <p:cTn id="50" dur="200" fill="hold"/>
                                        <p:tgtEl>
                                          <p:spTgt spid="30"/>
                                        </p:tgtEl>
                                      </p:cBhvr>
                                      <p:by x="90000" y="90000"/>
                                    </p:animScale>
                                  </p:childTnLst>
                                </p:cTn>
                              </p:par>
                              <p:par>
                                <p:cTn id="51" presetID="6" presetClass="emph" presetSubtype="0" fill="hold" grpId="3" nodeType="withEffect">
                                  <p:stCondLst>
                                    <p:cond delay="400"/>
                                  </p:stCondLst>
                                  <p:childTnLst>
                                    <p:animScale>
                                      <p:cBhvr>
                                        <p:cTn id="52" dur="100" fill="hold"/>
                                        <p:tgtEl>
                                          <p:spTgt spid="30"/>
                                        </p:tgtEl>
                                      </p:cBhvr>
                                      <p:by x="105000" y="105000"/>
                                    </p:animScale>
                                  </p:childTnLst>
                                </p:cTn>
                              </p:par>
                              <p:par>
                                <p:cTn id="53" presetID="6" presetClass="emph" presetSubtype="0" fill="hold" grpId="4" nodeType="withEffect">
                                  <p:stCondLst>
                                    <p:cond delay="500"/>
                                  </p:stCondLst>
                                  <p:childTnLst>
                                    <p:animScale>
                                      <p:cBhvr>
                                        <p:cTn id="54" dur="200" fill="hold"/>
                                        <p:tgtEl>
                                          <p:spTgt spid="30"/>
                                        </p:tgtEl>
                                      </p:cBhvr>
                                      <p:by x="95000" y="95000"/>
                                    </p:animScale>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100" fill="hold"/>
                                        <p:tgtEl>
                                          <p:spTgt spid="31"/>
                                        </p:tgtEl>
                                        <p:attrNameLst>
                                          <p:attrName>ppt_w</p:attrName>
                                        </p:attrNameLst>
                                      </p:cBhvr>
                                      <p:tavLst>
                                        <p:tav tm="0">
                                          <p:val>
                                            <p:fltVal val="0"/>
                                          </p:val>
                                        </p:tav>
                                        <p:tav tm="100000">
                                          <p:val>
                                            <p:strVal val="#ppt_w"/>
                                          </p:val>
                                        </p:tav>
                                      </p:tavLst>
                                    </p:anim>
                                    <p:anim calcmode="lin" valueType="num">
                                      <p:cBhvr>
                                        <p:cTn id="59" dur="100" fill="hold"/>
                                        <p:tgtEl>
                                          <p:spTgt spid="31"/>
                                        </p:tgtEl>
                                        <p:attrNameLst>
                                          <p:attrName>ppt_h</p:attrName>
                                        </p:attrNameLst>
                                      </p:cBhvr>
                                      <p:tavLst>
                                        <p:tav tm="0">
                                          <p:val>
                                            <p:fltVal val="0"/>
                                          </p:val>
                                        </p:tav>
                                        <p:tav tm="100000">
                                          <p:val>
                                            <p:strVal val="#ppt_h"/>
                                          </p:val>
                                        </p:tav>
                                      </p:tavLst>
                                    </p:anim>
                                    <p:animEffect transition="in" filter="fade">
                                      <p:cBhvr>
                                        <p:cTn id="60" dur="100"/>
                                        <p:tgtEl>
                                          <p:spTgt spid="31"/>
                                        </p:tgtEl>
                                      </p:cBhvr>
                                    </p:animEffect>
                                  </p:childTnLst>
                                </p:cTn>
                              </p:par>
                              <p:par>
                                <p:cTn id="61" presetID="6" presetClass="emph" presetSubtype="0" fill="hold" grpId="1" nodeType="withEffect">
                                  <p:stCondLst>
                                    <p:cond delay="100"/>
                                  </p:stCondLst>
                                  <p:childTnLst>
                                    <p:animScale>
                                      <p:cBhvr>
                                        <p:cTn id="62" dur="100" fill="hold"/>
                                        <p:tgtEl>
                                          <p:spTgt spid="31"/>
                                        </p:tgtEl>
                                      </p:cBhvr>
                                      <p:by x="110000" y="110000"/>
                                    </p:animScale>
                                  </p:childTnLst>
                                </p:cTn>
                              </p:par>
                              <p:par>
                                <p:cTn id="63" presetID="6" presetClass="emph" presetSubtype="0" fill="hold" grpId="2" nodeType="withEffect">
                                  <p:stCondLst>
                                    <p:cond delay="200"/>
                                  </p:stCondLst>
                                  <p:childTnLst>
                                    <p:animScale>
                                      <p:cBhvr>
                                        <p:cTn id="64" dur="200" fill="hold"/>
                                        <p:tgtEl>
                                          <p:spTgt spid="31"/>
                                        </p:tgtEl>
                                      </p:cBhvr>
                                      <p:by x="90000" y="90000"/>
                                    </p:animScale>
                                  </p:childTnLst>
                                </p:cTn>
                              </p:par>
                              <p:par>
                                <p:cTn id="65" presetID="6" presetClass="emph" presetSubtype="0" fill="hold" grpId="3" nodeType="withEffect">
                                  <p:stCondLst>
                                    <p:cond delay="400"/>
                                  </p:stCondLst>
                                  <p:childTnLst>
                                    <p:animScale>
                                      <p:cBhvr>
                                        <p:cTn id="66" dur="100" fill="hold"/>
                                        <p:tgtEl>
                                          <p:spTgt spid="31"/>
                                        </p:tgtEl>
                                      </p:cBhvr>
                                      <p:by x="105000" y="105000"/>
                                    </p:animScale>
                                  </p:childTnLst>
                                </p:cTn>
                              </p:par>
                              <p:par>
                                <p:cTn id="67" presetID="6" presetClass="emph" presetSubtype="0" fill="hold" grpId="4" nodeType="withEffect">
                                  <p:stCondLst>
                                    <p:cond delay="500"/>
                                  </p:stCondLst>
                                  <p:childTnLst>
                                    <p:animScale>
                                      <p:cBhvr>
                                        <p:cTn id="68" dur="200" fill="hold"/>
                                        <p:tgtEl>
                                          <p:spTgt spid="31"/>
                                        </p:tgtEl>
                                      </p:cBhvr>
                                      <p:by x="95000" y="95000"/>
                                    </p:animScale>
                                  </p:childTnLst>
                                </p:cTn>
                              </p:par>
                            </p:childTnLst>
                          </p:cTn>
                        </p:par>
                        <p:par>
                          <p:cTn id="69" fill="hold">
                            <p:stCondLst>
                              <p:cond delay="1500"/>
                            </p:stCondLst>
                            <p:childTnLst>
                              <p:par>
                                <p:cTn id="70" presetID="53" presetClass="entr" presetSubtype="16"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100" fill="hold"/>
                                        <p:tgtEl>
                                          <p:spTgt spid="32"/>
                                        </p:tgtEl>
                                        <p:attrNameLst>
                                          <p:attrName>ppt_w</p:attrName>
                                        </p:attrNameLst>
                                      </p:cBhvr>
                                      <p:tavLst>
                                        <p:tav tm="0">
                                          <p:val>
                                            <p:fltVal val="0"/>
                                          </p:val>
                                        </p:tav>
                                        <p:tav tm="100000">
                                          <p:val>
                                            <p:strVal val="#ppt_w"/>
                                          </p:val>
                                        </p:tav>
                                      </p:tavLst>
                                    </p:anim>
                                    <p:anim calcmode="lin" valueType="num">
                                      <p:cBhvr>
                                        <p:cTn id="73" dur="100" fill="hold"/>
                                        <p:tgtEl>
                                          <p:spTgt spid="32"/>
                                        </p:tgtEl>
                                        <p:attrNameLst>
                                          <p:attrName>ppt_h</p:attrName>
                                        </p:attrNameLst>
                                      </p:cBhvr>
                                      <p:tavLst>
                                        <p:tav tm="0">
                                          <p:val>
                                            <p:fltVal val="0"/>
                                          </p:val>
                                        </p:tav>
                                        <p:tav tm="100000">
                                          <p:val>
                                            <p:strVal val="#ppt_h"/>
                                          </p:val>
                                        </p:tav>
                                      </p:tavLst>
                                    </p:anim>
                                    <p:animEffect transition="in" filter="fade">
                                      <p:cBhvr>
                                        <p:cTn id="74" dur="100"/>
                                        <p:tgtEl>
                                          <p:spTgt spid="32"/>
                                        </p:tgtEl>
                                      </p:cBhvr>
                                    </p:animEffect>
                                  </p:childTnLst>
                                </p:cTn>
                              </p:par>
                              <p:par>
                                <p:cTn id="75" presetID="6" presetClass="emph" presetSubtype="0" fill="hold" grpId="1" nodeType="withEffect">
                                  <p:stCondLst>
                                    <p:cond delay="100"/>
                                  </p:stCondLst>
                                  <p:childTnLst>
                                    <p:animScale>
                                      <p:cBhvr>
                                        <p:cTn id="76" dur="100" fill="hold"/>
                                        <p:tgtEl>
                                          <p:spTgt spid="32"/>
                                        </p:tgtEl>
                                      </p:cBhvr>
                                      <p:by x="110000" y="110000"/>
                                    </p:animScale>
                                  </p:childTnLst>
                                </p:cTn>
                              </p:par>
                              <p:par>
                                <p:cTn id="77" presetID="6" presetClass="emph" presetSubtype="0" fill="hold" grpId="2" nodeType="withEffect">
                                  <p:stCondLst>
                                    <p:cond delay="200"/>
                                  </p:stCondLst>
                                  <p:childTnLst>
                                    <p:animScale>
                                      <p:cBhvr>
                                        <p:cTn id="78" dur="200" fill="hold"/>
                                        <p:tgtEl>
                                          <p:spTgt spid="32"/>
                                        </p:tgtEl>
                                      </p:cBhvr>
                                      <p:by x="90000" y="90000"/>
                                    </p:animScale>
                                  </p:childTnLst>
                                </p:cTn>
                              </p:par>
                              <p:par>
                                <p:cTn id="79" presetID="6" presetClass="emph" presetSubtype="0" fill="hold" grpId="3" nodeType="withEffect">
                                  <p:stCondLst>
                                    <p:cond delay="400"/>
                                  </p:stCondLst>
                                  <p:childTnLst>
                                    <p:animScale>
                                      <p:cBhvr>
                                        <p:cTn id="80" dur="100" fill="hold"/>
                                        <p:tgtEl>
                                          <p:spTgt spid="32"/>
                                        </p:tgtEl>
                                      </p:cBhvr>
                                      <p:by x="105000" y="105000"/>
                                    </p:animScale>
                                  </p:childTnLst>
                                </p:cTn>
                              </p:par>
                              <p:par>
                                <p:cTn id="81" presetID="6" presetClass="emph" presetSubtype="0" fill="hold" grpId="4" nodeType="withEffect">
                                  <p:stCondLst>
                                    <p:cond delay="500"/>
                                  </p:stCondLst>
                                  <p:childTnLst>
                                    <p:animScale>
                                      <p:cBhvr>
                                        <p:cTn id="82" dur="200" fill="hold"/>
                                        <p:tgtEl>
                                          <p:spTgt spid="32"/>
                                        </p:tgtEl>
                                      </p:cBhvr>
                                      <p:by x="95000" y="95000"/>
                                    </p:animScale>
                                  </p:childTnLst>
                                </p:cTn>
                              </p:par>
                            </p:childTnLst>
                          </p:cTn>
                        </p:par>
                        <p:par>
                          <p:cTn id="83" fill="hold">
                            <p:stCondLst>
                              <p:cond delay="2000"/>
                            </p:stCondLst>
                            <p:childTnLst>
                              <p:par>
                                <p:cTn id="84" presetID="53" presetClass="entr" presetSubtype="16"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p:cTn id="86" dur="100" fill="hold"/>
                                        <p:tgtEl>
                                          <p:spTgt spid="33"/>
                                        </p:tgtEl>
                                        <p:attrNameLst>
                                          <p:attrName>ppt_w</p:attrName>
                                        </p:attrNameLst>
                                      </p:cBhvr>
                                      <p:tavLst>
                                        <p:tav tm="0">
                                          <p:val>
                                            <p:fltVal val="0"/>
                                          </p:val>
                                        </p:tav>
                                        <p:tav tm="100000">
                                          <p:val>
                                            <p:strVal val="#ppt_w"/>
                                          </p:val>
                                        </p:tav>
                                      </p:tavLst>
                                    </p:anim>
                                    <p:anim calcmode="lin" valueType="num">
                                      <p:cBhvr>
                                        <p:cTn id="87" dur="100" fill="hold"/>
                                        <p:tgtEl>
                                          <p:spTgt spid="33"/>
                                        </p:tgtEl>
                                        <p:attrNameLst>
                                          <p:attrName>ppt_h</p:attrName>
                                        </p:attrNameLst>
                                      </p:cBhvr>
                                      <p:tavLst>
                                        <p:tav tm="0">
                                          <p:val>
                                            <p:fltVal val="0"/>
                                          </p:val>
                                        </p:tav>
                                        <p:tav tm="100000">
                                          <p:val>
                                            <p:strVal val="#ppt_h"/>
                                          </p:val>
                                        </p:tav>
                                      </p:tavLst>
                                    </p:anim>
                                    <p:animEffect transition="in" filter="fade">
                                      <p:cBhvr>
                                        <p:cTn id="88" dur="100"/>
                                        <p:tgtEl>
                                          <p:spTgt spid="33"/>
                                        </p:tgtEl>
                                      </p:cBhvr>
                                    </p:animEffect>
                                  </p:childTnLst>
                                </p:cTn>
                              </p:par>
                              <p:par>
                                <p:cTn id="89" presetID="6" presetClass="emph" presetSubtype="0" fill="hold" grpId="1" nodeType="withEffect">
                                  <p:stCondLst>
                                    <p:cond delay="100"/>
                                  </p:stCondLst>
                                  <p:childTnLst>
                                    <p:animScale>
                                      <p:cBhvr>
                                        <p:cTn id="90" dur="100" fill="hold"/>
                                        <p:tgtEl>
                                          <p:spTgt spid="33"/>
                                        </p:tgtEl>
                                      </p:cBhvr>
                                      <p:by x="110000" y="110000"/>
                                    </p:animScale>
                                  </p:childTnLst>
                                </p:cTn>
                              </p:par>
                              <p:par>
                                <p:cTn id="91" presetID="6" presetClass="emph" presetSubtype="0" fill="hold" grpId="2" nodeType="withEffect">
                                  <p:stCondLst>
                                    <p:cond delay="200"/>
                                  </p:stCondLst>
                                  <p:childTnLst>
                                    <p:animScale>
                                      <p:cBhvr>
                                        <p:cTn id="92" dur="200" fill="hold"/>
                                        <p:tgtEl>
                                          <p:spTgt spid="33"/>
                                        </p:tgtEl>
                                      </p:cBhvr>
                                      <p:by x="90000" y="90000"/>
                                    </p:animScale>
                                  </p:childTnLst>
                                </p:cTn>
                              </p:par>
                              <p:par>
                                <p:cTn id="93" presetID="6" presetClass="emph" presetSubtype="0" fill="hold" grpId="3" nodeType="withEffect">
                                  <p:stCondLst>
                                    <p:cond delay="400"/>
                                  </p:stCondLst>
                                  <p:childTnLst>
                                    <p:animScale>
                                      <p:cBhvr>
                                        <p:cTn id="94" dur="100" fill="hold"/>
                                        <p:tgtEl>
                                          <p:spTgt spid="33"/>
                                        </p:tgtEl>
                                      </p:cBhvr>
                                      <p:by x="105000" y="105000"/>
                                    </p:animScale>
                                  </p:childTnLst>
                                </p:cTn>
                              </p:par>
                              <p:par>
                                <p:cTn id="95" presetID="6" presetClass="emph" presetSubtype="0" fill="hold" grpId="4" nodeType="withEffect">
                                  <p:stCondLst>
                                    <p:cond delay="500"/>
                                  </p:stCondLst>
                                  <p:childTnLst>
                                    <p:animScale>
                                      <p:cBhvr>
                                        <p:cTn id="96" dur="200" fill="hold"/>
                                        <p:tgtEl>
                                          <p:spTgt spid="33"/>
                                        </p:tgtEl>
                                      </p:cBhvr>
                                      <p:by x="95000" y="95000"/>
                                    </p:animScale>
                                  </p:childTnLst>
                                </p:cTn>
                              </p:par>
                            </p:childTnLst>
                          </p:cTn>
                        </p:par>
                        <p:par>
                          <p:cTn id="97" fill="hold">
                            <p:stCondLst>
                              <p:cond delay="2500"/>
                            </p:stCondLst>
                            <p:childTnLst>
                              <p:par>
                                <p:cTn id="98" presetID="21"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heel(1)">
                                      <p:cBhvr>
                                        <p:cTn id="100" dur="750"/>
                                        <p:tgtEl>
                                          <p:spTgt spid="41"/>
                                        </p:tgtEl>
                                      </p:cBhvr>
                                    </p:animEffect>
                                  </p:childTnLst>
                                </p:cTn>
                              </p:par>
                              <p:par>
                                <p:cTn id="101" presetID="21" presetClass="entr" presetSubtype="1" fill="hold" nodeType="withEffect">
                                  <p:stCondLst>
                                    <p:cond delay="250"/>
                                  </p:stCondLst>
                                  <p:childTnLst>
                                    <p:set>
                                      <p:cBhvr>
                                        <p:cTn id="102" dur="1" fill="hold">
                                          <p:stCondLst>
                                            <p:cond delay="0"/>
                                          </p:stCondLst>
                                        </p:cTn>
                                        <p:tgtEl>
                                          <p:spTgt spid="37"/>
                                        </p:tgtEl>
                                        <p:attrNameLst>
                                          <p:attrName>style.visibility</p:attrName>
                                        </p:attrNameLst>
                                      </p:cBhvr>
                                      <p:to>
                                        <p:strVal val="visible"/>
                                      </p:to>
                                    </p:set>
                                    <p:animEffect transition="in" filter="wheel(1)">
                                      <p:cBhvr>
                                        <p:cTn id="103" dur="750"/>
                                        <p:tgtEl>
                                          <p:spTgt spid="37"/>
                                        </p:tgtEl>
                                      </p:cBhvr>
                                    </p:animEffect>
                                  </p:childTnLst>
                                </p:cTn>
                              </p:par>
                              <p:par>
                                <p:cTn id="104" presetID="21" presetClass="entr" presetSubtype="1" fill="hold" nodeType="withEffect">
                                  <p:stCondLst>
                                    <p:cond delay="500"/>
                                  </p:stCondLst>
                                  <p:childTnLst>
                                    <p:set>
                                      <p:cBhvr>
                                        <p:cTn id="105" dur="1" fill="hold">
                                          <p:stCondLst>
                                            <p:cond delay="0"/>
                                          </p:stCondLst>
                                        </p:cTn>
                                        <p:tgtEl>
                                          <p:spTgt spid="34"/>
                                        </p:tgtEl>
                                        <p:attrNameLst>
                                          <p:attrName>style.visibility</p:attrName>
                                        </p:attrNameLst>
                                      </p:cBhvr>
                                      <p:to>
                                        <p:strVal val="visible"/>
                                      </p:to>
                                    </p:set>
                                    <p:animEffect transition="in" filter="wheel(1)">
                                      <p:cBhvr>
                                        <p:cTn id="106" dur="750"/>
                                        <p:tgtEl>
                                          <p:spTgt spid="34"/>
                                        </p:tgtEl>
                                      </p:cBhvr>
                                    </p:animEffect>
                                  </p:childTnLst>
                                </p:cTn>
                              </p:par>
                              <p:par>
                                <p:cTn id="107" presetID="21" presetClass="entr" presetSubtype="1" fill="hold" nodeType="withEffect">
                                  <p:stCondLst>
                                    <p:cond delay="750"/>
                                  </p:stCondLst>
                                  <p:childTnLst>
                                    <p:set>
                                      <p:cBhvr>
                                        <p:cTn id="108" dur="1" fill="hold">
                                          <p:stCondLst>
                                            <p:cond delay="0"/>
                                          </p:stCondLst>
                                        </p:cTn>
                                        <p:tgtEl>
                                          <p:spTgt spid="45"/>
                                        </p:tgtEl>
                                        <p:attrNameLst>
                                          <p:attrName>style.visibility</p:attrName>
                                        </p:attrNameLst>
                                      </p:cBhvr>
                                      <p:to>
                                        <p:strVal val="visible"/>
                                      </p:to>
                                    </p:set>
                                    <p:animEffect transition="in" filter="wheel(1)">
                                      <p:cBhvr>
                                        <p:cTn id="109"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21" grpId="0" animBg="1"/>
      <p:bldP spid="30" grpId="0" animBg="1"/>
      <p:bldP spid="30" grpId="1" animBg="1"/>
      <p:bldP spid="30" grpId="2" animBg="1"/>
      <p:bldP spid="30" grpId="3" animBg="1"/>
      <p:bldP spid="30" grpId="4" animBg="1"/>
      <p:bldP spid="31" grpId="0" animBg="1"/>
      <p:bldP spid="31" grpId="1" animBg="1"/>
      <p:bldP spid="31" grpId="2" animBg="1"/>
      <p:bldP spid="31" grpId="3" animBg="1"/>
      <p:bldP spid="31" grpId="4" animBg="1"/>
      <p:bldP spid="32" grpId="0" animBg="1"/>
      <p:bldP spid="32" grpId="1" animBg="1"/>
      <p:bldP spid="32" grpId="2" animBg="1"/>
      <p:bldP spid="32" grpId="3" animBg="1"/>
      <p:bldP spid="32" grpId="4" animBg="1"/>
      <p:bldP spid="33" grpId="0" animBg="1"/>
      <p:bldP spid="33" grpId="1" animBg="1"/>
      <p:bldP spid="33" grpId="2" animBg="1"/>
      <p:bldP spid="33" grpId="3" animBg="1"/>
      <p:bldP spid="33"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30"/>
          <p:cNvGrpSpPr/>
          <p:nvPr/>
        </p:nvGrpSpPr>
        <p:grpSpPr>
          <a:xfrm>
            <a:off x="1378285" y="2276310"/>
            <a:ext cx="1920346" cy="3452622"/>
            <a:chOff x="838200" y="1428750"/>
            <a:chExt cx="1524000" cy="2740442"/>
          </a:xfrm>
        </p:grpSpPr>
        <p:sp>
          <p:nvSpPr>
            <p:cNvPr id="7" name="Rounded Rectangle 5"/>
            <p:cNvSpPr/>
            <p:nvPr/>
          </p:nvSpPr>
          <p:spPr>
            <a:xfrm>
              <a:off x="8382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sp>
          <p:nvSpPr>
            <p:cNvPr id="8" name="Rectangle 18"/>
            <p:cNvSpPr/>
            <p:nvPr/>
          </p:nvSpPr>
          <p:spPr>
            <a:xfrm>
              <a:off x="838200" y="3363032"/>
              <a:ext cx="1524000" cy="806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此处添加详细文本描述，建议与标题相关并符合整体语言风格，语言描述尽量简洁生动。的字数控制在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rPr>
                <a:t>200</a:t>
              </a:r>
              <a:endParaRPr kumimoji="0" lang="ms-MY" altLang="zh-CN" sz="12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grpSp>
      <p:grpSp>
        <p:nvGrpSpPr>
          <p:cNvPr id="9" name="Group 31"/>
          <p:cNvGrpSpPr/>
          <p:nvPr/>
        </p:nvGrpSpPr>
        <p:grpSpPr>
          <a:xfrm>
            <a:off x="3874735" y="2276310"/>
            <a:ext cx="1920346" cy="3452621"/>
            <a:chOff x="2819400" y="1428750"/>
            <a:chExt cx="1524000" cy="2740441"/>
          </a:xfrm>
        </p:grpSpPr>
        <p:sp>
          <p:nvSpPr>
            <p:cNvPr id="10" name="Rounded Rectangle 6"/>
            <p:cNvSpPr/>
            <p:nvPr/>
          </p:nvSpPr>
          <p:spPr>
            <a:xfrm>
              <a:off x="28194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sp>
          <p:nvSpPr>
            <p:cNvPr id="11" name="Rectangle 19"/>
            <p:cNvSpPr/>
            <p:nvPr/>
          </p:nvSpPr>
          <p:spPr>
            <a:xfrm>
              <a:off x="2819400" y="3363031"/>
              <a:ext cx="1524000" cy="806160"/>
            </a:xfrm>
            <a:prstGeom prst="rect">
              <a:avLst/>
            </a:prstGeom>
          </p:spPr>
          <p:txBody>
            <a:bodyPr wrap="square">
              <a:spAutoFit/>
            </a:bodyPr>
            <a:lstStyle/>
            <a:p>
              <a:pPr lvl="0" algn="ctr">
                <a:defRPr/>
              </a:pPr>
              <a:r>
                <a:rPr lang="zh-CN" altLang="en-US" sz="1200" kern="0" dirty="0">
                  <a:solidFill>
                    <a:schemeClr val="bg1">
                      <a:lumMod val="50000"/>
                    </a:schemeClr>
                  </a:solidFill>
                  <a:latin typeface="微软雅黑" pitchFamily="34" charset="-122"/>
                  <a:ea typeface="微软雅黑" pitchFamily="34" charset="-122"/>
                </a:rPr>
                <a:t>此处添加详细文本描述，建议与标题相关并符合整体语言风格，语言描述尽量简洁生动。的字数控制在</a:t>
              </a:r>
              <a:r>
                <a:rPr lang="en-US" altLang="zh-CN" sz="1200" kern="0" dirty="0">
                  <a:solidFill>
                    <a:schemeClr val="bg1">
                      <a:lumMod val="50000"/>
                    </a:schemeClr>
                  </a:solidFill>
                  <a:latin typeface="微软雅黑" pitchFamily="34" charset="-122"/>
                  <a:ea typeface="微软雅黑" pitchFamily="34" charset="-122"/>
                </a:rPr>
                <a:t>200</a:t>
              </a:r>
              <a:endParaRPr lang="ms-MY" altLang="zh-CN" sz="1200" kern="0" dirty="0">
                <a:solidFill>
                  <a:schemeClr val="bg1">
                    <a:lumMod val="50000"/>
                  </a:schemeClr>
                </a:solidFill>
                <a:latin typeface="微软雅黑" pitchFamily="34" charset="-122"/>
                <a:ea typeface="微软雅黑" pitchFamily="34" charset="-122"/>
              </a:endParaRPr>
            </a:p>
          </p:txBody>
        </p:sp>
      </p:grpSp>
      <p:grpSp>
        <p:nvGrpSpPr>
          <p:cNvPr id="12" name="Group 32"/>
          <p:cNvGrpSpPr/>
          <p:nvPr/>
        </p:nvGrpSpPr>
        <p:grpSpPr>
          <a:xfrm>
            <a:off x="6371184" y="2276310"/>
            <a:ext cx="1920346" cy="3438110"/>
            <a:chOff x="4800600" y="1428750"/>
            <a:chExt cx="1524000" cy="2728923"/>
          </a:xfrm>
          <a:solidFill>
            <a:srgbClr val="4DCEB8"/>
          </a:solidFill>
        </p:grpSpPr>
        <p:sp>
          <p:nvSpPr>
            <p:cNvPr id="13" name="Rounded Rectangle 7"/>
            <p:cNvSpPr/>
            <p:nvPr/>
          </p:nvSpPr>
          <p:spPr>
            <a:xfrm>
              <a:off x="48006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sp>
          <p:nvSpPr>
            <p:cNvPr id="14" name="Rectangle 20"/>
            <p:cNvSpPr/>
            <p:nvPr/>
          </p:nvSpPr>
          <p:spPr>
            <a:xfrm>
              <a:off x="4800600" y="3351513"/>
              <a:ext cx="1524000" cy="806160"/>
            </a:xfrm>
            <a:prstGeom prst="rect">
              <a:avLst/>
            </a:prstGeom>
            <a:noFill/>
          </p:spPr>
          <p:txBody>
            <a:bodyPr wrap="square">
              <a:spAutoFit/>
            </a:bodyPr>
            <a:lstStyle/>
            <a:p>
              <a:pPr lvl="0" algn="ctr">
                <a:defRPr/>
              </a:pPr>
              <a:r>
                <a:rPr lang="zh-CN" altLang="en-US" sz="1200" kern="0" dirty="0">
                  <a:solidFill>
                    <a:schemeClr val="bg1">
                      <a:lumMod val="50000"/>
                    </a:schemeClr>
                  </a:solidFill>
                  <a:latin typeface="微软雅黑" pitchFamily="34" charset="-122"/>
                  <a:ea typeface="微软雅黑" pitchFamily="34" charset="-122"/>
                </a:rPr>
                <a:t>此处添加详细文本描述，建议与标题相关并符合整体语言风格，语言描述尽量简洁生动。的字数控制在</a:t>
              </a:r>
              <a:r>
                <a:rPr lang="en-US" altLang="zh-CN" sz="1200" kern="0" dirty="0">
                  <a:solidFill>
                    <a:schemeClr val="bg1">
                      <a:lumMod val="50000"/>
                    </a:schemeClr>
                  </a:solidFill>
                  <a:latin typeface="微软雅黑" pitchFamily="34" charset="-122"/>
                  <a:ea typeface="微软雅黑" pitchFamily="34" charset="-122"/>
                </a:rPr>
                <a:t>200</a:t>
              </a:r>
              <a:endParaRPr lang="ms-MY" altLang="zh-CN" sz="1200" kern="0" dirty="0">
                <a:solidFill>
                  <a:schemeClr val="bg1">
                    <a:lumMod val="50000"/>
                  </a:schemeClr>
                </a:solidFill>
                <a:latin typeface="微软雅黑" pitchFamily="34" charset="-122"/>
                <a:ea typeface="微软雅黑" pitchFamily="34" charset="-122"/>
              </a:endParaRPr>
            </a:p>
          </p:txBody>
        </p:sp>
      </p:grpSp>
      <p:grpSp>
        <p:nvGrpSpPr>
          <p:cNvPr id="15" name="Group 33"/>
          <p:cNvGrpSpPr/>
          <p:nvPr/>
        </p:nvGrpSpPr>
        <p:grpSpPr>
          <a:xfrm>
            <a:off x="8867634" y="2276310"/>
            <a:ext cx="1920346" cy="3423593"/>
            <a:chOff x="6781800" y="1428750"/>
            <a:chExt cx="1524000" cy="2717401"/>
          </a:xfrm>
          <a:solidFill>
            <a:srgbClr val="B95F95"/>
          </a:solidFill>
        </p:grpSpPr>
        <p:sp>
          <p:nvSpPr>
            <p:cNvPr id="16" name="Rounded Rectangle 8"/>
            <p:cNvSpPr/>
            <p:nvPr/>
          </p:nvSpPr>
          <p:spPr>
            <a:xfrm>
              <a:off x="67818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itchFamily="34" charset="-122"/>
                <a:ea typeface="微软雅黑" pitchFamily="34" charset="-122"/>
              </a:endParaRPr>
            </a:p>
          </p:txBody>
        </p:sp>
        <p:sp>
          <p:nvSpPr>
            <p:cNvPr id="17" name="Rectangle 21"/>
            <p:cNvSpPr/>
            <p:nvPr/>
          </p:nvSpPr>
          <p:spPr>
            <a:xfrm>
              <a:off x="6781800" y="3339991"/>
              <a:ext cx="1524000" cy="806160"/>
            </a:xfrm>
            <a:prstGeom prst="rect">
              <a:avLst/>
            </a:prstGeom>
            <a:noFill/>
          </p:spPr>
          <p:txBody>
            <a:bodyPr wrap="square">
              <a:spAutoFit/>
            </a:bodyPr>
            <a:lstStyle/>
            <a:p>
              <a:pPr lvl="0" algn="ctr">
                <a:defRPr/>
              </a:pPr>
              <a:r>
                <a:rPr lang="zh-CN" altLang="en-US" sz="1200" kern="0" dirty="0">
                  <a:solidFill>
                    <a:schemeClr val="bg1">
                      <a:lumMod val="50000"/>
                    </a:schemeClr>
                  </a:solidFill>
                  <a:latin typeface="微软雅黑" pitchFamily="34" charset="-122"/>
                  <a:ea typeface="微软雅黑" pitchFamily="34" charset="-122"/>
                </a:rPr>
                <a:t>此处添加详细文本描述，建议与标题相关并符合整体语言风格，语言描述尽量简洁生动。的字数控制在</a:t>
              </a:r>
              <a:r>
                <a:rPr lang="en-US" altLang="zh-CN" sz="1200" kern="0" dirty="0">
                  <a:solidFill>
                    <a:schemeClr val="bg1">
                      <a:lumMod val="50000"/>
                    </a:schemeClr>
                  </a:solidFill>
                  <a:latin typeface="微软雅黑" pitchFamily="34" charset="-122"/>
                  <a:ea typeface="微软雅黑" pitchFamily="34" charset="-122"/>
                </a:rPr>
                <a:t>200</a:t>
              </a:r>
              <a:endParaRPr lang="ms-MY" altLang="zh-CN" sz="1200" kern="0" dirty="0">
                <a:solidFill>
                  <a:schemeClr val="bg1">
                    <a:lumMod val="50000"/>
                  </a:schemeClr>
                </a:solidFill>
                <a:latin typeface="微软雅黑" pitchFamily="34" charset="-122"/>
                <a:ea typeface="微软雅黑" pitchFamily="34" charset="-122"/>
              </a:endParaRPr>
            </a:p>
          </p:txBody>
        </p:sp>
      </p:grpSp>
      <p:sp>
        <p:nvSpPr>
          <p:cNvPr id="18" name="矩形 17"/>
          <p:cNvSpPr>
            <a:spLocks noChangeArrowheads="1"/>
          </p:cNvSpPr>
          <p:nvPr/>
        </p:nvSpPr>
        <p:spPr bwMode="auto">
          <a:xfrm>
            <a:off x="1722718"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itchFamily="34" charset="-122"/>
                <a:ea typeface="微软雅黑" pitchFamily="34" charset="-122"/>
                <a:cs typeface="+mj-cs"/>
              </a:rPr>
              <a:t>通用名</a:t>
            </a:r>
            <a:endParaRPr lang="en-US" altLang="zh-CN" b="1" cap="all" dirty="0">
              <a:solidFill>
                <a:schemeClr val="bg1">
                  <a:lumMod val="50000"/>
                </a:schemeClr>
              </a:solidFill>
              <a:latin typeface="微软雅黑" pitchFamily="34" charset="-122"/>
              <a:ea typeface="微软雅黑" pitchFamily="34" charset="-122"/>
              <a:cs typeface="+mj-cs"/>
            </a:endParaRPr>
          </a:p>
        </p:txBody>
      </p:sp>
      <p:sp>
        <p:nvSpPr>
          <p:cNvPr id="19" name="矩形 18"/>
          <p:cNvSpPr>
            <a:spLocks noChangeArrowheads="1"/>
          </p:cNvSpPr>
          <p:nvPr/>
        </p:nvSpPr>
        <p:spPr bwMode="auto">
          <a:xfrm>
            <a:off x="4320507"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itchFamily="34" charset="-122"/>
                <a:ea typeface="微软雅黑" pitchFamily="34" charset="-122"/>
              </a:rPr>
              <a:t>通用名</a:t>
            </a:r>
            <a:endParaRPr lang="en-US" altLang="zh-CN" b="1" cap="all" dirty="0">
              <a:solidFill>
                <a:schemeClr val="bg1">
                  <a:lumMod val="50000"/>
                </a:schemeClr>
              </a:solidFill>
              <a:latin typeface="微软雅黑" pitchFamily="34" charset="-122"/>
              <a:ea typeface="微软雅黑" pitchFamily="34" charset="-122"/>
            </a:endParaRPr>
          </a:p>
        </p:txBody>
      </p:sp>
      <p:sp>
        <p:nvSpPr>
          <p:cNvPr id="20" name="矩形 19"/>
          <p:cNvSpPr>
            <a:spLocks noChangeArrowheads="1"/>
          </p:cNvSpPr>
          <p:nvPr/>
        </p:nvSpPr>
        <p:spPr bwMode="auto">
          <a:xfrm>
            <a:off x="6845727"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itchFamily="34" charset="-122"/>
                <a:ea typeface="微软雅黑" pitchFamily="34" charset="-122"/>
              </a:rPr>
              <a:t>通用名</a:t>
            </a:r>
            <a:endParaRPr lang="en-US" altLang="zh-CN" b="1" cap="all" dirty="0">
              <a:solidFill>
                <a:schemeClr val="bg1">
                  <a:lumMod val="50000"/>
                </a:schemeClr>
              </a:solidFill>
              <a:latin typeface="微软雅黑" pitchFamily="34" charset="-122"/>
              <a:ea typeface="微软雅黑" pitchFamily="34" charset="-122"/>
            </a:endParaRPr>
          </a:p>
        </p:txBody>
      </p:sp>
      <p:sp>
        <p:nvSpPr>
          <p:cNvPr id="21" name="矩形 20"/>
          <p:cNvSpPr>
            <a:spLocks noChangeArrowheads="1"/>
          </p:cNvSpPr>
          <p:nvPr/>
        </p:nvSpPr>
        <p:spPr bwMode="auto">
          <a:xfrm>
            <a:off x="9329235"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itchFamily="34" charset="-122"/>
                <a:ea typeface="微软雅黑" pitchFamily="34" charset="-122"/>
              </a:rPr>
              <a:t>通用名</a:t>
            </a:r>
            <a:endParaRPr lang="en-US" altLang="zh-CN" b="1" cap="all" dirty="0">
              <a:solidFill>
                <a:schemeClr val="bg1">
                  <a:lumMod val="50000"/>
                </a:schemeClr>
              </a:solidFill>
              <a:latin typeface="微软雅黑" pitchFamily="34" charset="-122"/>
              <a:ea typeface="微软雅黑" pitchFamily="34" charset="-122"/>
            </a:endParaRPr>
          </a:p>
        </p:txBody>
      </p:sp>
      <p:sp>
        <p:nvSpPr>
          <p:cNvPr id="22" name="TextBox 8"/>
          <p:cNvSpPr txBox="1">
            <a:spLocks noChangeArrowheads="1"/>
          </p:cNvSpPr>
          <p:nvPr/>
        </p:nvSpPr>
        <p:spPr bwMode="auto">
          <a:xfrm>
            <a:off x="4464793" y="845657"/>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年度工作概述</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ppt_x"/>
                                          </p:val>
                                        </p:tav>
                                        <p:tav tm="100000">
                                          <p:val>
                                            <p:strVal val="#ppt_x"/>
                                          </p:val>
                                        </p:tav>
                                      </p:tavLst>
                                    </p:anim>
                                    <p:anim calcmode="lin" valueType="num">
                                      <p:cBhvr additive="base">
                                        <p:cTn id="8" dur="3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300" fill="hold"/>
                                        <p:tgtEl>
                                          <p:spTgt spid="9"/>
                                        </p:tgtEl>
                                        <p:attrNameLst>
                                          <p:attrName>ppt_x</p:attrName>
                                        </p:attrNameLst>
                                      </p:cBhvr>
                                      <p:tavLst>
                                        <p:tav tm="0">
                                          <p:val>
                                            <p:strVal val="#ppt_x"/>
                                          </p:val>
                                        </p:tav>
                                        <p:tav tm="100000">
                                          <p:val>
                                            <p:strVal val="#ppt_x"/>
                                          </p:val>
                                        </p:tav>
                                      </p:tavLst>
                                    </p:anim>
                                    <p:anim calcmode="lin" valueType="num">
                                      <p:cBhvr additive="base">
                                        <p:cTn id="13" dur="3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5000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300" fill="hold"/>
                                        <p:tgtEl>
                                          <p:spTgt spid="12"/>
                                        </p:tgtEl>
                                        <p:attrNameLst>
                                          <p:attrName>ppt_x</p:attrName>
                                        </p:attrNameLst>
                                      </p:cBhvr>
                                      <p:tavLst>
                                        <p:tav tm="0">
                                          <p:val>
                                            <p:strVal val="#ppt_x"/>
                                          </p:val>
                                        </p:tav>
                                        <p:tav tm="100000">
                                          <p:val>
                                            <p:strVal val="#ppt_x"/>
                                          </p:val>
                                        </p:tav>
                                      </p:tavLst>
                                    </p:anim>
                                    <p:anim calcmode="lin" valueType="num">
                                      <p:cBhvr additive="base">
                                        <p:cTn id="18" dur="3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decel="5000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300" fill="hold"/>
                                        <p:tgtEl>
                                          <p:spTgt spid="15"/>
                                        </p:tgtEl>
                                        <p:attrNameLst>
                                          <p:attrName>ppt_x</p:attrName>
                                        </p:attrNameLst>
                                      </p:cBhvr>
                                      <p:tavLst>
                                        <p:tav tm="0">
                                          <p:val>
                                            <p:strVal val="#ppt_x"/>
                                          </p:val>
                                        </p:tav>
                                        <p:tav tm="100000">
                                          <p:val>
                                            <p:strVal val="#ppt_x"/>
                                          </p:val>
                                        </p:tav>
                                      </p:tavLst>
                                    </p:anim>
                                    <p:anim calcmode="lin" valueType="num">
                                      <p:cBhvr additive="base">
                                        <p:cTn id="23" dur="300" fill="hold"/>
                                        <p:tgtEl>
                                          <p:spTgt spid="15"/>
                                        </p:tgtEl>
                                        <p:attrNameLst>
                                          <p:attrName>ppt_y</p:attrName>
                                        </p:attrNameLst>
                                      </p:cBhvr>
                                      <p:tavLst>
                                        <p:tav tm="0">
                                          <p:val>
                                            <p:strVal val="1+#ppt_h/2"/>
                                          </p:val>
                                        </p:tav>
                                        <p:tav tm="100000">
                                          <p:val>
                                            <p:strVal val="#ppt_y"/>
                                          </p:val>
                                        </p:tav>
                                      </p:tavLst>
                                    </p:anim>
                                  </p:childTnLst>
                                </p:cTn>
                              </p:par>
                              <p:par>
                                <p:cTn id="24" presetID="1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ppt_y</p:attrName>
                                        </p:attrNameLst>
                                      </p:cBhvr>
                                      <p:tavLst>
                                        <p:tav tm="0">
                                          <p:val>
                                            <p:strVal val="#ppt_y+#ppt_h*1.125000"/>
                                          </p:val>
                                        </p:tav>
                                        <p:tav tm="100000">
                                          <p:val>
                                            <p:strVal val="#ppt_y"/>
                                          </p:val>
                                        </p:tav>
                                      </p:tavLst>
                                    </p:anim>
                                    <p:animEffect transition="in" filter="wipe(up)">
                                      <p:cBhvr>
                                        <p:cTn id="27" dur="500"/>
                                        <p:tgtEl>
                                          <p:spTgt spid="18"/>
                                        </p:tgtEl>
                                      </p:cBhvr>
                                    </p:animEffect>
                                  </p:childTnLst>
                                </p:cTn>
                              </p:par>
                              <p:par>
                                <p:cTn id="28" presetID="12" presetClass="entr" presetSubtype="4" fill="hold" grpId="0" nodeType="withEffect">
                                  <p:stCondLst>
                                    <p:cond delay="10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up)">
                                      <p:cBhvr>
                                        <p:cTn id="31" dur="500"/>
                                        <p:tgtEl>
                                          <p:spTgt spid="19"/>
                                        </p:tgtEl>
                                      </p:cBhvr>
                                    </p:animEffect>
                                  </p:childTnLst>
                                </p:cTn>
                              </p:par>
                              <p:par>
                                <p:cTn id="32" presetID="12" presetClass="entr" presetSubtype="4" fill="hold" grpId="0" nodeType="withEffect">
                                  <p:stCondLst>
                                    <p:cond delay="20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p:tgtEl>
                                          <p:spTgt spid="20"/>
                                        </p:tgtEl>
                                        <p:attrNameLst>
                                          <p:attrName>ppt_y</p:attrName>
                                        </p:attrNameLst>
                                      </p:cBhvr>
                                      <p:tavLst>
                                        <p:tav tm="0">
                                          <p:val>
                                            <p:strVal val="#ppt_y+#ppt_h*1.125000"/>
                                          </p:val>
                                        </p:tav>
                                        <p:tav tm="100000">
                                          <p:val>
                                            <p:strVal val="#ppt_y"/>
                                          </p:val>
                                        </p:tav>
                                      </p:tavLst>
                                    </p:anim>
                                    <p:animEffect transition="in" filter="wipe(up)">
                                      <p:cBhvr>
                                        <p:cTn id="35" dur="500"/>
                                        <p:tgtEl>
                                          <p:spTgt spid="20"/>
                                        </p:tgtEl>
                                      </p:cBhvr>
                                    </p:animEffect>
                                  </p:childTnLst>
                                </p:cTn>
                              </p:par>
                              <p:par>
                                <p:cTn id="36" presetID="12" presetClass="entr" presetSubtype="4" fill="hold" grpId="0" nodeType="withEffect">
                                  <p:stCondLst>
                                    <p:cond delay="3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p:tgtEl>
                                          <p:spTgt spid="21"/>
                                        </p:tgtEl>
                                        <p:attrNameLst>
                                          <p:attrName>ppt_y</p:attrName>
                                        </p:attrNameLst>
                                      </p:cBhvr>
                                      <p:tavLst>
                                        <p:tav tm="0">
                                          <p:val>
                                            <p:strVal val="#ppt_y+#ppt_h*1.125000"/>
                                          </p:val>
                                        </p:tav>
                                        <p:tav tm="100000">
                                          <p:val>
                                            <p:strVal val="#ppt_y"/>
                                          </p:val>
                                        </p:tav>
                                      </p:tavLst>
                                    </p:anim>
                                    <p:animEffect transition="in" filter="wipe(up)">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
          <p:cNvSpPr/>
          <p:nvPr/>
        </p:nvSpPr>
        <p:spPr>
          <a:xfrm>
            <a:off x="6341467" y="5343714"/>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7" name="Rounded Rectangle 59"/>
          <p:cNvSpPr/>
          <p:nvPr/>
        </p:nvSpPr>
        <p:spPr>
          <a:xfrm>
            <a:off x="6341467" y="504432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8" name="Rounded Rectangle 60"/>
          <p:cNvSpPr/>
          <p:nvPr/>
        </p:nvSpPr>
        <p:spPr>
          <a:xfrm>
            <a:off x="6341467" y="475216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9" name="Rounded Rectangle 61"/>
          <p:cNvSpPr/>
          <p:nvPr/>
        </p:nvSpPr>
        <p:spPr>
          <a:xfrm>
            <a:off x="6341467" y="4452771"/>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0" name="Rounded Rectangle 62"/>
          <p:cNvSpPr/>
          <p:nvPr/>
        </p:nvSpPr>
        <p:spPr>
          <a:xfrm>
            <a:off x="6341467" y="4152870"/>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1" name="Rounded Rectangle 78"/>
          <p:cNvSpPr/>
          <p:nvPr/>
        </p:nvSpPr>
        <p:spPr>
          <a:xfrm>
            <a:off x="6341467" y="3853479"/>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2" name="Rounded Rectangle 79"/>
          <p:cNvSpPr/>
          <p:nvPr/>
        </p:nvSpPr>
        <p:spPr>
          <a:xfrm>
            <a:off x="6341467" y="3561319"/>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3" name="Rounded Rectangle 80"/>
          <p:cNvSpPr/>
          <p:nvPr/>
        </p:nvSpPr>
        <p:spPr>
          <a:xfrm>
            <a:off x="6341467" y="3261928"/>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4" name="Rounded Rectangle 81"/>
          <p:cNvSpPr/>
          <p:nvPr/>
        </p:nvSpPr>
        <p:spPr>
          <a:xfrm>
            <a:off x="7869936" y="5343714"/>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5" name="Rounded Rectangle 82"/>
          <p:cNvSpPr/>
          <p:nvPr/>
        </p:nvSpPr>
        <p:spPr>
          <a:xfrm>
            <a:off x="7869936" y="504432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6" name="Rounded Rectangle 83"/>
          <p:cNvSpPr/>
          <p:nvPr/>
        </p:nvSpPr>
        <p:spPr>
          <a:xfrm>
            <a:off x="7869936" y="475216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7" name="Rounded Rectangle 84"/>
          <p:cNvSpPr/>
          <p:nvPr/>
        </p:nvSpPr>
        <p:spPr>
          <a:xfrm>
            <a:off x="7869936" y="4452771"/>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8" name="Rounded Rectangle 85"/>
          <p:cNvSpPr/>
          <p:nvPr/>
        </p:nvSpPr>
        <p:spPr>
          <a:xfrm>
            <a:off x="7869936" y="4152870"/>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19" name="Rounded Rectangle 86"/>
          <p:cNvSpPr/>
          <p:nvPr/>
        </p:nvSpPr>
        <p:spPr>
          <a:xfrm>
            <a:off x="7869936" y="3853479"/>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0" name="Rounded Rectangle 87"/>
          <p:cNvSpPr/>
          <p:nvPr/>
        </p:nvSpPr>
        <p:spPr>
          <a:xfrm>
            <a:off x="7869936" y="3561319"/>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1" name="Rounded Rectangle 88"/>
          <p:cNvSpPr/>
          <p:nvPr/>
        </p:nvSpPr>
        <p:spPr>
          <a:xfrm>
            <a:off x="7869936" y="3261928"/>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2" name="Rounded Rectangle 89"/>
          <p:cNvSpPr/>
          <p:nvPr/>
        </p:nvSpPr>
        <p:spPr>
          <a:xfrm>
            <a:off x="9445676" y="5343714"/>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3" name="Rounded Rectangle 90"/>
          <p:cNvSpPr/>
          <p:nvPr/>
        </p:nvSpPr>
        <p:spPr>
          <a:xfrm>
            <a:off x="9445676" y="504432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4" name="Rounded Rectangle 91"/>
          <p:cNvSpPr/>
          <p:nvPr/>
        </p:nvSpPr>
        <p:spPr>
          <a:xfrm>
            <a:off x="9445676" y="475216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5" name="Rounded Rectangle 92"/>
          <p:cNvSpPr/>
          <p:nvPr/>
        </p:nvSpPr>
        <p:spPr>
          <a:xfrm>
            <a:off x="9445676" y="4452771"/>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6" name="Rounded Rectangle 93"/>
          <p:cNvSpPr/>
          <p:nvPr/>
        </p:nvSpPr>
        <p:spPr>
          <a:xfrm>
            <a:off x="9445676" y="4152870"/>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7" name="Rounded Rectangle 94"/>
          <p:cNvSpPr/>
          <p:nvPr/>
        </p:nvSpPr>
        <p:spPr>
          <a:xfrm>
            <a:off x="9445676" y="3853479"/>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8" name="Rounded Rectangle 95"/>
          <p:cNvSpPr/>
          <p:nvPr/>
        </p:nvSpPr>
        <p:spPr>
          <a:xfrm>
            <a:off x="9445676" y="3561319"/>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29" name="Rounded Rectangle 96"/>
          <p:cNvSpPr/>
          <p:nvPr/>
        </p:nvSpPr>
        <p:spPr>
          <a:xfrm>
            <a:off x="9445676" y="3261928"/>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30" name="Rectangle 2"/>
          <p:cNvSpPr/>
          <p:nvPr/>
        </p:nvSpPr>
        <p:spPr>
          <a:xfrm>
            <a:off x="9489863" y="2239428"/>
            <a:ext cx="988538" cy="215444"/>
          </a:xfrm>
          <a:prstGeom prst="rect">
            <a:avLst/>
          </a:prstGeom>
        </p:spPr>
        <p:txBody>
          <a:bodyPr wrap="square" lIns="0" tIns="0" rIns="0" bIns="0">
            <a:spAutoFit/>
          </a:bodyPr>
          <a:lstStyle/>
          <a:p>
            <a:pPr algn="ctr">
              <a:spcBef>
                <a:spcPts val="0"/>
              </a:spcBef>
              <a:spcAft>
                <a:spcPts val="0"/>
              </a:spcAft>
            </a:pPr>
            <a:r>
              <a:rPr lang="zh-CN" altLang="en-US" sz="1400" dirty="0">
                <a:solidFill>
                  <a:schemeClr val="bg1">
                    <a:lumMod val="50000"/>
                  </a:schemeClr>
                </a:solidFill>
                <a:latin typeface="Arial" pitchFamily="34" charset="0"/>
                <a:ea typeface="微软雅黑" pitchFamily="34" charset="-122"/>
                <a:cs typeface="+mn-ea"/>
                <a:sym typeface="Arial" pitchFamily="34" charset="0"/>
              </a:rPr>
              <a:t>文字内容</a:t>
            </a:r>
            <a:endParaRPr lang="en-US" sz="1400" dirty="0">
              <a:solidFill>
                <a:schemeClr val="bg1">
                  <a:lumMod val="50000"/>
                </a:schemeClr>
              </a:solidFill>
              <a:latin typeface="Arial" pitchFamily="34" charset="0"/>
              <a:ea typeface="微软雅黑" pitchFamily="34" charset="-122"/>
              <a:cs typeface="+mn-ea"/>
              <a:sym typeface="Arial" pitchFamily="34" charset="0"/>
            </a:endParaRPr>
          </a:p>
        </p:txBody>
      </p:sp>
      <p:sp>
        <p:nvSpPr>
          <p:cNvPr id="31" name="Rounded Rectangle 97"/>
          <p:cNvSpPr/>
          <p:nvPr/>
        </p:nvSpPr>
        <p:spPr>
          <a:xfrm>
            <a:off x="6341467" y="2959446"/>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32" name="Rounded Rectangle 98"/>
          <p:cNvSpPr/>
          <p:nvPr/>
        </p:nvSpPr>
        <p:spPr>
          <a:xfrm>
            <a:off x="7869936" y="2959446"/>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33" name="Rounded Rectangle 99"/>
          <p:cNvSpPr/>
          <p:nvPr/>
        </p:nvSpPr>
        <p:spPr>
          <a:xfrm>
            <a:off x="9445676" y="2959446"/>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34" name="Rectangle 100"/>
          <p:cNvSpPr/>
          <p:nvPr/>
        </p:nvSpPr>
        <p:spPr>
          <a:xfrm>
            <a:off x="7919650" y="2239428"/>
            <a:ext cx="988538" cy="215444"/>
          </a:xfrm>
          <a:prstGeom prst="rect">
            <a:avLst/>
          </a:prstGeom>
        </p:spPr>
        <p:txBody>
          <a:bodyPr wrap="square" lIns="0" tIns="0" rIns="0" bIns="0">
            <a:spAutoFit/>
          </a:bodyPr>
          <a:lstStyle/>
          <a:p>
            <a:pPr algn="ctr">
              <a:spcBef>
                <a:spcPts val="0"/>
              </a:spcBef>
              <a:spcAft>
                <a:spcPts val="0"/>
              </a:spcAft>
            </a:pPr>
            <a:r>
              <a:rPr lang="zh-CN" altLang="en-US" sz="1400" dirty="0">
                <a:solidFill>
                  <a:schemeClr val="bg1">
                    <a:lumMod val="50000"/>
                  </a:schemeClr>
                </a:solidFill>
                <a:latin typeface="Arial" pitchFamily="34" charset="0"/>
                <a:ea typeface="微软雅黑" pitchFamily="34" charset="-122"/>
                <a:cs typeface="+mn-ea"/>
                <a:sym typeface="Arial" pitchFamily="34" charset="0"/>
              </a:rPr>
              <a:t>文字内容</a:t>
            </a:r>
            <a:endParaRPr lang="en-US" sz="1400" dirty="0">
              <a:solidFill>
                <a:schemeClr val="bg1">
                  <a:lumMod val="50000"/>
                </a:schemeClr>
              </a:solidFill>
              <a:latin typeface="Arial" pitchFamily="34" charset="0"/>
              <a:ea typeface="微软雅黑" pitchFamily="34" charset="-122"/>
              <a:cs typeface="+mn-ea"/>
              <a:sym typeface="Arial" pitchFamily="34" charset="0"/>
            </a:endParaRPr>
          </a:p>
        </p:txBody>
      </p:sp>
      <p:sp>
        <p:nvSpPr>
          <p:cNvPr id="35" name="Rectangle 101"/>
          <p:cNvSpPr/>
          <p:nvPr/>
        </p:nvSpPr>
        <p:spPr>
          <a:xfrm>
            <a:off x="6395619" y="2239428"/>
            <a:ext cx="988538" cy="215444"/>
          </a:xfrm>
          <a:prstGeom prst="rect">
            <a:avLst/>
          </a:prstGeom>
        </p:spPr>
        <p:txBody>
          <a:bodyPr wrap="square" lIns="0" tIns="0" rIns="0" bIns="0">
            <a:spAutoFit/>
          </a:bodyPr>
          <a:lstStyle/>
          <a:p>
            <a:pPr algn="ctr">
              <a:spcBef>
                <a:spcPts val="0"/>
              </a:spcBef>
              <a:spcAft>
                <a:spcPts val="0"/>
              </a:spcAft>
            </a:pPr>
            <a:r>
              <a:rPr lang="zh-CN" altLang="en-US" sz="1400" dirty="0">
                <a:solidFill>
                  <a:schemeClr val="bg1">
                    <a:lumMod val="50000"/>
                  </a:schemeClr>
                </a:solidFill>
                <a:latin typeface="Arial" pitchFamily="34" charset="0"/>
                <a:ea typeface="微软雅黑" pitchFamily="34" charset="-122"/>
                <a:cs typeface="+mn-ea"/>
                <a:sym typeface="Arial" pitchFamily="34" charset="0"/>
              </a:rPr>
              <a:t>文字内容</a:t>
            </a:r>
            <a:endParaRPr lang="en-US" sz="1400" dirty="0">
              <a:solidFill>
                <a:schemeClr val="bg1">
                  <a:lumMod val="50000"/>
                </a:schemeClr>
              </a:solidFill>
              <a:latin typeface="Arial" pitchFamily="34" charset="0"/>
              <a:ea typeface="微软雅黑" pitchFamily="34" charset="-122"/>
              <a:cs typeface="+mn-ea"/>
              <a:sym typeface="Arial" pitchFamily="34" charset="0"/>
            </a:endParaRPr>
          </a:p>
        </p:txBody>
      </p:sp>
      <p:sp>
        <p:nvSpPr>
          <p:cNvPr id="36" name="Rounded Rectangle 102"/>
          <p:cNvSpPr/>
          <p:nvPr/>
        </p:nvSpPr>
        <p:spPr>
          <a:xfrm>
            <a:off x="6341467" y="2662742"/>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37" name="Rounded Rectangle 103"/>
          <p:cNvSpPr/>
          <p:nvPr/>
        </p:nvSpPr>
        <p:spPr>
          <a:xfrm>
            <a:off x="7869936" y="2662742"/>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sp>
        <p:nvSpPr>
          <p:cNvPr id="38" name="Rounded Rectangle 104"/>
          <p:cNvSpPr/>
          <p:nvPr/>
        </p:nvSpPr>
        <p:spPr>
          <a:xfrm>
            <a:off x="9445676" y="2662742"/>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itchFamily="34" charset="0"/>
              <a:ea typeface="微软雅黑" pitchFamily="34" charset="-122"/>
              <a:cs typeface="+mn-ea"/>
              <a:sym typeface="Arial" pitchFamily="34" charset="0"/>
            </a:endParaRPr>
          </a:p>
        </p:txBody>
      </p:sp>
      <p:grpSp>
        <p:nvGrpSpPr>
          <p:cNvPr id="39" name="Group 22"/>
          <p:cNvGrpSpPr/>
          <p:nvPr/>
        </p:nvGrpSpPr>
        <p:grpSpPr bwMode="auto">
          <a:xfrm>
            <a:off x="1607411" y="2621205"/>
            <a:ext cx="979227" cy="434756"/>
            <a:chOff x="0" y="0"/>
            <a:chExt cx="1131895" cy="504056"/>
          </a:xfrm>
          <a:solidFill>
            <a:srgbClr val="433A4B"/>
          </a:solidFill>
        </p:grpSpPr>
        <p:sp>
          <p:nvSpPr>
            <p:cNvPr id="40"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solidFill>
                <a:latin typeface="微软雅黑" pitchFamily="34" charset="-122"/>
                <a:ea typeface="微软雅黑" pitchFamily="34" charset="-122"/>
                <a:sym typeface="宋体" pitchFamily="2" charset="-122"/>
              </a:endParaRPr>
            </a:p>
          </p:txBody>
        </p:sp>
        <p:sp>
          <p:nvSpPr>
            <p:cNvPr id="41" name="文本框 47"/>
            <p:cNvSpPr>
              <a:spLocks noChangeArrowheads="1"/>
            </p:cNvSpPr>
            <p:nvPr/>
          </p:nvSpPr>
          <p:spPr bwMode="auto">
            <a:xfrm>
              <a:off x="51774" y="41772"/>
              <a:ext cx="1080121" cy="392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itchFamily="34" charset="-122"/>
                  <a:ea typeface="微软雅黑" pitchFamily="34" charset="-122"/>
                  <a:sym typeface="方正兰亭细黑_GBK" charset="-122"/>
                </a:rPr>
                <a:t>标题一</a:t>
              </a:r>
            </a:p>
          </p:txBody>
        </p:sp>
      </p:grpSp>
      <p:sp>
        <p:nvSpPr>
          <p:cNvPr id="42" name="矩形 60"/>
          <p:cNvSpPr>
            <a:spLocks noChangeArrowheads="1"/>
          </p:cNvSpPr>
          <p:nvPr/>
        </p:nvSpPr>
        <p:spPr bwMode="auto">
          <a:xfrm>
            <a:off x="3023596" y="2561510"/>
            <a:ext cx="2882394" cy="52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p:txBody>
      </p:sp>
      <p:grpSp>
        <p:nvGrpSpPr>
          <p:cNvPr id="43" name="Group 22"/>
          <p:cNvGrpSpPr/>
          <p:nvPr/>
        </p:nvGrpSpPr>
        <p:grpSpPr bwMode="auto">
          <a:xfrm>
            <a:off x="1607411" y="3223143"/>
            <a:ext cx="979227" cy="434756"/>
            <a:chOff x="0" y="0"/>
            <a:chExt cx="1131895" cy="504056"/>
          </a:xfrm>
          <a:solidFill>
            <a:srgbClr val="433A4B"/>
          </a:solidFill>
        </p:grpSpPr>
        <p:sp>
          <p:nvSpPr>
            <p:cNvPr id="44"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itchFamily="34" charset="-122"/>
                <a:ea typeface="微软雅黑" pitchFamily="34" charset="-122"/>
                <a:sym typeface="宋体" pitchFamily="2" charset="-122"/>
              </a:endParaRPr>
            </a:p>
          </p:txBody>
        </p:sp>
        <p:sp>
          <p:nvSpPr>
            <p:cNvPr id="45" name="文本框 47"/>
            <p:cNvSpPr>
              <a:spLocks noChangeArrowheads="1"/>
            </p:cNvSpPr>
            <p:nvPr/>
          </p:nvSpPr>
          <p:spPr bwMode="auto">
            <a:xfrm>
              <a:off x="51774" y="41772"/>
              <a:ext cx="1080121" cy="392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itchFamily="34" charset="-122"/>
                  <a:ea typeface="微软雅黑" pitchFamily="34" charset="-122"/>
                  <a:sym typeface="方正兰亭细黑_GBK" charset="-122"/>
                </a:rPr>
                <a:t>标题二</a:t>
              </a:r>
            </a:p>
          </p:txBody>
        </p:sp>
      </p:grpSp>
      <p:sp>
        <p:nvSpPr>
          <p:cNvPr id="46" name="矩形 45"/>
          <p:cNvSpPr>
            <a:spLocks noChangeArrowheads="1"/>
          </p:cNvSpPr>
          <p:nvPr/>
        </p:nvSpPr>
        <p:spPr bwMode="auto">
          <a:xfrm>
            <a:off x="3023596" y="3163448"/>
            <a:ext cx="2882394" cy="52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p:txBody>
      </p:sp>
      <p:grpSp>
        <p:nvGrpSpPr>
          <p:cNvPr id="47" name="Group 22"/>
          <p:cNvGrpSpPr/>
          <p:nvPr/>
        </p:nvGrpSpPr>
        <p:grpSpPr bwMode="auto">
          <a:xfrm>
            <a:off x="1607411" y="3826089"/>
            <a:ext cx="979227" cy="434756"/>
            <a:chOff x="0" y="0"/>
            <a:chExt cx="1131895" cy="504056"/>
          </a:xfrm>
          <a:solidFill>
            <a:srgbClr val="433A4B"/>
          </a:solidFill>
        </p:grpSpPr>
        <p:sp>
          <p:nvSpPr>
            <p:cNvPr id="48"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itchFamily="34" charset="-122"/>
                <a:ea typeface="微软雅黑" pitchFamily="34" charset="-122"/>
                <a:sym typeface="宋体" pitchFamily="2" charset="-122"/>
              </a:endParaRPr>
            </a:p>
          </p:txBody>
        </p:sp>
        <p:sp>
          <p:nvSpPr>
            <p:cNvPr id="49" name="文本框 47"/>
            <p:cNvSpPr>
              <a:spLocks noChangeArrowheads="1"/>
            </p:cNvSpPr>
            <p:nvPr/>
          </p:nvSpPr>
          <p:spPr bwMode="auto">
            <a:xfrm>
              <a:off x="51774" y="41772"/>
              <a:ext cx="1080121" cy="392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itchFamily="34" charset="-122"/>
                  <a:ea typeface="微软雅黑" pitchFamily="34" charset="-122"/>
                  <a:sym typeface="方正兰亭细黑_GBK" charset="-122"/>
                </a:rPr>
                <a:t>标题三</a:t>
              </a:r>
            </a:p>
          </p:txBody>
        </p:sp>
      </p:grpSp>
      <p:sp>
        <p:nvSpPr>
          <p:cNvPr id="50" name="矩形 60"/>
          <p:cNvSpPr>
            <a:spLocks noChangeArrowheads="1"/>
          </p:cNvSpPr>
          <p:nvPr/>
        </p:nvSpPr>
        <p:spPr bwMode="auto">
          <a:xfrm>
            <a:off x="3023596" y="3766393"/>
            <a:ext cx="2882394" cy="52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p:txBody>
      </p:sp>
      <p:grpSp>
        <p:nvGrpSpPr>
          <p:cNvPr id="51" name="Group 22"/>
          <p:cNvGrpSpPr/>
          <p:nvPr/>
        </p:nvGrpSpPr>
        <p:grpSpPr bwMode="auto">
          <a:xfrm>
            <a:off x="1607411" y="4433651"/>
            <a:ext cx="979227" cy="434756"/>
            <a:chOff x="0" y="0"/>
            <a:chExt cx="1131895" cy="504056"/>
          </a:xfrm>
          <a:solidFill>
            <a:srgbClr val="433A4B"/>
          </a:solidFill>
        </p:grpSpPr>
        <p:sp>
          <p:nvSpPr>
            <p:cNvPr id="52"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itchFamily="34" charset="-122"/>
                <a:ea typeface="微软雅黑" pitchFamily="34" charset="-122"/>
                <a:sym typeface="宋体" pitchFamily="2" charset="-122"/>
              </a:endParaRPr>
            </a:p>
          </p:txBody>
        </p:sp>
        <p:sp>
          <p:nvSpPr>
            <p:cNvPr id="53" name="文本框 47"/>
            <p:cNvSpPr>
              <a:spLocks noChangeArrowheads="1"/>
            </p:cNvSpPr>
            <p:nvPr/>
          </p:nvSpPr>
          <p:spPr bwMode="auto">
            <a:xfrm>
              <a:off x="51774" y="41772"/>
              <a:ext cx="1080121" cy="392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itchFamily="34" charset="-122"/>
                  <a:ea typeface="微软雅黑" pitchFamily="34" charset="-122"/>
                  <a:sym typeface="方正兰亭细黑_GBK" charset="-122"/>
                </a:rPr>
                <a:t>标题四</a:t>
              </a:r>
            </a:p>
          </p:txBody>
        </p:sp>
      </p:grpSp>
      <p:sp>
        <p:nvSpPr>
          <p:cNvPr id="54" name="矩形 60"/>
          <p:cNvSpPr>
            <a:spLocks noChangeArrowheads="1"/>
          </p:cNvSpPr>
          <p:nvPr/>
        </p:nvSpPr>
        <p:spPr bwMode="auto">
          <a:xfrm>
            <a:off x="3023596" y="4373956"/>
            <a:ext cx="2882394" cy="52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p:txBody>
      </p:sp>
      <p:grpSp>
        <p:nvGrpSpPr>
          <p:cNvPr id="55" name="Group 22"/>
          <p:cNvGrpSpPr/>
          <p:nvPr/>
        </p:nvGrpSpPr>
        <p:grpSpPr bwMode="auto">
          <a:xfrm>
            <a:off x="1607411" y="5048885"/>
            <a:ext cx="979227" cy="434756"/>
            <a:chOff x="0" y="0"/>
            <a:chExt cx="1131895" cy="504056"/>
          </a:xfrm>
          <a:solidFill>
            <a:srgbClr val="433A4B"/>
          </a:solidFill>
        </p:grpSpPr>
        <p:sp>
          <p:nvSpPr>
            <p:cNvPr id="56"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itchFamily="34" charset="-122"/>
                <a:ea typeface="微软雅黑" pitchFamily="34" charset="-122"/>
                <a:sym typeface="宋体" pitchFamily="2" charset="-122"/>
              </a:endParaRPr>
            </a:p>
          </p:txBody>
        </p:sp>
        <p:sp>
          <p:nvSpPr>
            <p:cNvPr id="57" name="文本框 47"/>
            <p:cNvSpPr>
              <a:spLocks noChangeArrowheads="1"/>
            </p:cNvSpPr>
            <p:nvPr/>
          </p:nvSpPr>
          <p:spPr bwMode="auto">
            <a:xfrm>
              <a:off x="51774" y="41772"/>
              <a:ext cx="1080121" cy="39251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solidFill>
                    <a:schemeClr val="bg1"/>
                  </a:solidFill>
                  <a:latin typeface="微软雅黑" pitchFamily="34" charset="-122"/>
                  <a:ea typeface="微软雅黑" pitchFamily="34" charset="-122"/>
                  <a:sym typeface="方正兰亭细黑_GBK" charset="-122"/>
                </a:rPr>
                <a:t>标题五</a:t>
              </a:r>
            </a:p>
          </p:txBody>
        </p:sp>
      </p:grpSp>
      <p:sp>
        <p:nvSpPr>
          <p:cNvPr id="58" name="矩形 60"/>
          <p:cNvSpPr>
            <a:spLocks noChangeArrowheads="1"/>
          </p:cNvSpPr>
          <p:nvPr/>
        </p:nvSpPr>
        <p:spPr bwMode="auto">
          <a:xfrm>
            <a:off x="3023596" y="4989190"/>
            <a:ext cx="2882394" cy="52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a:p>
            <a:pPr>
              <a:lnSpc>
                <a:spcPct val="130000"/>
              </a:lnSpc>
            </a:pPr>
            <a:r>
              <a:rPr lang="zh-CN" altLang="en-US" sz="1200" dirty="0">
                <a:solidFill>
                  <a:schemeClr val="bg1">
                    <a:lumMod val="50000"/>
                  </a:schemeClr>
                </a:solidFill>
                <a:latin typeface="微软雅黑" pitchFamily="34" charset="-122"/>
                <a:ea typeface="微软雅黑" pitchFamily="34" charset="-122"/>
              </a:rPr>
              <a:t>单击此处添加文本单击此处添加文本</a:t>
            </a:r>
            <a:endParaRPr lang="en-US" altLang="zh-CN" sz="1200" dirty="0">
              <a:solidFill>
                <a:schemeClr val="bg1">
                  <a:lumMod val="50000"/>
                </a:schemeClr>
              </a:solidFill>
              <a:latin typeface="微软雅黑" pitchFamily="34" charset="-122"/>
              <a:ea typeface="微软雅黑" pitchFamily="34" charset="-122"/>
            </a:endParaRPr>
          </a:p>
        </p:txBody>
      </p:sp>
      <p:sp>
        <p:nvSpPr>
          <p:cNvPr id="59" name="TextBox 8"/>
          <p:cNvSpPr txBox="1">
            <a:spLocks noChangeArrowheads="1"/>
          </p:cNvSpPr>
          <p:nvPr/>
        </p:nvSpPr>
        <p:spPr bwMode="auto">
          <a:xfrm>
            <a:off x="4464793" y="845657"/>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微软雅黑" pitchFamily="34" charset="-122"/>
                <a:ea typeface="微软雅黑" pitchFamily="34" charset="-122"/>
              </a:rPr>
              <a:t>年度工作概述</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500"/>
                                        <p:tgtEl>
                                          <p:spTgt spid="3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wipe(down)">
                                      <p:cBhvr>
                                        <p:cTn id="113" dur="500"/>
                                        <p:tgtEl>
                                          <p:spTgt spid="30"/>
                                        </p:tgtEl>
                                      </p:cBhvr>
                                    </p:animEffect>
                                  </p:childTnLst>
                                </p:cTn>
                              </p:par>
                            </p:childTnLst>
                          </p:cTn>
                        </p:par>
                        <p:par>
                          <p:cTn id="114" fill="hold">
                            <p:stCondLst>
                              <p:cond delay="500"/>
                            </p:stCondLst>
                            <p:childTnLst>
                              <p:par>
                                <p:cTn id="115" presetID="42" presetClass="entr" presetSubtype="0" fill="hold" nodeType="after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1000"/>
                                        <p:tgtEl>
                                          <p:spTgt spid="39"/>
                                        </p:tgtEl>
                                      </p:cBhvr>
                                    </p:animEffect>
                                    <p:anim calcmode="lin" valueType="num">
                                      <p:cBhvr>
                                        <p:cTn id="118" dur="1000" fill="hold"/>
                                        <p:tgtEl>
                                          <p:spTgt spid="39"/>
                                        </p:tgtEl>
                                        <p:attrNameLst>
                                          <p:attrName>ppt_x</p:attrName>
                                        </p:attrNameLst>
                                      </p:cBhvr>
                                      <p:tavLst>
                                        <p:tav tm="0">
                                          <p:val>
                                            <p:strVal val="#ppt_x"/>
                                          </p:val>
                                        </p:tav>
                                        <p:tav tm="100000">
                                          <p:val>
                                            <p:strVal val="#ppt_x"/>
                                          </p:val>
                                        </p:tav>
                                      </p:tavLst>
                                    </p:anim>
                                    <p:anim calcmode="lin" valueType="num">
                                      <p:cBhvr>
                                        <p:cTn id="119" dur="1000" fill="hold"/>
                                        <p:tgtEl>
                                          <p:spTgt spid="3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1000"/>
                                        <p:tgtEl>
                                          <p:spTgt spid="42"/>
                                        </p:tgtEl>
                                      </p:cBhvr>
                                    </p:animEffect>
                                    <p:anim calcmode="lin" valueType="num">
                                      <p:cBhvr>
                                        <p:cTn id="123" dur="1000" fill="hold"/>
                                        <p:tgtEl>
                                          <p:spTgt spid="42"/>
                                        </p:tgtEl>
                                        <p:attrNameLst>
                                          <p:attrName>ppt_x</p:attrName>
                                        </p:attrNameLst>
                                      </p:cBhvr>
                                      <p:tavLst>
                                        <p:tav tm="0">
                                          <p:val>
                                            <p:strVal val="#ppt_x"/>
                                          </p:val>
                                        </p:tav>
                                        <p:tav tm="100000">
                                          <p:val>
                                            <p:strVal val="#ppt_x"/>
                                          </p:val>
                                        </p:tav>
                                      </p:tavLst>
                                    </p:anim>
                                    <p:anim calcmode="lin" valueType="num">
                                      <p:cBhvr>
                                        <p:cTn id="124" dur="1000" fill="hold"/>
                                        <p:tgtEl>
                                          <p:spTgt spid="42"/>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1000"/>
                                        <p:tgtEl>
                                          <p:spTgt spid="43"/>
                                        </p:tgtEl>
                                      </p:cBhvr>
                                    </p:animEffect>
                                    <p:anim calcmode="lin" valueType="num">
                                      <p:cBhvr>
                                        <p:cTn id="128" dur="1000" fill="hold"/>
                                        <p:tgtEl>
                                          <p:spTgt spid="43"/>
                                        </p:tgtEl>
                                        <p:attrNameLst>
                                          <p:attrName>ppt_x</p:attrName>
                                        </p:attrNameLst>
                                      </p:cBhvr>
                                      <p:tavLst>
                                        <p:tav tm="0">
                                          <p:val>
                                            <p:strVal val="#ppt_x"/>
                                          </p:val>
                                        </p:tav>
                                        <p:tav tm="100000">
                                          <p:val>
                                            <p:strVal val="#ppt_x"/>
                                          </p:val>
                                        </p:tav>
                                      </p:tavLst>
                                    </p:anim>
                                    <p:anim calcmode="lin" valueType="num">
                                      <p:cBhvr>
                                        <p:cTn id="129" dur="1000" fill="hold"/>
                                        <p:tgtEl>
                                          <p:spTgt spid="4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1000"/>
                                        <p:tgtEl>
                                          <p:spTgt spid="46"/>
                                        </p:tgtEl>
                                      </p:cBhvr>
                                    </p:animEffect>
                                    <p:anim calcmode="lin" valueType="num">
                                      <p:cBhvr>
                                        <p:cTn id="133" dur="1000" fill="hold"/>
                                        <p:tgtEl>
                                          <p:spTgt spid="46"/>
                                        </p:tgtEl>
                                        <p:attrNameLst>
                                          <p:attrName>ppt_x</p:attrName>
                                        </p:attrNameLst>
                                      </p:cBhvr>
                                      <p:tavLst>
                                        <p:tav tm="0">
                                          <p:val>
                                            <p:strVal val="#ppt_x"/>
                                          </p:val>
                                        </p:tav>
                                        <p:tav tm="100000">
                                          <p:val>
                                            <p:strVal val="#ppt_x"/>
                                          </p:val>
                                        </p:tav>
                                      </p:tavLst>
                                    </p:anim>
                                    <p:anim calcmode="lin" valueType="num">
                                      <p:cBhvr>
                                        <p:cTn id="134" dur="1000" fill="hold"/>
                                        <p:tgtEl>
                                          <p:spTgt spid="46"/>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1000"/>
                                        <p:tgtEl>
                                          <p:spTgt spid="47"/>
                                        </p:tgtEl>
                                      </p:cBhvr>
                                    </p:animEffect>
                                    <p:anim calcmode="lin" valueType="num">
                                      <p:cBhvr>
                                        <p:cTn id="138" dur="1000" fill="hold"/>
                                        <p:tgtEl>
                                          <p:spTgt spid="47"/>
                                        </p:tgtEl>
                                        <p:attrNameLst>
                                          <p:attrName>ppt_x</p:attrName>
                                        </p:attrNameLst>
                                      </p:cBhvr>
                                      <p:tavLst>
                                        <p:tav tm="0">
                                          <p:val>
                                            <p:strVal val="#ppt_x"/>
                                          </p:val>
                                        </p:tav>
                                        <p:tav tm="100000">
                                          <p:val>
                                            <p:strVal val="#ppt_x"/>
                                          </p:val>
                                        </p:tav>
                                      </p:tavLst>
                                    </p:anim>
                                    <p:anim calcmode="lin" valueType="num">
                                      <p:cBhvr>
                                        <p:cTn id="139" dur="1000" fill="hold"/>
                                        <p:tgtEl>
                                          <p:spTgt spid="47"/>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1000"/>
                                        <p:tgtEl>
                                          <p:spTgt spid="50"/>
                                        </p:tgtEl>
                                      </p:cBhvr>
                                    </p:animEffect>
                                    <p:anim calcmode="lin" valueType="num">
                                      <p:cBhvr>
                                        <p:cTn id="143" dur="1000" fill="hold"/>
                                        <p:tgtEl>
                                          <p:spTgt spid="50"/>
                                        </p:tgtEl>
                                        <p:attrNameLst>
                                          <p:attrName>ppt_x</p:attrName>
                                        </p:attrNameLst>
                                      </p:cBhvr>
                                      <p:tavLst>
                                        <p:tav tm="0">
                                          <p:val>
                                            <p:strVal val="#ppt_x"/>
                                          </p:val>
                                        </p:tav>
                                        <p:tav tm="100000">
                                          <p:val>
                                            <p:strVal val="#ppt_x"/>
                                          </p:val>
                                        </p:tav>
                                      </p:tavLst>
                                    </p:anim>
                                    <p:anim calcmode="lin" valueType="num">
                                      <p:cBhvr>
                                        <p:cTn id="144" dur="1000" fill="hold"/>
                                        <p:tgtEl>
                                          <p:spTgt spid="50"/>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anim calcmode="lin" valueType="num">
                                      <p:cBhvr>
                                        <p:cTn id="148" dur="1000" fill="hold"/>
                                        <p:tgtEl>
                                          <p:spTgt spid="51"/>
                                        </p:tgtEl>
                                        <p:attrNameLst>
                                          <p:attrName>ppt_x</p:attrName>
                                        </p:attrNameLst>
                                      </p:cBhvr>
                                      <p:tavLst>
                                        <p:tav tm="0">
                                          <p:val>
                                            <p:strVal val="#ppt_x"/>
                                          </p:val>
                                        </p:tav>
                                        <p:tav tm="100000">
                                          <p:val>
                                            <p:strVal val="#ppt_x"/>
                                          </p:val>
                                        </p:tav>
                                      </p:tavLst>
                                    </p:anim>
                                    <p:anim calcmode="lin" valueType="num">
                                      <p:cBhvr>
                                        <p:cTn id="149" dur="1000" fill="hold"/>
                                        <p:tgtEl>
                                          <p:spTgt spid="51"/>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54"/>
                                        </p:tgtEl>
                                        <p:attrNameLst>
                                          <p:attrName>style.visibility</p:attrName>
                                        </p:attrNameLst>
                                      </p:cBhvr>
                                      <p:to>
                                        <p:strVal val="visible"/>
                                      </p:to>
                                    </p:set>
                                    <p:animEffect transition="in" filter="fade">
                                      <p:cBhvr>
                                        <p:cTn id="152" dur="1000"/>
                                        <p:tgtEl>
                                          <p:spTgt spid="54"/>
                                        </p:tgtEl>
                                      </p:cBhvr>
                                    </p:animEffect>
                                    <p:anim calcmode="lin" valueType="num">
                                      <p:cBhvr>
                                        <p:cTn id="153" dur="1000" fill="hold"/>
                                        <p:tgtEl>
                                          <p:spTgt spid="54"/>
                                        </p:tgtEl>
                                        <p:attrNameLst>
                                          <p:attrName>ppt_x</p:attrName>
                                        </p:attrNameLst>
                                      </p:cBhvr>
                                      <p:tavLst>
                                        <p:tav tm="0">
                                          <p:val>
                                            <p:strVal val="#ppt_x"/>
                                          </p:val>
                                        </p:tav>
                                        <p:tav tm="100000">
                                          <p:val>
                                            <p:strVal val="#ppt_x"/>
                                          </p:val>
                                        </p:tav>
                                      </p:tavLst>
                                    </p:anim>
                                    <p:anim calcmode="lin" valueType="num">
                                      <p:cBhvr>
                                        <p:cTn id="154" dur="1000" fill="hold"/>
                                        <p:tgtEl>
                                          <p:spTgt spid="54"/>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1000"/>
                                        <p:tgtEl>
                                          <p:spTgt spid="55"/>
                                        </p:tgtEl>
                                      </p:cBhvr>
                                    </p:animEffect>
                                    <p:anim calcmode="lin" valueType="num">
                                      <p:cBhvr>
                                        <p:cTn id="158" dur="1000" fill="hold"/>
                                        <p:tgtEl>
                                          <p:spTgt spid="55"/>
                                        </p:tgtEl>
                                        <p:attrNameLst>
                                          <p:attrName>ppt_x</p:attrName>
                                        </p:attrNameLst>
                                      </p:cBhvr>
                                      <p:tavLst>
                                        <p:tav tm="0">
                                          <p:val>
                                            <p:strVal val="#ppt_x"/>
                                          </p:val>
                                        </p:tav>
                                        <p:tav tm="100000">
                                          <p:val>
                                            <p:strVal val="#ppt_x"/>
                                          </p:val>
                                        </p:tav>
                                      </p:tavLst>
                                    </p:anim>
                                    <p:anim calcmode="lin" valueType="num">
                                      <p:cBhvr>
                                        <p:cTn id="159" dur="1000" fill="hold"/>
                                        <p:tgtEl>
                                          <p:spTgt spid="55"/>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58"/>
                                        </p:tgtEl>
                                        <p:attrNameLst>
                                          <p:attrName>style.visibility</p:attrName>
                                        </p:attrNameLst>
                                      </p:cBhvr>
                                      <p:to>
                                        <p:strVal val="visible"/>
                                      </p:to>
                                    </p:set>
                                    <p:animEffect transition="in" filter="fade">
                                      <p:cBhvr>
                                        <p:cTn id="162" dur="1000"/>
                                        <p:tgtEl>
                                          <p:spTgt spid="58"/>
                                        </p:tgtEl>
                                      </p:cBhvr>
                                    </p:animEffect>
                                    <p:anim calcmode="lin" valueType="num">
                                      <p:cBhvr>
                                        <p:cTn id="163" dur="1000" fill="hold"/>
                                        <p:tgtEl>
                                          <p:spTgt spid="58"/>
                                        </p:tgtEl>
                                        <p:attrNameLst>
                                          <p:attrName>ppt_x</p:attrName>
                                        </p:attrNameLst>
                                      </p:cBhvr>
                                      <p:tavLst>
                                        <p:tav tm="0">
                                          <p:val>
                                            <p:strVal val="#ppt_x"/>
                                          </p:val>
                                        </p:tav>
                                        <p:tav tm="100000">
                                          <p:val>
                                            <p:strVal val="#ppt_x"/>
                                          </p:val>
                                        </p:tav>
                                      </p:tavLst>
                                    </p:anim>
                                    <p:anim calcmode="lin" valueType="num">
                                      <p:cBhvr>
                                        <p:cTn id="16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animBg="1"/>
      <p:bldP spid="32" grpId="0" animBg="1"/>
      <p:bldP spid="33" grpId="0" animBg="1"/>
      <p:bldP spid="34" grpId="0"/>
      <p:bldP spid="35" grpId="0"/>
      <p:bldP spid="36" grpId="0" animBg="1"/>
      <p:bldP spid="37" grpId="0" animBg="1"/>
      <p:bldP spid="38" grpId="0" animBg="1"/>
      <p:bldP spid="42" grpId="0"/>
      <p:bldP spid="46" grpId="0"/>
      <p:bldP spid="50" grpId="0"/>
      <p:bldP spid="54"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_14"/>
          <p:cNvSpPr txBox="1">
            <a:spLocks noChangeArrowheads="1"/>
          </p:cNvSpPr>
          <p:nvPr/>
        </p:nvSpPr>
        <p:spPr bwMode="auto">
          <a:xfrm>
            <a:off x="3622284" y="2102941"/>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zh-CN" altLang="en-US" sz="4200" spc="600" dirty="0">
                <a:solidFill>
                  <a:srgbClr val="433A4B"/>
                </a:solidFill>
                <a:latin typeface="微软雅黑" pitchFamily="34" charset="-122"/>
                <a:ea typeface="微软雅黑" pitchFamily="34" charset="-122"/>
              </a:rPr>
              <a:t>第二章</a:t>
            </a:r>
            <a:endParaRPr lang="zh-CN" sz="4200" spc="600" dirty="0">
              <a:solidFill>
                <a:srgbClr val="433A4B"/>
              </a:solidFill>
              <a:latin typeface="微软雅黑" pitchFamily="34" charset="-122"/>
              <a:ea typeface="微软雅黑" pitchFamily="34" charset="-122"/>
            </a:endParaRPr>
          </a:p>
        </p:txBody>
      </p:sp>
      <p:grpSp>
        <p:nvGrpSpPr>
          <p:cNvPr id="22" name="组合 4"/>
          <p:cNvGrpSpPr/>
          <p:nvPr/>
        </p:nvGrpSpPr>
        <p:grpSpPr bwMode="auto">
          <a:xfrm>
            <a:off x="3271385" y="2698433"/>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198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itchFamily="34" charset="0"/>
                  <a:ea typeface="宋体" pitchFamily="2" charset="-122"/>
                </a:defRPr>
              </a:lvl1pPr>
              <a:lvl2pPr>
                <a:defRPr>
                  <a:solidFill>
                    <a:schemeClr val="tx1"/>
                  </a:solidFill>
                  <a:latin typeface="Calibri" pitchFamily="34" charset="0"/>
                  <a:ea typeface="宋体" pitchFamily="2" charset="-122"/>
                </a:defRPr>
              </a:lvl2pPr>
              <a:lvl3pPr>
                <a:defRPr>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200" dirty="0">
                  <a:solidFill>
                    <a:srgbClr val="433A4B"/>
                  </a:solidFill>
                  <a:latin typeface="微软雅黑" pitchFamily="34" charset="-122"/>
                  <a:ea typeface="微软雅黑" pitchFamily="34" charset="-122"/>
                </a:rPr>
                <a:t>古典水墨风格</a:t>
              </a:r>
            </a:p>
          </p:txBody>
        </p:sp>
      </p:grpSp>
      <p:cxnSp>
        <p:nvCxnSpPr>
          <p:cNvPr id="26" name="直接连接符 27"/>
          <p:cNvCxnSpPr>
            <a:cxnSpLocks noChangeShapeType="1"/>
          </p:cNvCxnSpPr>
          <p:nvPr/>
        </p:nvCxnSpPr>
        <p:spPr bwMode="auto">
          <a:xfrm>
            <a:off x="4661080" y="2102941"/>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862829"/>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5200" dirty="0">
                <a:solidFill>
                  <a:srgbClr val="433A4B"/>
                </a:solidFill>
                <a:latin typeface="微软雅黑" pitchFamily="34" charset="-122"/>
                <a:ea typeface="微软雅黑" pitchFamily="34" charset="-122"/>
                <a:sym typeface="迷你简剪纸"/>
              </a:rPr>
              <a:t>工作完成情况</a:t>
            </a:r>
          </a:p>
        </p:txBody>
      </p:sp>
    </p:spTree>
  </p:cSld>
  <p:clrMapOvr>
    <a:masterClrMapping/>
  </p:clrMapOvr>
  <mc:AlternateContent xmlns:mc="http://schemas.openxmlformats.org/markup-compatibility/2006" xmlns:p14="http://schemas.microsoft.com/office/powerpoint/2010/main">
    <mc:Choice Requires="p14">
      <p:transition spd="med" advTm="2000">
        <p14:warp dir="in"/>
      </p:transition>
    </mc:Choice>
    <mc:Fallback xmlns="">
      <p:transition spd="med"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14:presetBounceEnd="5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50000">
                                          <p:cBhvr additive="base">
                                            <p:cTn id="1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20"/>
                                            </p:tgtEl>
                                            <p:attrNameLst>
                                              <p:attrName>style.visibility</p:attrName>
                                            </p:attrNameLst>
                                          </p:cBhvr>
                                          <p:to>
                                            <p:strVal val="visible"/>
                                          </p:to>
                                        </p:set>
                                        <p:anim by="(-#ppt_w*2)" calcmode="lin" valueType="num">
                                          <p:cBhvr rctx="PPT">
                                            <p:cTn id="10" dur="625" autoRev="1" fill="hold">
                                              <p:stCondLst>
                                                <p:cond delay="0"/>
                                              </p:stCondLst>
                                            </p:cTn>
                                            <p:tgtEl>
                                              <p:spTgt spid="20"/>
                                            </p:tgtEl>
                                            <p:attrNameLst>
                                              <p:attrName>ppt_w</p:attrName>
                                            </p:attrNameLst>
                                          </p:cBhvr>
                                        </p:anim>
                                        <p:anim by="(#ppt_w*0.50)" calcmode="lin" valueType="num">
                                          <p:cBhvr>
                                            <p:cTn id="11" dur="625" decel="50000" autoRev="1" fill="hold">
                                              <p:stCondLst>
                                                <p:cond delay="0"/>
                                              </p:stCondLst>
                                            </p:cTn>
                                            <p:tgtEl>
                                              <p:spTgt spid="20"/>
                                            </p:tgtEl>
                                            <p:attrNameLst>
                                              <p:attrName>ppt_x</p:attrName>
                                            </p:attrNameLst>
                                          </p:cBhvr>
                                        </p:anim>
                                        <p:anim from="(-#ppt_h/2)" to="(#ppt_y)" calcmode="lin" valueType="num">
                                          <p:cBhvr>
                                            <p:cTn id="12" dur="1250" fill="hold">
                                              <p:stCondLst>
                                                <p:cond delay="0"/>
                                              </p:stCondLst>
                                            </p:cTn>
                                            <p:tgtEl>
                                              <p:spTgt spid="20"/>
                                            </p:tgtEl>
                                            <p:attrNameLst>
                                              <p:attrName>ppt_y</p:attrName>
                                            </p:attrNameLst>
                                          </p:cBhvr>
                                        </p:anim>
                                        <p:animRot by="21600000">
                                          <p:cBhvr>
                                            <p:cTn id="13" dur="1250" fill="hold">
                                              <p:stCondLst>
                                                <p:cond delay="0"/>
                                              </p:stCondLst>
                                            </p:cTn>
                                            <p:tgtEl>
                                              <p:spTgt spid="20"/>
                                            </p:tgtEl>
                                            <p:attrNameLst>
                                              <p:attrName>r</p:attrName>
                                            </p:attrNameLst>
                                          </p:cBhvr>
                                        </p:animRo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1000" fill="hold"/>
                                            <p:tgtEl>
                                              <p:spTgt spid="27"/>
                                            </p:tgtEl>
                                            <p:attrNameLst>
                                              <p:attrName>ppt_x</p:attrName>
                                            </p:attrNameLst>
                                          </p:cBhvr>
                                          <p:tavLst>
                                            <p:tav tm="0">
                                              <p:val>
                                                <p:strVal val="1+#ppt_w/2"/>
                                              </p:val>
                                            </p:tav>
                                            <p:tav tm="100000">
                                              <p:val>
                                                <p:strVal val="#ppt_x"/>
                                              </p:val>
                                            </p:tav>
                                          </p:tavLst>
                                        </p:anim>
                                        <p:anim calcmode="lin" valueType="num">
                                          <p:cBhvr additive="base">
                                            <p:cTn id="23"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1667</Words>
  <Application>Microsoft Office PowerPoint</Application>
  <PresentationFormat>自定义</PresentationFormat>
  <Paragraphs>284</Paragraphs>
  <Slides>26</Slides>
  <Notes>26</Notes>
  <HiddenSlides>0</HiddenSlides>
  <MMClips>1</MMClips>
  <ScaleCrop>false</ScaleCrop>
  <HeadingPairs>
    <vt:vector size="6" baseType="variant">
      <vt:variant>
        <vt:lpstr>已用的字体</vt:lpstr>
      </vt:variant>
      <vt:variant>
        <vt:i4>21</vt:i4>
      </vt:variant>
      <vt:variant>
        <vt:lpstr>主题</vt:lpstr>
      </vt:variant>
      <vt:variant>
        <vt:i4>10</vt:i4>
      </vt:variant>
      <vt:variant>
        <vt:lpstr>幻灯片标题</vt:lpstr>
      </vt:variant>
      <vt:variant>
        <vt:i4>26</vt:i4>
      </vt:variant>
    </vt:vector>
  </HeadingPairs>
  <TitlesOfParts>
    <vt:vector size="57" baseType="lpstr">
      <vt:lpstr>Abraham Lincoln</vt:lpstr>
      <vt:lpstr>Don't Forget</vt:lpstr>
      <vt:lpstr>ITC Avant Garde Std Bk</vt:lpstr>
      <vt:lpstr>Lato Light</vt:lpstr>
      <vt:lpstr>Lato Regular</vt:lpstr>
      <vt:lpstr>LiHei Pro</vt:lpstr>
      <vt:lpstr>Meiryo</vt:lpstr>
      <vt:lpstr>Open Sans</vt:lpstr>
      <vt:lpstr>Open Sans Extrabold</vt:lpstr>
      <vt:lpstr>Signika</vt:lpstr>
      <vt:lpstr>等线</vt:lpstr>
      <vt:lpstr>等线 Light</vt:lpstr>
      <vt:lpstr>方正兰亭细黑_GBK</vt:lpstr>
      <vt:lpstr>华文行楷</vt:lpstr>
      <vt:lpstr>迷你简汉真广标</vt:lpstr>
      <vt:lpstr>迷你简剪纸</vt:lpstr>
      <vt:lpstr>宋体</vt:lpstr>
      <vt:lpstr>微软雅黑</vt:lpstr>
      <vt:lpstr>Arial</vt:lpstr>
      <vt:lpstr>Calibri</vt:lpstr>
      <vt:lpstr>Impact</vt:lpstr>
      <vt:lpstr>www.freeppt7.com-Best powerpoint templates free download-slideshow​​</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cp:keywords>RP</cp:keywords>
  <dc:description>RP</dc:description>
  <cp:lastModifiedBy>宇 之灵</cp:lastModifiedBy>
  <cp:revision>3166</cp:revision>
  <dcterms:created xsi:type="dcterms:W3CDTF">2015-12-01T09:06:00Z</dcterms:created>
  <dcterms:modified xsi:type="dcterms:W3CDTF">2018-10-12T00:39:30Z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