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314" r:id="rId4"/>
    <p:sldId id="263" r:id="rId5"/>
    <p:sldId id="264" r:id="rId6"/>
    <p:sldId id="266" r:id="rId7"/>
    <p:sldId id="265" r:id="rId8"/>
    <p:sldId id="296" r:id="rId9"/>
    <p:sldId id="268" r:id="rId10"/>
    <p:sldId id="269" r:id="rId11"/>
    <p:sldId id="267" r:id="rId12"/>
    <p:sldId id="280" r:id="rId13"/>
    <p:sldId id="270" r:id="rId14"/>
    <p:sldId id="297" r:id="rId15"/>
    <p:sldId id="271" r:id="rId16"/>
    <p:sldId id="272" r:id="rId17"/>
    <p:sldId id="273" r:id="rId18"/>
    <p:sldId id="279" r:id="rId19"/>
    <p:sldId id="274" r:id="rId20"/>
    <p:sldId id="298" r:id="rId21"/>
    <p:sldId id="276" r:id="rId22"/>
    <p:sldId id="277" r:id="rId23"/>
    <p:sldId id="278" r:id="rId24"/>
    <p:sldId id="275" r:id="rId25"/>
    <p:sldId id="295" r:id="rId26"/>
    <p:sldId id="313"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B8"/>
    <a:srgbClr val="FFC7DD"/>
    <a:srgbClr val="4FB7AC"/>
    <a:srgbClr val="61C0E2"/>
    <a:srgbClr val="369C8B"/>
    <a:srgbClr val="30BBC6"/>
    <a:srgbClr val="E7F5F8"/>
    <a:srgbClr val="F6F5F1"/>
    <a:srgbClr val="F0BBA8"/>
    <a:srgbClr val="7DC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2018/10/12</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39661347"/>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508885" y="1456690"/>
            <a:ext cx="7143750" cy="4020185"/>
          </a:xfrm>
          <a:prstGeom prst="rect">
            <a:avLst/>
          </a:prstGeom>
          <a:solidFill>
            <a:srgbClr val="FFC7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33345" y="1567815"/>
            <a:ext cx="6882130" cy="37934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9" name="图片 18" descr="菠萝"/>
          <p:cNvPicPr>
            <a:picLocks noChangeAspect="1"/>
          </p:cNvPicPr>
          <p:nvPr/>
        </p:nvPicPr>
        <p:blipFill>
          <a:blip r:embed="rId5"/>
          <a:stretch>
            <a:fillRect/>
          </a:stretch>
        </p:blipFill>
        <p:spPr>
          <a:xfrm>
            <a:off x="1226185" y="616585"/>
            <a:ext cx="570865" cy="963930"/>
          </a:xfrm>
          <a:prstGeom prst="rect">
            <a:avLst/>
          </a:prstGeom>
        </p:spPr>
      </p:pic>
      <p:pic>
        <p:nvPicPr>
          <p:cNvPr id="6" name="图片 5" descr="圆球"/>
          <p:cNvPicPr>
            <a:picLocks noChangeAspect="1"/>
          </p:cNvPicPr>
          <p:nvPr/>
        </p:nvPicPr>
        <p:blipFill>
          <a:blip r:embed="rId6"/>
          <a:stretch>
            <a:fillRect/>
          </a:stretch>
        </p:blipFill>
        <p:spPr>
          <a:xfrm>
            <a:off x="-1270" y="5080"/>
            <a:ext cx="2572385" cy="1798320"/>
          </a:xfrm>
          <a:prstGeom prst="rect">
            <a:avLst/>
          </a:prstGeom>
        </p:spPr>
      </p:pic>
      <p:pic>
        <p:nvPicPr>
          <p:cNvPr id="7" name="图片 6" descr="西瓜"/>
          <p:cNvPicPr>
            <a:picLocks noChangeAspect="1"/>
          </p:cNvPicPr>
          <p:nvPr/>
        </p:nvPicPr>
        <p:blipFill>
          <a:blip r:embed="rId7"/>
          <a:stretch>
            <a:fillRect/>
          </a:stretch>
        </p:blipFill>
        <p:spPr>
          <a:xfrm>
            <a:off x="370205" y="4536440"/>
            <a:ext cx="767715" cy="676910"/>
          </a:xfrm>
          <a:prstGeom prst="rect">
            <a:avLst/>
          </a:prstGeom>
        </p:spPr>
      </p:pic>
      <p:pic>
        <p:nvPicPr>
          <p:cNvPr id="8" name="图片 7" descr="椰子"/>
          <p:cNvPicPr>
            <a:picLocks noChangeAspect="1"/>
          </p:cNvPicPr>
          <p:nvPr/>
        </p:nvPicPr>
        <p:blipFill>
          <a:blip r:embed="rId8"/>
          <a:stretch>
            <a:fillRect/>
          </a:stretch>
        </p:blipFill>
        <p:spPr>
          <a:xfrm>
            <a:off x="10365740" y="3904615"/>
            <a:ext cx="621665" cy="786130"/>
          </a:xfrm>
          <a:prstGeom prst="rect">
            <a:avLst/>
          </a:prstGeom>
        </p:spPr>
      </p:pic>
      <p:pic>
        <p:nvPicPr>
          <p:cNvPr id="9" name="图片 8" descr="西瓜"/>
          <p:cNvPicPr>
            <a:picLocks noChangeAspect="1"/>
          </p:cNvPicPr>
          <p:nvPr/>
        </p:nvPicPr>
        <p:blipFill>
          <a:blip r:embed="rId7"/>
          <a:stretch>
            <a:fillRect/>
          </a:stretch>
        </p:blipFill>
        <p:spPr>
          <a:xfrm>
            <a:off x="10365740" y="44450"/>
            <a:ext cx="767715" cy="676910"/>
          </a:xfrm>
          <a:prstGeom prst="rect">
            <a:avLst/>
          </a:prstGeom>
        </p:spPr>
      </p:pic>
      <p:pic>
        <p:nvPicPr>
          <p:cNvPr id="10" name="图片 9" descr="太阳"/>
          <p:cNvPicPr>
            <a:picLocks noChangeAspect="1"/>
          </p:cNvPicPr>
          <p:nvPr/>
        </p:nvPicPr>
        <p:blipFill>
          <a:blip r:embed="rId9"/>
          <a:stretch>
            <a:fillRect/>
          </a:stretch>
        </p:blipFill>
        <p:spPr>
          <a:xfrm>
            <a:off x="2054860" y="1803400"/>
            <a:ext cx="859155" cy="804545"/>
          </a:xfrm>
          <a:prstGeom prst="rect">
            <a:avLst/>
          </a:prstGeom>
        </p:spPr>
      </p:pic>
      <p:pic>
        <p:nvPicPr>
          <p:cNvPr id="22" name="图片 21" descr="太阳"/>
          <p:cNvPicPr>
            <a:picLocks noChangeAspect="1"/>
          </p:cNvPicPr>
          <p:nvPr/>
        </p:nvPicPr>
        <p:blipFill>
          <a:blip r:embed="rId9"/>
          <a:stretch>
            <a:fillRect/>
          </a:stretch>
        </p:blipFill>
        <p:spPr>
          <a:xfrm>
            <a:off x="11133455" y="1317625"/>
            <a:ext cx="661670" cy="619760"/>
          </a:xfrm>
          <a:prstGeom prst="rect">
            <a:avLst/>
          </a:prstGeom>
        </p:spPr>
      </p:pic>
      <p:pic>
        <p:nvPicPr>
          <p:cNvPr id="2" name="图片 1" descr="白球"/>
          <p:cNvPicPr>
            <a:picLocks noChangeAspect="1"/>
          </p:cNvPicPr>
          <p:nvPr/>
        </p:nvPicPr>
        <p:blipFill>
          <a:blip r:embed="rId10"/>
          <a:stretch>
            <a:fillRect/>
          </a:stretch>
        </p:blipFill>
        <p:spPr>
          <a:xfrm>
            <a:off x="9498965" y="4690745"/>
            <a:ext cx="3328035" cy="3175635"/>
          </a:xfrm>
          <a:prstGeom prst="rect">
            <a:avLst/>
          </a:prstGeom>
        </p:spPr>
      </p:pic>
      <p:pic>
        <p:nvPicPr>
          <p:cNvPr id="24" name="图片 23" descr="菠萝"/>
          <p:cNvPicPr>
            <a:picLocks noChangeAspect="1"/>
          </p:cNvPicPr>
          <p:nvPr/>
        </p:nvPicPr>
        <p:blipFill>
          <a:blip r:embed="rId5"/>
          <a:stretch>
            <a:fillRect/>
          </a:stretch>
        </p:blipFill>
        <p:spPr>
          <a:xfrm>
            <a:off x="8029575" y="1015365"/>
            <a:ext cx="436880" cy="738505"/>
          </a:xfrm>
          <a:prstGeom prst="rect">
            <a:avLst/>
          </a:prstGeom>
        </p:spPr>
      </p:pic>
      <p:pic>
        <p:nvPicPr>
          <p:cNvPr id="25" name="图片 24" descr="椰子"/>
          <p:cNvPicPr>
            <a:picLocks noChangeAspect="1"/>
          </p:cNvPicPr>
          <p:nvPr/>
        </p:nvPicPr>
        <p:blipFill>
          <a:blip r:embed="rId8"/>
          <a:stretch>
            <a:fillRect/>
          </a:stretch>
        </p:blipFill>
        <p:spPr>
          <a:xfrm rot="3300000">
            <a:off x="3703955" y="615950"/>
            <a:ext cx="455295" cy="575945"/>
          </a:xfrm>
          <a:prstGeom prst="rect">
            <a:avLst/>
          </a:prstGeom>
        </p:spPr>
      </p:pic>
      <p:sp>
        <p:nvSpPr>
          <p:cNvPr id="5" name="矩形 4"/>
          <p:cNvSpPr/>
          <p:nvPr/>
        </p:nvSpPr>
        <p:spPr>
          <a:xfrm>
            <a:off x="4244340" y="3769360"/>
            <a:ext cx="3581400" cy="77470"/>
          </a:xfrm>
          <a:prstGeom prst="rect">
            <a:avLst/>
          </a:prstGeom>
          <a:solidFill>
            <a:srgbClr val="FFC7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235325" y="2553335"/>
            <a:ext cx="6677025" cy="907415"/>
          </a:xfrm>
          <a:prstGeom prst="rect">
            <a:avLst/>
          </a:prstGeom>
          <a:noFill/>
        </p:spPr>
        <p:txBody>
          <a:bodyPr wrap="square" rtlCol="0">
            <a:spAutoFit/>
          </a:bodyPr>
          <a:lstStyle/>
          <a:p>
            <a:pPr algn="l" fontAlgn="auto">
              <a:lnSpc>
                <a:spcPct val="100000"/>
              </a:lnSpc>
            </a:pPr>
            <a:r>
              <a:rPr lang="zh-CN" altLang="zh-CN" sz="5000" b="1" dirty="0">
                <a:solidFill>
                  <a:srgbClr val="FF89B8"/>
                </a:solidFill>
                <a:latin typeface="微软雅黑" charset="-122"/>
                <a:ea typeface="微软雅黑" charset="-122"/>
                <a:sym typeface="+mn-ea"/>
              </a:rPr>
              <a:t>简洁少女心</a:t>
            </a:r>
            <a:r>
              <a:rPr lang="en-US" altLang="zh-CN" sz="5000" b="1" dirty="0">
                <a:solidFill>
                  <a:srgbClr val="FF89B8"/>
                </a:solidFill>
                <a:latin typeface="微软雅黑" charset="-122"/>
                <a:ea typeface="微软雅黑" charset="-122"/>
                <a:sym typeface="+mn-ea"/>
              </a:rPr>
              <a:t>PPT</a:t>
            </a:r>
            <a:r>
              <a:rPr lang="zh-CN" altLang="en-US" sz="5000" b="1" dirty="0">
                <a:solidFill>
                  <a:srgbClr val="FF89B8"/>
                </a:solidFill>
                <a:latin typeface="微软雅黑" charset="-122"/>
                <a:ea typeface="微软雅黑" charset="-122"/>
                <a:sym typeface="+mn-ea"/>
              </a:rPr>
              <a:t>模板</a:t>
            </a:r>
          </a:p>
        </p:txBody>
      </p:sp>
      <p:sp>
        <p:nvSpPr>
          <p:cNvPr id="3" name="矩形 2"/>
          <p:cNvSpPr/>
          <p:nvPr/>
        </p:nvSpPr>
        <p:spPr>
          <a:xfrm>
            <a:off x="3597275" y="4139565"/>
            <a:ext cx="5095875" cy="645160"/>
          </a:xfrm>
          <a:prstGeom prst="rect">
            <a:avLst/>
          </a:prstGeom>
        </p:spPr>
        <p:txBody>
          <a:bodyPr wrap="square">
            <a:spAutoFit/>
          </a:bodyPr>
          <a:lstStyle/>
          <a:p>
            <a:pPr lvl="0" algn="ctr" fontAlgn="auto">
              <a:lnSpc>
                <a:spcPct val="150000"/>
              </a:lnSpc>
            </a:pPr>
            <a:r>
              <a:rPr sz="1200" dirty="0">
                <a:solidFill>
                  <a:schemeClr val="bg1">
                    <a:lumMod val="50000"/>
                  </a:schemeClr>
                </a:solidFill>
                <a:latin typeface="微软雅黑" charset="-122"/>
                <a:ea typeface="微软雅黑" charset="-122"/>
              </a:rPr>
              <a:t>When a cigarette falls in love with a match,it is destined to be hurt.</a:t>
            </a:r>
          </a:p>
          <a:p>
            <a:pPr lvl="0" algn="ctr" fontAlgn="auto">
              <a:lnSpc>
                <a:spcPct val="150000"/>
              </a:lnSpc>
            </a:pPr>
            <a:r>
              <a:rPr sz="1200" dirty="0">
                <a:solidFill>
                  <a:schemeClr val="bg1">
                    <a:lumMod val="50000"/>
                  </a:schemeClr>
                </a:solidFill>
                <a:latin typeface="微软雅黑" charset="-122"/>
                <a:ea typeface="微软雅黑" charset="-122"/>
              </a:rPr>
              <a:t>When a cigarette falls in love with a match,it is destined to be hurt.</a:t>
            </a:r>
          </a:p>
        </p:txBody>
      </p:sp>
      <p:pic>
        <p:nvPicPr>
          <p:cNvPr id="12" name="梦的雅朵 - 树影班驳">
            <a:hlinkClick r:id="" action="ppaction://media"/>
          </p:cNvPr>
          <p:cNvPicPr>
            <a:picLocks noChangeAspect="1"/>
          </p:cNvPicPr>
          <p:nvPr>
            <a:audioFile r:link="rId1"/>
            <p:extLst>
              <p:ext uri="{DAA4B4D4-6D71-4841-9C94-3DE7FCFB9230}">
                <p14:media xmlns:p14="http://schemas.microsoft.com/office/powerpoint/2010/main" r:embed="rId2">
                  <p14:trim st="15000"/>
                </p14:media>
              </p:ext>
            </p:extLst>
          </p:nvPr>
        </p:nvPicPr>
        <p:blipFill>
          <a:blip r:embed="rId11"/>
          <a:stretch>
            <a:fillRect/>
          </a:stretch>
        </p:blipFill>
        <p:spPr>
          <a:xfrm>
            <a:off x="2975610" y="7006712"/>
            <a:ext cx="450056" cy="448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ppt_x</p:attrName>
                                        </p:attrNameLst>
                                      </p:cBhvr>
                                      <p:tavLst>
                                        <p:tav tm="0">
                                          <p:val>
                                            <p:strVal val="#ppt_x-#ppt_w*1.125000"/>
                                          </p:val>
                                        </p:tav>
                                        <p:tav tm="100000">
                                          <p:val>
                                            <p:strVal val="#ppt_x"/>
                                          </p:val>
                                        </p:tav>
                                      </p:tavLst>
                                    </p:anim>
                                    <p:animEffect transition="in" filter="wipe(right)">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1000"/>
                            </p:stCondLst>
                            <p:childTnLst>
                              <p:par>
                                <p:cTn id="46" presetID="35"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anim calcmode="lin" valueType="num">
                                      <p:cBhvr>
                                        <p:cTn id="49" dur="500" fill="hold"/>
                                        <p:tgtEl>
                                          <p:spTgt spid="10"/>
                                        </p:tgtEl>
                                        <p:attrNameLst>
                                          <p:attrName>style.rotation</p:attrName>
                                        </p:attrNameLst>
                                      </p:cBhvr>
                                      <p:tavLst>
                                        <p:tav tm="0">
                                          <p:val>
                                            <p:fltVal val="720"/>
                                          </p:val>
                                        </p:tav>
                                        <p:tav tm="100000">
                                          <p:val>
                                            <p:fltVal val="0"/>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ppt_w</p:attrName>
                                        </p:attrNameLst>
                                      </p:cBhvr>
                                      <p:tavLst>
                                        <p:tav tm="0">
                                          <p:val>
                                            <p:fltVal val="0"/>
                                          </p:val>
                                        </p:tav>
                                        <p:tav tm="100000">
                                          <p:val>
                                            <p:strVal val="#ppt_w"/>
                                          </p:val>
                                        </p:tav>
                                      </p:tavLst>
                                    </p:anim>
                                  </p:childTnLst>
                                </p:cTn>
                              </p:par>
                              <p:par>
                                <p:cTn id="52" presetID="35"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style.rotation</p:attrName>
                                        </p:attrNameLst>
                                      </p:cBhvr>
                                      <p:tavLst>
                                        <p:tav tm="0">
                                          <p:val>
                                            <p:fltVal val="720"/>
                                          </p:val>
                                        </p:tav>
                                        <p:tav tm="100000">
                                          <p:val>
                                            <p:fltVal val="0"/>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ppt_w</p:attrName>
                                        </p:attrNameLst>
                                      </p:cBhvr>
                                      <p:tavLst>
                                        <p:tav tm="0">
                                          <p:val>
                                            <p:fltVal val="0"/>
                                          </p:val>
                                        </p:tav>
                                        <p:tav tm="100000">
                                          <p:val>
                                            <p:strVal val="#ppt_w"/>
                                          </p:val>
                                        </p:tav>
                                      </p:tavLst>
                                    </p:anim>
                                  </p:childTnLst>
                                </p:cTn>
                              </p:par>
                            </p:childTnLst>
                          </p:cTn>
                        </p:par>
                        <p:par>
                          <p:cTn id="58" fill="hold">
                            <p:stCondLst>
                              <p:cond delay="1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8" repeatCount="indefinite" fill="hold" display="0">
                  <p:stCondLst>
                    <p:cond delay="indefinite"/>
                  </p:stCondLst>
                  <p:endCondLst>
                    <p:cond evt="onStopAudio" delay="0">
                      <p:tgtEl>
                        <p:sldTgt/>
                      </p:tgtEl>
                    </p:cond>
                  </p:endCondLst>
                </p:cTn>
                <p:tgtEl>
                  <p:spTgt spid="12"/>
                </p:tgtEl>
              </p:cMediaNode>
            </p:audio>
          </p:childTnLst>
        </p:cTn>
      </p:par>
    </p:tnLst>
    <p:bldLst>
      <p:bldP spid="1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62500" y="-222885"/>
            <a:ext cx="347980" cy="868680"/>
            <a:chOff x="3326" y="2760"/>
            <a:chExt cx="548" cy="1368"/>
          </a:xfrm>
        </p:grpSpPr>
        <p:sp>
          <p:nvSpPr>
            <p:cNvPr id="3" name="椭圆 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6" name="组合 5"/>
          <p:cNvGrpSpPr/>
          <p:nvPr/>
        </p:nvGrpSpPr>
        <p:grpSpPr>
          <a:xfrm>
            <a:off x="7077075" y="-222885"/>
            <a:ext cx="347980" cy="868680"/>
            <a:chOff x="3326" y="2760"/>
            <a:chExt cx="548" cy="1368"/>
          </a:xfrm>
        </p:grpSpPr>
        <p:sp>
          <p:nvSpPr>
            <p:cNvPr id="7" name="椭圆 6"/>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9" name="矩形 8"/>
          <p:cNvSpPr/>
          <p:nvPr/>
        </p:nvSpPr>
        <p:spPr>
          <a:xfrm>
            <a:off x="4514850" y="398145"/>
            <a:ext cx="3161665" cy="707390"/>
          </a:xfrm>
          <a:prstGeom prst="rect">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29810" y="429895"/>
            <a:ext cx="2510155" cy="645160"/>
          </a:xfrm>
          <a:prstGeom prst="rect">
            <a:avLst/>
          </a:prstGeom>
          <a:noFill/>
        </p:spPr>
        <p:txBody>
          <a:bodyPr wrap="square" rtlCol="0">
            <a:spAutoFit/>
          </a:bodyPr>
          <a:lstStyle/>
          <a:p>
            <a:pPr algn="ctr"/>
            <a:r>
              <a:rPr lang="zh-CN" altLang="en-US" b="1">
                <a:solidFill>
                  <a:srgbClr val="61C0E2"/>
                </a:solidFill>
                <a:latin typeface="微软雅黑" charset="-122"/>
                <a:ea typeface="微软雅黑" charset="-122"/>
              </a:rPr>
              <a:t>单击此处输入</a:t>
            </a:r>
          </a:p>
          <a:p>
            <a:pPr algn="ctr"/>
            <a:r>
              <a:rPr lang="zh-CN" altLang="en-US" b="1">
                <a:solidFill>
                  <a:srgbClr val="61C0E2"/>
                </a:solidFill>
                <a:latin typeface="微软雅黑" charset="-122"/>
                <a:ea typeface="微软雅黑" charset="-122"/>
              </a:rPr>
              <a:t>标题文本</a:t>
            </a:r>
          </a:p>
        </p:txBody>
      </p:sp>
      <p:sp>
        <p:nvSpPr>
          <p:cNvPr id="43" name="Rectangle 1"/>
          <p:cNvSpPr/>
          <p:nvPr/>
        </p:nvSpPr>
        <p:spPr>
          <a:xfrm>
            <a:off x="8420100" y="2202815"/>
            <a:ext cx="2621915" cy="1678940"/>
          </a:xfrm>
          <a:prstGeom prst="rect">
            <a:avLst/>
          </a:prstGeom>
          <a:blipFill rotWithShape="1">
            <a:blip r:embed="rId3"/>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2"/>
          <p:cNvSpPr/>
          <p:nvPr/>
        </p:nvSpPr>
        <p:spPr>
          <a:xfrm>
            <a:off x="1147445" y="2202815"/>
            <a:ext cx="2622550" cy="1678940"/>
          </a:xfrm>
          <a:prstGeom prst="rect">
            <a:avLst/>
          </a:prstGeom>
          <a:blipFill rotWithShape="1">
            <a:blip r:embed="rId4"/>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3"/>
          <p:cNvSpPr/>
          <p:nvPr/>
        </p:nvSpPr>
        <p:spPr>
          <a:xfrm>
            <a:off x="4175760" y="1875155"/>
            <a:ext cx="3828415" cy="2208530"/>
          </a:xfrm>
          <a:prstGeom prst="rect">
            <a:avLst/>
          </a:prstGeom>
          <a:blipFill rotWithShape="1">
            <a:blip r:embed="rId5"/>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矩形 1"/>
          <p:cNvSpPr/>
          <p:nvPr/>
        </p:nvSpPr>
        <p:spPr>
          <a:xfrm>
            <a:off x="1499235" y="411797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4" name="矩形 3"/>
          <p:cNvSpPr/>
          <p:nvPr/>
        </p:nvSpPr>
        <p:spPr>
          <a:xfrm>
            <a:off x="1148080" y="4456430"/>
            <a:ext cx="2621915" cy="955675"/>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11" name="矩形 10"/>
          <p:cNvSpPr/>
          <p:nvPr/>
        </p:nvSpPr>
        <p:spPr>
          <a:xfrm>
            <a:off x="5167630" y="4257040"/>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12" name="矩形 11"/>
          <p:cNvSpPr/>
          <p:nvPr/>
        </p:nvSpPr>
        <p:spPr>
          <a:xfrm>
            <a:off x="4816475" y="4595495"/>
            <a:ext cx="2621915" cy="955675"/>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13" name="矩形 12"/>
          <p:cNvSpPr/>
          <p:nvPr/>
        </p:nvSpPr>
        <p:spPr>
          <a:xfrm>
            <a:off x="8636635" y="411797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14" name="矩形 13"/>
          <p:cNvSpPr/>
          <p:nvPr/>
        </p:nvSpPr>
        <p:spPr>
          <a:xfrm>
            <a:off x="8420735" y="4456430"/>
            <a:ext cx="2621280" cy="955675"/>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500"/>
                            </p:stCondLst>
                            <p:childTnLst>
                              <p:par>
                                <p:cTn id="14" presetID="20" presetClass="entr" presetSubtype="0"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500"/>
                                        <p:tgtEl>
                                          <p:spTgt spid="9"/>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down)">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ppt_w</p:attrName>
                                        </p:attrNameLst>
                                      </p:cBhvr>
                                      <p:tavLst>
                                        <p:tav tm="0">
                                          <p:val>
                                            <p:fltVal val="0"/>
                                          </p:val>
                                        </p:tav>
                                        <p:tav tm="100000">
                                          <p:val>
                                            <p:strVal val="#ppt_w"/>
                                          </p:val>
                                        </p:tav>
                                      </p:tavLst>
                                    </p:anim>
                                    <p:anim calcmode="lin" valueType="num">
                                      <p:cBhvr>
                                        <p:cTn id="32" dur="500" fill="hold"/>
                                        <p:tgtEl>
                                          <p:spTgt spid="62"/>
                                        </p:tgtEl>
                                        <p:attrNameLst>
                                          <p:attrName>ppt_h</p:attrName>
                                        </p:attrNameLst>
                                      </p:cBhvr>
                                      <p:tavLst>
                                        <p:tav tm="0">
                                          <p:val>
                                            <p:fltVal val="0"/>
                                          </p:val>
                                        </p:tav>
                                        <p:tav tm="100000">
                                          <p:val>
                                            <p:strVal val="#ppt_h"/>
                                          </p:val>
                                        </p:tav>
                                      </p:tavLst>
                                    </p:anim>
                                    <p:animEffect transition="in" filter="fade">
                                      <p:cBhvr>
                                        <p:cTn id="33" dur="500"/>
                                        <p:tgtEl>
                                          <p:spTgt spid="6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p:tgtEl>
                                          <p:spTgt spid="2"/>
                                        </p:tgtEl>
                                        <p:attrNameLst>
                                          <p:attrName>ppt_y</p:attrName>
                                        </p:attrNameLst>
                                      </p:cBhvr>
                                      <p:tavLst>
                                        <p:tav tm="0">
                                          <p:val>
                                            <p:strVal val="#ppt_y+#ppt_h*1.125000"/>
                                          </p:val>
                                        </p:tav>
                                        <p:tav tm="100000">
                                          <p:val>
                                            <p:strVal val="#ppt_y"/>
                                          </p:val>
                                        </p:tav>
                                      </p:tavLst>
                                    </p:anim>
                                    <p:animEffect transition="in" filter="wipe(up)">
                                      <p:cBhvr>
                                        <p:cTn id="44" dur="500"/>
                                        <p:tgtEl>
                                          <p:spTgt spid="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p:tgtEl>
                                          <p:spTgt spid="4"/>
                                        </p:tgtEl>
                                        <p:attrNameLst>
                                          <p:attrName>ppt_y</p:attrName>
                                        </p:attrNameLst>
                                      </p:cBhvr>
                                      <p:tavLst>
                                        <p:tav tm="0">
                                          <p:val>
                                            <p:strVal val="#ppt_y+#ppt_h*1.125000"/>
                                          </p:val>
                                        </p:tav>
                                        <p:tav tm="100000">
                                          <p:val>
                                            <p:strVal val="#ppt_y"/>
                                          </p:val>
                                        </p:tav>
                                      </p:tavLst>
                                    </p:anim>
                                    <p:animEffect transition="in" filter="wipe(up)">
                                      <p:cBhvr>
                                        <p:cTn id="48" dur="500"/>
                                        <p:tgtEl>
                                          <p:spTgt spid="4"/>
                                        </p:tgtEl>
                                      </p:cBhvr>
                                    </p:animEffect>
                                  </p:childTnLst>
                                </p:cTn>
                              </p:par>
                            </p:childTnLst>
                          </p:cTn>
                        </p:par>
                        <p:par>
                          <p:cTn id="49" fill="hold">
                            <p:stCondLst>
                              <p:cond delay="3500"/>
                            </p:stCondLst>
                            <p:childTnLst>
                              <p:par>
                                <p:cTn id="50" presetID="1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ppt_y</p:attrName>
                                        </p:attrNameLst>
                                      </p:cBhvr>
                                      <p:tavLst>
                                        <p:tav tm="0">
                                          <p:val>
                                            <p:strVal val="#ppt_y+#ppt_h*1.125000"/>
                                          </p:val>
                                        </p:tav>
                                        <p:tav tm="100000">
                                          <p:val>
                                            <p:strVal val="#ppt_y"/>
                                          </p:val>
                                        </p:tav>
                                      </p:tavLst>
                                    </p:anim>
                                    <p:animEffect transition="in" filter="wipe(up)">
                                      <p:cBhvr>
                                        <p:cTn id="53" dur="500"/>
                                        <p:tgtEl>
                                          <p:spTgt spid="11"/>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p:tgtEl>
                                          <p:spTgt spid="12"/>
                                        </p:tgtEl>
                                        <p:attrNameLst>
                                          <p:attrName>ppt_y</p:attrName>
                                        </p:attrNameLst>
                                      </p:cBhvr>
                                      <p:tavLst>
                                        <p:tav tm="0">
                                          <p:val>
                                            <p:strVal val="#ppt_y+#ppt_h*1.125000"/>
                                          </p:val>
                                        </p:tav>
                                        <p:tav tm="100000">
                                          <p:val>
                                            <p:strVal val="#ppt_y"/>
                                          </p:val>
                                        </p:tav>
                                      </p:tavLst>
                                    </p:anim>
                                    <p:animEffect transition="in" filter="wipe(up)">
                                      <p:cBhvr>
                                        <p:cTn id="57" dur="500"/>
                                        <p:tgtEl>
                                          <p:spTgt spid="12"/>
                                        </p:tgtEl>
                                      </p:cBhvr>
                                    </p:animEffect>
                                  </p:childTnLst>
                                </p:cTn>
                              </p:par>
                            </p:childTnLst>
                          </p:cTn>
                        </p:par>
                        <p:par>
                          <p:cTn id="58" fill="hold">
                            <p:stCondLst>
                              <p:cond delay="4000"/>
                            </p:stCondLst>
                            <p:childTnLst>
                              <p:par>
                                <p:cTn id="59" presetID="12" presetClass="entr" presetSubtype="4"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ppt_y</p:attrName>
                                        </p:attrNameLst>
                                      </p:cBhvr>
                                      <p:tavLst>
                                        <p:tav tm="0">
                                          <p:val>
                                            <p:strVal val="#ppt_y+#ppt_h*1.125000"/>
                                          </p:val>
                                        </p:tav>
                                        <p:tav tm="100000">
                                          <p:val>
                                            <p:strVal val="#ppt_y"/>
                                          </p:val>
                                        </p:tav>
                                      </p:tavLst>
                                    </p:anim>
                                    <p:animEffect transition="in" filter="wipe(up)">
                                      <p:cBhvr>
                                        <p:cTn id="62" dur="500"/>
                                        <p:tgtEl>
                                          <p:spTgt spid="1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p:tgtEl>
                                          <p:spTgt spid="14"/>
                                        </p:tgtEl>
                                        <p:attrNameLst>
                                          <p:attrName>ppt_y</p:attrName>
                                        </p:attrNameLst>
                                      </p:cBhvr>
                                      <p:tavLst>
                                        <p:tav tm="0">
                                          <p:val>
                                            <p:strVal val="#ppt_y+#ppt_h*1.125000"/>
                                          </p:val>
                                        </p:tav>
                                        <p:tav tm="100000">
                                          <p:val>
                                            <p:strVal val="#ppt_y"/>
                                          </p:val>
                                        </p:tav>
                                      </p:tavLst>
                                    </p:anim>
                                    <p:animEffect transition="in" filter="wipe(up)">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bldLvl="0" animBg="1"/>
      <p:bldP spid="10" grpId="0"/>
      <p:bldP spid="43" grpId="0" bldLvl="0" animBg="1"/>
      <p:bldP spid="62" grpId="0" bldLvl="0" animBg="1"/>
      <p:bldP spid="63" grpId="0" bldLvl="0" animBg="1"/>
      <p:bldP spid="2" grpId="0"/>
      <p:bldP spid="4"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4054316" y="2327910"/>
            <a:ext cx="2016727" cy="1542402"/>
          </a:xfrm>
          <a:custGeom>
            <a:avLst/>
            <a:gdLst>
              <a:gd name="T0" fmla="*/ 76 w 249"/>
              <a:gd name="T1" fmla="*/ 112 h 190"/>
              <a:gd name="T2" fmla="*/ 3 w 249"/>
              <a:gd name="T3" fmla="*/ 112 h 190"/>
              <a:gd name="T4" fmla="*/ 0 w 249"/>
              <a:gd name="T5" fmla="*/ 115 h 190"/>
              <a:gd name="T6" fmla="*/ 0 w 249"/>
              <a:gd name="T7" fmla="*/ 187 h 190"/>
              <a:gd name="T8" fmla="*/ 3 w 249"/>
              <a:gd name="T9" fmla="*/ 190 h 190"/>
              <a:gd name="T10" fmla="*/ 59 w 249"/>
              <a:gd name="T11" fmla="*/ 190 h 190"/>
              <a:gd name="T12" fmla="*/ 115 w 249"/>
              <a:gd name="T13" fmla="*/ 190 h 190"/>
              <a:gd name="T14" fmla="*/ 132 w 249"/>
              <a:gd name="T15" fmla="*/ 190 h 190"/>
              <a:gd name="T16" fmla="*/ 249 w 249"/>
              <a:gd name="T17" fmla="*/ 72 h 190"/>
              <a:gd name="T18" fmla="*/ 249 w 249"/>
              <a:gd name="T19" fmla="*/ 0 h 190"/>
              <a:gd name="T20" fmla="*/ 76 w 249"/>
              <a:gd name="T21" fmla="*/ 11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90">
                <a:moveTo>
                  <a:pt x="76" y="112"/>
                </a:moveTo>
                <a:cubicBezTo>
                  <a:pt x="3" y="112"/>
                  <a:pt x="3" y="112"/>
                  <a:pt x="3" y="112"/>
                </a:cubicBezTo>
                <a:cubicBezTo>
                  <a:pt x="2" y="112"/>
                  <a:pt x="0" y="113"/>
                  <a:pt x="0" y="115"/>
                </a:cubicBezTo>
                <a:cubicBezTo>
                  <a:pt x="0" y="187"/>
                  <a:pt x="0" y="187"/>
                  <a:pt x="0" y="187"/>
                </a:cubicBezTo>
                <a:cubicBezTo>
                  <a:pt x="0" y="189"/>
                  <a:pt x="2" y="190"/>
                  <a:pt x="3" y="190"/>
                </a:cubicBezTo>
                <a:cubicBezTo>
                  <a:pt x="59" y="190"/>
                  <a:pt x="59" y="190"/>
                  <a:pt x="59" y="190"/>
                </a:cubicBezTo>
                <a:cubicBezTo>
                  <a:pt x="115" y="190"/>
                  <a:pt x="115" y="190"/>
                  <a:pt x="115" y="190"/>
                </a:cubicBezTo>
                <a:cubicBezTo>
                  <a:pt x="132" y="190"/>
                  <a:pt x="132" y="190"/>
                  <a:pt x="132" y="190"/>
                </a:cubicBezTo>
                <a:cubicBezTo>
                  <a:pt x="132" y="125"/>
                  <a:pt x="184" y="72"/>
                  <a:pt x="249" y="72"/>
                </a:cubicBezTo>
                <a:cubicBezTo>
                  <a:pt x="249" y="0"/>
                  <a:pt x="249" y="0"/>
                  <a:pt x="249" y="0"/>
                </a:cubicBezTo>
                <a:cubicBezTo>
                  <a:pt x="172" y="0"/>
                  <a:pt x="106" y="46"/>
                  <a:pt x="76" y="112"/>
                </a:cubicBezTo>
                <a:close/>
              </a:path>
            </a:pathLst>
          </a:custGeom>
          <a:solidFill>
            <a:srgbClr val="FFC7DD"/>
          </a:solidFill>
          <a:ln>
            <a:noFill/>
          </a:ln>
        </p:spPr>
        <p:txBody>
          <a:bodyPr vert="horz" wrap="square" lIns="91440" tIns="45720" rIns="91440" bIns="45720" numCol="1" anchor="t" anchorCtr="0" compatLnSpc="1"/>
          <a:lstStyle/>
          <a:p>
            <a:endParaRPr lang="en-US"/>
          </a:p>
        </p:txBody>
      </p:sp>
      <p:sp>
        <p:nvSpPr>
          <p:cNvPr id="11" name="Freeform 8"/>
          <p:cNvSpPr/>
          <p:nvPr/>
        </p:nvSpPr>
        <p:spPr bwMode="auto">
          <a:xfrm>
            <a:off x="4054316" y="3918086"/>
            <a:ext cx="2016727" cy="1538991"/>
          </a:xfrm>
          <a:custGeom>
            <a:avLst/>
            <a:gdLst>
              <a:gd name="T0" fmla="*/ 132 w 249"/>
              <a:gd name="T1" fmla="*/ 0 h 190"/>
              <a:gd name="T2" fmla="*/ 115 w 249"/>
              <a:gd name="T3" fmla="*/ 0 h 190"/>
              <a:gd name="T4" fmla="*/ 59 w 249"/>
              <a:gd name="T5" fmla="*/ 0 h 190"/>
              <a:gd name="T6" fmla="*/ 3 w 249"/>
              <a:gd name="T7" fmla="*/ 0 h 190"/>
              <a:gd name="T8" fmla="*/ 0 w 249"/>
              <a:gd name="T9" fmla="*/ 3 h 190"/>
              <a:gd name="T10" fmla="*/ 0 w 249"/>
              <a:gd name="T11" fmla="*/ 75 h 190"/>
              <a:gd name="T12" fmla="*/ 3 w 249"/>
              <a:gd name="T13" fmla="*/ 78 h 190"/>
              <a:gd name="T14" fmla="*/ 76 w 249"/>
              <a:gd name="T15" fmla="*/ 78 h 190"/>
              <a:gd name="T16" fmla="*/ 249 w 249"/>
              <a:gd name="T17" fmla="*/ 190 h 190"/>
              <a:gd name="T18" fmla="*/ 249 w 249"/>
              <a:gd name="T19" fmla="*/ 117 h 190"/>
              <a:gd name="T20" fmla="*/ 132 w 249"/>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90">
                <a:moveTo>
                  <a:pt x="132" y="0"/>
                </a:moveTo>
                <a:cubicBezTo>
                  <a:pt x="115" y="0"/>
                  <a:pt x="115" y="0"/>
                  <a:pt x="115" y="0"/>
                </a:cubicBezTo>
                <a:cubicBezTo>
                  <a:pt x="59" y="0"/>
                  <a:pt x="59" y="0"/>
                  <a:pt x="59" y="0"/>
                </a:cubicBezTo>
                <a:cubicBezTo>
                  <a:pt x="3" y="0"/>
                  <a:pt x="3" y="0"/>
                  <a:pt x="3" y="0"/>
                </a:cubicBezTo>
                <a:cubicBezTo>
                  <a:pt x="2" y="0"/>
                  <a:pt x="0" y="1"/>
                  <a:pt x="0" y="3"/>
                </a:cubicBezTo>
                <a:cubicBezTo>
                  <a:pt x="0" y="75"/>
                  <a:pt x="0" y="75"/>
                  <a:pt x="0" y="75"/>
                </a:cubicBezTo>
                <a:cubicBezTo>
                  <a:pt x="0" y="76"/>
                  <a:pt x="2" y="78"/>
                  <a:pt x="3" y="78"/>
                </a:cubicBezTo>
                <a:cubicBezTo>
                  <a:pt x="76" y="78"/>
                  <a:pt x="76" y="78"/>
                  <a:pt x="76" y="78"/>
                </a:cubicBezTo>
                <a:cubicBezTo>
                  <a:pt x="106" y="144"/>
                  <a:pt x="172" y="190"/>
                  <a:pt x="249" y="190"/>
                </a:cubicBezTo>
                <a:cubicBezTo>
                  <a:pt x="249" y="117"/>
                  <a:pt x="249" y="117"/>
                  <a:pt x="249" y="117"/>
                </a:cubicBezTo>
                <a:cubicBezTo>
                  <a:pt x="184" y="117"/>
                  <a:pt x="132" y="64"/>
                  <a:pt x="132" y="0"/>
                </a:cubicBezTo>
                <a:close/>
              </a:path>
            </a:pathLst>
          </a:custGeom>
          <a:solidFill>
            <a:srgbClr val="61C0E2"/>
          </a:solidFill>
          <a:ln>
            <a:noFill/>
          </a:ln>
        </p:spPr>
        <p:txBody>
          <a:bodyPr vert="horz" wrap="square" lIns="91440" tIns="45720" rIns="91440" bIns="45720" numCol="1" anchor="t" anchorCtr="0" compatLnSpc="1"/>
          <a:lstStyle/>
          <a:p>
            <a:endParaRPr lang="en-US"/>
          </a:p>
        </p:txBody>
      </p:sp>
      <p:sp>
        <p:nvSpPr>
          <p:cNvPr id="12" name="Freeform 9"/>
          <p:cNvSpPr/>
          <p:nvPr/>
        </p:nvSpPr>
        <p:spPr bwMode="auto">
          <a:xfrm>
            <a:off x="6118816" y="2327910"/>
            <a:ext cx="2020138" cy="1542402"/>
          </a:xfrm>
          <a:custGeom>
            <a:avLst/>
            <a:gdLst>
              <a:gd name="T0" fmla="*/ 246 w 249"/>
              <a:gd name="T1" fmla="*/ 112 h 190"/>
              <a:gd name="T2" fmla="*/ 173 w 249"/>
              <a:gd name="T3" fmla="*/ 112 h 190"/>
              <a:gd name="T4" fmla="*/ 0 w 249"/>
              <a:gd name="T5" fmla="*/ 0 h 190"/>
              <a:gd name="T6" fmla="*/ 0 w 249"/>
              <a:gd name="T7" fmla="*/ 72 h 190"/>
              <a:gd name="T8" fmla="*/ 117 w 249"/>
              <a:gd name="T9" fmla="*/ 190 h 190"/>
              <a:gd name="T10" fmla="*/ 134 w 249"/>
              <a:gd name="T11" fmla="*/ 190 h 190"/>
              <a:gd name="T12" fmla="*/ 190 w 249"/>
              <a:gd name="T13" fmla="*/ 190 h 190"/>
              <a:gd name="T14" fmla="*/ 246 w 249"/>
              <a:gd name="T15" fmla="*/ 190 h 190"/>
              <a:gd name="T16" fmla="*/ 249 w 249"/>
              <a:gd name="T17" fmla="*/ 187 h 190"/>
              <a:gd name="T18" fmla="*/ 249 w 249"/>
              <a:gd name="T19" fmla="*/ 115 h 190"/>
              <a:gd name="T20" fmla="*/ 246 w 249"/>
              <a:gd name="T21" fmla="*/ 11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90">
                <a:moveTo>
                  <a:pt x="246" y="112"/>
                </a:moveTo>
                <a:cubicBezTo>
                  <a:pt x="173" y="112"/>
                  <a:pt x="173" y="112"/>
                  <a:pt x="173" y="112"/>
                </a:cubicBezTo>
                <a:cubicBezTo>
                  <a:pt x="143" y="46"/>
                  <a:pt x="77" y="0"/>
                  <a:pt x="0" y="0"/>
                </a:cubicBezTo>
                <a:cubicBezTo>
                  <a:pt x="0" y="72"/>
                  <a:pt x="0" y="72"/>
                  <a:pt x="0" y="72"/>
                </a:cubicBezTo>
                <a:cubicBezTo>
                  <a:pt x="65" y="72"/>
                  <a:pt x="117" y="125"/>
                  <a:pt x="117" y="190"/>
                </a:cubicBezTo>
                <a:cubicBezTo>
                  <a:pt x="134" y="190"/>
                  <a:pt x="134" y="190"/>
                  <a:pt x="134" y="190"/>
                </a:cubicBezTo>
                <a:cubicBezTo>
                  <a:pt x="190" y="190"/>
                  <a:pt x="190" y="190"/>
                  <a:pt x="190" y="190"/>
                </a:cubicBezTo>
                <a:cubicBezTo>
                  <a:pt x="246" y="190"/>
                  <a:pt x="246" y="190"/>
                  <a:pt x="246" y="190"/>
                </a:cubicBezTo>
                <a:cubicBezTo>
                  <a:pt x="247" y="190"/>
                  <a:pt x="249" y="189"/>
                  <a:pt x="249" y="187"/>
                </a:cubicBezTo>
                <a:cubicBezTo>
                  <a:pt x="249" y="115"/>
                  <a:pt x="249" y="115"/>
                  <a:pt x="249" y="115"/>
                </a:cubicBezTo>
                <a:cubicBezTo>
                  <a:pt x="249" y="113"/>
                  <a:pt x="247" y="112"/>
                  <a:pt x="246" y="112"/>
                </a:cubicBezTo>
                <a:close/>
              </a:path>
            </a:pathLst>
          </a:custGeom>
          <a:solidFill>
            <a:srgbClr val="61C0E2"/>
          </a:solidFill>
          <a:ln>
            <a:noFill/>
          </a:ln>
        </p:spPr>
        <p:txBody>
          <a:bodyPr vert="horz" wrap="square" lIns="91440" tIns="45720" rIns="91440" bIns="45720" numCol="1" anchor="t" anchorCtr="0" compatLnSpc="1"/>
          <a:lstStyle/>
          <a:p>
            <a:endParaRPr lang="en-US"/>
          </a:p>
        </p:txBody>
      </p:sp>
      <p:sp>
        <p:nvSpPr>
          <p:cNvPr id="13" name="Freeform 10"/>
          <p:cNvSpPr/>
          <p:nvPr/>
        </p:nvSpPr>
        <p:spPr bwMode="auto">
          <a:xfrm>
            <a:off x="6118816" y="3918086"/>
            <a:ext cx="2020138" cy="1538991"/>
          </a:xfrm>
          <a:custGeom>
            <a:avLst/>
            <a:gdLst>
              <a:gd name="T0" fmla="*/ 246 w 249"/>
              <a:gd name="T1" fmla="*/ 0 h 190"/>
              <a:gd name="T2" fmla="*/ 190 w 249"/>
              <a:gd name="T3" fmla="*/ 0 h 190"/>
              <a:gd name="T4" fmla="*/ 134 w 249"/>
              <a:gd name="T5" fmla="*/ 0 h 190"/>
              <a:gd name="T6" fmla="*/ 117 w 249"/>
              <a:gd name="T7" fmla="*/ 0 h 190"/>
              <a:gd name="T8" fmla="*/ 0 w 249"/>
              <a:gd name="T9" fmla="*/ 117 h 190"/>
              <a:gd name="T10" fmla="*/ 0 w 249"/>
              <a:gd name="T11" fmla="*/ 190 h 190"/>
              <a:gd name="T12" fmla="*/ 173 w 249"/>
              <a:gd name="T13" fmla="*/ 78 h 190"/>
              <a:gd name="T14" fmla="*/ 246 w 249"/>
              <a:gd name="T15" fmla="*/ 78 h 190"/>
              <a:gd name="T16" fmla="*/ 249 w 249"/>
              <a:gd name="T17" fmla="*/ 75 h 190"/>
              <a:gd name="T18" fmla="*/ 249 w 249"/>
              <a:gd name="T19" fmla="*/ 3 h 190"/>
              <a:gd name="T20" fmla="*/ 246 w 249"/>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90">
                <a:moveTo>
                  <a:pt x="246" y="0"/>
                </a:moveTo>
                <a:cubicBezTo>
                  <a:pt x="190" y="0"/>
                  <a:pt x="190" y="0"/>
                  <a:pt x="190" y="0"/>
                </a:cubicBezTo>
                <a:cubicBezTo>
                  <a:pt x="134" y="0"/>
                  <a:pt x="134" y="0"/>
                  <a:pt x="134" y="0"/>
                </a:cubicBezTo>
                <a:cubicBezTo>
                  <a:pt x="117" y="0"/>
                  <a:pt x="117" y="0"/>
                  <a:pt x="117" y="0"/>
                </a:cubicBezTo>
                <a:cubicBezTo>
                  <a:pt x="117" y="64"/>
                  <a:pt x="65" y="117"/>
                  <a:pt x="0" y="117"/>
                </a:cubicBezTo>
                <a:cubicBezTo>
                  <a:pt x="0" y="190"/>
                  <a:pt x="0" y="190"/>
                  <a:pt x="0" y="190"/>
                </a:cubicBezTo>
                <a:cubicBezTo>
                  <a:pt x="77" y="190"/>
                  <a:pt x="143" y="144"/>
                  <a:pt x="173" y="78"/>
                </a:cubicBezTo>
                <a:cubicBezTo>
                  <a:pt x="246" y="78"/>
                  <a:pt x="246" y="78"/>
                  <a:pt x="246" y="78"/>
                </a:cubicBezTo>
                <a:cubicBezTo>
                  <a:pt x="247" y="78"/>
                  <a:pt x="249" y="76"/>
                  <a:pt x="249" y="75"/>
                </a:cubicBezTo>
                <a:cubicBezTo>
                  <a:pt x="249" y="3"/>
                  <a:pt x="249" y="3"/>
                  <a:pt x="249" y="3"/>
                </a:cubicBezTo>
                <a:cubicBezTo>
                  <a:pt x="249" y="1"/>
                  <a:pt x="247" y="0"/>
                  <a:pt x="246" y="0"/>
                </a:cubicBezTo>
                <a:close/>
              </a:path>
            </a:pathLst>
          </a:custGeom>
          <a:solidFill>
            <a:srgbClr val="FFC7DD"/>
          </a:solidFill>
          <a:ln>
            <a:noFill/>
          </a:ln>
        </p:spPr>
        <p:txBody>
          <a:bodyPr vert="horz" wrap="square" lIns="91440" tIns="45720" rIns="91440" bIns="45720" numCol="1" anchor="t" anchorCtr="0" compatLnSpc="1"/>
          <a:lstStyle/>
          <a:p>
            <a:endParaRPr lang="en-US"/>
          </a:p>
        </p:txBody>
      </p:sp>
      <p:sp>
        <p:nvSpPr>
          <p:cNvPr id="15" name="文本框 14"/>
          <p:cNvSpPr txBox="1"/>
          <p:nvPr/>
        </p:nvSpPr>
        <p:spPr>
          <a:xfrm>
            <a:off x="7077075" y="3286760"/>
            <a:ext cx="1009015" cy="583565"/>
          </a:xfrm>
          <a:prstGeom prst="rect">
            <a:avLst/>
          </a:prstGeom>
          <a:noFill/>
        </p:spPr>
        <p:txBody>
          <a:bodyPr wrap="square" rtlCol="0">
            <a:spAutoFit/>
          </a:bodyPr>
          <a:lstStyle/>
          <a:p>
            <a:pPr algn="ctr"/>
            <a:r>
              <a:rPr lang="zh-CN" altLang="en-US" sz="1600" b="1">
                <a:solidFill>
                  <a:schemeClr val="bg1"/>
                </a:solidFill>
                <a:latin typeface="微软雅黑" charset="-122"/>
                <a:ea typeface="微软雅黑" charset="-122"/>
              </a:rPr>
              <a:t>单击此处输入标题</a:t>
            </a:r>
          </a:p>
        </p:txBody>
      </p:sp>
      <p:sp>
        <p:nvSpPr>
          <p:cNvPr id="16" name="文本框 15"/>
          <p:cNvSpPr txBox="1"/>
          <p:nvPr/>
        </p:nvSpPr>
        <p:spPr>
          <a:xfrm>
            <a:off x="7144385" y="3917950"/>
            <a:ext cx="1009015" cy="583565"/>
          </a:xfrm>
          <a:prstGeom prst="rect">
            <a:avLst/>
          </a:prstGeom>
          <a:noFill/>
        </p:spPr>
        <p:txBody>
          <a:bodyPr wrap="square" rtlCol="0">
            <a:spAutoFit/>
          </a:bodyPr>
          <a:lstStyle/>
          <a:p>
            <a:pPr algn="ctr"/>
            <a:r>
              <a:rPr lang="zh-CN" altLang="en-US" sz="1600" b="1">
                <a:solidFill>
                  <a:schemeClr val="bg1"/>
                </a:solidFill>
                <a:latin typeface="微软雅黑" charset="-122"/>
                <a:ea typeface="微软雅黑" charset="-122"/>
              </a:rPr>
              <a:t>单击此处输入标题</a:t>
            </a:r>
          </a:p>
        </p:txBody>
      </p:sp>
      <p:sp>
        <p:nvSpPr>
          <p:cNvPr id="17" name="文本框 16"/>
          <p:cNvSpPr txBox="1"/>
          <p:nvPr/>
        </p:nvSpPr>
        <p:spPr>
          <a:xfrm>
            <a:off x="4102100" y="3286760"/>
            <a:ext cx="1009015" cy="583565"/>
          </a:xfrm>
          <a:prstGeom prst="rect">
            <a:avLst/>
          </a:prstGeom>
          <a:noFill/>
        </p:spPr>
        <p:txBody>
          <a:bodyPr wrap="square" rtlCol="0">
            <a:spAutoFit/>
          </a:bodyPr>
          <a:lstStyle/>
          <a:p>
            <a:pPr algn="ctr"/>
            <a:r>
              <a:rPr lang="zh-CN" altLang="en-US" sz="1600" b="1">
                <a:solidFill>
                  <a:schemeClr val="bg1"/>
                </a:solidFill>
                <a:latin typeface="微软雅黑" charset="-122"/>
                <a:ea typeface="微软雅黑" charset="-122"/>
              </a:rPr>
              <a:t>单击此处输入标题</a:t>
            </a:r>
          </a:p>
        </p:txBody>
      </p:sp>
      <p:sp>
        <p:nvSpPr>
          <p:cNvPr id="18" name="文本框 17"/>
          <p:cNvSpPr txBox="1"/>
          <p:nvPr/>
        </p:nvSpPr>
        <p:spPr>
          <a:xfrm>
            <a:off x="4102100" y="3917950"/>
            <a:ext cx="1009015" cy="583565"/>
          </a:xfrm>
          <a:prstGeom prst="rect">
            <a:avLst/>
          </a:prstGeom>
          <a:noFill/>
        </p:spPr>
        <p:txBody>
          <a:bodyPr wrap="square" rtlCol="0">
            <a:spAutoFit/>
          </a:bodyPr>
          <a:lstStyle/>
          <a:p>
            <a:pPr algn="ctr"/>
            <a:r>
              <a:rPr lang="zh-CN" altLang="en-US" sz="1600" b="1">
                <a:solidFill>
                  <a:schemeClr val="bg1"/>
                </a:solidFill>
                <a:latin typeface="微软雅黑" charset="-122"/>
                <a:ea typeface="微软雅黑" charset="-122"/>
              </a:rPr>
              <a:t>单击此处输入标题</a:t>
            </a:r>
          </a:p>
        </p:txBody>
      </p:sp>
      <p:sp>
        <p:nvSpPr>
          <p:cNvPr id="19" name="齿轮"/>
          <p:cNvSpPr/>
          <p:nvPr/>
        </p:nvSpPr>
        <p:spPr bwMode="auto">
          <a:xfrm>
            <a:off x="5466715" y="3512820"/>
            <a:ext cx="1236345" cy="75120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61C0E2"/>
          </a:solidFill>
          <a:ln>
            <a:noFill/>
          </a:ln>
          <a:extLst>
            <a:ext uri="{91240B29-F687-4F45-9708-019B960494DF}">
              <a14:hiddenLine xmlns:a14="http://schemas.microsoft.com/office/drawing/2010/main" w="38100">
                <a:solidFill>
                  <a:srgbClr val="000000"/>
                </a:solidFill>
                <a:prstDash val="solid"/>
                <a:round/>
              </a14:hiddenLine>
            </a:ext>
          </a:ex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sp>
        <p:nvSpPr>
          <p:cNvPr id="62" name="矩形 61"/>
          <p:cNvSpPr/>
          <p:nvPr/>
        </p:nvSpPr>
        <p:spPr>
          <a:xfrm>
            <a:off x="8363585" y="2638425"/>
            <a:ext cx="2768600" cy="922020"/>
          </a:xfrm>
          <a:prstGeom prst="rect">
            <a:avLst/>
          </a:prstGeom>
        </p:spPr>
        <p:txBody>
          <a:bodyPr wrap="square">
            <a:spAutoFit/>
          </a:bodyPr>
          <a:lstStyle/>
          <a:p>
            <a:pPr lvl="0"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20" name="矩形 19"/>
          <p:cNvSpPr/>
          <p:nvPr/>
        </p:nvSpPr>
        <p:spPr>
          <a:xfrm>
            <a:off x="8363585" y="4226560"/>
            <a:ext cx="2768600" cy="922020"/>
          </a:xfrm>
          <a:prstGeom prst="rect">
            <a:avLst/>
          </a:prstGeom>
        </p:spPr>
        <p:txBody>
          <a:bodyPr wrap="square">
            <a:spAutoFit/>
          </a:bodyPr>
          <a:lstStyle/>
          <a:p>
            <a:pPr lvl="0"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21" name="矩形 20"/>
          <p:cNvSpPr/>
          <p:nvPr/>
        </p:nvSpPr>
        <p:spPr>
          <a:xfrm>
            <a:off x="901065" y="2638425"/>
            <a:ext cx="2768600" cy="922020"/>
          </a:xfrm>
          <a:prstGeom prst="rect">
            <a:avLst/>
          </a:prstGeom>
        </p:spPr>
        <p:txBody>
          <a:bodyPr wrap="square">
            <a:spAutoFit/>
          </a:bodyPr>
          <a:lstStyle/>
          <a:p>
            <a:pPr lvl="0"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22" name="矩形 21"/>
          <p:cNvSpPr/>
          <p:nvPr/>
        </p:nvSpPr>
        <p:spPr>
          <a:xfrm>
            <a:off x="997585" y="4226560"/>
            <a:ext cx="2768600" cy="922020"/>
          </a:xfrm>
          <a:prstGeom prst="rect">
            <a:avLst/>
          </a:prstGeom>
        </p:spPr>
        <p:txBody>
          <a:bodyPr wrap="square">
            <a:spAutoFit/>
          </a:bodyPr>
          <a:lstStyle/>
          <a:p>
            <a:pPr lvl="0"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4" name="矩形 3"/>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762500" y="-222885"/>
            <a:ext cx="347980" cy="868680"/>
            <a:chOff x="3326" y="2760"/>
            <a:chExt cx="548" cy="1368"/>
          </a:xfrm>
        </p:grpSpPr>
        <p:sp>
          <p:nvSpPr>
            <p:cNvPr id="23" name="椭圆 2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25" name="组合 24"/>
          <p:cNvGrpSpPr/>
          <p:nvPr/>
        </p:nvGrpSpPr>
        <p:grpSpPr>
          <a:xfrm>
            <a:off x="7077075" y="-222885"/>
            <a:ext cx="347980" cy="868680"/>
            <a:chOff x="3326" y="2760"/>
            <a:chExt cx="548" cy="1368"/>
          </a:xfrm>
        </p:grpSpPr>
        <p:sp>
          <p:nvSpPr>
            <p:cNvPr id="26" name="椭圆 25"/>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8" name="文本框 27"/>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1500"/>
                            </p:stCondLst>
                            <p:childTnLst>
                              <p:par>
                                <p:cTn id="45" presetID="12" presetClass="entr" presetSubtype="4"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p:tgtEl>
                                          <p:spTgt spid="62"/>
                                        </p:tgtEl>
                                        <p:attrNameLst>
                                          <p:attrName>ppt_y</p:attrName>
                                        </p:attrNameLst>
                                      </p:cBhvr>
                                      <p:tavLst>
                                        <p:tav tm="0">
                                          <p:val>
                                            <p:strVal val="#ppt_y+#ppt_h*1.125000"/>
                                          </p:val>
                                        </p:tav>
                                        <p:tav tm="100000">
                                          <p:val>
                                            <p:strVal val="#ppt_y"/>
                                          </p:val>
                                        </p:tav>
                                      </p:tavLst>
                                    </p:anim>
                                    <p:animEffect transition="in" filter="wipe(up)">
                                      <p:cBhvr>
                                        <p:cTn id="48" dur="500"/>
                                        <p:tgtEl>
                                          <p:spTgt spid="62"/>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ppt_y</p:attrName>
                                        </p:attrNameLst>
                                      </p:cBhvr>
                                      <p:tavLst>
                                        <p:tav tm="0">
                                          <p:val>
                                            <p:strVal val="#ppt_y+#ppt_h*1.125000"/>
                                          </p:val>
                                        </p:tav>
                                        <p:tav tm="100000">
                                          <p:val>
                                            <p:strVal val="#ppt_y"/>
                                          </p:val>
                                        </p:tav>
                                      </p:tavLst>
                                    </p:anim>
                                    <p:animEffect transition="in" filter="wipe(up)">
                                      <p:cBhvr>
                                        <p:cTn id="52" dur="500"/>
                                        <p:tgtEl>
                                          <p:spTgt spid="2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p:tgtEl>
                                          <p:spTgt spid="21"/>
                                        </p:tgtEl>
                                        <p:attrNameLst>
                                          <p:attrName>ppt_y</p:attrName>
                                        </p:attrNameLst>
                                      </p:cBhvr>
                                      <p:tavLst>
                                        <p:tav tm="0">
                                          <p:val>
                                            <p:strVal val="#ppt_y+#ppt_h*1.125000"/>
                                          </p:val>
                                        </p:tav>
                                        <p:tav tm="100000">
                                          <p:val>
                                            <p:strVal val="#ppt_y"/>
                                          </p:val>
                                        </p:tav>
                                      </p:tavLst>
                                    </p:anim>
                                    <p:animEffect transition="in" filter="wipe(up)">
                                      <p:cBhvr>
                                        <p:cTn id="56" dur="500"/>
                                        <p:tgtEl>
                                          <p:spTgt spid="21"/>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p:tgtEl>
                                          <p:spTgt spid="22"/>
                                        </p:tgtEl>
                                        <p:attrNameLst>
                                          <p:attrName>ppt_y</p:attrName>
                                        </p:attrNameLst>
                                      </p:cBhvr>
                                      <p:tavLst>
                                        <p:tav tm="0">
                                          <p:val>
                                            <p:strVal val="#ppt_y+#ppt_h*1.125000"/>
                                          </p:val>
                                        </p:tav>
                                        <p:tav tm="100000">
                                          <p:val>
                                            <p:strVal val="#ppt_y"/>
                                          </p:val>
                                        </p:tav>
                                      </p:tavLst>
                                    </p:anim>
                                    <p:animEffect transition="in" filter="wipe(up)">
                                      <p:cBhvr>
                                        <p:cTn id="60" dur="500"/>
                                        <p:tgtEl>
                                          <p:spTgt spid="22"/>
                                        </p:tgtEl>
                                      </p:cBhvr>
                                    </p:animEffect>
                                  </p:childTnLst>
                                </p:cTn>
                              </p:par>
                            </p:childTnLst>
                          </p:cTn>
                        </p:par>
                        <p:par>
                          <p:cTn id="61" fill="hold">
                            <p:stCondLst>
                              <p:cond delay="2000"/>
                            </p:stCondLst>
                            <p:childTnLst>
                              <p:par>
                                <p:cTn id="62" presetID="12" presetClass="entr" presetSubtype="1"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p:tgtEl>
                                          <p:spTgt spid="25"/>
                                        </p:tgtEl>
                                        <p:attrNameLst>
                                          <p:attrName>ppt_y</p:attrName>
                                        </p:attrNameLst>
                                      </p:cBhvr>
                                      <p:tavLst>
                                        <p:tav tm="0">
                                          <p:val>
                                            <p:strVal val="#ppt_y-#ppt_h*1.125000"/>
                                          </p:val>
                                        </p:tav>
                                        <p:tav tm="100000">
                                          <p:val>
                                            <p:strVal val="#ppt_y"/>
                                          </p:val>
                                        </p:tav>
                                      </p:tavLst>
                                    </p:anim>
                                    <p:animEffect transition="in" filter="wipe(down)">
                                      <p:cBhvr>
                                        <p:cTn id="65" dur="500"/>
                                        <p:tgtEl>
                                          <p:spTgt spid="25"/>
                                        </p:tgtEl>
                                      </p:cBhvr>
                                    </p:animEffect>
                                  </p:childTnLst>
                                </p:cTn>
                              </p:par>
                              <p:par>
                                <p:cTn id="66" presetID="12" presetClass="entr" presetSubtype="1"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p:tgtEl>
                                          <p:spTgt spid="14"/>
                                        </p:tgtEl>
                                        <p:attrNameLst>
                                          <p:attrName>ppt_y</p:attrName>
                                        </p:attrNameLst>
                                      </p:cBhvr>
                                      <p:tavLst>
                                        <p:tav tm="0">
                                          <p:val>
                                            <p:strVal val="#ppt_y-#ppt_h*1.125000"/>
                                          </p:val>
                                        </p:tav>
                                        <p:tav tm="100000">
                                          <p:val>
                                            <p:strVal val="#ppt_y"/>
                                          </p:val>
                                        </p:tav>
                                      </p:tavLst>
                                    </p:anim>
                                    <p:animEffect transition="in" filter="wipe(down)">
                                      <p:cBhvr>
                                        <p:cTn id="69" dur="500"/>
                                        <p:tgtEl>
                                          <p:spTgt spid="14"/>
                                        </p:tgtEl>
                                      </p:cBhvr>
                                    </p:animEffect>
                                  </p:childTnLst>
                                </p:cTn>
                              </p:par>
                            </p:childTnLst>
                          </p:cTn>
                        </p:par>
                        <p:par>
                          <p:cTn id="70" fill="hold">
                            <p:stCondLst>
                              <p:cond delay="2500"/>
                            </p:stCondLst>
                            <p:childTnLst>
                              <p:par>
                                <p:cTn id="71" presetID="20" presetClass="entr" presetSubtype="0" fill="hold" grpId="1"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edge">
                                      <p:cBhvr>
                                        <p:cTn id="73" dur="500"/>
                                        <p:tgtEl>
                                          <p:spTgt spid="4"/>
                                        </p:tgtEl>
                                      </p:cBhvr>
                                    </p:animEffect>
                                  </p:childTnLst>
                                </p:cTn>
                              </p:par>
                            </p:childTnLst>
                          </p:cTn>
                        </p:par>
                        <p:par>
                          <p:cTn id="74" fill="hold">
                            <p:stCondLst>
                              <p:cond delay="3000"/>
                            </p:stCondLst>
                            <p:childTnLst>
                              <p:par>
                                <p:cTn id="75" presetID="12" presetClass="entr" presetSubtype="1"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p:tgtEl>
                                          <p:spTgt spid="28"/>
                                        </p:tgtEl>
                                        <p:attrNameLst>
                                          <p:attrName>ppt_y</p:attrName>
                                        </p:attrNameLst>
                                      </p:cBhvr>
                                      <p:tavLst>
                                        <p:tav tm="0">
                                          <p:val>
                                            <p:strVal val="#ppt_y-#ppt_h*1.125000"/>
                                          </p:val>
                                        </p:tav>
                                        <p:tav tm="100000">
                                          <p:val>
                                            <p:strVal val="#ppt_y"/>
                                          </p:val>
                                        </p:tav>
                                      </p:tavLst>
                                    </p:anim>
                                    <p:animEffect transition="in" filter="wipe(down)">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animBg="1"/>
      <p:bldP spid="12" grpId="0" animBg="1"/>
      <p:bldP spid="13" grpId="0" bldLvl="0" animBg="1"/>
      <p:bldP spid="15" grpId="0"/>
      <p:bldP spid="16" grpId="0"/>
      <p:bldP spid="17" grpId="0"/>
      <p:bldP spid="18" grpId="0"/>
      <p:bldP spid="19" grpId="0" animBg="1"/>
      <p:bldP spid="62" grpId="0"/>
      <p:bldP spid="20" grpId="0"/>
      <p:bldP spid="21" grpId="0"/>
      <p:bldP spid="22" grpId="0"/>
      <p:bldP spid="4" grpId="0" animBg="1"/>
      <p:bldP spid="4" grpId="1" bldLvl="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115695" y="1715135"/>
            <a:ext cx="2280920" cy="225552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1" name="Rectangle 2"/>
          <p:cNvSpPr/>
          <p:nvPr/>
        </p:nvSpPr>
        <p:spPr>
          <a:xfrm>
            <a:off x="3682365" y="1715135"/>
            <a:ext cx="2280285" cy="225552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2" name="Rectangle 3"/>
          <p:cNvSpPr/>
          <p:nvPr/>
        </p:nvSpPr>
        <p:spPr>
          <a:xfrm>
            <a:off x="6248400" y="1715135"/>
            <a:ext cx="2280285" cy="225552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3" name="Rectangle 4"/>
          <p:cNvSpPr/>
          <p:nvPr/>
        </p:nvSpPr>
        <p:spPr>
          <a:xfrm>
            <a:off x="8814435" y="1715135"/>
            <a:ext cx="2280920" cy="225552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47" name="矩形 46"/>
          <p:cNvSpPr/>
          <p:nvPr/>
        </p:nvSpPr>
        <p:spPr>
          <a:xfrm>
            <a:off x="1334135" y="413194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48" name="矩形 47"/>
          <p:cNvSpPr/>
          <p:nvPr/>
        </p:nvSpPr>
        <p:spPr>
          <a:xfrm>
            <a:off x="1115695" y="447040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49" name="矩形 48"/>
          <p:cNvSpPr/>
          <p:nvPr/>
        </p:nvSpPr>
        <p:spPr>
          <a:xfrm>
            <a:off x="3900170" y="413194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50" name="矩形 49"/>
          <p:cNvSpPr/>
          <p:nvPr/>
        </p:nvSpPr>
        <p:spPr>
          <a:xfrm>
            <a:off x="3681730" y="447040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52" name="矩形 51"/>
          <p:cNvSpPr/>
          <p:nvPr/>
        </p:nvSpPr>
        <p:spPr>
          <a:xfrm>
            <a:off x="6466205" y="413194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53" name="矩形 52"/>
          <p:cNvSpPr/>
          <p:nvPr/>
        </p:nvSpPr>
        <p:spPr>
          <a:xfrm>
            <a:off x="6247765" y="447040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54" name="矩形 53"/>
          <p:cNvSpPr/>
          <p:nvPr/>
        </p:nvSpPr>
        <p:spPr>
          <a:xfrm>
            <a:off x="9032875" y="413194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56" name="矩形 55"/>
          <p:cNvSpPr/>
          <p:nvPr/>
        </p:nvSpPr>
        <p:spPr>
          <a:xfrm>
            <a:off x="8814435" y="447040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762500" y="-222885"/>
            <a:ext cx="347980" cy="868680"/>
            <a:chOff x="3326" y="2760"/>
            <a:chExt cx="548" cy="1368"/>
          </a:xfrm>
        </p:grpSpPr>
        <p:sp>
          <p:nvSpPr>
            <p:cNvPr id="15" name="椭圆 14"/>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17" name="组合 16"/>
          <p:cNvGrpSpPr/>
          <p:nvPr/>
        </p:nvGrpSpPr>
        <p:grpSpPr>
          <a:xfrm>
            <a:off x="7077075" y="-222885"/>
            <a:ext cx="347980" cy="868680"/>
            <a:chOff x="3326" y="2760"/>
            <a:chExt cx="548" cy="1368"/>
          </a:xfrm>
        </p:grpSpPr>
        <p:sp>
          <p:nvSpPr>
            <p:cNvPr id="18" name="椭圆 17"/>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0" name="文本框 19"/>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p:tgtEl>
                                          <p:spTgt spid="47"/>
                                        </p:tgtEl>
                                        <p:attrNameLst>
                                          <p:attrName>ppt_y</p:attrName>
                                        </p:attrNameLst>
                                      </p:cBhvr>
                                      <p:tavLst>
                                        <p:tav tm="0">
                                          <p:val>
                                            <p:strVal val="#ppt_y+#ppt_h*1.125000"/>
                                          </p:val>
                                        </p:tav>
                                        <p:tav tm="100000">
                                          <p:val>
                                            <p:strVal val="#ppt_y"/>
                                          </p:val>
                                        </p:tav>
                                      </p:tavLst>
                                    </p:anim>
                                    <p:animEffect transition="in" filter="wipe(up)">
                                      <p:cBhvr>
                                        <p:cTn id="14" dur="500"/>
                                        <p:tgtEl>
                                          <p:spTgt spid="47"/>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p:tgtEl>
                                          <p:spTgt spid="49"/>
                                        </p:tgtEl>
                                        <p:attrNameLst>
                                          <p:attrName>ppt_y</p:attrName>
                                        </p:attrNameLst>
                                      </p:cBhvr>
                                      <p:tavLst>
                                        <p:tav tm="0">
                                          <p:val>
                                            <p:strVal val="#ppt_y+#ppt_h*1.125000"/>
                                          </p:val>
                                        </p:tav>
                                        <p:tav tm="100000">
                                          <p:val>
                                            <p:strVal val="#ppt_y"/>
                                          </p:val>
                                        </p:tav>
                                      </p:tavLst>
                                    </p:anim>
                                    <p:animEffect transition="in" filter="wipe(up)">
                                      <p:cBhvr>
                                        <p:cTn id="29" dur="500"/>
                                        <p:tgtEl>
                                          <p:spTgt spid="49"/>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p:tgtEl>
                                          <p:spTgt spid="50"/>
                                        </p:tgtEl>
                                        <p:attrNameLst>
                                          <p:attrName>ppt_y</p:attrName>
                                        </p:attrNameLst>
                                      </p:cBhvr>
                                      <p:tavLst>
                                        <p:tav tm="0">
                                          <p:val>
                                            <p:strVal val="#ppt_y+#ppt_h*1.125000"/>
                                          </p:val>
                                        </p:tav>
                                        <p:tav tm="100000">
                                          <p:val>
                                            <p:strVal val="#ppt_y"/>
                                          </p:val>
                                        </p:tav>
                                      </p:tavLst>
                                    </p:anim>
                                    <p:animEffect transition="in" filter="wipe(up)">
                                      <p:cBhvr>
                                        <p:cTn id="33" dur="500"/>
                                        <p:tgtEl>
                                          <p:spTgt spid="50"/>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p:tgtEl>
                                          <p:spTgt spid="52"/>
                                        </p:tgtEl>
                                        <p:attrNameLst>
                                          <p:attrName>ppt_y</p:attrName>
                                        </p:attrNameLst>
                                      </p:cBhvr>
                                      <p:tavLst>
                                        <p:tav tm="0">
                                          <p:val>
                                            <p:strVal val="#ppt_y+#ppt_h*1.125000"/>
                                          </p:val>
                                        </p:tav>
                                        <p:tav tm="100000">
                                          <p:val>
                                            <p:strVal val="#ppt_y"/>
                                          </p:val>
                                        </p:tav>
                                      </p:tavLst>
                                    </p:anim>
                                    <p:animEffect transition="in" filter="wipe(up)">
                                      <p:cBhvr>
                                        <p:cTn id="44" dur="500"/>
                                        <p:tgtEl>
                                          <p:spTgt spid="5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p:tgtEl>
                                          <p:spTgt spid="53"/>
                                        </p:tgtEl>
                                        <p:attrNameLst>
                                          <p:attrName>ppt_y</p:attrName>
                                        </p:attrNameLst>
                                      </p:cBhvr>
                                      <p:tavLst>
                                        <p:tav tm="0">
                                          <p:val>
                                            <p:strVal val="#ppt_y+#ppt_h*1.125000"/>
                                          </p:val>
                                        </p:tav>
                                        <p:tav tm="100000">
                                          <p:val>
                                            <p:strVal val="#ppt_y"/>
                                          </p:val>
                                        </p:tav>
                                      </p:tavLst>
                                    </p:anim>
                                    <p:animEffect transition="in" filter="wipe(up)">
                                      <p:cBhvr>
                                        <p:cTn id="48" dur="500"/>
                                        <p:tgtEl>
                                          <p:spTgt spid="53"/>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3500"/>
                            </p:stCondLst>
                            <p:childTnLst>
                              <p:par>
                                <p:cTn id="56" presetID="12" presetClass="entr" presetSubtype="4"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p:tgtEl>
                                          <p:spTgt spid="54"/>
                                        </p:tgtEl>
                                        <p:attrNameLst>
                                          <p:attrName>ppt_y</p:attrName>
                                        </p:attrNameLst>
                                      </p:cBhvr>
                                      <p:tavLst>
                                        <p:tav tm="0">
                                          <p:val>
                                            <p:strVal val="#ppt_y+#ppt_h*1.125000"/>
                                          </p:val>
                                        </p:tav>
                                        <p:tav tm="100000">
                                          <p:val>
                                            <p:strVal val="#ppt_y"/>
                                          </p:val>
                                        </p:tav>
                                      </p:tavLst>
                                    </p:anim>
                                    <p:animEffect transition="in" filter="wipe(up)">
                                      <p:cBhvr>
                                        <p:cTn id="59" dur="500"/>
                                        <p:tgtEl>
                                          <p:spTgt spid="54"/>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p:tgtEl>
                                          <p:spTgt spid="56"/>
                                        </p:tgtEl>
                                        <p:attrNameLst>
                                          <p:attrName>ppt_y</p:attrName>
                                        </p:attrNameLst>
                                      </p:cBhvr>
                                      <p:tavLst>
                                        <p:tav tm="0">
                                          <p:val>
                                            <p:strVal val="#ppt_y+#ppt_h*1.125000"/>
                                          </p:val>
                                        </p:tav>
                                        <p:tav tm="100000">
                                          <p:val>
                                            <p:strVal val="#ppt_y"/>
                                          </p:val>
                                        </p:tav>
                                      </p:tavLst>
                                    </p:anim>
                                    <p:animEffect transition="in" filter="wipe(up)">
                                      <p:cBhvr>
                                        <p:cTn id="63" dur="500"/>
                                        <p:tgtEl>
                                          <p:spTgt spid="56"/>
                                        </p:tgtEl>
                                      </p:cBhvr>
                                    </p:animEffect>
                                  </p:childTnLst>
                                </p:cTn>
                              </p:par>
                            </p:childTnLst>
                          </p:cTn>
                        </p:par>
                        <p:par>
                          <p:cTn id="64" fill="hold">
                            <p:stCondLst>
                              <p:cond delay="4000"/>
                            </p:stCondLst>
                            <p:childTnLst>
                              <p:par>
                                <p:cTn id="65" presetID="1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ppt_y</p:attrName>
                                        </p:attrNameLst>
                                      </p:cBhvr>
                                      <p:tavLst>
                                        <p:tav tm="0">
                                          <p:val>
                                            <p:strVal val="#ppt_y-#ppt_h*1.125000"/>
                                          </p:val>
                                        </p:tav>
                                        <p:tav tm="100000">
                                          <p:val>
                                            <p:strVal val="#ppt_y"/>
                                          </p:val>
                                        </p:tav>
                                      </p:tavLst>
                                    </p:anim>
                                    <p:animEffect transition="in" filter="wipe(down)">
                                      <p:cBhvr>
                                        <p:cTn id="68" dur="500"/>
                                        <p:tgtEl>
                                          <p:spTgt spid="17"/>
                                        </p:tgtEl>
                                      </p:cBhvr>
                                    </p:animEffect>
                                  </p:childTnLst>
                                </p:cTn>
                              </p:par>
                              <p:par>
                                <p:cTn id="69" presetID="12" presetClass="entr" presetSubtype="1"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p:tgtEl>
                                          <p:spTgt spid="14"/>
                                        </p:tgtEl>
                                        <p:attrNameLst>
                                          <p:attrName>ppt_y</p:attrName>
                                        </p:attrNameLst>
                                      </p:cBhvr>
                                      <p:tavLst>
                                        <p:tav tm="0">
                                          <p:val>
                                            <p:strVal val="#ppt_y-#ppt_h*1.125000"/>
                                          </p:val>
                                        </p:tav>
                                        <p:tav tm="100000">
                                          <p:val>
                                            <p:strVal val="#ppt_y"/>
                                          </p:val>
                                        </p:tav>
                                      </p:tavLst>
                                    </p:anim>
                                    <p:animEffect transition="in" filter="wipe(down)">
                                      <p:cBhvr>
                                        <p:cTn id="72" dur="500"/>
                                        <p:tgtEl>
                                          <p:spTgt spid="14"/>
                                        </p:tgtEl>
                                      </p:cBhvr>
                                    </p:animEffect>
                                  </p:childTnLst>
                                </p:cTn>
                              </p:par>
                            </p:childTnLst>
                          </p:cTn>
                        </p:par>
                        <p:par>
                          <p:cTn id="73" fill="hold">
                            <p:stCondLst>
                              <p:cond delay="4500"/>
                            </p:stCondLst>
                            <p:childTnLst>
                              <p:par>
                                <p:cTn id="74" presetID="20" presetClass="entr" presetSubtype="0" fill="hold" grpId="1"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edge">
                                      <p:cBhvr>
                                        <p:cTn id="76" dur="500"/>
                                        <p:tgtEl>
                                          <p:spTgt spid="2"/>
                                        </p:tgtEl>
                                      </p:cBhvr>
                                    </p:animEffect>
                                  </p:childTnLst>
                                </p:cTn>
                              </p:par>
                            </p:childTnLst>
                          </p:cTn>
                        </p:par>
                        <p:par>
                          <p:cTn id="77" fill="hold">
                            <p:stCondLst>
                              <p:cond delay="5000"/>
                            </p:stCondLst>
                            <p:childTnLst>
                              <p:par>
                                <p:cTn id="78" presetID="12" presetClass="entr" presetSubtype="1"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p:tgtEl>
                                          <p:spTgt spid="20"/>
                                        </p:tgtEl>
                                        <p:attrNameLst>
                                          <p:attrName>ppt_y</p:attrName>
                                        </p:attrNameLst>
                                      </p:cBhvr>
                                      <p:tavLst>
                                        <p:tav tm="0">
                                          <p:val>
                                            <p:strVal val="#ppt_y-#ppt_h*1.125000"/>
                                          </p:val>
                                        </p:tav>
                                        <p:tav tm="100000">
                                          <p:val>
                                            <p:strVal val="#ppt_y"/>
                                          </p:val>
                                        </p:tav>
                                      </p:tavLst>
                                    </p:anim>
                                    <p:animEffect transition="in" filter="wipe(down)">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47" grpId="0"/>
      <p:bldP spid="48" grpId="0"/>
      <p:bldP spid="49" grpId="0"/>
      <p:bldP spid="50" grpId="0"/>
      <p:bldP spid="52" grpId="0"/>
      <p:bldP spid="53" grpId="0"/>
      <p:bldP spid="54" grpId="0"/>
      <p:bldP spid="56" grpId="0"/>
      <p:bldP spid="2" grpId="0" animBg="1"/>
      <p:bldP spid="2" grpId="1" bldLvl="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212465" y="4197350"/>
            <a:ext cx="1865630" cy="376555"/>
          </a:xfrm>
          <a:prstGeom prst="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1" name="Rectangle 30"/>
          <p:cNvSpPr/>
          <p:nvPr/>
        </p:nvSpPr>
        <p:spPr>
          <a:xfrm>
            <a:off x="3194050" y="4573905"/>
            <a:ext cx="1866265" cy="1198880"/>
          </a:xfrm>
          <a:prstGeom prst="rect">
            <a:avLst/>
          </a:prstGeom>
        </p:spPr>
        <p:txBody>
          <a:bodyPr wrap="square">
            <a:spAutoFit/>
          </a:bodyPr>
          <a:lstStyle/>
          <a:p>
            <a:pPr marL="0" lvl="0" algn="ctr" defTabSz="914400" rtl="0" eaLnBrk="1" fontAlgn="auto" latinLnBrk="0" hangingPunct="1">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kumimoji="0" lang="ms-MY" sz="800" b="0" i="0" u="none" strike="noStrike" kern="1200" cap="none" spc="0" normalizeH="0" baseline="0" noProof="0" dirty="0">
              <a:ln>
                <a:noFill/>
              </a:ln>
              <a:solidFill>
                <a:schemeClr val="bg1">
                  <a:lumMod val="65000"/>
                </a:schemeClr>
              </a:solidFill>
              <a:effectLst/>
              <a:uLnTx/>
              <a:uFillTx/>
              <a:latin typeface="Open Sans Light" pitchFamily="34" charset="0"/>
              <a:ea typeface="Open Sans Light" pitchFamily="34" charset="0"/>
              <a:cs typeface="Open Sans Light" pitchFamily="34" charset="0"/>
            </a:endParaRPr>
          </a:p>
        </p:txBody>
      </p:sp>
      <p:grpSp>
        <p:nvGrpSpPr>
          <p:cNvPr id="4" name="Group 40"/>
          <p:cNvGrpSpPr/>
          <p:nvPr/>
        </p:nvGrpSpPr>
        <p:grpSpPr>
          <a:xfrm>
            <a:off x="3845560" y="3437255"/>
            <a:ext cx="565150" cy="414655"/>
            <a:chOff x="2141517" y="2373325"/>
            <a:chExt cx="476251" cy="314325"/>
          </a:xfrm>
          <a:solidFill>
            <a:srgbClr val="61C0E2"/>
          </a:solidFill>
        </p:grpSpPr>
        <p:sp>
          <p:nvSpPr>
            <p:cNvPr id="42" name="Rectangle 22"/>
            <p:cNvSpPr>
              <a:spLocks noChangeArrowheads="1"/>
            </p:cNvSpPr>
            <p:nvPr/>
          </p:nvSpPr>
          <p:spPr bwMode="auto">
            <a:xfrm>
              <a:off x="2200255" y="2678125"/>
              <a:ext cx="387350" cy="9525"/>
            </a:xfrm>
            <a:prstGeom prst="rect">
              <a:avLst/>
            </a:prstGeom>
            <a:grp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Rectangle 23"/>
            <p:cNvSpPr>
              <a:spLocks noChangeArrowheads="1"/>
            </p:cNvSpPr>
            <p:nvPr/>
          </p:nvSpPr>
          <p:spPr bwMode="auto">
            <a:xfrm>
              <a:off x="2517755" y="2468575"/>
              <a:ext cx="69850" cy="209550"/>
            </a:xfrm>
            <a:prstGeom prst="rect">
              <a:avLst/>
            </a:prstGeom>
            <a:grp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Rectangle 24"/>
            <p:cNvSpPr>
              <a:spLocks noChangeArrowheads="1"/>
            </p:cNvSpPr>
            <p:nvPr/>
          </p:nvSpPr>
          <p:spPr bwMode="auto">
            <a:xfrm>
              <a:off x="2438380" y="2547950"/>
              <a:ext cx="69850" cy="130175"/>
            </a:xfrm>
            <a:prstGeom prst="rect">
              <a:avLst/>
            </a:prstGeom>
            <a:grp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Rectangle 25"/>
            <p:cNvSpPr>
              <a:spLocks noChangeArrowheads="1"/>
            </p:cNvSpPr>
            <p:nvPr/>
          </p:nvSpPr>
          <p:spPr bwMode="auto">
            <a:xfrm>
              <a:off x="2359005" y="2592400"/>
              <a:ext cx="69850" cy="85725"/>
            </a:xfrm>
            <a:prstGeom prst="rect">
              <a:avLst/>
            </a:prstGeom>
            <a:grp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Rectangle 26"/>
            <p:cNvSpPr>
              <a:spLocks noChangeArrowheads="1"/>
            </p:cNvSpPr>
            <p:nvPr/>
          </p:nvSpPr>
          <p:spPr bwMode="auto">
            <a:xfrm>
              <a:off x="2279630" y="2551125"/>
              <a:ext cx="69850" cy="127000"/>
            </a:xfrm>
            <a:prstGeom prst="rect">
              <a:avLst/>
            </a:prstGeom>
            <a:grp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Rectangle 27"/>
            <p:cNvSpPr>
              <a:spLocks noChangeArrowheads="1"/>
            </p:cNvSpPr>
            <p:nvPr/>
          </p:nvSpPr>
          <p:spPr bwMode="auto">
            <a:xfrm>
              <a:off x="2200255" y="2587637"/>
              <a:ext cx="68263" cy="90488"/>
            </a:xfrm>
            <a:prstGeom prst="rect">
              <a:avLst/>
            </a:prstGeom>
            <a:grp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Rectangle 26"/>
          <p:cNvSpPr/>
          <p:nvPr/>
        </p:nvSpPr>
        <p:spPr>
          <a:xfrm>
            <a:off x="1261745" y="4667885"/>
            <a:ext cx="1865630" cy="37655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0" name="Rectangle 29"/>
          <p:cNvSpPr/>
          <p:nvPr/>
        </p:nvSpPr>
        <p:spPr>
          <a:xfrm>
            <a:off x="1261745" y="5044440"/>
            <a:ext cx="1864995" cy="1198880"/>
          </a:xfrm>
          <a:prstGeom prst="rect">
            <a:avLst/>
          </a:prstGeom>
        </p:spPr>
        <p:txBody>
          <a:bodyPr wrap="square">
            <a:spAutoFit/>
          </a:bodyPr>
          <a:lstStyle/>
          <a:p>
            <a:pPr marL="0" lvl="0" algn="ctr" defTabSz="914400" rtl="0"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kumimoji="0" lang="ms-MY" sz="1200" b="0" i="0" u="none" strike="noStrike" kern="1200" cap="none" spc="0" normalizeH="0" baseline="0" noProof="0" dirty="0">
              <a:ln>
                <a:noFill/>
              </a:ln>
              <a:solidFill>
                <a:schemeClr val="tx1">
                  <a:lumMod val="65000"/>
                  <a:lumOff val="35000"/>
                </a:schemeClr>
              </a:solidFill>
              <a:effectLst/>
              <a:uLnTx/>
              <a:uFillTx/>
              <a:latin typeface="微软雅黑" charset="-122"/>
              <a:ea typeface="微软雅黑" charset="-122"/>
              <a:cs typeface="Open Sans Light" pitchFamily="34" charset="0"/>
              <a:sym typeface="+mn-ea"/>
            </a:endParaRPr>
          </a:p>
        </p:txBody>
      </p:sp>
      <p:grpSp>
        <p:nvGrpSpPr>
          <p:cNvPr id="12" name="Group 50"/>
          <p:cNvGrpSpPr/>
          <p:nvPr/>
        </p:nvGrpSpPr>
        <p:grpSpPr>
          <a:xfrm>
            <a:off x="1968500" y="3957955"/>
            <a:ext cx="452120" cy="481330"/>
            <a:chOff x="1003288" y="2254241"/>
            <a:chExt cx="381000" cy="365126"/>
          </a:xfrm>
          <a:solidFill>
            <a:srgbClr val="61C0E2"/>
          </a:solidFill>
        </p:grpSpPr>
        <p:sp>
          <p:nvSpPr>
            <p:cNvPr id="29" name="Freeform 16"/>
            <p:cNvSpPr/>
            <p:nvPr/>
          </p:nvSpPr>
          <p:spPr bwMode="auto">
            <a:xfrm>
              <a:off x="1058850" y="2411404"/>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17"/>
            <p:cNvSpPr/>
            <p:nvPr/>
          </p:nvSpPr>
          <p:spPr bwMode="auto">
            <a:xfrm>
              <a:off x="1003288" y="2254241"/>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18"/>
            <p:cNvSpPr/>
            <p:nvPr/>
          </p:nvSpPr>
          <p:spPr bwMode="auto">
            <a:xfrm>
              <a:off x="1190613" y="2411404"/>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5" name="Rectangle 34"/>
          <p:cNvSpPr/>
          <p:nvPr/>
        </p:nvSpPr>
        <p:spPr>
          <a:xfrm>
            <a:off x="5163185" y="3726180"/>
            <a:ext cx="1865630" cy="37655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3" name="Rectangle 32"/>
          <p:cNvSpPr/>
          <p:nvPr/>
        </p:nvSpPr>
        <p:spPr>
          <a:xfrm>
            <a:off x="5152390" y="4102735"/>
            <a:ext cx="1864995" cy="1198880"/>
          </a:xfrm>
          <a:prstGeom prst="rect">
            <a:avLst/>
          </a:prstGeom>
        </p:spPr>
        <p:txBody>
          <a:bodyPr wrap="square">
            <a:spAutoFit/>
          </a:bodyPr>
          <a:lstStyle/>
          <a:p>
            <a:pPr marL="0" lvl="0" algn="ctr" defTabSz="914400" rtl="0" eaLnBrk="1" fontAlgn="auto" latinLnBrk="0" hangingPunct="1">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kumimoji="0" lang="ms-MY" sz="800" b="0" i="0" u="none" strike="noStrike" kern="1200" cap="none" spc="0" normalizeH="0" baseline="0" noProof="0" dirty="0">
              <a:ln>
                <a:noFill/>
              </a:ln>
              <a:solidFill>
                <a:schemeClr val="bg1">
                  <a:lumMod val="65000"/>
                </a:schemeClr>
              </a:solidFill>
              <a:effectLst/>
              <a:uLnTx/>
              <a:uFillTx/>
              <a:latin typeface="Open Sans Light" pitchFamily="34" charset="0"/>
              <a:ea typeface="Open Sans Light" pitchFamily="34" charset="0"/>
              <a:cs typeface="Open Sans Light" pitchFamily="34" charset="0"/>
            </a:endParaRPr>
          </a:p>
        </p:txBody>
      </p:sp>
      <p:grpSp>
        <p:nvGrpSpPr>
          <p:cNvPr id="14" name="Group 19"/>
          <p:cNvGrpSpPr/>
          <p:nvPr/>
        </p:nvGrpSpPr>
        <p:grpSpPr>
          <a:xfrm>
            <a:off x="5654040" y="2926715"/>
            <a:ext cx="555625" cy="516890"/>
            <a:chOff x="2951142" y="2589225"/>
            <a:chExt cx="468313" cy="392113"/>
          </a:xfrm>
          <a:solidFill>
            <a:srgbClr val="61C0E2"/>
          </a:solidFill>
        </p:grpSpPr>
        <p:sp>
          <p:nvSpPr>
            <p:cNvPr id="22"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6" name="Rectangle 35"/>
          <p:cNvSpPr/>
          <p:nvPr/>
        </p:nvSpPr>
        <p:spPr>
          <a:xfrm>
            <a:off x="7113270" y="3255010"/>
            <a:ext cx="1865630" cy="376555"/>
          </a:xfrm>
          <a:prstGeom prst="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4" name="Rectangle 33"/>
          <p:cNvSpPr/>
          <p:nvPr/>
        </p:nvSpPr>
        <p:spPr>
          <a:xfrm>
            <a:off x="7112635" y="3631565"/>
            <a:ext cx="1866265" cy="1198880"/>
          </a:xfrm>
          <a:prstGeom prst="rect">
            <a:avLst/>
          </a:prstGeom>
        </p:spPr>
        <p:txBody>
          <a:bodyPr wrap="square">
            <a:spAutoFit/>
          </a:bodyPr>
          <a:lstStyle/>
          <a:p>
            <a:pPr marL="0" lvl="0" algn="ctr" defTabSz="914400" rtl="0" eaLnBrk="1" fontAlgn="auto" latinLnBrk="0" hangingPunct="1">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kumimoji="0" lang="ms-MY" sz="800" b="0" i="0" u="none" strike="noStrike" kern="1200" cap="none" spc="0" normalizeH="0" baseline="0" noProof="0" dirty="0">
              <a:ln>
                <a:noFill/>
              </a:ln>
              <a:solidFill>
                <a:schemeClr val="bg1">
                  <a:lumMod val="65000"/>
                </a:schemeClr>
              </a:solidFill>
              <a:effectLst/>
              <a:uLnTx/>
              <a:uFillTx/>
              <a:latin typeface="Open Sans Light" pitchFamily="34" charset="0"/>
              <a:ea typeface="Open Sans Light" pitchFamily="34" charset="0"/>
              <a:cs typeface="Open Sans Light" pitchFamily="34" charset="0"/>
            </a:endParaRPr>
          </a:p>
        </p:txBody>
      </p:sp>
      <p:grpSp>
        <p:nvGrpSpPr>
          <p:cNvPr id="16" name="Group 52"/>
          <p:cNvGrpSpPr/>
          <p:nvPr/>
        </p:nvGrpSpPr>
        <p:grpSpPr>
          <a:xfrm>
            <a:off x="7658100" y="2536190"/>
            <a:ext cx="520065" cy="455295"/>
            <a:chOff x="1058564" y="1781841"/>
            <a:chExt cx="649993" cy="512092"/>
          </a:xfrm>
          <a:solidFill>
            <a:srgbClr val="61C0E2"/>
          </a:solidFill>
        </p:grpSpPr>
        <p:sp>
          <p:nvSpPr>
            <p:cNvPr id="54"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5"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38" name="Rectangle 37"/>
          <p:cNvSpPr/>
          <p:nvPr/>
        </p:nvSpPr>
        <p:spPr>
          <a:xfrm>
            <a:off x="9063990" y="2783840"/>
            <a:ext cx="1865630" cy="37655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7" name="Rectangle 36"/>
          <p:cNvSpPr/>
          <p:nvPr/>
        </p:nvSpPr>
        <p:spPr>
          <a:xfrm>
            <a:off x="9063355" y="3160395"/>
            <a:ext cx="1866265" cy="1198880"/>
          </a:xfrm>
          <a:prstGeom prst="rect">
            <a:avLst/>
          </a:prstGeom>
        </p:spPr>
        <p:txBody>
          <a:bodyPr wrap="square">
            <a:spAutoFit/>
          </a:bodyPr>
          <a:lstStyle/>
          <a:p>
            <a:pPr marL="0" lvl="0" algn="ctr" defTabSz="914400" rtl="0" eaLnBrk="1" fontAlgn="auto" latinLnBrk="0" hangingPunct="1">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kumimoji="0" lang="ms-MY" sz="800" b="0" i="0" u="none" strike="noStrike" kern="1200" cap="none" spc="0" normalizeH="0" baseline="0" noProof="0" dirty="0">
              <a:ln>
                <a:noFill/>
              </a:ln>
              <a:solidFill>
                <a:schemeClr val="bg1">
                  <a:lumMod val="65000"/>
                </a:schemeClr>
              </a:solidFill>
              <a:effectLst/>
              <a:uLnTx/>
              <a:uFillTx/>
              <a:latin typeface="Open Sans Light" pitchFamily="34" charset="0"/>
              <a:ea typeface="Open Sans Light" pitchFamily="34" charset="0"/>
              <a:cs typeface="Open Sans Light" pitchFamily="34" charset="0"/>
            </a:endParaRPr>
          </a:p>
        </p:txBody>
      </p:sp>
      <p:sp>
        <p:nvSpPr>
          <p:cNvPr id="52" name="Freeform 15"/>
          <p:cNvSpPr>
            <a:spLocks noEditPoints="1"/>
          </p:cNvSpPr>
          <p:nvPr/>
        </p:nvSpPr>
        <p:spPr bwMode="auto">
          <a:xfrm>
            <a:off x="9794875" y="2091690"/>
            <a:ext cx="403225" cy="44704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rgbClr val="61C0E2"/>
          </a:solidFill>
          <a:ln>
            <a:noFill/>
          </a:ln>
        </p:spPr>
        <p:txBody>
          <a:bodyPr vert="horz" wrap="square" lIns="91440" tIns="45720" rIns="91440" bIns="45720" numCol="1" anchor="t" anchorCtr="0" compatLnSpc="1"/>
          <a:lstStyle/>
          <a:p>
            <a:endParaRPr dirty="0">
              <a:latin typeface="Calibri" charset="0"/>
              <a:ea typeface="Calibri" charset="0"/>
            </a:endParaRPr>
          </a:p>
        </p:txBody>
      </p:sp>
      <p:sp>
        <p:nvSpPr>
          <p:cNvPr id="76" name="文本框 11"/>
          <p:cNvSpPr txBox="1"/>
          <p:nvPr/>
        </p:nvSpPr>
        <p:spPr>
          <a:xfrm>
            <a:off x="9194032" y="1618041"/>
            <a:ext cx="1605279" cy="3194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19" name="文本框 11"/>
          <p:cNvSpPr txBox="1"/>
          <p:nvPr/>
        </p:nvSpPr>
        <p:spPr>
          <a:xfrm>
            <a:off x="7243312" y="2091751"/>
            <a:ext cx="1605279" cy="3194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20" name="文本框 11"/>
          <p:cNvSpPr txBox="1"/>
          <p:nvPr/>
        </p:nvSpPr>
        <p:spPr>
          <a:xfrm>
            <a:off x="5294497" y="2527361"/>
            <a:ext cx="1605279" cy="3194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21" name="文本框 11"/>
          <p:cNvSpPr txBox="1"/>
          <p:nvPr/>
        </p:nvSpPr>
        <p:spPr>
          <a:xfrm>
            <a:off x="3248527" y="2935666"/>
            <a:ext cx="1605279" cy="3194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23" name="文本框 11"/>
          <p:cNvSpPr txBox="1"/>
          <p:nvPr/>
        </p:nvSpPr>
        <p:spPr>
          <a:xfrm>
            <a:off x="1318762" y="3387151"/>
            <a:ext cx="1605279" cy="3194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762500" y="-222885"/>
            <a:ext cx="347980" cy="868680"/>
            <a:chOff x="3326" y="2760"/>
            <a:chExt cx="548" cy="1368"/>
          </a:xfrm>
        </p:grpSpPr>
        <p:sp>
          <p:nvSpPr>
            <p:cNvPr id="13" name="椭圆 1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17" name="组合 16"/>
          <p:cNvGrpSpPr/>
          <p:nvPr/>
        </p:nvGrpSpPr>
        <p:grpSpPr>
          <a:xfrm>
            <a:off x="7077075" y="-222885"/>
            <a:ext cx="347980" cy="868680"/>
            <a:chOff x="3326" y="2760"/>
            <a:chExt cx="548" cy="1368"/>
          </a:xfrm>
        </p:grpSpPr>
        <p:sp>
          <p:nvSpPr>
            <p:cNvPr id="18" name="椭圆 17"/>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6" name="文本框 25"/>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par>
                          <p:cTn id="50" fill="hold">
                            <p:stCondLst>
                              <p:cond delay="3000"/>
                            </p:stCondLst>
                            <p:childTnLst>
                              <p:par>
                                <p:cTn id="51" presetID="1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ppt_y</p:attrName>
                                        </p:attrNameLst>
                                      </p:cBhvr>
                                      <p:tavLst>
                                        <p:tav tm="0">
                                          <p:val>
                                            <p:strVal val="#ppt_y-#ppt_h*1.125000"/>
                                          </p:val>
                                        </p:tav>
                                        <p:tav tm="100000">
                                          <p:val>
                                            <p:strVal val="#ppt_y"/>
                                          </p:val>
                                        </p:tav>
                                      </p:tavLst>
                                    </p:anim>
                                    <p:animEffect transition="in" filter="wipe(down)">
                                      <p:cBhvr>
                                        <p:cTn id="54" dur="500"/>
                                        <p:tgtEl>
                                          <p:spTgt spid="23"/>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p:tgtEl>
                                          <p:spTgt spid="21"/>
                                        </p:tgtEl>
                                        <p:attrNameLst>
                                          <p:attrName>ppt_y</p:attrName>
                                        </p:attrNameLst>
                                      </p:cBhvr>
                                      <p:tavLst>
                                        <p:tav tm="0">
                                          <p:val>
                                            <p:strVal val="#ppt_y-#ppt_h*1.125000"/>
                                          </p:val>
                                        </p:tav>
                                        <p:tav tm="100000">
                                          <p:val>
                                            <p:strVal val="#ppt_y"/>
                                          </p:val>
                                        </p:tav>
                                      </p:tavLst>
                                    </p:anim>
                                    <p:animEffect transition="in" filter="wipe(down)">
                                      <p:cBhvr>
                                        <p:cTn id="58" dur="500"/>
                                        <p:tgtEl>
                                          <p:spTgt spid="21"/>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p:tgtEl>
                                          <p:spTgt spid="20"/>
                                        </p:tgtEl>
                                        <p:attrNameLst>
                                          <p:attrName>ppt_y</p:attrName>
                                        </p:attrNameLst>
                                      </p:cBhvr>
                                      <p:tavLst>
                                        <p:tav tm="0">
                                          <p:val>
                                            <p:strVal val="#ppt_y-#ppt_h*1.125000"/>
                                          </p:val>
                                        </p:tav>
                                        <p:tav tm="100000">
                                          <p:val>
                                            <p:strVal val="#ppt_y"/>
                                          </p:val>
                                        </p:tav>
                                      </p:tavLst>
                                    </p:anim>
                                    <p:animEffect transition="in" filter="wipe(down)">
                                      <p:cBhvr>
                                        <p:cTn id="62" dur="500"/>
                                        <p:tgtEl>
                                          <p:spTgt spid="20"/>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p:tgtEl>
                                          <p:spTgt spid="19"/>
                                        </p:tgtEl>
                                        <p:attrNameLst>
                                          <p:attrName>ppt_y</p:attrName>
                                        </p:attrNameLst>
                                      </p:cBhvr>
                                      <p:tavLst>
                                        <p:tav tm="0">
                                          <p:val>
                                            <p:strVal val="#ppt_y-#ppt_h*1.125000"/>
                                          </p:val>
                                        </p:tav>
                                        <p:tav tm="100000">
                                          <p:val>
                                            <p:strVal val="#ppt_y"/>
                                          </p:val>
                                        </p:tav>
                                      </p:tavLst>
                                    </p:anim>
                                    <p:animEffect transition="in" filter="wipe(down)">
                                      <p:cBhvr>
                                        <p:cTn id="66" dur="500"/>
                                        <p:tgtEl>
                                          <p:spTgt spid="19"/>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500"/>
                                        <p:tgtEl>
                                          <p:spTgt spid="76"/>
                                        </p:tgtEl>
                                        <p:attrNameLst>
                                          <p:attrName>ppt_y</p:attrName>
                                        </p:attrNameLst>
                                      </p:cBhvr>
                                      <p:tavLst>
                                        <p:tav tm="0">
                                          <p:val>
                                            <p:strVal val="#ppt_y-#ppt_h*1.125000"/>
                                          </p:val>
                                        </p:tav>
                                        <p:tav tm="100000">
                                          <p:val>
                                            <p:strVal val="#ppt_y"/>
                                          </p:val>
                                        </p:tav>
                                      </p:tavLst>
                                    </p:anim>
                                    <p:animEffect transition="in" filter="wipe(down)">
                                      <p:cBhvr>
                                        <p:cTn id="70" dur="500"/>
                                        <p:tgtEl>
                                          <p:spTgt spid="76"/>
                                        </p:tgtEl>
                                      </p:cBhvr>
                                    </p:animEffect>
                                  </p:childTnLst>
                                </p:cTn>
                              </p:par>
                            </p:childTnLst>
                          </p:cTn>
                        </p:par>
                        <p:par>
                          <p:cTn id="71" fill="hold">
                            <p:stCondLst>
                              <p:cond delay="3500"/>
                            </p:stCondLst>
                            <p:childTnLst>
                              <p:par>
                                <p:cTn id="72" presetID="12" presetClass="entr" presetSubtype="4"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ppt_y</p:attrName>
                                        </p:attrNameLst>
                                      </p:cBhvr>
                                      <p:tavLst>
                                        <p:tav tm="0">
                                          <p:val>
                                            <p:strVal val="#ppt_y+#ppt_h*1.125000"/>
                                          </p:val>
                                        </p:tav>
                                        <p:tav tm="100000">
                                          <p:val>
                                            <p:strVal val="#ppt_y"/>
                                          </p:val>
                                        </p:tav>
                                      </p:tavLst>
                                    </p:anim>
                                    <p:animEffect transition="in" filter="wipe(up)">
                                      <p:cBhvr>
                                        <p:cTn id="75" dur="500"/>
                                        <p:tgtEl>
                                          <p:spTgt spid="30"/>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p:tgtEl>
                                          <p:spTgt spid="31"/>
                                        </p:tgtEl>
                                        <p:attrNameLst>
                                          <p:attrName>ppt_y</p:attrName>
                                        </p:attrNameLst>
                                      </p:cBhvr>
                                      <p:tavLst>
                                        <p:tav tm="0">
                                          <p:val>
                                            <p:strVal val="#ppt_y+#ppt_h*1.125000"/>
                                          </p:val>
                                        </p:tav>
                                        <p:tav tm="100000">
                                          <p:val>
                                            <p:strVal val="#ppt_y"/>
                                          </p:val>
                                        </p:tav>
                                      </p:tavLst>
                                    </p:anim>
                                    <p:animEffect transition="in" filter="wipe(up)">
                                      <p:cBhvr>
                                        <p:cTn id="79" dur="500"/>
                                        <p:tgtEl>
                                          <p:spTgt spid="31"/>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p:tgtEl>
                                          <p:spTgt spid="33"/>
                                        </p:tgtEl>
                                        <p:attrNameLst>
                                          <p:attrName>ppt_y</p:attrName>
                                        </p:attrNameLst>
                                      </p:cBhvr>
                                      <p:tavLst>
                                        <p:tav tm="0">
                                          <p:val>
                                            <p:strVal val="#ppt_y+#ppt_h*1.125000"/>
                                          </p:val>
                                        </p:tav>
                                        <p:tav tm="100000">
                                          <p:val>
                                            <p:strVal val="#ppt_y"/>
                                          </p:val>
                                        </p:tav>
                                      </p:tavLst>
                                    </p:anim>
                                    <p:animEffect transition="in" filter="wipe(up)">
                                      <p:cBhvr>
                                        <p:cTn id="83" dur="500"/>
                                        <p:tgtEl>
                                          <p:spTgt spid="33"/>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p:tgtEl>
                                          <p:spTgt spid="34"/>
                                        </p:tgtEl>
                                        <p:attrNameLst>
                                          <p:attrName>ppt_y</p:attrName>
                                        </p:attrNameLst>
                                      </p:cBhvr>
                                      <p:tavLst>
                                        <p:tav tm="0">
                                          <p:val>
                                            <p:strVal val="#ppt_y+#ppt_h*1.125000"/>
                                          </p:val>
                                        </p:tav>
                                        <p:tav tm="100000">
                                          <p:val>
                                            <p:strVal val="#ppt_y"/>
                                          </p:val>
                                        </p:tav>
                                      </p:tavLst>
                                    </p:anim>
                                    <p:animEffect transition="in" filter="wipe(up)">
                                      <p:cBhvr>
                                        <p:cTn id="87" dur="500"/>
                                        <p:tgtEl>
                                          <p:spTgt spid="34"/>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p:tgtEl>
                                          <p:spTgt spid="37"/>
                                        </p:tgtEl>
                                        <p:attrNameLst>
                                          <p:attrName>ppt_y</p:attrName>
                                        </p:attrNameLst>
                                      </p:cBhvr>
                                      <p:tavLst>
                                        <p:tav tm="0">
                                          <p:val>
                                            <p:strVal val="#ppt_y+#ppt_h*1.125000"/>
                                          </p:val>
                                        </p:tav>
                                        <p:tav tm="100000">
                                          <p:val>
                                            <p:strVal val="#ppt_y"/>
                                          </p:val>
                                        </p:tav>
                                      </p:tavLst>
                                    </p:anim>
                                    <p:animEffect transition="in" filter="wipe(up)">
                                      <p:cBhvr>
                                        <p:cTn id="91" dur="500"/>
                                        <p:tgtEl>
                                          <p:spTgt spid="37"/>
                                        </p:tgtEl>
                                      </p:cBhvr>
                                    </p:animEffect>
                                  </p:childTnLst>
                                </p:cTn>
                              </p:par>
                            </p:childTnLst>
                          </p:cTn>
                        </p:par>
                        <p:par>
                          <p:cTn id="92" fill="hold">
                            <p:stCondLst>
                              <p:cond delay="4000"/>
                            </p:stCondLst>
                            <p:childTnLst>
                              <p:par>
                                <p:cTn id="93" presetID="12" presetClass="entr" presetSubtype="1"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p:tgtEl>
                                          <p:spTgt spid="17"/>
                                        </p:tgtEl>
                                        <p:attrNameLst>
                                          <p:attrName>ppt_y</p:attrName>
                                        </p:attrNameLst>
                                      </p:cBhvr>
                                      <p:tavLst>
                                        <p:tav tm="0">
                                          <p:val>
                                            <p:strVal val="#ppt_y-#ppt_h*1.125000"/>
                                          </p:val>
                                        </p:tav>
                                        <p:tav tm="100000">
                                          <p:val>
                                            <p:strVal val="#ppt_y"/>
                                          </p:val>
                                        </p:tav>
                                      </p:tavLst>
                                    </p:anim>
                                    <p:animEffect transition="in" filter="wipe(down)">
                                      <p:cBhvr>
                                        <p:cTn id="96" dur="500"/>
                                        <p:tgtEl>
                                          <p:spTgt spid="17"/>
                                        </p:tgtEl>
                                      </p:cBhvr>
                                    </p:animEffect>
                                  </p:childTnLst>
                                </p:cTn>
                              </p:par>
                              <p:par>
                                <p:cTn id="97" presetID="12" presetClass="entr" presetSubtype="1" fill="hold" nodeType="with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p:tgtEl>
                                          <p:spTgt spid="11"/>
                                        </p:tgtEl>
                                        <p:attrNameLst>
                                          <p:attrName>ppt_y</p:attrName>
                                        </p:attrNameLst>
                                      </p:cBhvr>
                                      <p:tavLst>
                                        <p:tav tm="0">
                                          <p:val>
                                            <p:strVal val="#ppt_y-#ppt_h*1.125000"/>
                                          </p:val>
                                        </p:tav>
                                        <p:tav tm="100000">
                                          <p:val>
                                            <p:strVal val="#ppt_y"/>
                                          </p:val>
                                        </p:tav>
                                      </p:tavLst>
                                    </p:anim>
                                    <p:animEffect transition="in" filter="wipe(down)">
                                      <p:cBhvr>
                                        <p:cTn id="100" dur="500"/>
                                        <p:tgtEl>
                                          <p:spTgt spid="11"/>
                                        </p:tgtEl>
                                      </p:cBhvr>
                                    </p:animEffect>
                                  </p:childTnLst>
                                </p:cTn>
                              </p:par>
                            </p:childTnLst>
                          </p:cTn>
                        </p:par>
                        <p:par>
                          <p:cTn id="101" fill="hold">
                            <p:stCondLst>
                              <p:cond delay="4500"/>
                            </p:stCondLst>
                            <p:childTnLst>
                              <p:par>
                                <p:cTn id="102" presetID="20" presetClass="entr" presetSubtype="0" fill="hold" grpId="1" nodeType="after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wedge">
                                      <p:cBhvr>
                                        <p:cTn id="104" dur="500"/>
                                        <p:tgtEl>
                                          <p:spTgt spid="2"/>
                                        </p:tgtEl>
                                      </p:cBhvr>
                                    </p:animEffect>
                                  </p:childTnLst>
                                </p:cTn>
                              </p:par>
                            </p:childTnLst>
                          </p:cTn>
                        </p:par>
                        <p:par>
                          <p:cTn id="105" fill="hold">
                            <p:stCondLst>
                              <p:cond delay="5000"/>
                            </p:stCondLst>
                            <p:childTnLst>
                              <p:par>
                                <p:cTn id="106" presetID="12" presetClass="entr" presetSubtype="1"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additive="base">
                                        <p:cTn id="108" dur="500"/>
                                        <p:tgtEl>
                                          <p:spTgt spid="26"/>
                                        </p:tgtEl>
                                        <p:attrNameLst>
                                          <p:attrName>ppt_y</p:attrName>
                                        </p:attrNameLst>
                                      </p:cBhvr>
                                      <p:tavLst>
                                        <p:tav tm="0">
                                          <p:val>
                                            <p:strVal val="#ppt_y-#ppt_h*1.125000"/>
                                          </p:val>
                                        </p:tav>
                                        <p:tav tm="100000">
                                          <p:val>
                                            <p:strVal val="#ppt_y"/>
                                          </p:val>
                                        </p:tav>
                                      </p:tavLst>
                                    </p:anim>
                                    <p:animEffect transition="in" filter="wipe(down)">
                                      <p:cBhvr>
                                        <p:cTn id="10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1" grpId="0"/>
      <p:bldP spid="27" grpId="0" animBg="1"/>
      <p:bldP spid="30" grpId="0"/>
      <p:bldP spid="35" grpId="0" animBg="1"/>
      <p:bldP spid="33" grpId="0"/>
      <p:bldP spid="36" grpId="0" bldLvl="0" animBg="1"/>
      <p:bldP spid="34" grpId="0"/>
      <p:bldP spid="38" grpId="0" animBg="1"/>
      <p:bldP spid="37" grpId="0"/>
      <p:bldP spid="52" grpId="0" animBg="1"/>
      <p:bldP spid="76" grpId="0"/>
      <p:bldP spid="19" grpId="0"/>
      <p:bldP spid="20" grpId="0"/>
      <p:bldP spid="21" grpId="0"/>
      <p:bldP spid="23" grpId="0"/>
      <p:bldP spid="2" grpId="0" animBg="1"/>
      <p:bldP spid="2" grpId="1" bldLvl="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圆球"/>
          <p:cNvPicPr>
            <a:picLocks noChangeAspect="1"/>
          </p:cNvPicPr>
          <p:nvPr/>
        </p:nvPicPr>
        <p:blipFill>
          <a:blip r:embed="rId3"/>
          <a:stretch>
            <a:fillRect/>
          </a:stretch>
        </p:blipFill>
        <p:spPr>
          <a:xfrm>
            <a:off x="-1270" y="5080"/>
            <a:ext cx="2572385" cy="1798320"/>
          </a:xfrm>
          <a:prstGeom prst="rect">
            <a:avLst/>
          </a:prstGeom>
        </p:spPr>
      </p:pic>
      <p:pic>
        <p:nvPicPr>
          <p:cNvPr id="4" name="图片 3" descr="白球"/>
          <p:cNvPicPr>
            <a:picLocks noChangeAspect="1"/>
          </p:cNvPicPr>
          <p:nvPr/>
        </p:nvPicPr>
        <p:blipFill>
          <a:blip r:embed="rId4"/>
          <a:stretch>
            <a:fillRect/>
          </a:stretch>
        </p:blipFill>
        <p:spPr>
          <a:xfrm>
            <a:off x="9498965" y="4690745"/>
            <a:ext cx="3328035" cy="3175635"/>
          </a:xfrm>
          <a:prstGeom prst="rect">
            <a:avLst/>
          </a:prstGeom>
        </p:spPr>
      </p:pic>
      <p:sp>
        <p:nvSpPr>
          <p:cNvPr id="10" name="圆角矩形 9"/>
          <p:cNvSpPr/>
          <p:nvPr/>
        </p:nvSpPr>
        <p:spPr>
          <a:xfrm>
            <a:off x="4304030" y="2369820"/>
            <a:ext cx="4826635" cy="945515"/>
          </a:xfrm>
          <a:prstGeom prst="round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808220" y="2562225"/>
            <a:ext cx="4620895" cy="548640"/>
          </a:xfrm>
          <a:prstGeom prst="rect">
            <a:avLst/>
          </a:prstGeom>
          <a:noFill/>
        </p:spPr>
        <p:txBody>
          <a:bodyPr wrap="square" rtlCol="0">
            <a:spAutoFit/>
          </a:bodyPr>
          <a:lstStyle/>
          <a:p>
            <a:pPr algn="l" fontAlgn="auto">
              <a:lnSpc>
                <a:spcPct val="100000"/>
              </a:lnSpc>
            </a:pPr>
            <a:r>
              <a:rPr lang="zh-CN" altLang="en-US" sz="2800" b="1">
                <a:solidFill>
                  <a:schemeClr val="bg1"/>
                </a:solidFill>
                <a:latin typeface="微软雅黑" charset="-122"/>
                <a:ea typeface="微软雅黑" charset="-122"/>
                <a:sym typeface="+mn-ea"/>
              </a:rPr>
              <a:t>单击此处输入标题文本</a:t>
            </a:r>
          </a:p>
        </p:txBody>
      </p:sp>
      <p:grpSp>
        <p:nvGrpSpPr>
          <p:cNvPr id="8" name="组合 7"/>
          <p:cNvGrpSpPr/>
          <p:nvPr/>
        </p:nvGrpSpPr>
        <p:grpSpPr>
          <a:xfrm>
            <a:off x="3024505" y="2431415"/>
            <a:ext cx="813435" cy="876300"/>
            <a:chOff x="8630" y="4251"/>
            <a:chExt cx="793" cy="854"/>
          </a:xfrm>
          <a:solidFill>
            <a:srgbClr val="FFC7DD"/>
          </a:solidFill>
        </p:grpSpPr>
        <p:sp>
          <p:nvSpPr>
            <p:cNvPr id="5" name="矩形 4"/>
            <p:cNvSpPr/>
            <p:nvPr/>
          </p:nvSpPr>
          <p:spPr>
            <a:xfrm>
              <a:off x="8630" y="4251"/>
              <a:ext cx="494" cy="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rot="13500000">
              <a:off x="8819" y="4375"/>
              <a:ext cx="605" cy="60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3012920" y="2555865"/>
            <a:ext cx="903605" cy="678815"/>
          </a:xfrm>
          <a:prstGeom prst="rect">
            <a:avLst/>
          </a:prstGeom>
          <a:noFill/>
        </p:spPr>
        <p:txBody>
          <a:bodyPr wrap="square" rtlCol="0">
            <a:spAutoFit/>
          </a:bodyPr>
          <a:lstStyle/>
          <a:p>
            <a:pPr algn="l"/>
            <a:r>
              <a:rPr lang="en-US" altLang="zh-CN" sz="3600" b="1">
                <a:solidFill>
                  <a:schemeClr val="bg1"/>
                </a:solidFill>
                <a:latin typeface="微软雅黑" charset="-122"/>
                <a:ea typeface="微软雅黑" charset="-122"/>
              </a:rPr>
              <a:t>03</a:t>
            </a:r>
          </a:p>
        </p:txBody>
      </p:sp>
      <p:pic>
        <p:nvPicPr>
          <p:cNvPr id="11" name="图片 10" descr="西瓜"/>
          <p:cNvPicPr>
            <a:picLocks noChangeAspect="1"/>
          </p:cNvPicPr>
          <p:nvPr/>
        </p:nvPicPr>
        <p:blipFill>
          <a:blip r:embed="rId5"/>
          <a:stretch>
            <a:fillRect/>
          </a:stretch>
        </p:blipFill>
        <p:spPr>
          <a:xfrm>
            <a:off x="370205" y="4536440"/>
            <a:ext cx="767715" cy="676910"/>
          </a:xfrm>
          <a:prstGeom prst="rect">
            <a:avLst/>
          </a:prstGeom>
        </p:spPr>
      </p:pic>
      <p:pic>
        <p:nvPicPr>
          <p:cNvPr id="12" name="图片 11" descr="椰子"/>
          <p:cNvPicPr>
            <a:picLocks noChangeAspect="1"/>
          </p:cNvPicPr>
          <p:nvPr/>
        </p:nvPicPr>
        <p:blipFill>
          <a:blip r:embed="rId6"/>
          <a:stretch>
            <a:fillRect/>
          </a:stretch>
        </p:blipFill>
        <p:spPr>
          <a:xfrm>
            <a:off x="10365740" y="3904615"/>
            <a:ext cx="621665" cy="786130"/>
          </a:xfrm>
          <a:prstGeom prst="rect">
            <a:avLst/>
          </a:prstGeom>
        </p:spPr>
      </p:pic>
      <p:pic>
        <p:nvPicPr>
          <p:cNvPr id="13" name="图片 12" descr="西瓜"/>
          <p:cNvPicPr>
            <a:picLocks noChangeAspect="1"/>
          </p:cNvPicPr>
          <p:nvPr/>
        </p:nvPicPr>
        <p:blipFill>
          <a:blip r:embed="rId5"/>
          <a:stretch>
            <a:fillRect/>
          </a:stretch>
        </p:blipFill>
        <p:spPr>
          <a:xfrm>
            <a:off x="10365740" y="44450"/>
            <a:ext cx="767715" cy="676910"/>
          </a:xfrm>
          <a:prstGeom prst="rect">
            <a:avLst/>
          </a:prstGeom>
        </p:spPr>
      </p:pic>
      <p:pic>
        <p:nvPicPr>
          <p:cNvPr id="14" name="图片 13" descr="太阳"/>
          <p:cNvPicPr>
            <a:picLocks noChangeAspect="1"/>
          </p:cNvPicPr>
          <p:nvPr/>
        </p:nvPicPr>
        <p:blipFill>
          <a:blip r:embed="rId7"/>
          <a:stretch>
            <a:fillRect/>
          </a:stretch>
        </p:blipFill>
        <p:spPr>
          <a:xfrm>
            <a:off x="2122170" y="837565"/>
            <a:ext cx="859155" cy="804545"/>
          </a:xfrm>
          <a:prstGeom prst="rect">
            <a:avLst/>
          </a:prstGeom>
        </p:spPr>
      </p:pic>
      <p:pic>
        <p:nvPicPr>
          <p:cNvPr id="22" name="图片 21" descr="太阳"/>
          <p:cNvPicPr>
            <a:picLocks noChangeAspect="1"/>
          </p:cNvPicPr>
          <p:nvPr/>
        </p:nvPicPr>
        <p:blipFill>
          <a:blip r:embed="rId7"/>
          <a:stretch>
            <a:fillRect/>
          </a:stretch>
        </p:blipFill>
        <p:spPr>
          <a:xfrm>
            <a:off x="11133455" y="1317625"/>
            <a:ext cx="661670" cy="619760"/>
          </a:xfrm>
          <a:prstGeom prst="rect">
            <a:avLst/>
          </a:prstGeom>
        </p:spPr>
      </p:pic>
      <p:pic>
        <p:nvPicPr>
          <p:cNvPr id="24" name="图片 23" descr="菠萝"/>
          <p:cNvPicPr>
            <a:picLocks noChangeAspect="1"/>
          </p:cNvPicPr>
          <p:nvPr/>
        </p:nvPicPr>
        <p:blipFill>
          <a:blip r:embed="rId8"/>
          <a:stretch>
            <a:fillRect/>
          </a:stretch>
        </p:blipFill>
        <p:spPr>
          <a:xfrm>
            <a:off x="11311890" y="2753360"/>
            <a:ext cx="436880" cy="738505"/>
          </a:xfrm>
          <a:prstGeom prst="rect">
            <a:avLst/>
          </a:prstGeom>
        </p:spPr>
      </p:pic>
      <p:pic>
        <p:nvPicPr>
          <p:cNvPr id="25" name="图片 24" descr="椰子"/>
          <p:cNvPicPr>
            <a:picLocks noChangeAspect="1"/>
          </p:cNvPicPr>
          <p:nvPr/>
        </p:nvPicPr>
        <p:blipFill>
          <a:blip r:embed="rId6"/>
          <a:stretch>
            <a:fillRect/>
          </a:stretch>
        </p:blipFill>
        <p:spPr>
          <a:xfrm rot="3300000">
            <a:off x="4022725" y="4940300"/>
            <a:ext cx="455295" cy="575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5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1000"/>
                            </p:stCondLst>
                            <p:childTnLst>
                              <p:par>
                                <p:cTn id="47" presetID="35"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style.rotation</p:attrName>
                                        </p:attrNameLst>
                                      </p:cBhvr>
                                      <p:tavLst>
                                        <p:tav tm="0">
                                          <p:val>
                                            <p:fltVal val="720"/>
                                          </p:val>
                                        </p:tav>
                                        <p:tav tm="100000">
                                          <p:val>
                                            <p:fltVal val="0"/>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style.rotation</p:attrName>
                                        </p:attrNameLst>
                                      </p:cBhvr>
                                      <p:tavLst>
                                        <p:tav tm="0">
                                          <p:val>
                                            <p:fltVal val="720"/>
                                          </p:val>
                                        </p:tav>
                                        <p:tav tm="100000">
                                          <p:val>
                                            <p:fltVal val="0"/>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2839"/>
          <p:cNvSpPr/>
          <p:nvPr/>
        </p:nvSpPr>
        <p:spPr>
          <a:xfrm>
            <a:off x="1055078" y="1976520"/>
            <a:ext cx="502533" cy="45684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61C0E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3" name="Shape 2547"/>
          <p:cNvSpPr/>
          <p:nvPr/>
        </p:nvSpPr>
        <p:spPr>
          <a:xfrm>
            <a:off x="4648412" y="1988851"/>
            <a:ext cx="505208" cy="50520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61C0E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4" name="Shape 2579"/>
          <p:cNvSpPr/>
          <p:nvPr/>
        </p:nvSpPr>
        <p:spPr>
          <a:xfrm>
            <a:off x="4649767" y="4151539"/>
            <a:ext cx="483535" cy="48353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61C0E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5" name="Shape 2633"/>
          <p:cNvSpPr/>
          <p:nvPr/>
        </p:nvSpPr>
        <p:spPr>
          <a:xfrm>
            <a:off x="8237533" y="1983798"/>
            <a:ext cx="465100" cy="46510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61C0E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6" name="Shape 2944"/>
          <p:cNvSpPr/>
          <p:nvPr/>
        </p:nvSpPr>
        <p:spPr>
          <a:xfrm>
            <a:off x="1051560" y="4141387"/>
            <a:ext cx="432728" cy="43272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61C0E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77" name="Shape 2554"/>
          <p:cNvSpPr/>
          <p:nvPr/>
        </p:nvSpPr>
        <p:spPr>
          <a:xfrm>
            <a:off x="8244610" y="4141386"/>
            <a:ext cx="476001" cy="43272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61C0E2"/>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50000"/>
                </a:schemeClr>
              </a:solidFill>
            </a:endParaRPr>
          </a:p>
        </p:txBody>
      </p:sp>
      <p:sp>
        <p:nvSpPr>
          <p:cNvPr id="2" name="TextBox 23"/>
          <p:cNvSpPr txBox="1"/>
          <p:nvPr/>
        </p:nvSpPr>
        <p:spPr>
          <a:xfrm>
            <a:off x="1055370" y="2494280"/>
            <a:ext cx="313499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4" name="TextBox 24"/>
          <p:cNvSpPr txBox="1"/>
          <p:nvPr/>
        </p:nvSpPr>
        <p:spPr>
          <a:xfrm>
            <a:off x="1698754" y="2114201"/>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11" name="TextBox 23"/>
          <p:cNvSpPr txBox="1"/>
          <p:nvPr/>
        </p:nvSpPr>
        <p:spPr>
          <a:xfrm>
            <a:off x="4650105" y="2494280"/>
            <a:ext cx="313499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12" name="TextBox 24"/>
          <p:cNvSpPr txBox="1"/>
          <p:nvPr/>
        </p:nvSpPr>
        <p:spPr>
          <a:xfrm>
            <a:off x="5293489" y="2114201"/>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13" name="TextBox 23"/>
          <p:cNvSpPr txBox="1"/>
          <p:nvPr/>
        </p:nvSpPr>
        <p:spPr>
          <a:xfrm>
            <a:off x="8236585" y="2494280"/>
            <a:ext cx="313499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14" name="TextBox 24"/>
          <p:cNvSpPr txBox="1"/>
          <p:nvPr/>
        </p:nvSpPr>
        <p:spPr>
          <a:xfrm>
            <a:off x="8879969" y="2114201"/>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15" name="TextBox 23"/>
          <p:cNvSpPr txBox="1"/>
          <p:nvPr/>
        </p:nvSpPr>
        <p:spPr>
          <a:xfrm>
            <a:off x="1055370" y="4634865"/>
            <a:ext cx="313499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16" name="TextBox 24"/>
          <p:cNvSpPr txBox="1"/>
          <p:nvPr/>
        </p:nvSpPr>
        <p:spPr>
          <a:xfrm>
            <a:off x="1698754" y="4254786"/>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17" name="TextBox 23"/>
          <p:cNvSpPr txBox="1"/>
          <p:nvPr/>
        </p:nvSpPr>
        <p:spPr>
          <a:xfrm>
            <a:off x="4650105" y="4634865"/>
            <a:ext cx="313499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18" name="TextBox 24"/>
          <p:cNvSpPr txBox="1"/>
          <p:nvPr/>
        </p:nvSpPr>
        <p:spPr>
          <a:xfrm>
            <a:off x="5293489" y="4254786"/>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19" name="TextBox 23"/>
          <p:cNvSpPr txBox="1"/>
          <p:nvPr/>
        </p:nvSpPr>
        <p:spPr>
          <a:xfrm>
            <a:off x="8236585" y="4634865"/>
            <a:ext cx="313499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20" name="TextBox 24"/>
          <p:cNvSpPr txBox="1"/>
          <p:nvPr/>
        </p:nvSpPr>
        <p:spPr>
          <a:xfrm>
            <a:off x="8879969" y="4254786"/>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21" name="矩形 20"/>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762500" y="-222885"/>
            <a:ext cx="347980" cy="868680"/>
            <a:chOff x="3326" y="2760"/>
            <a:chExt cx="548" cy="1368"/>
          </a:xfrm>
        </p:grpSpPr>
        <p:sp>
          <p:nvSpPr>
            <p:cNvPr id="23" name="椭圆 2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25" name="组合 24"/>
          <p:cNvGrpSpPr/>
          <p:nvPr/>
        </p:nvGrpSpPr>
        <p:grpSpPr>
          <a:xfrm>
            <a:off x="7077075" y="-222885"/>
            <a:ext cx="347980" cy="868680"/>
            <a:chOff x="3326" y="2760"/>
            <a:chExt cx="548" cy="1368"/>
          </a:xfrm>
        </p:grpSpPr>
        <p:sp>
          <p:nvSpPr>
            <p:cNvPr id="26" name="椭圆 25"/>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8" name="文本框 27"/>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p:cTn id="22" dur="500" fill="hold"/>
                                        <p:tgtEl>
                                          <p:spTgt spid="73"/>
                                        </p:tgtEl>
                                        <p:attrNameLst>
                                          <p:attrName>ppt_w</p:attrName>
                                        </p:attrNameLst>
                                      </p:cBhvr>
                                      <p:tavLst>
                                        <p:tav tm="0">
                                          <p:val>
                                            <p:fltVal val="0"/>
                                          </p:val>
                                        </p:tav>
                                        <p:tav tm="100000">
                                          <p:val>
                                            <p:strVal val="#ppt_w"/>
                                          </p:val>
                                        </p:tav>
                                      </p:tavLst>
                                    </p:anim>
                                    <p:anim calcmode="lin" valueType="num">
                                      <p:cBhvr>
                                        <p:cTn id="23" dur="500" fill="hold"/>
                                        <p:tgtEl>
                                          <p:spTgt spid="73"/>
                                        </p:tgtEl>
                                        <p:attrNameLst>
                                          <p:attrName>ppt_h</p:attrName>
                                        </p:attrNameLst>
                                      </p:cBhvr>
                                      <p:tavLst>
                                        <p:tav tm="0">
                                          <p:val>
                                            <p:fltVal val="0"/>
                                          </p:val>
                                        </p:tav>
                                        <p:tav tm="100000">
                                          <p:val>
                                            <p:strVal val="#ppt_h"/>
                                          </p:val>
                                        </p:tav>
                                      </p:tavLst>
                                    </p:anim>
                                    <p:animEffect transition="in" filter="fade">
                                      <p:cBhvr>
                                        <p:cTn id="24" dur="500"/>
                                        <p:tgtEl>
                                          <p:spTgt spid="73"/>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ppt_y</p:attrName>
                                        </p:attrNameLst>
                                      </p:cBhvr>
                                      <p:tavLst>
                                        <p:tav tm="0">
                                          <p:val>
                                            <p:strVal val="#ppt_y+#ppt_h*1.125000"/>
                                          </p:val>
                                        </p:tav>
                                        <p:tav tm="100000">
                                          <p:val>
                                            <p:strVal val="#ppt_y"/>
                                          </p:val>
                                        </p:tav>
                                      </p:tavLst>
                                    </p:anim>
                                    <p:animEffect transition="in" filter="wipe(up)">
                                      <p:cBhvr>
                                        <p:cTn id="33" dur="500"/>
                                        <p:tgtEl>
                                          <p:spTgt spid="1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p:cTn id="37" dur="500" fill="hold"/>
                                        <p:tgtEl>
                                          <p:spTgt spid="75"/>
                                        </p:tgtEl>
                                        <p:attrNameLst>
                                          <p:attrName>ppt_w</p:attrName>
                                        </p:attrNameLst>
                                      </p:cBhvr>
                                      <p:tavLst>
                                        <p:tav tm="0">
                                          <p:val>
                                            <p:fltVal val="0"/>
                                          </p:val>
                                        </p:tav>
                                        <p:tav tm="100000">
                                          <p:val>
                                            <p:strVal val="#ppt_w"/>
                                          </p:val>
                                        </p:tav>
                                      </p:tavLst>
                                    </p:anim>
                                    <p:anim calcmode="lin" valueType="num">
                                      <p:cBhvr>
                                        <p:cTn id="38" dur="500" fill="hold"/>
                                        <p:tgtEl>
                                          <p:spTgt spid="75"/>
                                        </p:tgtEl>
                                        <p:attrNameLst>
                                          <p:attrName>ppt_h</p:attrName>
                                        </p:attrNameLst>
                                      </p:cBhvr>
                                      <p:tavLst>
                                        <p:tav tm="0">
                                          <p:val>
                                            <p:fltVal val="0"/>
                                          </p:val>
                                        </p:tav>
                                        <p:tav tm="100000">
                                          <p:val>
                                            <p:strVal val="#ppt_h"/>
                                          </p:val>
                                        </p:tav>
                                      </p:tavLst>
                                    </p:anim>
                                    <p:animEffect transition="in" filter="fade">
                                      <p:cBhvr>
                                        <p:cTn id="39" dur="500"/>
                                        <p:tgtEl>
                                          <p:spTgt spid="75"/>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ppt_y</p:attrName>
                                        </p:attrNameLst>
                                      </p:cBhvr>
                                      <p:tavLst>
                                        <p:tav tm="0">
                                          <p:val>
                                            <p:strVal val="#ppt_y+#ppt_h*1.125000"/>
                                          </p:val>
                                        </p:tav>
                                        <p:tav tm="100000">
                                          <p:val>
                                            <p:strVal val="#ppt_y"/>
                                          </p:val>
                                        </p:tav>
                                      </p:tavLst>
                                    </p:anim>
                                    <p:animEffect transition="in" filter="wipe(up)">
                                      <p:cBhvr>
                                        <p:cTn id="44" dur="500"/>
                                        <p:tgtEl>
                                          <p:spTgt spid="1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p:tgtEl>
                                          <p:spTgt spid="13"/>
                                        </p:tgtEl>
                                        <p:attrNameLst>
                                          <p:attrName>ppt_y</p:attrName>
                                        </p:attrNameLst>
                                      </p:cBhvr>
                                      <p:tavLst>
                                        <p:tav tm="0">
                                          <p:val>
                                            <p:strVal val="#ppt_y+#ppt_h*1.125000"/>
                                          </p:val>
                                        </p:tav>
                                        <p:tav tm="100000">
                                          <p:val>
                                            <p:strVal val="#ppt_y"/>
                                          </p:val>
                                        </p:tav>
                                      </p:tavLst>
                                    </p:anim>
                                    <p:animEffect transition="in" filter="wipe(up)">
                                      <p:cBhvr>
                                        <p:cTn id="48" dur="500"/>
                                        <p:tgtEl>
                                          <p:spTgt spid="13"/>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 calcmode="lin" valueType="num">
                                      <p:cBhvr>
                                        <p:cTn id="52" dur="500" fill="hold"/>
                                        <p:tgtEl>
                                          <p:spTgt spid="76"/>
                                        </p:tgtEl>
                                        <p:attrNameLst>
                                          <p:attrName>ppt_w</p:attrName>
                                        </p:attrNameLst>
                                      </p:cBhvr>
                                      <p:tavLst>
                                        <p:tav tm="0">
                                          <p:val>
                                            <p:fltVal val="0"/>
                                          </p:val>
                                        </p:tav>
                                        <p:tav tm="100000">
                                          <p:val>
                                            <p:strVal val="#ppt_w"/>
                                          </p:val>
                                        </p:tav>
                                      </p:tavLst>
                                    </p:anim>
                                    <p:anim calcmode="lin" valueType="num">
                                      <p:cBhvr>
                                        <p:cTn id="53" dur="500" fill="hold"/>
                                        <p:tgtEl>
                                          <p:spTgt spid="76"/>
                                        </p:tgtEl>
                                        <p:attrNameLst>
                                          <p:attrName>ppt_h</p:attrName>
                                        </p:attrNameLst>
                                      </p:cBhvr>
                                      <p:tavLst>
                                        <p:tav tm="0">
                                          <p:val>
                                            <p:fltVal val="0"/>
                                          </p:val>
                                        </p:tav>
                                        <p:tav tm="100000">
                                          <p:val>
                                            <p:strVal val="#ppt_h"/>
                                          </p:val>
                                        </p:tav>
                                      </p:tavLst>
                                    </p:anim>
                                    <p:animEffect transition="in" filter="fade">
                                      <p:cBhvr>
                                        <p:cTn id="54" dur="500"/>
                                        <p:tgtEl>
                                          <p:spTgt spid="76"/>
                                        </p:tgtEl>
                                      </p:cBhvr>
                                    </p:animEffect>
                                  </p:childTnLst>
                                </p:cTn>
                              </p:par>
                            </p:childTnLst>
                          </p:cTn>
                        </p:par>
                        <p:par>
                          <p:cTn id="55" fill="hold">
                            <p:stCondLst>
                              <p:cond delay="3500"/>
                            </p:stCondLst>
                            <p:childTnLst>
                              <p:par>
                                <p:cTn id="56" presetID="12" presetClass="entr" presetSubtype="4"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ppt_h*1.125000"/>
                                          </p:val>
                                        </p:tav>
                                        <p:tav tm="100000">
                                          <p:val>
                                            <p:strVal val="#ppt_y"/>
                                          </p:val>
                                        </p:tav>
                                      </p:tavLst>
                                    </p:anim>
                                    <p:animEffect transition="in" filter="wipe(up)">
                                      <p:cBhvr>
                                        <p:cTn id="59" dur="500"/>
                                        <p:tgtEl>
                                          <p:spTgt spid="16"/>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p:tgtEl>
                                          <p:spTgt spid="15"/>
                                        </p:tgtEl>
                                        <p:attrNameLst>
                                          <p:attrName>ppt_y</p:attrName>
                                        </p:attrNameLst>
                                      </p:cBhvr>
                                      <p:tavLst>
                                        <p:tav tm="0">
                                          <p:val>
                                            <p:strVal val="#ppt_y+#ppt_h*1.125000"/>
                                          </p:val>
                                        </p:tav>
                                        <p:tav tm="100000">
                                          <p:val>
                                            <p:strVal val="#ppt_y"/>
                                          </p:val>
                                        </p:tav>
                                      </p:tavLst>
                                    </p:anim>
                                    <p:animEffect transition="in" filter="wipe(up)">
                                      <p:cBhvr>
                                        <p:cTn id="63" dur="5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4500"/>
                            </p:stCondLst>
                            <p:childTnLst>
                              <p:par>
                                <p:cTn id="71" presetID="12" presetClass="entr" presetSubtype="4"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ppt_y</p:attrName>
                                        </p:attrNameLst>
                                      </p:cBhvr>
                                      <p:tavLst>
                                        <p:tav tm="0">
                                          <p:val>
                                            <p:strVal val="#ppt_y+#ppt_h*1.125000"/>
                                          </p:val>
                                        </p:tav>
                                        <p:tav tm="100000">
                                          <p:val>
                                            <p:strVal val="#ppt_y"/>
                                          </p:val>
                                        </p:tav>
                                      </p:tavLst>
                                    </p:anim>
                                    <p:animEffect transition="in" filter="wipe(up)">
                                      <p:cBhvr>
                                        <p:cTn id="74" dur="500"/>
                                        <p:tgtEl>
                                          <p:spTgt spid="18"/>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p:tgtEl>
                                          <p:spTgt spid="17"/>
                                        </p:tgtEl>
                                        <p:attrNameLst>
                                          <p:attrName>ppt_y</p:attrName>
                                        </p:attrNameLst>
                                      </p:cBhvr>
                                      <p:tavLst>
                                        <p:tav tm="0">
                                          <p:val>
                                            <p:strVal val="#ppt_y+#ppt_h*1.125000"/>
                                          </p:val>
                                        </p:tav>
                                        <p:tav tm="100000">
                                          <p:val>
                                            <p:strVal val="#ppt_y"/>
                                          </p:val>
                                        </p:tav>
                                      </p:tavLst>
                                    </p:anim>
                                    <p:animEffect transition="in" filter="wipe(up)">
                                      <p:cBhvr>
                                        <p:cTn id="78" dur="500"/>
                                        <p:tgtEl>
                                          <p:spTgt spid="17"/>
                                        </p:tgtEl>
                                      </p:cBhvr>
                                    </p:animEffect>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 calcmode="lin" valueType="num">
                                      <p:cBhvr>
                                        <p:cTn id="82" dur="500" fill="hold"/>
                                        <p:tgtEl>
                                          <p:spTgt spid="77"/>
                                        </p:tgtEl>
                                        <p:attrNameLst>
                                          <p:attrName>ppt_w</p:attrName>
                                        </p:attrNameLst>
                                      </p:cBhvr>
                                      <p:tavLst>
                                        <p:tav tm="0">
                                          <p:val>
                                            <p:fltVal val="0"/>
                                          </p:val>
                                        </p:tav>
                                        <p:tav tm="100000">
                                          <p:val>
                                            <p:strVal val="#ppt_w"/>
                                          </p:val>
                                        </p:tav>
                                      </p:tavLst>
                                    </p:anim>
                                    <p:anim calcmode="lin" valueType="num">
                                      <p:cBhvr>
                                        <p:cTn id="83" dur="500" fill="hold"/>
                                        <p:tgtEl>
                                          <p:spTgt spid="77"/>
                                        </p:tgtEl>
                                        <p:attrNameLst>
                                          <p:attrName>ppt_h</p:attrName>
                                        </p:attrNameLst>
                                      </p:cBhvr>
                                      <p:tavLst>
                                        <p:tav tm="0">
                                          <p:val>
                                            <p:fltVal val="0"/>
                                          </p:val>
                                        </p:tav>
                                        <p:tav tm="100000">
                                          <p:val>
                                            <p:strVal val="#ppt_h"/>
                                          </p:val>
                                        </p:tav>
                                      </p:tavLst>
                                    </p:anim>
                                    <p:animEffect transition="in" filter="fade">
                                      <p:cBhvr>
                                        <p:cTn id="84" dur="500"/>
                                        <p:tgtEl>
                                          <p:spTgt spid="77"/>
                                        </p:tgtEl>
                                      </p:cBhvr>
                                    </p:animEffect>
                                  </p:childTnLst>
                                </p:cTn>
                              </p:par>
                            </p:childTnLst>
                          </p:cTn>
                        </p:par>
                        <p:par>
                          <p:cTn id="85" fill="hold">
                            <p:stCondLst>
                              <p:cond delay="5500"/>
                            </p:stCondLst>
                            <p:childTnLst>
                              <p:par>
                                <p:cTn id="86" presetID="12" presetClass="entr" presetSubtype="4"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p:tgtEl>
                                          <p:spTgt spid="20"/>
                                        </p:tgtEl>
                                        <p:attrNameLst>
                                          <p:attrName>ppt_y</p:attrName>
                                        </p:attrNameLst>
                                      </p:cBhvr>
                                      <p:tavLst>
                                        <p:tav tm="0">
                                          <p:val>
                                            <p:strVal val="#ppt_y+#ppt_h*1.125000"/>
                                          </p:val>
                                        </p:tav>
                                        <p:tav tm="100000">
                                          <p:val>
                                            <p:strVal val="#ppt_y"/>
                                          </p:val>
                                        </p:tav>
                                      </p:tavLst>
                                    </p:anim>
                                    <p:animEffect transition="in" filter="wipe(up)">
                                      <p:cBhvr>
                                        <p:cTn id="89" dur="500"/>
                                        <p:tgtEl>
                                          <p:spTgt spid="20"/>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p:tgtEl>
                                          <p:spTgt spid="19"/>
                                        </p:tgtEl>
                                        <p:attrNameLst>
                                          <p:attrName>ppt_y</p:attrName>
                                        </p:attrNameLst>
                                      </p:cBhvr>
                                      <p:tavLst>
                                        <p:tav tm="0">
                                          <p:val>
                                            <p:strVal val="#ppt_y+#ppt_h*1.125000"/>
                                          </p:val>
                                        </p:tav>
                                        <p:tav tm="100000">
                                          <p:val>
                                            <p:strVal val="#ppt_y"/>
                                          </p:val>
                                        </p:tav>
                                      </p:tavLst>
                                    </p:anim>
                                    <p:animEffect transition="in" filter="wipe(up)">
                                      <p:cBhvr>
                                        <p:cTn id="93" dur="500"/>
                                        <p:tgtEl>
                                          <p:spTgt spid="19"/>
                                        </p:tgtEl>
                                      </p:cBhvr>
                                    </p:animEffect>
                                  </p:childTnLst>
                                </p:cTn>
                              </p:par>
                            </p:childTnLst>
                          </p:cTn>
                        </p:par>
                        <p:par>
                          <p:cTn id="94" fill="hold">
                            <p:stCondLst>
                              <p:cond delay="6000"/>
                            </p:stCondLst>
                            <p:childTnLst>
                              <p:par>
                                <p:cTn id="95" presetID="12" presetClass="entr" presetSubtype="1"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p:tgtEl>
                                          <p:spTgt spid="25"/>
                                        </p:tgtEl>
                                        <p:attrNameLst>
                                          <p:attrName>ppt_y</p:attrName>
                                        </p:attrNameLst>
                                      </p:cBhvr>
                                      <p:tavLst>
                                        <p:tav tm="0">
                                          <p:val>
                                            <p:strVal val="#ppt_y-#ppt_h*1.125000"/>
                                          </p:val>
                                        </p:tav>
                                        <p:tav tm="100000">
                                          <p:val>
                                            <p:strVal val="#ppt_y"/>
                                          </p:val>
                                        </p:tav>
                                      </p:tavLst>
                                    </p:anim>
                                    <p:animEffect transition="in" filter="wipe(down)">
                                      <p:cBhvr>
                                        <p:cTn id="98" dur="500"/>
                                        <p:tgtEl>
                                          <p:spTgt spid="25"/>
                                        </p:tgtEl>
                                      </p:cBhvr>
                                    </p:animEffect>
                                  </p:childTnLst>
                                </p:cTn>
                              </p:par>
                              <p:par>
                                <p:cTn id="99" presetID="12" presetClass="entr" presetSubtype="1" fill="hold"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p:tgtEl>
                                          <p:spTgt spid="22"/>
                                        </p:tgtEl>
                                        <p:attrNameLst>
                                          <p:attrName>ppt_y</p:attrName>
                                        </p:attrNameLst>
                                      </p:cBhvr>
                                      <p:tavLst>
                                        <p:tav tm="0">
                                          <p:val>
                                            <p:strVal val="#ppt_y-#ppt_h*1.125000"/>
                                          </p:val>
                                        </p:tav>
                                        <p:tav tm="100000">
                                          <p:val>
                                            <p:strVal val="#ppt_y"/>
                                          </p:val>
                                        </p:tav>
                                      </p:tavLst>
                                    </p:anim>
                                    <p:animEffect transition="in" filter="wipe(down)">
                                      <p:cBhvr>
                                        <p:cTn id="102" dur="500"/>
                                        <p:tgtEl>
                                          <p:spTgt spid="22"/>
                                        </p:tgtEl>
                                      </p:cBhvr>
                                    </p:animEffect>
                                  </p:childTnLst>
                                </p:cTn>
                              </p:par>
                            </p:childTnLst>
                          </p:cTn>
                        </p:par>
                        <p:par>
                          <p:cTn id="103" fill="hold">
                            <p:stCondLst>
                              <p:cond delay="6500"/>
                            </p:stCondLst>
                            <p:childTnLst>
                              <p:par>
                                <p:cTn id="104" presetID="20" presetClass="entr" presetSubtype="0" fill="hold" grpId="1"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edge">
                                      <p:cBhvr>
                                        <p:cTn id="106" dur="500"/>
                                        <p:tgtEl>
                                          <p:spTgt spid="21"/>
                                        </p:tgtEl>
                                      </p:cBhvr>
                                    </p:animEffect>
                                  </p:childTnLst>
                                </p:cTn>
                              </p:par>
                            </p:childTnLst>
                          </p:cTn>
                        </p:par>
                        <p:par>
                          <p:cTn id="107" fill="hold">
                            <p:stCondLst>
                              <p:cond delay="7000"/>
                            </p:stCondLst>
                            <p:childTnLst>
                              <p:par>
                                <p:cTn id="108" presetID="12" presetClass="entr" presetSubtype="1"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p:tgtEl>
                                          <p:spTgt spid="28"/>
                                        </p:tgtEl>
                                        <p:attrNameLst>
                                          <p:attrName>ppt_y</p:attrName>
                                        </p:attrNameLst>
                                      </p:cBhvr>
                                      <p:tavLst>
                                        <p:tav tm="0">
                                          <p:val>
                                            <p:strVal val="#ppt_y-#ppt_h*1.125000"/>
                                          </p:val>
                                        </p:tav>
                                        <p:tav tm="100000">
                                          <p:val>
                                            <p:strVal val="#ppt_y"/>
                                          </p:val>
                                        </p:tav>
                                      </p:tavLst>
                                    </p:anim>
                                    <p:animEffect transition="in" filter="wipe(down)">
                                      <p:cBhvr>
                                        <p:cTn id="1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73" grpId="0" bldLvl="0" animBg="1"/>
      <p:bldP spid="74" grpId="0" bldLvl="0" animBg="1"/>
      <p:bldP spid="75" grpId="0" bldLvl="0" animBg="1"/>
      <p:bldP spid="76" grpId="0" bldLvl="0" animBg="1"/>
      <p:bldP spid="77" grpId="0" bldLvl="0" animBg="1"/>
      <p:bldP spid="2" grpId="0"/>
      <p:bldP spid="4" grpId="0"/>
      <p:bldP spid="11" grpId="0"/>
      <p:bldP spid="12" grpId="0"/>
      <p:bldP spid="13" grpId="0"/>
      <p:bldP spid="14" grpId="0"/>
      <p:bldP spid="15" grpId="0"/>
      <p:bldP spid="16" grpId="0"/>
      <p:bldP spid="17" grpId="0"/>
      <p:bldP spid="18" grpId="0"/>
      <p:bldP spid="19" grpId="0"/>
      <p:bldP spid="20" grpId="0"/>
      <p:bldP spid="21" grpId="0" animBg="1"/>
      <p:bldP spid="21" grpId="1" bldLvl="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p:nvPr/>
        </p:nvSpPr>
        <p:spPr>
          <a:xfrm>
            <a:off x="864870" y="2169795"/>
            <a:ext cx="2470785" cy="169926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2" name="Rectangle 11"/>
          <p:cNvSpPr/>
          <p:nvPr/>
        </p:nvSpPr>
        <p:spPr>
          <a:xfrm>
            <a:off x="864870" y="3999865"/>
            <a:ext cx="2470785" cy="169926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3" name="Rectangle 12"/>
          <p:cNvSpPr/>
          <p:nvPr/>
        </p:nvSpPr>
        <p:spPr>
          <a:xfrm>
            <a:off x="3453130" y="2169795"/>
            <a:ext cx="2470785" cy="352996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4" name="Rectangle 13"/>
          <p:cNvSpPr/>
          <p:nvPr/>
        </p:nvSpPr>
        <p:spPr>
          <a:xfrm>
            <a:off x="6041390" y="2169795"/>
            <a:ext cx="5293995" cy="352996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6" name="TextBox 23"/>
          <p:cNvSpPr txBox="1"/>
          <p:nvPr/>
        </p:nvSpPr>
        <p:spPr>
          <a:xfrm>
            <a:off x="6224270" y="2777490"/>
            <a:ext cx="4836160" cy="922020"/>
          </a:xfrm>
          <a:prstGeom prst="rect">
            <a:avLst/>
          </a:prstGeom>
          <a:noFill/>
        </p:spPr>
        <p:txBody>
          <a:bodyPr wrap="square" rtlCol="0">
            <a:spAutoFit/>
          </a:bodyPr>
          <a:lstStyle/>
          <a:p>
            <a:pPr algn="l" fontAlgn="auto">
              <a:lnSpc>
                <a:spcPct val="150000"/>
              </a:lnSpc>
            </a:pPr>
            <a:r>
              <a:rPr sz="1200" dirty="0">
                <a:solidFill>
                  <a:schemeClr val="bg1"/>
                </a:solidFill>
                <a:latin typeface="微软雅黑" charset="-122"/>
                <a:ea typeface="微软雅黑" charset="-122"/>
                <a:sym typeface="+mn-ea"/>
              </a:rPr>
              <a:t>No one indebted for others,while many people don't know how to cherish others.No one indebted for others,while many people don't know how to cherish others.</a:t>
            </a:r>
            <a:endParaRPr lang="zh-CN" altLang="en-US" sz="1200" dirty="0">
              <a:solidFill>
                <a:schemeClr val="bg1"/>
              </a:solidFill>
              <a:latin typeface="微软雅黑" charset="-122"/>
              <a:ea typeface="微软雅黑" charset="-122"/>
              <a:cs typeface="+mn-ea"/>
              <a:sym typeface="+mn-ea"/>
            </a:endParaRPr>
          </a:p>
        </p:txBody>
      </p:sp>
      <p:sp>
        <p:nvSpPr>
          <p:cNvPr id="17" name="TextBox 24"/>
          <p:cNvSpPr txBox="1"/>
          <p:nvPr/>
        </p:nvSpPr>
        <p:spPr>
          <a:xfrm>
            <a:off x="6216144" y="2440591"/>
            <a:ext cx="1808480" cy="337185"/>
          </a:xfrm>
          <a:prstGeom prst="rect">
            <a:avLst/>
          </a:prstGeom>
          <a:noFill/>
        </p:spPr>
        <p:txBody>
          <a:bodyPr wrap="none" rtlCol="0">
            <a:spAutoFit/>
          </a:bodyPr>
          <a:lstStyle/>
          <a:p>
            <a:pPr algn="l"/>
            <a:r>
              <a:rPr lang="zh-CN" altLang="en-US" sz="1600" b="1">
                <a:solidFill>
                  <a:schemeClr val="bg1"/>
                </a:solidFill>
                <a:latin typeface="微软雅黑" charset="-122"/>
                <a:ea typeface="微软雅黑" charset="-122"/>
                <a:sym typeface="+mn-ea"/>
              </a:rPr>
              <a:t>单击此处输入标题</a:t>
            </a:r>
            <a:endParaRPr lang="zh-CN" altLang="en-US" sz="1600" b="1" dirty="0">
              <a:solidFill>
                <a:schemeClr val="bg1"/>
              </a:solidFill>
              <a:latin typeface="微软雅黑" charset="-122"/>
              <a:ea typeface="微软雅黑" charset="-122"/>
              <a:sym typeface="+mn-ea"/>
            </a:endParaRPr>
          </a:p>
        </p:txBody>
      </p:sp>
      <p:cxnSp>
        <p:nvCxnSpPr>
          <p:cNvPr id="19" name="直接连接符 18"/>
          <p:cNvCxnSpPr/>
          <p:nvPr/>
        </p:nvCxnSpPr>
        <p:spPr>
          <a:xfrm>
            <a:off x="6309360" y="3989070"/>
            <a:ext cx="4693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23"/>
          <p:cNvSpPr txBox="1"/>
          <p:nvPr/>
        </p:nvSpPr>
        <p:spPr>
          <a:xfrm>
            <a:off x="6224270" y="4580890"/>
            <a:ext cx="4836160" cy="922020"/>
          </a:xfrm>
          <a:prstGeom prst="rect">
            <a:avLst/>
          </a:prstGeom>
          <a:noFill/>
        </p:spPr>
        <p:txBody>
          <a:bodyPr wrap="square" rtlCol="0">
            <a:spAutoFit/>
          </a:bodyPr>
          <a:lstStyle/>
          <a:p>
            <a:pPr algn="l" fontAlgn="auto">
              <a:lnSpc>
                <a:spcPct val="150000"/>
              </a:lnSpc>
            </a:pPr>
            <a:r>
              <a:rPr sz="1200" dirty="0">
                <a:solidFill>
                  <a:schemeClr val="bg1"/>
                </a:solidFill>
                <a:latin typeface="微软雅黑" charset="-122"/>
                <a:ea typeface="微软雅黑" charset="-122"/>
                <a:sym typeface="+mn-ea"/>
              </a:rPr>
              <a:t>No one indebted for others,while many people don't know how to cherish others.No one indebted for others,while many people don't know how to cherish others.</a:t>
            </a:r>
            <a:endParaRPr lang="zh-CN" altLang="en-US" sz="1200" dirty="0">
              <a:solidFill>
                <a:schemeClr val="bg1"/>
              </a:solidFill>
              <a:latin typeface="微软雅黑" charset="-122"/>
              <a:ea typeface="微软雅黑" charset="-122"/>
              <a:cs typeface="+mn-ea"/>
              <a:sym typeface="+mn-ea"/>
            </a:endParaRPr>
          </a:p>
        </p:txBody>
      </p:sp>
      <p:sp>
        <p:nvSpPr>
          <p:cNvPr id="21" name="TextBox 24"/>
          <p:cNvSpPr txBox="1"/>
          <p:nvPr/>
        </p:nvSpPr>
        <p:spPr>
          <a:xfrm>
            <a:off x="6216144" y="4243991"/>
            <a:ext cx="1808480" cy="337185"/>
          </a:xfrm>
          <a:prstGeom prst="rect">
            <a:avLst/>
          </a:prstGeom>
          <a:noFill/>
        </p:spPr>
        <p:txBody>
          <a:bodyPr wrap="none" rtlCol="0">
            <a:spAutoFit/>
          </a:bodyPr>
          <a:lstStyle/>
          <a:p>
            <a:pPr algn="l"/>
            <a:r>
              <a:rPr lang="zh-CN" altLang="en-US" sz="1600" b="1">
                <a:solidFill>
                  <a:schemeClr val="bg1"/>
                </a:solidFill>
                <a:latin typeface="微软雅黑" charset="-122"/>
                <a:ea typeface="微软雅黑" charset="-122"/>
                <a:sym typeface="+mn-ea"/>
              </a:rPr>
              <a:t>单击此处输入标题</a:t>
            </a:r>
            <a:endParaRPr lang="zh-CN" altLang="en-US" sz="1600" b="1" dirty="0">
              <a:solidFill>
                <a:schemeClr val="bg1"/>
              </a:solidFill>
              <a:latin typeface="微软雅黑" charset="-122"/>
              <a:ea typeface="微软雅黑" charset="-122"/>
              <a:sym typeface="+mn-ea"/>
            </a:endParaRPr>
          </a:p>
        </p:txBody>
      </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762500" y="-222885"/>
            <a:ext cx="347980" cy="868680"/>
            <a:chOff x="3326" y="2760"/>
            <a:chExt cx="548" cy="1368"/>
          </a:xfrm>
        </p:grpSpPr>
        <p:sp>
          <p:nvSpPr>
            <p:cNvPr id="15" name="椭圆 14"/>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22" name="组合 21"/>
          <p:cNvGrpSpPr/>
          <p:nvPr/>
        </p:nvGrpSpPr>
        <p:grpSpPr>
          <a:xfrm>
            <a:off x="7077075" y="-222885"/>
            <a:ext cx="347980" cy="868680"/>
            <a:chOff x="3326" y="2760"/>
            <a:chExt cx="548" cy="1368"/>
          </a:xfrm>
        </p:grpSpPr>
        <p:sp>
          <p:nvSpPr>
            <p:cNvPr id="23" name="椭圆 2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5" name="文本框 24"/>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500"/>
                                        <p:tgtEl>
                                          <p:spTgt spid="1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500"/>
                            </p:stCondLst>
                            <p:childTnLst>
                              <p:par>
                                <p:cTn id="44" presetID="12" presetClass="entr" presetSubtype="1"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par>
                                <p:cTn id="48" presetID="12" presetClass="entr" presetSubtype="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ppt_y</p:attrName>
                                        </p:attrNameLst>
                                      </p:cBhvr>
                                      <p:tavLst>
                                        <p:tav tm="0">
                                          <p:val>
                                            <p:strVal val="#ppt_y-#ppt_h*1.125000"/>
                                          </p:val>
                                        </p:tav>
                                        <p:tav tm="100000">
                                          <p:val>
                                            <p:strVal val="#ppt_y"/>
                                          </p:val>
                                        </p:tav>
                                      </p:tavLst>
                                    </p:anim>
                                    <p:animEffect transition="in" filter="wipe(down)">
                                      <p:cBhvr>
                                        <p:cTn id="51" dur="500"/>
                                        <p:tgtEl>
                                          <p:spTgt spid="11"/>
                                        </p:tgtEl>
                                      </p:cBhvr>
                                    </p:animEffect>
                                  </p:childTnLst>
                                </p:cTn>
                              </p:par>
                            </p:childTnLst>
                          </p:cTn>
                        </p:par>
                        <p:par>
                          <p:cTn id="52" fill="hold">
                            <p:stCondLst>
                              <p:cond delay="4000"/>
                            </p:stCondLst>
                            <p:childTnLst>
                              <p:par>
                                <p:cTn id="53" presetID="20" presetClass="entr" presetSubtype="0" fill="hold" grpId="1"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edge">
                                      <p:cBhvr>
                                        <p:cTn id="55" dur="500"/>
                                        <p:tgtEl>
                                          <p:spTgt spid="2"/>
                                        </p:tgtEl>
                                      </p:cBhvr>
                                    </p:animEffect>
                                  </p:childTnLst>
                                </p:cTn>
                              </p:par>
                            </p:childTnLst>
                          </p:cTn>
                        </p:par>
                        <p:par>
                          <p:cTn id="56" fill="hold">
                            <p:stCondLst>
                              <p:cond delay="4500"/>
                            </p:stCondLst>
                            <p:childTnLst>
                              <p:par>
                                <p:cTn id="57" presetID="1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p:tgtEl>
                                          <p:spTgt spid="25"/>
                                        </p:tgtEl>
                                        <p:attrNameLst>
                                          <p:attrName>ppt_y</p:attrName>
                                        </p:attrNameLst>
                                      </p:cBhvr>
                                      <p:tavLst>
                                        <p:tav tm="0">
                                          <p:val>
                                            <p:strVal val="#ppt_y-#ppt_h*1.125000"/>
                                          </p:val>
                                        </p:tav>
                                        <p:tav tm="100000">
                                          <p:val>
                                            <p:strVal val="#ppt_y"/>
                                          </p:val>
                                        </p:tav>
                                      </p:tavLst>
                                    </p:anim>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P spid="14" grpId="0" bldLvl="0" animBg="1"/>
      <p:bldP spid="16" grpId="0"/>
      <p:bldP spid="17" grpId="0"/>
      <p:bldP spid="20" grpId="0"/>
      <p:bldP spid="21" grpId="0"/>
      <p:bldP spid="2" grpId="0" animBg="1"/>
      <p:bldP spid="2" grpId="1" bldLvl="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29960" y="1736090"/>
            <a:ext cx="130175" cy="80962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18" name="矩形 17"/>
          <p:cNvSpPr/>
          <p:nvPr/>
        </p:nvSpPr>
        <p:spPr>
          <a:xfrm>
            <a:off x="6029960" y="2588260"/>
            <a:ext cx="130175" cy="80962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24" name="矩形 23"/>
          <p:cNvSpPr/>
          <p:nvPr/>
        </p:nvSpPr>
        <p:spPr>
          <a:xfrm>
            <a:off x="6029960" y="3440430"/>
            <a:ext cx="130175" cy="80962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25" name="矩形 24"/>
          <p:cNvSpPr/>
          <p:nvPr/>
        </p:nvSpPr>
        <p:spPr>
          <a:xfrm>
            <a:off x="6029960" y="4292600"/>
            <a:ext cx="130175" cy="80962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26" name="矩形 25"/>
          <p:cNvSpPr/>
          <p:nvPr/>
        </p:nvSpPr>
        <p:spPr>
          <a:xfrm>
            <a:off x="6029960" y="5144770"/>
            <a:ext cx="130175" cy="80962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27" name="矩形 26"/>
          <p:cNvSpPr/>
          <p:nvPr/>
        </p:nvSpPr>
        <p:spPr>
          <a:xfrm>
            <a:off x="6238875" y="3772535"/>
            <a:ext cx="805180" cy="7239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28" name="矩形 27"/>
          <p:cNvSpPr/>
          <p:nvPr/>
        </p:nvSpPr>
        <p:spPr>
          <a:xfrm>
            <a:off x="6238875" y="5485765"/>
            <a:ext cx="805180" cy="72390"/>
          </a:xfrm>
          <a:prstGeom prst="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29" name="矩形 28"/>
          <p:cNvSpPr/>
          <p:nvPr/>
        </p:nvSpPr>
        <p:spPr>
          <a:xfrm>
            <a:off x="6238875" y="2104390"/>
            <a:ext cx="805180" cy="7239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30" name="矩形 29"/>
          <p:cNvSpPr/>
          <p:nvPr/>
        </p:nvSpPr>
        <p:spPr>
          <a:xfrm>
            <a:off x="5111115" y="2956560"/>
            <a:ext cx="805180" cy="72390"/>
          </a:xfrm>
          <a:prstGeom prst="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31" name="矩形 30"/>
          <p:cNvSpPr/>
          <p:nvPr/>
        </p:nvSpPr>
        <p:spPr>
          <a:xfrm>
            <a:off x="5126355" y="4711065"/>
            <a:ext cx="805180" cy="7239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grpSp>
        <p:nvGrpSpPr>
          <p:cNvPr id="2" name="组合 1"/>
          <p:cNvGrpSpPr/>
          <p:nvPr/>
        </p:nvGrpSpPr>
        <p:grpSpPr>
          <a:xfrm>
            <a:off x="7129780" y="5102860"/>
            <a:ext cx="871220" cy="871220"/>
            <a:chOff x="11219" y="8179"/>
            <a:chExt cx="1372" cy="1372"/>
          </a:xfrm>
          <a:solidFill>
            <a:srgbClr val="61C0E2"/>
          </a:solidFill>
        </p:grpSpPr>
        <p:sp>
          <p:nvSpPr>
            <p:cNvPr id="33" name="椭圆 32"/>
            <p:cNvSpPr/>
            <p:nvPr/>
          </p:nvSpPr>
          <p:spPr>
            <a:xfrm>
              <a:off x="11219" y="8179"/>
              <a:ext cx="1372" cy="1372"/>
            </a:xfrm>
            <a:prstGeom prst="ellipse">
              <a:avLst/>
            </a:prstGeom>
            <a:grpFill/>
            <a:ln>
              <a:solidFill>
                <a:srgbClr val="FFC7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sp>
          <p:nvSpPr>
            <p:cNvPr id="37" name="Freeform 48"/>
            <p:cNvSpPr/>
            <p:nvPr/>
          </p:nvSpPr>
          <p:spPr bwMode="auto">
            <a:xfrm>
              <a:off x="11685" y="8588"/>
              <a:ext cx="472" cy="546"/>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grpFill/>
            <a:ln w="30163" cap="rnd">
              <a:solidFill>
                <a:srgbClr val="FFC7DD"/>
              </a:solidFill>
              <a:prstDash val="solid"/>
              <a:round/>
            </a:ln>
          </p:spPr>
          <p:txBody>
            <a:bodyPr lIns="80296" tIns="40148" rIns="80296" bIns="40148"/>
            <a:lstStyle/>
            <a:p>
              <a:pPr>
                <a:defRPr/>
              </a:pPr>
              <a:endParaRPr lang="zh-CN" altLang="en-US" sz="1580">
                <a:solidFill>
                  <a:srgbClr val="201C11"/>
                </a:solidFill>
              </a:endParaRPr>
            </a:p>
          </p:txBody>
        </p:sp>
      </p:grpSp>
      <p:grpSp>
        <p:nvGrpSpPr>
          <p:cNvPr id="4" name="组合 3"/>
          <p:cNvGrpSpPr/>
          <p:nvPr/>
        </p:nvGrpSpPr>
        <p:grpSpPr>
          <a:xfrm>
            <a:off x="4161790" y="4347845"/>
            <a:ext cx="869950" cy="869950"/>
            <a:chOff x="6554" y="6991"/>
            <a:chExt cx="1370" cy="1370"/>
          </a:xfrm>
        </p:grpSpPr>
        <p:sp>
          <p:nvSpPr>
            <p:cNvPr id="36" name="椭圆 35"/>
            <p:cNvSpPr/>
            <p:nvPr/>
          </p:nvSpPr>
          <p:spPr>
            <a:xfrm>
              <a:off x="6554" y="6991"/>
              <a:ext cx="1371" cy="1370"/>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grpSp>
          <p:nvGrpSpPr>
            <p:cNvPr id="38" name="组合 37"/>
            <p:cNvGrpSpPr/>
            <p:nvPr/>
          </p:nvGrpSpPr>
          <p:grpSpPr>
            <a:xfrm>
              <a:off x="6980" y="7411"/>
              <a:ext cx="519" cy="572"/>
              <a:chOff x="1684338" y="1239838"/>
              <a:chExt cx="434975" cy="479425"/>
            </a:xfrm>
            <a:solidFill>
              <a:srgbClr val="2185B7"/>
            </a:solidFill>
          </p:grpSpPr>
          <p:sp>
            <p:nvSpPr>
              <p:cNvPr id="39" name="Freeform 23"/>
              <p:cNvSpPr>
                <a:spLocks noEditPoints="1"/>
              </p:cNvSpPr>
              <p:nvPr/>
            </p:nvSpPr>
            <p:spPr bwMode="auto">
              <a:xfrm>
                <a:off x="1684338" y="1239838"/>
                <a:ext cx="434975" cy="479425"/>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61C0E2"/>
              </a:solidFill>
              <a:ln>
                <a:noFill/>
              </a:ln>
            </p:spPr>
            <p:txBody>
              <a:bodyPr lIns="80296" tIns="40148" rIns="80296" bIns="40148"/>
              <a:lstStyle/>
              <a:p>
                <a:pPr>
                  <a:defRPr/>
                </a:pPr>
                <a:endParaRPr lang="zh-CN" altLang="en-US" sz="1580">
                  <a:solidFill>
                    <a:srgbClr val="201C11"/>
                  </a:solidFill>
                </a:endParaRPr>
              </a:p>
            </p:txBody>
          </p:sp>
          <p:sp>
            <p:nvSpPr>
              <p:cNvPr id="40" name="Freeform 24"/>
              <p:cNvSpPr/>
              <p:nvPr/>
            </p:nvSpPr>
            <p:spPr bwMode="auto">
              <a:xfrm>
                <a:off x="1698625" y="1379538"/>
                <a:ext cx="87313" cy="82550"/>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61C0E2"/>
              </a:solidFill>
              <a:ln>
                <a:noFill/>
              </a:ln>
            </p:spPr>
            <p:txBody>
              <a:bodyPr lIns="80296" tIns="40148" rIns="80296" bIns="40148"/>
              <a:lstStyle/>
              <a:p>
                <a:pPr>
                  <a:defRPr/>
                </a:pPr>
                <a:endParaRPr lang="zh-CN" altLang="en-US" sz="1580">
                  <a:solidFill>
                    <a:srgbClr val="201C11"/>
                  </a:solidFill>
                </a:endParaRPr>
              </a:p>
            </p:txBody>
          </p:sp>
        </p:grpSp>
      </p:grpSp>
      <p:grpSp>
        <p:nvGrpSpPr>
          <p:cNvPr id="11" name="组合 10"/>
          <p:cNvGrpSpPr/>
          <p:nvPr/>
        </p:nvGrpSpPr>
        <p:grpSpPr>
          <a:xfrm>
            <a:off x="7092950" y="1704975"/>
            <a:ext cx="871220" cy="871220"/>
            <a:chOff x="11170" y="2829"/>
            <a:chExt cx="1372" cy="1372"/>
          </a:xfrm>
        </p:grpSpPr>
        <p:sp>
          <p:nvSpPr>
            <p:cNvPr id="35" name="椭圆 34"/>
            <p:cNvSpPr/>
            <p:nvPr/>
          </p:nvSpPr>
          <p:spPr>
            <a:xfrm>
              <a:off x="11170" y="2829"/>
              <a:ext cx="1372" cy="1372"/>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grpSp>
          <p:nvGrpSpPr>
            <p:cNvPr id="41" name="组合 40"/>
            <p:cNvGrpSpPr/>
            <p:nvPr/>
          </p:nvGrpSpPr>
          <p:grpSpPr>
            <a:xfrm>
              <a:off x="11631" y="3230"/>
              <a:ext cx="450" cy="571"/>
              <a:chOff x="2889250" y="1241425"/>
              <a:chExt cx="376238" cy="477838"/>
            </a:xfrm>
            <a:solidFill>
              <a:schemeClr val="bg1"/>
            </a:solidFill>
          </p:grpSpPr>
          <p:sp>
            <p:nvSpPr>
              <p:cNvPr id="42" name="Freeform 25"/>
              <p:cNvSpPr/>
              <p:nvPr/>
            </p:nvSpPr>
            <p:spPr bwMode="auto">
              <a:xfrm>
                <a:off x="2889250" y="1241425"/>
                <a:ext cx="376238" cy="477838"/>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61C0E2"/>
              </a:solidFill>
              <a:ln>
                <a:noFill/>
              </a:ln>
            </p:spPr>
            <p:txBody>
              <a:bodyPr lIns="80296" tIns="40148" rIns="80296" bIns="40148"/>
              <a:lstStyle/>
              <a:p>
                <a:pPr>
                  <a:defRPr/>
                </a:pPr>
                <a:endParaRPr lang="zh-CN" altLang="en-US" sz="1580">
                  <a:solidFill>
                    <a:srgbClr val="201C11"/>
                  </a:solidFill>
                </a:endParaRPr>
              </a:p>
            </p:txBody>
          </p:sp>
          <p:sp>
            <p:nvSpPr>
              <p:cNvPr id="43" name="Freeform 26"/>
              <p:cNvSpPr>
                <a:spLocks noEditPoints="1"/>
              </p:cNvSpPr>
              <p:nvPr/>
            </p:nvSpPr>
            <p:spPr bwMode="auto">
              <a:xfrm>
                <a:off x="2889250" y="1244600"/>
                <a:ext cx="315913" cy="314325"/>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61C0E2"/>
              </a:solidFill>
              <a:ln>
                <a:noFill/>
              </a:ln>
            </p:spPr>
            <p:txBody>
              <a:bodyPr lIns="80296" tIns="40148" rIns="80296" bIns="40148"/>
              <a:lstStyle/>
              <a:p>
                <a:pPr>
                  <a:defRPr/>
                </a:pPr>
                <a:endParaRPr lang="zh-CN" altLang="en-US" sz="1580">
                  <a:solidFill>
                    <a:srgbClr val="201C11"/>
                  </a:solidFill>
                </a:endParaRPr>
              </a:p>
            </p:txBody>
          </p:sp>
        </p:grpSp>
      </p:grpSp>
      <p:grpSp>
        <p:nvGrpSpPr>
          <p:cNvPr id="12" name="组合 11"/>
          <p:cNvGrpSpPr/>
          <p:nvPr/>
        </p:nvGrpSpPr>
        <p:grpSpPr>
          <a:xfrm>
            <a:off x="4190365" y="2520950"/>
            <a:ext cx="871220" cy="871220"/>
            <a:chOff x="6599" y="4114"/>
            <a:chExt cx="1372" cy="1372"/>
          </a:xfrm>
          <a:solidFill>
            <a:srgbClr val="61C0E2"/>
          </a:solidFill>
        </p:grpSpPr>
        <p:sp>
          <p:nvSpPr>
            <p:cNvPr id="32" name="椭圆 31"/>
            <p:cNvSpPr/>
            <p:nvPr/>
          </p:nvSpPr>
          <p:spPr>
            <a:xfrm>
              <a:off x="6599" y="4114"/>
              <a:ext cx="1372" cy="1372"/>
            </a:xfrm>
            <a:prstGeom prst="ellipse">
              <a:avLst/>
            </a:prstGeom>
            <a:grpFill/>
            <a:ln>
              <a:solidFill>
                <a:srgbClr val="FFC7DD"/>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grpSp>
          <p:nvGrpSpPr>
            <p:cNvPr id="44" name="组合 43"/>
            <p:cNvGrpSpPr/>
            <p:nvPr/>
          </p:nvGrpSpPr>
          <p:grpSpPr>
            <a:xfrm>
              <a:off x="6993" y="4517"/>
              <a:ext cx="584" cy="566"/>
              <a:chOff x="2822575" y="2408238"/>
              <a:chExt cx="488950" cy="474662"/>
            </a:xfrm>
            <a:grpFill/>
          </p:grpSpPr>
          <p:sp>
            <p:nvSpPr>
              <p:cNvPr id="45" name="Freeform 31"/>
              <p:cNvSpPr/>
              <p:nvPr/>
            </p:nvSpPr>
            <p:spPr bwMode="auto">
              <a:xfrm>
                <a:off x="3048000" y="2646363"/>
                <a:ext cx="38100" cy="39687"/>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solidFill>
                  <a:srgbClr val="FFC7DD"/>
                </a:solidFill>
              </a:ln>
            </p:spPr>
            <p:txBody>
              <a:bodyPr lIns="80296" tIns="40148" rIns="80296" bIns="40148"/>
              <a:lstStyle/>
              <a:p>
                <a:pPr>
                  <a:defRPr/>
                </a:pPr>
                <a:endParaRPr lang="zh-CN" altLang="en-US" sz="1580">
                  <a:solidFill>
                    <a:srgbClr val="201C11"/>
                  </a:solidFill>
                </a:endParaRPr>
              </a:p>
            </p:txBody>
          </p:sp>
          <p:sp>
            <p:nvSpPr>
              <p:cNvPr id="46" name="Freeform 32"/>
              <p:cNvSpPr>
                <a:spLocks noEditPoints="1"/>
              </p:cNvSpPr>
              <p:nvPr/>
            </p:nvSpPr>
            <p:spPr bwMode="auto">
              <a:xfrm>
                <a:off x="2822575" y="2408238"/>
                <a:ext cx="488950" cy="474662"/>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solidFill>
                  <a:srgbClr val="FFC7DD"/>
                </a:solidFill>
              </a:ln>
            </p:spPr>
            <p:txBody>
              <a:bodyPr lIns="80296" tIns="40148" rIns="80296" bIns="40148"/>
              <a:lstStyle/>
              <a:p>
                <a:pPr>
                  <a:defRPr/>
                </a:pPr>
                <a:endParaRPr lang="zh-CN" altLang="en-US" sz="1580">
                  <a:solidFill>
                    <a:srgbClr val="201C11"/>
                  </a:solidFill>
                </a:endParaRPr>
              </a:p>
            </p:txBody>
          </p:sp>
        </p:grpSp>
      </p:grpSp>
      <p:grpSp>
        <p:nvGrpSpPr>
          <p:cNvPr id="13" name="组合 12"/>
          <p:cNvGrpSpPr/>
          <p:nvPr/>
        </p:nvGrpSpPr>
        <p:grpSpPr>
          <a:xfrm>
            <a:off x="7092950" y="3336925"/>
            <a:ext cx="871220" cy="871220"/>
            <a:chOff x="11170" y="5399"/>
            <a:chExt cx="1372" cy="1372"/>
          </a:xfrm>
        </p:grpSpPr>
        <p:sp>
          <p:nvSpPr>
            <p:cNvPr id="34" name="椭圆 33"/>
            <p:cNvSpPr/>
            <p:nvPr/>
          </p:nvSpPr>
          <p:spPr>
            <a:xfrm>
              <a:off x="11170" y="5399"/>
              <a:ext cx="1372" cy="1372"/>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01C11"/>
                </a:solidFill>
              </a:endParaRPr>
            </a:p>
          </p:txBody>
        </p:sp>
        <p:grpSp>
          <p:nvGrpSpPr>
            <p:cNvPr id="47" name="组合 46"/>
            <p:cNvGrpSpPr/>
            <p:nvPr/>
          </p:nvGrpSpPr>
          <p:grpSpPr>
            <a:xfrm>
              <a:off x="11684" y="5801"/>
              <a:ext cx="379" cy="566"/>
              <a:chOff x="596900" y="3573463"/>
              <a:chExt cx="317500" cy="474662"/>
            </a:xfrm>
            <a:solidFill>
              <a:srgbClr val="2185B7"/>
            </a:solidFill>
          </p:grpSpPr>
          <p:sp>
            <p:nvSpPr>
              <p:cNvPr id="48" name="Freeform 35"/>
              <p:cNvSpPr/>
              <p:nvPr/>
            </p:nvSpPr>
            <p:spPr bwMode="auto">
              <a:xfrm>
                <a:off x="657225" y="3929063"/>
                <a:ext cx="158750" cy="119062"/>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61C0E2"/>
              </a:solidFill>
              <a:ln>
                <a:noFill/>
              </a:ln>
            </p:spPr>
            <p:txBody>
              <a:bodyPr lIns="80296" tIns="40148" rIns="80296" bIns="40148"/>
              <a:lstStyle/>
              <a:p>
                <a:pPr>
                  <a:defRPr/>
                </a:pPr>
                <a:endParaRPr lang="zh-CN" altLang="en-US" sz="1580">
                  <a:solidFill>
                    <a:srgbClr val="201C11"/>
                  </a:solidFill>
                </a:endParaRPr>
              </a:p>
            </p:txBody>
          </p:sp>
          <p:sp>
            <p:nvSpPr>
              <p:cNvPr id="49" name="Freeform 36"/>
              <p:cNvSpPr>
                <a:spLocks noEditPoints="1"/>
              </p:cNvSpPr>
              <p:nvPr/>
            </p:nvSpPr>
            <p:spPr bwMode="auto">
              <a:xfrm>
                <a:off x="596900" y="3573463"/>
                <a:ext cx="317500" cy="336550"/>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61C0E2"/>
              </a:solidFill>
              <a:ln>
                <a:noFill/>
              </a:ln>
            </p:spPr>
            <p:txBody>
              <a:bodyPr lIns="80296" tIns="40148" rIns="80296" bIns="40148"/>
              <a:lstStyle/>
              <a:p>
                <a:pPr>
                  <a:defRPr/>
                </a:pPr>
                <a:endParaRPr lang="zh-CN" altLang="en-US" sz="1580">
                  <a:solidFill>
                    <a:srgbClr val="201C11"/>
                  </a:solidFill>
                </a:endParaRPr>
              </a:p>
            </p:txBody>
          </p:sp>
        </p:grpSp>
      </p:grpSp>
      <p:sp>
        <p:nvSpPr>
          <p:cNvPr id="14" name="TextBox 23"/>
          <p:cNvSpPr txBox="1"/>
          <p:nvPr/>
        </p:nvSpPr>
        <p:spPr>
          <a:xfrm>
            <a:off x="8229600" y="1965325"/>
            <a:ext cx="273367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15" name="TextBox 24"/>
          <p:cNvSpPr txBox="1"/>
          <p:nvPr/>
        </p:nvSpPr>
        <p:spPr>
          <a:xfrm>
            <a:off x="8197344" y="1705261"/>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16" name="TextBox 23"/>
          <p:cNvSpPr txBox="1"/>
          <p:nvPr/>
        </p:nvSpPr>
        <p:spPr>
          <a:xfrm>
            <a:off x="1221740" y="2673350"/>
            <a:ext cx="2733675" cy="922020"/>
          </a:xfrm>
          <a:prstGeom prst="rect">
            <a:avLst/>
          </a:prstGeom>
          <a:noFill/>
        </p:spPr>
        <p:txBody>
          <a:bodyPr wrap="square" rtlCol="0">
            <a:spAutoFit/>
          </a:bodyPr>
          <a:lstStyle/>
          <a:p>
            <a:pPr algn="r"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19" name="TextBox 24"/>
          <p:cNvSpPr txBox="1"/>
          <p:nvPr/>
        </p:nvSpPr>
        <p:spPr>
          <a:xfrm>
            <a:off x="2147064" y="2457736"/>
            <a:ext cx="1808480" cy="337185"/>
          </a:xfrm>
          <a:prstGeom prst="rect">
            <a:avLst/>
          </a:prstGeom>
          <a:noFill/>
        </p:spPr>
        <p:txBody>
          <a:bodyPr wrap="none" rtlCol="0">
            <a:spAutoFit/>
          </a:bodyPr>
          <a:lstStyle/>
          <a:p>
            <a:pPr algn="r"/>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20" name="TextBox 23"/>
          <p:cNvSpPr txBox="1"/>
          <p:nvPr/>
        </p:nvSpPr>
        <p:spPr>
          <a:xfrm>
            <a:off x="8229600" y="3597275"/>
            <a:ext cx="273367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21" name="TextBox 24"/>
          <p:cNvSpPr txBox="1"/>
          <p:nvPr/>
        </p:nvSpPr>
        <p:spPr>
          <a:xfrm>
            <a:off x="8197344" y="3337211"/>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22" name="TextBox 23"/>
          <p:cNvSpPr txBox="1"/>
          <p:nvPr/>
        </p:nvSpPr>
        <p:spPr>
          <a:xfrm>
            <a:off x="1221740" y="4563745"/>
            <a:ext cx="2733675" cy="922020"/>
          </a:xfrm>
          <a:prstGeom prst="rect">
            <a:avLst/>
          </a:prstGeom>
          <a:noFill/>
        </p:spPr>
        <p:txBody>
          <a:bodyPr wrap="square" rtlCol="0">
            <a:spAutoFit/>
          </a:bodyPr>
          <a:lstStyle/>
          <a:p>
            <a:pPr algn="r"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23" name="TextBox 24"/>
          <p:cNvSpPr txBox="1"/>
          <p:nvPr/>
        </p:nvSpPr>
        <p:spPr>
          <a:xfrm>
            <a:off x="2147064" y="4348131"/>
            <a:ext cx="1808480" cy="337185"/>
          </a:xfrm>
          <a:prstGeom prst="rect">
            <a:avLst/>
          </a:prstGeom>
          <a:noFill/>
        </p:spPr>
        <p:txBody>
          <a:bodyPr wrap="none" rtlCol="0">
            <a:spAutoFit/>
          </a:bodyPr>
          <a:lstStyle/>
          <a:p>
            <a:pPr algn="r"/>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50" name="TextBox 23"/>
          <p:cNvSpPr txBox="1"/>
          <p:nvPr/>
        </p:nvSpPr>
        <p:spPr>
          <a:xfrm>
            <a:off x="8229600" y="5362575"/>
            <a:ext cx="2733675" cy="92202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51" name="TextBox 24"/>
          <p:cNvSpPr txBox="1"/>
          <p:nvPr/>
        </p:nvSpPr>
        <p:spPr>
          <a:xfrm>
            <a:off x="8197344" y="5102511"/>
            <a:ext cx="1808480" cy="337185"/>
          </a:xfrm>
          <a:prstGeom prst="rect">
            <a:avLst/>
          </a:prstGeom>
          <a:noFill/>
        </p:spPr>
        <p:txBody>
          <a:bodyPr wrap="none" rtlCol="0">
            <a:spAutoFit/>
          </a:bodyPr>
          <a:lstStyle/>
          <a:p>
            <a:pPr algn="l"/>
            <a:r>
              <a:rPr lang="zh-CN" altLang="en-US" sz="1600" b="1">
                <a:solidFill>
                  <a:srgbClr val="61C0E2"/>
                </a:solidFill>
                <a:latin typeface="微软雅黑" charset="-122"/>
                <a:ea typeface="微软雅黑" charset="-122"/>
                <a:sym typeface="+mn-ea"/>
              </a:rPr>
              <a:t>单击此处输入标题</a:t>
            </a:r>
            <a:endParaRPr lang="zh-CN" altLang="en-US" sz="1600" b="1" dirty="0">
              <a:solidFill>
                <a:srgbClr val="61C0E2"/>
              </a:solidFill>
              <a:latin typeface="微软雅黑" charset="-122"/>
              <a:ea typeface="微软雅黑" charset="-122"/>
              <a:sym typeface="+mn-ea"/>
            </a:endParaRPr>
          </a:p>
        </p:txBody>
      </p:sp>
      <p:sp>
        <p:nvSpPr>
          <p:cNvPr id="52" name="矩形 5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4762500" y="-222885"/>
            <a:ext cx="347980" cy="868680"/>
            <a:chOff x="3326" y="2760"/>
            <a:chExt cx="548" cy="1368"/>
          </a:xfrm>
        </p:grpSpPr>
        <p:sp>
          <p:nvSpPr>
            <p:cNvPr id="54" name="椭圆 53"/>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56" name="组合 55"/>
          <p:cNvGrpSpPr/>
          <p:nvPr/>
        </p:nvGrpSpPr>
        <p:grpSpPr>
          <a:xfrm>
            <a:off x="7077075" y="-222885"/>
            <a:ext cx="347980" cy="868680"/>
            <a:chOff x="3326" y="2760"/>
            <a:chExt cx="548" cy="1368"/>
          </a:xfrm>
        </p:grpSpPr>
        <p:sp>
          <p:nvSpPr>
            <p:cNvPr id="57" name="椭圆 56"/>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59" name="文本框 58"/>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right)">
                                      <p:cBhvr>
                                        <p:cTn id="34" dur="500"/>
                                        <p:tgtEl>
                                          <p:spTgt spid="30"/>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p:tgtEl>
                                          <p:spTgt spid="19"/>
                                        </p:tgtEl>
                                        <p:attrNameLst>
                                          <p:attrName>ppt_y</p:attrName>
                                        </p:attrNameLst>
                                      </p:cBhvr>
                                      <p:tavLst>
                                        <p:tav tm="0">
                                          <p:val>
                                            <p:strVal val="#ppt_y+#ppt_h*1.125000"/>
                                          </p:val>
                                        </p:tav>
                                        <p:tav tm="100000">
                                          <p:val>
                                            <p:strVal val="#ppt_y"/>
                                          </p:val>
                                        </p:tav>
                                      </p:tavLst>
                                    </p:anim>
                                    <p:animEffect transition="in" filter="wipe(up)">
                                      <p:cBhvr>
                                        <p:cTn id="45" dur="500"/>
                                        <p:tgtEl>
                                          <p:spTgt spid="1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up)">
                                      <p:cBhvr>
                                        <p:cTn id="49" dur="500"/>
                                        <p:tgtEl>
                                          <p:spTgt spid="16"/>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5500"/>
                            </p:stCondLst>
                            <p:childTnLst>
                              <p:par>
                                <p:cTn id="65" presetID="1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ppt_y</p:attrName>
                                        </p:attrNameLst>
                                      </p:cBhvr>
                                      <p:tavLst>
                                        <p:tav tm="0">
                                          <p:val>
                                            <p:strVal val="#ppt_y+#ppt_h*1.125000"/>
                                          </p:val>
                                        </p:tav>
                                        <p:tav tm="100000">
                                          <p:val>
                                            <p:strVal val="#ppt_y"/>
                                          </p:val>
                                        </p:tav>
                                      </p:tavLst>
                                    </p:anim>
                                    <p:animEffect transition="in" filter="wipe(up)">
                                      <p:cBhvr>
                                        <p:cTn id="68" dur="500"/>
                                        <p:tgtEl>
                                          <p:spTgt spid="21"/>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ppt_y</p:attrName>
                                        </p:attrNameLst>
                                      </p:cBhvr>
                                      <p:tavLst>
                                        <p:tav tm="0">
                                          <p:val>
                                            <p:strVal val="#ppt_y+#ppt_h*1.125000"/>
                                          </p:val>
                                        </p:tav>
                                        <p:tav tm="100000">
                                          <p:val>
                                            <p:strVal val="#ppt_y"/>
                                          </p:val>
                                        </p:tav>
                                      </p:tavLst>
                                    </p:anim>
                                    <p:animEffect transition="in" filter="wipe(up)">
                                      <p:cBhvr>
                                        <p:cTn id="72" dur="500"/>
                                        <p:tgtEl>
                                          <p:spTgt spid="20"/>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up)">
                                      <p:cBhvr>
                                        <p:cTn id="76" dur="500"/>
                                        <p:tgtEl>
                                          <p:spTgt spid="25"/>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right)">
                                      <p:cBhvr>
                                        <p:cTn id="80" dur="500"/>
                                        <p:tgtEl>
                                          <p:spTgt spid="31"/>
                                        </p:tgtEl>
                                      </p:cBhvr>
                                    </p:animEffect>
                                  </p:childTnLst>
                                </p:cTn>
                              </p:par>
                            </p:childTnLst>
                          </p:cTn>
                        </p:par>
                        <p:par>
                          <p:cTn id="81" fill="hold">
                            <p:stCondLst>
                              <p:cond delay="7000"/>
                            </p:stCondLst>
                            <p:childTnLst>
                              <p:par>
                                <p:cTn id="82" presetID="53" presetClass="entr" presetSubtype="16"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500" fill="hold"/>
                                        <p:tgtEl>
                                          <p:spTgt spid="4"/>
                                        </p:tgtEl>
                                        <p:attrNameLst>
                                          <p:attrName>ppt_w</p:attrName>
                                        </p:attrNameLst>
                                      </p:cBhvr>
                                      <p:tavLst>
                                        <p:tav tm="0">
                                          <p:val>
                                            <p:fltVal val="0"/>
                                          </p:val>
                                        </p:tav>
                                        <p:tav tm="100000">
                                          <p:val>
                                            <p:strVal val="#ppt_w"/>
                                          </p:val>
                                        </p:tav>
                                      </p:tavLst>
                                    </p:anim>
                                    <p:anim calcmode="lin" valueType="num">
                                      <p:cBhvr>
                                        <p:cTn id="85" dur="500" fill="hold"/>
                                        <p:tgtEl>
                                          <p:spTgt spid="4"/>
                                        </p:tgtEl>
                                        <p:attrNameLst>
                                          <p:attrName>ppt_h</p:attrName>
                                        </p:attrNameLst>
                                      </p:cBhvr>
                                      <p:tavLst>
                                        <p:tav tm="0">
                                          <p:val>
                                            <p:fltVal val="0"/>
                                          </p:val>
                                        </p:tav>
                                        <p:tav tm="100000">
                                          <p:val>
                                            <p:strVal val="#ppt_h"/>
                                          </p:val>
                                        </p:tav>
                                      </p:tavLst>
                                    </p:anim>
                                    <p:animEffect transition="in" filter="fade">
                                      <p:cBhvr>
                                        <p:cTn id="86" dur="500"/>
                                        <p:tgtEl>
                                          <p:spTgt spid="4"/>
                                        </p:tgtEl>
                                      </p:cBhvr>
                                    </p:animEffect>
                                  </p:childTnLst>
                                </p:cTn>
                              </p:par>
                            </p:childTnLst>
                          </p:cTn>
                        </p:par>
                        <p:par>
                          <p:cTn id="87" fill="hold">
                            <p:stCondLst>
                              <p:cond delay="7500"/>
                            </p:stCondLst>
                            <p:childTnLst>
                              <p:par>
                                <p:cTn id="88" presetID="12" presetClass="entr" presetSubtype="4"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p:tgtEl>
                                          <p:spTgt spid="23"/>
                                        </p:tgtEl>
                                        <p:attrNameLst>
                                          <p:attrName>ppt_y</p:attrName>
                                        </p:attrNameLst>
                                      </p:cBhvr>
                                      <p:tavLst>
                                        <p:tav tm="0">
                                          <p:val>
                                            <p:strVal val="#ppt_y+#ppt_h*1.125000"/>
                                          </p:val>
                                        </p:tav>
                                        <p:tav tm="100000">
                                          <p:val>
                                            <p:strVal val="#ppt_y"/>
                                          </p:val>
                                        </p:tav>
                                      </p:tavLst>
                                    </p:anim>
                                    <p:animEffect transition="in" filter="wipe(up)">
                                      <p:cBhvr>
                                        <p:cTn id="91" dur="500"/>
                                        <p:tgtEl>
                                          <p:spTgt spid="23"/>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p:tgtEl>
                                          <p:spTgt spid="22"/>
                                        </p:tgtEl>
                                        <p:attrNameLst>
                                          <p:attrName>ppt_y</p:attrName>
                                        </p:attrNameLst>
                                      </p:cBhvr>
                                      <p:tavLst>
                                        <p:tav tm="0">
                                          <p:val>
                                            <p:strVal val="#ppt_y+#ppt_h*1.125000"/>
                                          </p:val>
                                        </p:tav>
                                        <p:tav tm="100000">
                                          <p:val>
                                            <p:strVal val="#ppt_y"/>
                                          </p:val>
                                        </p:tav>
                                      </p:tavLst>
                                    </p:anim>
                                    <p:animEffect transition="in" filter="wipe(up)">
                                      <p:cBhvr>
                                        <p:cTn id="95" dur="500"/>
                                        <p:tgtEl>
                                          <p:spTgt spid="22"/>
                                        </p:tgtEl>
                                      </p:cBhvr>
                                    </p:animEffect>
                                  </p:childTnLst>
                                </p:cTn>
                              </p:par>
                            </p:childTnLst>
                          </p:cTn>
                        </p:par>
                        <p:par>
                          <p:cTn id="96" fill="hold">
                            <p:stCondLst>
                              <p:cond delay="8000"/>
                            </p:stCondLst>
                            <p:childTnLst>
                              <p:par>
                                <p:cTn id="97" presetID="22" presetClass="entr" presetSubtype="1"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up)">
                                      <p:cBhvr>
                                        <p:cTn id="99" dur="500"/>
                                        <p:tgtEl>
                                          <p:spTgt spid="26"/>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left)">
                                      <p:cBhvr>
                                        <p:cTn id="103" dur="500"/>
                                        <p:tgtEl>
                                          <p:spTgt spid="28"/>
                                        </p:tgtEl>
                                      </p:cBhvr>
                                    </p:animEffect>
                                  </p:childTnLst>
                                </p:cTn>
                              </p:par>
                            </p:childTnLst>
                          </p:cTn>
                        </p:par>
                        <p:par>
                          <p:cTn id="104" fill="hold">
                            <p:stCondLst>
                              <p:cond delay="9000"/>
                            </p:stCondLst>
                            <p:childTnLst>
                              <p:par>
                                <p:cTn id="105" presetID="53" presetClass="entr" presetSubtype="16" fill="hold" nodeType="after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p:cTn id="107" dur="500" fill="hold"/>
                                        <p:tgtEl>
                                          <p:spTgt spid="2"/>
                                        </p:tgtEl>
                                        <p:attrNameLst>
                                          <p:attrName>ppt_w</p:attrName>
                                        </p:attrNameLst>
                                      </p:cBhvr>
                                      <p:tavLst>
                                        <p:tav tm="0">
                                          <p:val>
                                            <p:fltVal val="0"/>
                                          </p:val>
                                        </p:tav>
                                        <p:tav tm="100000">
                                          <p:val>
                                            <p:strVal val="#ppt_w"/>
                                          </p:val>
                                        </p:tav>
                                      </p:tavLst>
                                    </p:anim>
                                    <p:anim calcmode="lin" valueType="num">
                                      <p:cBhvr>
                                        <p:cTn id="108" dur="500" fill="hold"/>
                                        <p:tgtEl>
                                          <p:spTgt spid="2"/>
                                        </p:tgtEl>
                                        <p:attrNameLst>
                                          <p:attrName>ppt_h</p:attrName>
                                        </p:attrNameLst>
                                      </p:cBhvr>
                                      <p:tavLst>
                                        <p:tav tm="0">
                                          <p:val>
                                            <p:fltVal val="0"/>
                                          </p:val>
                                        </p:tav>
                                        <p:tav tm="100000">
                                          <p:val>
                                            <p:strVal val="#ppt_h"/>
                                          </p:val>
                                        </p:tav>
                                      </p:tavLst>
                                    </p:anim>
                                    <p:animEffect transition="in" filter="fade">
                                      <p:cBhvr>
                                        <p:cTn id="109" dur="500"/>
                                        <p:tgtEl>
                                          <p:spTgt spid="2"/>
                                        </p:tgtEl>
                                      </p:cBhvr>
                                    </p:animEffect>
                                  </p:childTnLst>
                                </p:cTn>
                              </p:par>
                            </p:childTnLst>
                          </p:cTn>
                        </p:par>
                        <p:par>
                          <p:cTn id="110" fill="hold">
                            <p:stCondLst>
                              <p:cond delay="9500"/>
                            </p:stCondLst>
                            <p:childTnLst>
                              <p:par>
                                <p:cTn id="111" presetID="1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 calcmode="lin" valueType="num">
                                      <p:cBhvr additive="base">
                                        <p:cTn id="113" dur="500"/>
                                        <p:tgtEl>
                                          <p:spTgt spid="51"/>
                                        </p:tgtEl>
                                        <p:attrNameLst>
                                          <p:attrName>ppt_y</p:attrName>
                                        </p:attrNameLst>
                                      </p:cBhvr>
                                      <p:tavLst>
                                        <p:tav tm="0">
                                          <p:val>
                                            <p:strVal val="#ppt_y+#ppt_h*1.125000"/>
                                          </p:val>
                                        </p:tav>
                                        <p:tav tm="100000">
                                          <p:val>
                                            <p:strVal val="#ppt_y"/>
                                          </p:val>
                                        </p:tav>
                                      </p:tavLst>
                                    </p:anim>
                                    <p:animEffect transition="in" filter="wipe(up)">
                                      <p:cBhvr>
                                        <p:cTn id="114" dur="500"/>
                                        <p:tgtEl>
                                          <p:spTgt spid="51"/>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additive="base">
                                        <p:cTn id="117" dur="500"/>
                                        <p:tgtEl>
                                          <p:spTgt spid="50"/>
                                        </p:tgtEl>
                                        <p:attrNameLst>
                                          <p:attrName>ppt_y</p:attrName>
                                        </p:attrNameLst>
                                      </p:cBhvr>
                                      <p:tavLst>
                                        <p:tav tm="0">
                                          <p:val>
                                            <p:strVal val="#ppt_y+#ppt_h*1.125000"/>
                                          </p:val>
                                        </p:tav>
                                        <p:tav tm="100000">
                                          <p:val>
                                            <p:strVal val="#ppt_y"/>
                                          </p:val>
                                        </p:tav>
                                      </p:tavLst>
                                    </p:anim>
                                    <p:animEffect transition="in" filter="wipe(up)">
                                      <p:cBhvr>
                                        <p:cTn id="118" dur="500"/>
                                        <p:tgtEl>
                                          <p:spTgt spid="50"/>
                                        </p:tgtEl>
                                      </p:cBhvr>
                                    </p:animEffect>
                                  </p:childTnLst>
                                </p:cTn>
                              </p:par>
                            </p:childTnLst>
                          </p:cTn>
                        </p:par>
                        <p:par>
                          <p:cTn id="119" fill="hold">
                            <p:stCondLst>
                              <p:cond delay="10000"/>
                            </p:stCondLst>
                            <p:childTnLst>
                              <p:par>
                                <p:cTn id="120" presetID="12" presetClass="entr" presetSubtype="1"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500"/>
                                        <p:tgtEl>
                                          <p:spTgt spid="56"/>
                                        </p:tgtEl>
                                        <p:attrNameLst>
                                          <p:attrName>ppt_y</p:attrName>
                                        </p:attrNameLst>
                                      </p:cBhvr>
                                      <p:tavLst>
                                        <p:tav tm="0">
                                          <p:val>
                                            <p:strVal val="#ppt_y-#ppt_h*1.125000"/>
                                          </p:val>
                                        </p:tav>
                                        <p:tav tm="100000">
                                          <p:val>
                                            <p:strVal val="#ppt_y"/>
                                          </p:val>
                                        </p:tav>
                                      </p:tavLst>
                                    </p:anim>
                                    <p:animEffect transition="in" filter="wipe(down)">
                                      <p:cBhvr>
                                        <p:cTn id="123" dur="500"/>
                                        <p:tgtEl>
                                          <p:spTgt spid="56"/>
                                        </p:tgtEl>
                                      </p:cBhvr>
                                    </p:animEffect>
                                  </p:childTnLst>
                                </p:cTn>
                              </p:par>
                              <p:par>
                                <p:cTn id="124" presetID="12" presetClass="entr" presetSubtype="1" fill="hold" nodeType="with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additive="base">
                                        <p:cTn id="126" dur="500"/>
                                        <p:tgtEl>
                                          <p:spTgt spid="53"/>
                                        </p:tgtEl>
                                        <p:attrNameLst>
                                          <p:attrName>ppt_y</p:attrName>
                                        </p:attrNameLst>
                                      </p:cBhvr>
                                      <p:tavLst>
                                        <p:tav tm="0">
                                          <p:val>
                                            <p:strVal val="#ppt_y-#ppt_h*1.125000"/>
                                          </p:val>
                                        </p:tav>
                                        <p:tav tm="100000">
                                          <p:val>
                                            <p:strVal val="#ppt_y"/>
                                          </p:val>
                                        </p:tav>
                                      </p:tavLst>
                                    </p:anim>
                                    <p:animEffect transition="in" filter="wipe(down)">
                                      <p:cBhvr>
                                        <p:cTn id="127" dur="500"/>
                                        <p:tgtEl>
                                          <p:spTgt spid="53"/>
                                        </p:tgtEl>
                                      </p:cBhvr>
                                    </p:animEffect>
                                  </p:childTnLst>
                                </p:cTn>
                              </p:par>
                            </p:childTnLst>
                          </p:cTn>
                        </p:par>
                        <p:par>
                          <p:cTn id="128" fill="hold">
                            <p:stCondLst>
                              <p:cond delay="10500"/>
                            </p:stCondLst>
                            <p:childTnLst>
                              <p:par>
                                <p:cTn id="129" presetID="20" presetClass="entr" presetSubtype="0" fill="hold" grpId="1" nodeType="after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wedge">
                                      <p:cBhvr>
                                        <p:cTn id="131" dur="500"/>
                                        <p:tgtEl>
                                          <p:spTgt spid="52"/>
                                        </p:tgtEl>
                                      </p:cBhvr>
                                    </p:animEffect>
                                  </p:childTnLst>
                                </p:cTn>
                              </p:par>
                            </p:childTnLst>
                          </p:cTn>
                        </p:par>
                        <p:par>
                          <p:cTn id="132" fill="hold">
                            <p:stCondLst>
                              <p:cond delay="11000"/>
                            </p:stCondLst>
                            <p:childTnLst>
                              <p:par>
                                <p:cTn id="133" presetID="12" presetClass="entr" presetSubtype="1" fill="hold" grpId="0" nodeType="afterEffect">
                                  <p:stCondLst>
                                    <p:cond delay="0"/>
                                  </p:stCondLst>
                                  <p:childTnLst>
                                    <p:set>
                                      <p:cBhvr>
                                        <p:cTn id="134" dur="1" fill="hold">
                                          <p:stCondLst>
                                            <p:cond delay="0"/>
                                          </p:stCondLst>
                                        </p:cTn>
                                        <p:tgtEl>
                                          <p:spTgt spid="59"/>
                                        </p:tgtEl>
                                        <p:attrNameLst>
                                          <p:attrName>style.visibility</p:attrName>
                                        </p:attrNameLst>
                                      </p:cBhvr>
                                      <p:to>
                                        <p:strVal val="visible"/>
                                      </p:to>
                                    </p:set>
                                    <p:anim calcmode="lin" valueType="num">
                                      <p:cBhvr additive="base">
                                        <p:cTn id="135" dur="500"/>
                                        <p:tgtEl>
                                          <p:spTgt spid="59"/>
                                        </p:tgtEl>
                                        <p:attrNameLst>
                                          <p:attrName>ppt_y</p:attrName>
                                        </p:attrNameLst>
                                      </p:cBhvr>
                                      <p:tavLst>
                                        <p:tav tm="0">
                                          <p:val>
                                            <p:strVal val="#ppt_y-#ppt_h*1.125000"/>
                                          </p:val>
                                        </p:tav>
                                        <p:tav tm="100000">
                                          <p:val>
                                            <p:strVal val="#ppt_y"/>
                                          </p:val>
                                        </p:tav>
                                      </p:tavLst>
                                    </p:anim>
                                    <p:animEffect transition="in" filter="wipe(down)">
                                      <p:cBhvr>
                                        <p:cTn id="13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14" grpId="0"/>
      <p:bldP spid="15" grpId="0"/>
      <p:bldP spid="16" grpId="0"/>
      <p:bldP spid="19" grpId="0"/>
      <p:bldP spid="20" grpId="0"/>
      <p:bldP spid="21" grpId="0"/>
      <p:bldP spid="22" grpId="0"/>
      <p:bldP spid="23" grpId="0"/>
      <p:bldP spid="50" grpId="0"/>
      <p:bldP spid="51" grpId="0"/>
      <p:bldP spid="52" grpId="0" animBg="1"/>
      <p:bldP spid="52" grpId="1" bldLvl="0" animBg="1"/>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6099175" y="2392680"/>
            <a:ext cx="2367915" cy="155956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fontAlgn="auto">
              <a:lnSpc>
                <a:spcPct val="150000"/>
              </a:lnSpc>
            </a:pPr>
            <a:r>
              <a:rPr sz="1200" dirty="0">
                <a:solidFill>
                  <a:schemeClr val="bg1"/>
                </a:solidFill>
                <a:latin typeface="微软雅黑" charset="-122"/>
                <a:ea typeface="微软雅黑" charset="-122"/>
                <a:sym typeface="+mn-ea"/>
              </a:rPr>
              <a:t>No one indebted for others,while many people don't know how to cherish others.</a:t>
            </a:r>
            <a:endParaRPr dirty="0">
              <a:solidFill>
                <a:srgbClr val="FFFFFF"/>
              </a:solidFill>
              <a:latin typeface="Calibri" charset="0"/>
              <a:ea typeface="Calibri" charset="0"/>
            </a:endParaRPr>
          </a:p>
        </p:txBody>
      </p:sp>
      <p:sp>
        <p:nvSpPr>
          <p:cNvPr id="11" name="Rectangle 10"/>
          <p:cNvSpPr/>
          <p:nvPr/>
        </p:nvSpPr>
        <p:spPr>
          <a:xfrm>
            <a:off x="3556000" y="4049395"/>
            <a:ext cx="4911090" cy="221551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2" name="Rectangle 7"/>
          <p:cNvSpPr/>
          <p:nvPr/>
        </p:nvSpPr>
        <p:spPr>
          <a:xfrm>
            <a:off x="8554720" y="1612900"/>
            <a:ext cx="2367915" cy="155892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fontAlgn="auto">
              <a:lnSpc>
                <a:spcPct val="150000"/>
              </a:lnSpc>
            </a:pPr>
            <a:r>
              <a:rPr sz="1200" dirty="0">
                <a:solidFill>
                  <a:schemeClr val="bg1"/>
                </a:solidFill>
                <a:latin typeface="微软雅黑" charset="-122"/>
                <a:ea typeface="微软雅黑" charset="-122"/>
                <a:sym typeface="+mn-ea"/>
              </a:rPr>
              <a:t>No one indebted for others,while many people don't know how to cherish others.</a:t>
            </a:r>
            <a:endParaRPr dirty="0">
              <a:solidFill>
                <a:srgbClr val="FFFFFF"/>
              </a:solidFill>
              <a:latin typeface="Calibri" charset="0"/>
              <a:ea typeface="Calibri" charset="0"/>
            </a:endParaRPr>
          </a:p>
        </p:txBody>
      </p:sp>
      <p:sp>
        <p:nvSpPr>
          <p:cNvPr id="13" name="Rectangle 8"/>
          <p:cNvSpPr/>
          <p:nvPr/>
        </p:nvSpPr>
        <p:spPr>
          <a:xfrm>
            <a:off x="8554720" y="3269615"/>
            <a:ext cx="2367915" cy="302069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5" name="Rectangle 12"/>
          <p:cNvSpPr/>
          <p:nvPr/>
        </p:nvSpPr>
        <p:spPr>
          <a:xfrm>
            <a:off x="3556000" y="2002790"/>
            <a:ext cx="2455545" cy="194881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7" name="Rectangle 10"/>
          <p:cNvSpPr/>
          <p:nvPr/>
        </p:nvSpPr>
        <p:spPr>
          <a:xfrm>
            <a:off x="1235710" y="4049395"/>
            <a:ext cx="2232025" cy="2215515"/>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nvGrpSpPr>
          <p:cNvPr id="19" name="组合 18"/>
          <p:cNvGrpSpPr/>
          <p:nvPr/>
        </p:nvGrpSpPr>
        <p:grpSpPr>
          <a:xfrm>
            <a:off x="3084830" y="2002790"/>
            <a:ext cx="427990" cy="1948180"/>
            <a:chOff x="4858" y="3154"/>
            <a:chExt cx="674" cy="3068"/>
          </a:xfrm>
        </p:grpSpPr>
        <p:sp>
          <p:nvSpPr>
            <p:cNvPr id="14" name="Rectangle 11"/>
            <p:cNvSpPr/>
            <p:nvPr/>
          </p:nvSpPr>
          <p:spPr>
            <a:xfrm>
              <a:off x="4909" y="3154"/>
              <a:ext cx="552" cy="3069"/>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18" name="文本框 17"/>
            <p:cNvSpPr txBox="1"/>
            <p:nvPr/>
          </p:nvSpPr>
          <p:spPr>
            <a:xfrm>
              <a:off x="4858" y="3299"/>
              <a:ext cx="675" cy="2784"/>
            </a:xfrm>
            <a:prstGeom prst="rect">
              <a:avLst/>
            </a:prstGeom>
            <a:noFill/>
          </p:spPr>
          <p:txBody>
            <a:bodyPr vert="eaVert" wrap="square" rtlCol="0">
              <a:spAutoFit/>
            </a:bodyPr>
            <a:lstStyle/>
            <a:p>
              <a:r>
                <a:rPr lang="zh-CN" altLang="en-US" sz="1600" b="1">
                  <a:solidFill>
                    <a:schemeClr val="bg1"/>
                  </a:solidFill>
                  <a:latin typeface="微软雅黑" charset="-122"/>
                  <a:ea typeface="微软雅黑" charset="-122"/>
                </a:rPr>
                <a:t>单击此处输入标题</a:t>
              </a:r>
            </a:p>
          </p:txBody>
        </p:sp>
      </p:gr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762500" y="-222885"/>
            <a:ext cx="347980" cy="868680"/>
            <a:chOff x="3326" y="2760"/>
            <a:chExt cx="548" cy="1368"/>
          </a:xfrm>
        </p:grpSpPr>
        <p:sp>
          <p:nvSpPr>
            <p:cNvPr id="20" name="椭圆 19"/>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22" name="组合 21"/>
          <p:cNvGrpSpPr/>
          <p:nvPr/>
        </p:nvGrpSpPr>
        <p:grpSpPr>
          <a:xfrm>
            <a:off x="7077075" y="-222885"/>
            <a:ext cx="347980" cy="868680"/>
            <a:chOff x="3326" y="2760"/>
            <a:chExt cx="548" cy="1368"/>
          </a:xfrm>
        </p:grpSpPr>
        <p:sp>
          <p:nvSpPr>
            <p:cNvPr id="23" name="椭圆 2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5" name="文本框 24"/>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5" dur="500"/>
                                        <p:tgtEl>
                                          <p:spTgt spid="11"/>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1500"/>
                            </p:stCondLst>
                            <p:childTnLst>
                              <p:par>
                                <p:cTn id="21" presetID="2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edge">
                                      <p:cBhvr>
                                        <p:cTn id="23" dur="500"/>
                                        <p:tgtEl>
                                          <p:spTgt spid="15"/>
                                        </p:tgtEl>
                                      </p:cBhvr>
                                    </p:animEffect>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5" presetClass="entr" presetSubtype="10" fill="hold" grpId="1"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par>
                          <p:cTn id="33" fill="hold">
                            <p:stCondLst>
                              <p:cond delay="3000"/>
                            </p:stCondLst>
                            <p:childTnLst>
                              <p:par>
                                <p:cTn id="34" presetID="37" presetClass="entr" presetSubtype="0" fill="hold" grpId="1"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strVal val="#ppt_x"/>
                                          </p:val>
                                        </p:tav>
                                        <p:tav tm="100000">
                                          <p:val>
                                            <p:strVal val="#ppt_x"/>
                                          </p:val>
                                        </p:tav>
                                      </p:tavLst>
                                    </p:anim>
                                    <p:anim calcmode="lin" valueType="num">
                                      <p:cBhvr>
                                        <p:cTn id="38" dur="450" decel="100000" fill="hold"/>
                                        <p:tgtEl>
                                          <p:spTgt spid="13"/>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down)">
                                      <p:cBhvr>
                                        <p:cTn id="44" dur="500"/>
                                        <p:tgtEl>
                                          <p:spTgt spid="22"/>
                                        </p:tgtEl>
                                      </p:cBhvr>
                                    </p:animEffect>
                                  </p:childTnLst>
                                </p:cTn>
                              </p:par>
                              <p:par>
                                <p:cTn id="45" presetID="1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down)">
                                      <p:cBhvr>
                                        <p:cTn id="48" dur="500"/>
                                        <p:tgtEl>
                                          <p:spTgt spid="16"/>
                                        </p:tgtEl>
                                      </p:cBhvr>
                                    </p:animEffect>
                                  </p:childTnLst>
                                </p:cTn>
                              </p:par>
                            </p:childTnLst>
                          </p:cTn>
                        </p:par>
                        <p:par>
                          <p:cTn id="49" fill="hold">
                            <p:stCondLst>
                              <p:cond delay="4000"/>
                            </p:stCondLst>
                            <p:childTnLst>
                              <p:par>
                                <p:cTn id="50" presetID="20" presetClass="entr" presetSubtype="0" fill="hold" grpId="1"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edge">
                                      <p:cBhvr>
                                        <p:cTn id="52" dur="500"/>
                                        <p:tgtEl>
                                          <p:spTgt spid="2"/>
                                        </p:tgtEl>
                                      </p:cBhvr>
                                    </p:animEffect>
                                  </p:childTnLst>
                                </p:cTn>
                              </p:par>
                            </p:childTnLst>
                          </p:cTn>
                        </p:par>
                        <p:par>
                          <p:cTn id="53" fill="hold">
                            <p:stCondLst>
                              <p:cond delay="4500"/>
                            </p:stCondLst>
                            <p:childTnLst>
                              <p:par>
                                <p:cTn id="54" presetID="1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2" grpId="1" animBg="1"/>
      <p:bldP spid="13" grpId="0" animBg="1"/>
      <p:bldP spid="13" grpId="1" animBg="1"/>
      <p:bldP spid="15" grpId="0" animBg="1"/>
      <p:bldP spid="17" grpId="0" animBg="1"/>
      <p:bldP spid="2" grpId="0" animBg="1"/>
      <p:bldP spid="2" grpId="1" bldLvl="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3522345" y="3994150"/>
            <a:ext cx="1689100" cy="1690370"/>
            <a:chOff x="5547" y="6290"/>
            <a:chExt cx="2660" cy="2662"/>
          </a:xfrm>
        </p:grpSpPr>
        <p:sp>
          <p:nvSpPr>
            <p:cNvPr id="26" name="Freeform 6"/>
            <p:cNvSpPr/>
            <p:nvPr/>
          </p:nvSpPr>
          <p:spPr bwMode="auto">
            <a:xfrm>
              <a:off x="5547" y="6290"/>
              <a:ext cx="2661" cy="2662"/>
            </a:xfrm>
            <a:custGeom>
              <a:avLst/>
              <a:gdLst>
                <a:gd name="T0" fmla="*/ 0 w 159"/>
                <a:gd name="T1" fmla="*/ 79 h 159"/>
                <a:gd name="T2" fmla="*/ 106 w 159"/>
                <a:gd name="T3" fmla="*/ 159 h 159"/>
                <a:gd name="T4" fmla="*/ 159 w 159"/>
                <a:gd name="T5" fmla="*/ 0 h 159"/>
                <a:gd name="T6" fmla="*/ 26 w 159"/>
                <a:gd name="T7" fmla="*/ 0 h 159"/>
                <a:gd name="T8" fmla="*/ 0 w 159"/>
                <a:gd name="T9" fmla="*/ 79 h 159"/>
              </a:gdLst>
              <a:ahLst/>
              <a:cxnLst>
                <a:cxn ang="0">
                  <a:pos x="T0" y="T1"/>
                </a:cxn>
                <a:cxn ang="0">
                  <a:pos x="T2" y="T3"/>
                </a:cxn>
                <a:cxn ang="0">
                  <a:pos x="T4" y="T5"/>
                </a:cxn>
                <a:cxn ang="0">
                  <a:pos x="T6" y="T7"/>
                </a:cxn>
                <a:cxn ang="0">
                  <a:pos x="T8" y="T9"/>
                </a:cxn>
              </a:cxnLst>
              <a:rect l="0" t="0" r="r" b="b"/>
              <a:pathLst>
                <a:path w="159" h="159">
                  <a:moveTo>
                    <a:pt x="0" y="79"/>
                  </a:moveTo>
                  <a:cubicBezTo>
                    <a:pt x="106" y="159"/>
                    <a:pt x="106" y="159"/>
                    <a:pt x="106" y="159"/>
                  </a:cubicBezTo>
                  <a:cubicBezTo>
                    <a:pt x="139" y="115"/>
                    <a:pt x="159" y="59"/>
                    <a:pt x="159" y="0"/>
                  </a:cubicBezTo>
                  <a:cubicBezTo>
                    <a:pt x="26" y="0"/>
                    <a:pt x="26" y="0"/>
                    <a:pt x="26" y="0"/>
                  </a:cubicBezTo>
                  <a:cubicBezTo>
                    <a:pt x="26" y="30"/>
                    <a:pt x="16" y="57"/>
                    <a:pt x="0" y="79"/>
                  </a:cubicBezTo>
                  <a:close/>
                </a:path>
              </a:pathLst>
            </a:custGeom>
            <a:solidFill>
              <a:srgbClr val="61C0E2"/>
            </a:solidFill>
            <a:ln w="12700">
              <a:solidFill>
                <a:schemeClr val="bg1"/>
              </a:solidFill>
            </a:ln>
          </p:spPr>
          <p:txBody>
            <a:bodyPr vert="horz" wrap="square" lIns="91440" tIns="45720" rIns="91440" bIns="45720" numCol="1" anchor="t" anchorCtr="0" compatLnSpc="1"/>
            <a:lstStyle/>
            <a:p>
              <a:endParaRPr lang="en-US"/>
            </a:p>
          </p:txBody>
        </p:sp>
        <p:sp>
          <p:nvSpPr>
            <p:cNvPr id="36" name="TextBox 30"/>
            <p:cNvSpPr txBox="1"/>
            <p:nvPr/>
          </p:nvSpPr>
          <p:spPr>
            <a:xfrm>
              <a:off x="6888" y="8083"/>
              <a:ext cx="718" cy="531"/>
            </a:xfrm>
            <a:prstGeom prst="rect">
              <a:avLst/>
            </a:prstGeom>
            <a:noFill/>
          </p:spPr>
          <p:txBody>
            <a:bodyPr wrap="square" rtlCol="0">
              <a:spAutoFit/>
            </a:bodyPr>
            <a:lstStyle/>
            <a:p>
              <a:pPr algn="ctr"/>
              <a:r>
                <a:rPr lang="en-US" sz="1600" b="1">
                  <a:solidFill>
                    <a:schemeClr val="bg1"/>
                  </a:solidFill>
                  <a:latin typeface="微软雅黑" charset="-122"/>
                  <a:ea typeface="微软雅黑" charset="-122"/>
                </a:rPr>
                <a:t>05</a:t>
              </a:r>
            </a:p>
          </p:txBody>
        </p:sp>
      </p:grpSp>
      <p:grpSp>
        <p:nvGrpSpPr>
          <p:cNvPr id="85" name="组合 84"/>
          <p:cNvGrpSpPr/>
          <p:nvPr/>
        </p:nvGrpSpPr>
        <p:grpSpPr>
          <a:xfrm>
            <a:off x="3202305" y="2359025"/>
            <a:ext cx="1498600" cy="3016250"/>
            <a:chOff x="5043" y="3715"/>
            <a:chExt cx="2360" cy="4750"/>
          </a:xfrm>
        </p:grpSpPr>
        <p:sp>
          <p:nvSpPr>
            <p:cNvPr id="27" name="Freeform 8"/>
            <p:cNvSpPr/>
            <p:nvPr/>
          </p:nvSpPr>
          <p:spPr bwMode="auto">
            <a:xfrm>
              <a:off x="5043" y="3715"/>
              <a:ext cx="2361" cy="4750"/>
            </a:xfrm>
            <a:custGeom>
              <a:avLst/>
              <a:gdLst>
                <a:gd name="T0" fmla="*/ 77 w 141"/>
                <a:gd name="T1" fmla="*/ 0 h 284"/>
                <a:gd name="T2" fmla="*/ 0 w 141"/>
                <a:gd name="T3" fmla="*/ 77 h 284"/>
                <a:gd name="T4" fmla="*/ 32 w 141"/>
                <a:gd name="T5" fmla="*/ 154 h 284"/>
                <a:gd name="T6" fmla="*/ 10 w 141"/>
                <a:gd name="T7" fmla="*/ 219 h 284"/>
                <a:gd name="T8" fmla="*/ 97 w 141"/>
                <a:gd name="T9" fmla="*/ 284 h 284"/>
                <a:gd name="T10" fmla="*/ 141 w 141"/>
                <a:gd name="T11" fmla="*/ 154 h 284"/>
                <a:gd name="T12" fmla="*/ 77 w 141"/>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141" h="284">
                  <a:moveTo>
                    <a:pt x="77" y="0"/>
                  </a:moveTo>
                  <a:cubicBezTo>
                    <a:pt x="0" y="77"/>
                    <a:pt x="0" y="77"/>
                    <a:pt x="0" y="77"/>
                  </a:cubicBezTo>
                  <a:cubicBezTo>
                    <a:pt x="20" y="96"/>
                    <a:pt x="32" y="124"/>
                    <a:pt x="32" y="154"/>
                  </a:cubicBezTo>
                  <a:cubicBezTo>
                    <a:pt x="32" y="178"/>
                    <a:pt x="24" y="201"/>
                    <a:pt x="10" y="219"/>
                  </a:cubicBezTo>
                  <a:cubicBezTo>
                    <a:pt x="97" y="284"/>
                    <a:pt x="97" y="284"/>
                    <a:pt x="97" y="284"/>
                  </a:cubicBezTo>
                  <a:cubicBezTo>
                    <a:pt x="125" y="248"/>
                    <a:pt x="141" y="203"/>
                    <a:pt x="141" y="154"/>
                  </a:cubicBezTo>
                  <a:cubicBezTo>
                    <a:pt x="141" y="94"/>
                    <a:pt x="116" y="39"/>
                    <a:pt x="77" y="0"/>
                  </a:cubicBezTo>
                  <a:close/>
                </a:path>
              </a:pathLst>
            </a:custGeom>
            <a:solidFill>
              <a:srgbClr val="61C0E2"/>
            </a:solidFill>
            <a:ln w="12700">
              <a:solidFill>
                <a:schemeClr val="bg1"/>
              </a:solidFill>
            </a:ln>
          </p:spPr>
          <p:txBody>
            <a:bodyPr vert="horz" wrap="square" lIns="91440" tIns="45720" rIns="91440" bIns="45720" numCol="1" anchor="t" anchorCtr="0" compatLnSpc="1"/>
            <a:lstStyle/>
            <a:p>
              <a:endParaRPr lang="en-US"/>
            </a:p>
          </p:txBody>
        </p:sp>
        <p:sp>
          <p:nvSpPr>
            <p:cNvPr id="35" name="TextBox 29"/>
            <p:cNvSpPr txBox="1"/>
            <p:nvPr/>
          </p:nvSpPr>
          <p:spPr>
            <a:xfrm>
              <a:off x="6291" y="7626"/>
              <a:ext cx="718" cy="531"/>
            </a:xfrm>
            <a:prstGeom prst="rect">
              <a:avLst/>
            </a:prstGeom>
            <a:noFill/>
          </p:spPr>
          <p:txBody>
            <a:bodyPr wrap="square" rtlCol="0">
              <a:spAutoFit/>
            </a:bodyPr>
            <a:lstStyle/>
            <a:p>
              <a:pPr algn="ctr"/>
              <a:r>
                <a:rPr lang="en-US" sz="1600" b="1">
                  <a:solidFill>
                    <a:schemeClr val="bg1"/>
                  </a:solidFill>
                  <a:latin typeface="微软雅黑" charset="-122"/>
                  <a:ea typeface="微软雅黑" charset="-122"/>
                </a:rPr>
                <a:t>04</a:t>
              </a:r>
            </a:p>
          </p:txBody>
        </p:sp>
      </p:grpSp>
      <p:grpSp>
        <p:nvGrpSpPr>
          <p:cNvPr id="86" name="组合 85"/>
          <p:cNvGrpSpPr/>
          <p:nvPr/>
        </p:nvGrpSpPr>
        <p:grpSpPr>
          <a:xfrm>
            <a:off x="2382520" y="2094230"/>
            <a:ext cx="1905000" cy="3037840"/>
            <a:chOff x="3752" y="3298"/>
            <a:chExt cx="3000" cy="4784"/>
          </a:xfrm>
        </p:grpSpPr>
        <p:sp>
          <p:nvSpPr>
            <p:cNvPr id="28" name="Freeform 10"/>
            <p:cNvSpPr/>
            <p:nvPr/>
          </p:nvSpPr>
          <p:spPr bwMode="auto">
            <a:xfrm>
              <a:off x="3752" y="3298"/>
              <a:ext cx="3000" cy="4785"/>
            </a:xfrm>
            <a:custGeom>
              <a:avLst/>
              <a:gdLst>
                <a:gd name="T0" fmla="*/ 0 w 179"/>
                <a:gd name="T1" fmla="*/ 0 h 286"/>
                <a:gd name="T2" fmla="*/ 0 w 179"/>
                <a:gd name="T3" fmla="*/ 89 h 286"/>
                <a:gd name="T4" fmla="*/ 89 w 179"/>
                <a:gd name="T5" fmla="*/ 179 h 286"/>
                <a:gd name="T6" fmla="*/ 72 w 179"/>
                <a:gd name="T7" fmla="*/ 232 h 286"/>
                <a:gd name="T8" fmla="*/ 143 w 179"/>
                <a:gd name="T9" fmla="*/ 286 h 286"/>
                <a:gd name="T10" fmla="*/ 179 w 179"/>
                <a:gd name="T11" fmla="*/ 179 h 286"/>
                <a:gd name="T12" fmla="*/ 0 w 179"/>
                <a:gd name="T13" fmla="*/ 0 h 286"/>
              </a:gdLst>
              <a:ahLst/>
              <a:cxnLst>
                <a:cxn ang="0">
                  <a:pos x="T0" y="T1"/>
                </a:cxn>
                <a:cxn ang="0">
                  <a:pos x="T2" y="T3"/>
                </a:cxn>
                <a:cxn ang="0">
                  <a:pos x="T4" y="T5"/>
                </a:cxn>
                <a:cxn ang="0">
                  <a:pos x="T6" y="T7"/>
                </a:cxn>
                <a:cxn ang="0">
                  <a:pos x="T8" y="T9"/>
                </a:cxn>
                <a:cxn ang="0">
                  <a:pos x="T10" y="T11"/>
                </a:cxn>
                <a:cxn ang="0">
                  <a:pos x="T12" y="T13"/>
                </a:cxn>
              </a:cxnLst>
              <a:rect l="0" t="0" r="r" b="b"/>
              <a:pathLst>
                <a:path w="179" h="286">
                  <a:moveTo>
                    <a:pt x="0" y="0"/>
                  </a:moveTo>
                  <a:cubicBezTo>
                    <a:pt x="0" y="89"/>
                    <a:pt x="0" y="89"/>
                    <a:pt x="0" y="89"/>
                  </a:cubicBezTo>
                  <a:cubicBezTo>
                    <a:pt x="49" y="89"/>
                    <a:pt x="89" y="129"/>
                    <a:pt x="89" y="179"/>
                  </a:cubicBezTo>
                  <a:cubicBezTo>
                    <a:pt x="89" y="199"/>
                    <a:pt x="83" y="217"/>
                    <a:pt x="72" y="232"/>
                  </a:cubicBezTo>
                  <a:cubicBezTo>
                    <a:pt x="143" y="286"/>
                    <a:pt x="143" y="286"/>
                    <a:pt x="143" y="286"/>
                  </a:cubicBezTo>
                  <a:cubicBezTo>
                    <a:pt x="165" y="256"/>
                    <a:pt x="179" y="219"/>
                    <a:pt x="179" y="179"/>
                  </a:cubicBezTo>
                  <a:cubicBezTo>
                    <a:pt x="179" y="80"/>
                    <a:pt x="99" y="0"/>
                    <a:pt x="0" y="0"/>
                  </a:cubicBezTo>
                  <a:close/>
                </a:path>
              </a:pathLst>
            </a:custGeom>
            <a:solidFill>
              <a:srgbClr val="61C0E2"/>
            </a:solidFill>
            <a:ln w="12700">
              <a:solidFill>
                <a:schemeClr val="bg1"/>
              </a:solidFill>
            </a:ln>
          </p:spPr>
          <p:txBody>
            <a:bodyPr vert="horz" wrap="square" lIns="91440" tIns="45720" rIns="91440" bIns="45720" numCol="1" anchor="t" anchorCtr="0" compatLnSpc="1"/>
            <a:lstStyle/>
            <a:p>
              <a:endParaRPr lang="en-US"/>
            </a:p>
          </p:txBody>
        </p:sp>
        <p:sp>
          <p:nvSpPr>
            <p:cNvPr id="34" name="TextBox 28"/>
            <p:cNvSpPr txBox="1"/>
            <p:nvPr/>
          </p:nvSpPr>
          <p:spPr>
            <a:xfrm>
              <a:off x="5762" y="7238"/>
              <a:ext cx="718" cy="531"/>
            </a:xfrm>
            <a:prstGeom prst="rect">
              <a:avLst/>
            </a:prstGeom>
            <a:noFill/>
          </p:spPr>
          <p:txBody>
            <a:bodyPr wrap="square" rtlCol="0">
              <a:spAutoFit/>
            </a:bodyPr>
            <a:lstStyle/>
            <a:p>
              <a:pPr algn="ctr"/>
              <a:r>
                <a:rPr lang="en-US" sz="1600" b="1">
                  <a:solidFill>
                    <a:schemeClr val="bg1"/>
                  </a:solidFill>
                  <a:latin typeface="微软雅黑" charset="-122"/>
                  <a:ea typeface="微软雅黑" charset="-122"/>
                </a:rPr>
                <a:t>03</a:t>
              </a:r>
            </a:p>
          </p:txBody>
        </p:sp>
      </p:grpSp>
      <p:grpSp>
        <p:nvGrpSpPr>
          <p:cNvPr id="87" name="组合 86"/>
          <p:cNvGrpSpPr/>
          <p:nvPr/>
        </p:nvGrpSpPr>
        <p:grpSpPr>
          <a:xfrm>
            <a:off x="1341120" y="2519045"/>
            <a:ext cx="2520950" cy="2355850"/>
            <a:chOff x="2112" y="3967"/>
            <a:chExt cx="3970" cy="3710"/>
          </a:xfrm>
        </p:grpSpPr>
        <p:sp>
          <p:nvSpPr>
            <p:cNvPr id="29" name="Freeform 13"/>
            <p:cNvSpPr/>
            <p:nvPr/>
          </p:nvSpPr>
          <p:spPr bwMode="auto">
            <a:xfrm>
              <a:off x="2112" y="3967"/>
              <a:ext cx="3970" cy="3711"/>
            </a:xfrm>
            <a:custGeom>
              <a:avLst/>
              <a:gdLst>
                <a:gd name="T0" fmla="*/ 98 w 237"/>
                <a:gd name="T1" fmla="*/ 0 h 222"/>
                <a:gd name="T2" fmla="*/ 0 w 237"/>
                <a:gd name="T3" fmla="*/ 40 h 222"/>
                <a:gd name="T4" fmla="*/ 49 w 237"/>
                <a:gd name="T5" fmla="*/ 89 h 222"/>
                <a:gd name="T6" fmla="*/ 98 w 237"/>
                <a:gd name="T7" fmla="*/ 69 h 222"/>
                <a:gd name="T8" fmla="*/ 168 w 237"/>
                <a:gd name="T9" fmla="*/ 139 h 222"/>
                <a:gd name="T10" fmla="*/ 154 w 237"/>
                <a:gd name="T11" fmla="*/ 180 h 222"/>
                <a:gd name="T12" fmla="*/ 209 w 237"/>
                <a:gd name="T13" fmla="*/ 222 h 222"/>
                <a:gd name="T14" fmla="*/ 237 w 237"/>
                <a:gd name="T15" fmla="*/ 139 h 222"/>
                <a:gd name="T16" fmla="*/ 98 w 23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22">
                  <a:moveTo>
                    <a:pt x="98" y="0"/>
                  </a:moveTo>
                  <a:cubicBezTo>
                    <a:pt x="60" y="0"/>
                    <a:pt x="25" y="15"/>
                    <a:pt x="0" y="40"/>
                  </a:cubicBezTo>
                  <a:cubicBezTo>
                    <a:pt x="49" y="89"/>
                    <a:pt x="49" y="89"/>
                    <a:pt x="49" y="89"/>
                  </a:cubicBezTo>
                  <a:cubicBezTo>
                    <a:pt x="62" y="77"/>
                    <a:pt x="79" y="69"/>
                    <a:pt x="98" y="69"/>
                  </a:cubicBezTo>
                  <a:cubicBezTo>
                    <a:pt x="137" y="69"/>
                    <a:pt x="168" y="100"/>
                    <a:pt x="168" y="139"/>
                  </a:cubicBezTo>
                  <a:cubicBezTo>
                    <a:pt x="168" y="154"/>
                    <a:pt x="163" y="169"/>
                    <a:pt x="154" y="180"/>
                  </a:cubicBezTo>
                  <a:cubicBezTo>
                    <a:pt x="209" y="222"/>
                    <a:pt x="209" y="222"/>
                    <a:pt x="209" y="222"/>
                  </a:cubicBezTo>
                  <a:cubicBezTo>
                    <a:pt x="227" y="199"/>
                    <a:pt x="237" y="170"/>
                    <a:pt x="237" y="139"/>
                  </a:cubicBezTo>
                  <a:cubicBezTo>
                    <a:pt x="237" y="62"/>
                    <a:pt x="175" y="0"/>
                    <a:pt x="98" y="0"/>
                  </a:cubicBezTo>
                  <a:close/>
                </a:path>
              </a:pathLst>
            </a:custGeom>
            <a:solidFill>
              <a:srgbClr val="61C0E2"/>
            </a:solidFill>
            <a:ln w="12700">
              <a:solidFill>
                <a:schemeClr val="bg1"/>
              </a:solidFill>
            </a:ln>
          </p:spPr>
          <p:txBody>
            <a:bodyPr vert="horz" wrap="square" lIns="91440" tIns="45720" rIns="91440" bIns="45720" numCol="1" anchor="t" anchorCtr="0" compatLnSpc="1"/>
            <a:lstStyle/>
            <a:p>
              <a:endParaRPr lang="en-US"/>
            </a:p>
          </p:txBody>
        </p:sp>
        <p:sp>
          <p:nvSpPr>
            <p:cNvPr id="32" name="TextBox 27"/>
            <p:cNvSpPr txBox="1"/>
            <p:nvPr/>
          </p:nvSpPr>
          <p:spPr>
            <a:xfrm>
              <a:off x="5187" y="6775"/>
              <a:ext cx="718" cy="531"/>
            </a:xfrm>
            <a:prstGeom prst="rect">
              <a:avLst/>
            </a:prstGeom>
            <a:noFill/>
          </p:spPr>
          <p:txBody>
            <a:bodyPr wrap="square" rtlCol="0">
              <a:spAutoFit/>
            </a:bodyPr>
            <a:lstStyle/>
            <a:p>
              <a:pPr algn="ctr"/>
              <a:r>
                <a:rPr lang="en-US" sz="1600" b="1">
                  <a:solidFill>
                    <a:schemeClr val="bg1"/>
                  </a:solidFill>
                  <a:latin typeface="微软雅黑" charset="-122"/>
                  <a:ea typeface="微软雅黑" charset="-122"/>
                </a:rPr>
                <a:t>02</a:t>
              </a:r>
            </a:p>
          </p:txBody>
        </p:sp>
      </p:grpSp>
      <p:grpSp>
        <p:nvGrpSpPr>
          <p:cNvPr id="23" name="Group 13"/>
          <p:cNvGrpSpPr/>
          <p:nvPr/>
        </p:nvGrpSpPr>
        <p:grpSpPr>
          <a:xfrm>
            <a:off x="2058670" y="3700145"/>
            <a:ext cx="622300" cy="607695"/>
            <a:chOff x="1219200" y="1642388"/>
            <a:chExt cx="1439863" cy="1404742"/>
          </a:xfrm>
          <a:solidFill>
            <a:srgbClr val="61C0E2"/>
          </a:solidFill>
        </p:grpSpPr>
        <p:sp>
          <p:nvSpPr>
            <p:cNvPr id="24" name="Freeform 27"/>
            <p:cNvSpPr/>
            <p:nvPr/>
          </p:nvSpPr>
          <p:spPr bwMode="auto">
            <a:xfrm>
              <a:off x="1436937" y="1902267"/>
              <a:ext cx="997367" cy="1144863"/>
            </a:xfrm>
            <a:custGeom>
              <a:avLst/>
              <a:gdLst>
                <a:gd name="T0" fmla="*/ 74 w 142"/>
                <a:gd name="T1" fmla="*/ 0 h 163"/>
                <a:gd name="T2" fmla="*/ 142 w 142"/>
                <a:gd name="T3" fmla="*/ 68 h 163"/>
                <a:gd name="T4" fmla="*/ 142 w 142"/>
                <a:gd name="T5" fmla="*/ 163 h 163"/>
                <a:gd name="T6" fmla="*/ 95 w 142"/>
                <a:gd name="T7" fmla="*/ 163 h 163"/>
                <a:gd name="T8" fmla="*/ 95 w 142"/>
                <a:gd name="T9" fmla="*/ 89 h 163"/>
                <a:gd name="T10" fmla="*/ 48 w 142"/>
                <a:gd name="T11" fmla="*/ 89 h 163"/>
                <a:gd name="T12" fmla="*/ 48 w 142"/>
                <a:gd name="T13" fmla="*/ 163 h 163"/>
                <a:gd name="T14" fmla="*/ 0 w 142"/>
                <a:gd name="T15" fmla="*/ 163 h 163"/>
                <a:gd name="T16" fmla="*/ 0 w 142"/>
                <a:gd name="T17" fmla="*/ 68 h 163"/>
                <a:gd name="T18" fmla="*/ 74 w 142"/>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3">
                  <a:moveTo>
                    <a:pt x="74" y="0"/>
                  </a:moveTo>
                  <a:lnTo>
                    <a:pt x="142" y="68"/>
                  </a:lnTo>
                  <a:lnTo>
                    <a:pt x="142" y="163"/>
                  </a:lnTo>
                  <a:lnTo>
                    <a:pt x="95" y="163"/>
                  </a:lnTo>
                  <a:lnTo>
                    <a:pt x="95" y="89"/>
                  </a:lnTo>
                  <a:lnTo>
                    <a:pt x="48" y="89"/>
                  </a:lnTo>
                  <a:lnTo>
                    <a:pt x="48" y="163"/>
                  </a:lnTo>
                  <a:lnTo>
                    <a:pt x="0" y="163"/>
                  </a:lnTo>
                  <a:lnTo>
                    <a:pt x="0" y="68"/>
                  </a:lnTo>
                  <a:lnTo>
                    <a:pt x="74" y="0"/>
                  </a:lnTo>
                  <a:close/>
                </a:path>
              </a:pathLst>
            </a:custGeom>
            <a:grpFill/>
            <a:ln>
              <a:noFill/>
            </a:ln>
          </p:spPr>
          <p:txBody>
            <a:bodyPr vert="horz" wrap="square" lIns="91440" tIns="45720" rIns="91440" bIns="45720" numCol="1" anchor="t" anchorCtr="0" compatLnSpc="1"/>
            <a:lstStyle/>
            <a:p>
              <a:endParaRPr lang="en-US"/>
            </a:p>
          </p:txBody>
        </p:sp>
        <p:sp>
          <p:nvSpPr>
            <p:cNvPr id="25" name="Freeform 28"/>
            <p:cNvSpPr/>
            <p:nvPr/>
          </p:nvSpPr>
          <p:spPr bwMode="auto">
            <a:xfrm>
              <a:off x="1219200" y="1642388"/>
              <a:ext cx="1439863" cy="814751"/>
            </a:xfrm>
            <a:custGeom>
              <a:avLst/>
              <a:gdLst>
                <a:gd name="T0" fmla="*/ 37 w 39"/>
                <a:gd name="T1" fmla="*/ 22 h 22"/>
                <a:gd name="T2" fmla="*/ 36 w 39"/>
                <a:gd name="T3" fmla="*/ 21 h 22"/>
                <a:gd name="T4" fmla="*/ 20 w 39"/>
                <a:gd name="T5" fmla="*/ 5 h 22"/>
                <a:gd name="T6" fmla="*/ 3 w 39"/>
                <a:gd name="T7" fmla="*/ 21 h 22"/>
                <a:gd name="T8" fmla="*/ 1 w 39"/>
                <a:gd name="T9" fmla="*/ 21 h 22"/>
                <a:gd name="T10" fmla="*/ 1 w 39"/>
                <a:gd name="T11" fmla="*/ 19 h 22"/>
                <a:gd name="T12" fmla="*/ 18 w 39"/>
                <a:gd name="T13" fmla="*/ 1 h 22"/>
                <a:gd name="T14" fmla="*/ 21 w 39"/>
                <a:gd name="T15" fmla="*/ 1 h 22"/>
                <a:gd name="T16" fmla="*/ 39 w 39"/>
                <a:gd name="T17" fmla="*/ 19 h 22"/>
                <a:gd name="T18" fmla="*/ 39 w 39"/>
                <a:gd name="T19" fmla="*/ 21 h 22"/>
                <a:gd name="T20" fmla="*/ 37 w 39"/>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2">
                  <a:moveTo>
                    <a:pt x="37" y="22"/>
                  </a:moveTo>
                  <a:cubicBezTo>
                    <a:pt x="37" y="22"/>
                    <a:pt x="36" y="22"/>
                    <a:pt x="36" y="21"/>
                  </a:cubicBezTo>
                  <a:cubicBezTo>
                    <a:pt x="20" y="5"/>
                    <a:pt x="20" y="5"/>
                    <a:pt x="20" y="5"/>
                  </a:cubicBezTo>
                  <a:cubicBezTo>
                    <a:pt x="3" y="21"/>
                    <a:pt x="3" y="21"/>
                    <a:pt x="3" y="21"/>
                  </a:cubicBezTo>
                  <a:cubicBezTo>
                    <a:pt x="3" y="22"/>
                    <a:pt x="1" y="22"/>
                    <a:pt x="1" y="21"/>
                  </a:cubicBezTo>
                  <a:cubicBezTo>
                    <a:pt x="0" y="21"/>
                    <a:pt x="0" y="19"/>
                    <a:pt x="1" y="19"/>
                  </a:cubicBezTo>
                  <a:cubicBezTo>
                    <a:pt x="18" y="1"/>
                    <a:pt x="18" y="1"/>
                    <a:pt x="18" y="1"/>
                  </a:cubicBezTo>
                  <a:cubicBezTo>
                    <a:pt x="19" y="0"/>
                    <a:pt x="20" y="0"/>
                    <a:pt x="21" y="1"/>
                  </a:cubicBezTo>
                  <a:cubicBezTo>
                    <a:pt x="39" y="19"/>
                    <a:pt x="39" y="19"/>
                    <a:pt x="39" y="19"/>
                  </a:cubicBezTo>
                  <a:cubicBezTo>
                    <a:pt x="39" y="19"/>
                    <a:pt x="39" y="21"/>
                    <a:pt x="39" y="21"/>
                  </a:cubicBezTo>
                  <a:cubicBezTo>
                    <a:pt x="38" y="22"/>
                    <a:pt x="38" y="22"/>
                    <a:pt x="37" y="22"/>
                  </a:cubicBezTo>
                  <a:close/>
                </a:path>
              </a:pathLst>
            </a:custGeom>
            <a:grpFill/>
            <a:ln>
              <a:noFill/>
            </a:ln>
          </p:spPr>
          <p:txBody>
            <a:bodyPr vert="horz" wrap="square" lIns="91440" tIns="45720" rIns="91440" bIns="45720" numCol="1" anchor="t" anchorCtr="0" compatLnSpc="1"/>
            <a:lstStyle/>
            <a:p>
              <a:endParaRPr lang="en-US"/>
            </a:p>
          </p:txBody>
        </p:sp>
      </p:grpSp>
      <p:grpSp>
        <p:nvGrpSpPr>
          <p:cNvPr id="82" name="组合 81"/>
          <p:cNvGrpSpPr/>
          <p:nvPr/>
        </p:nvGrpSpPr>
        <p:grpSpPr>
          <a:xfrm>
            <a:off x="1363345" y="2964180"/>
            <a:ext cx="2051050" cy="1645920"/>
            <a:chOff x="2147" y="4668"/>
            <a:chExt cx="3230" cy="2592"/>
          </a:xfrm>
        </p:grpSpPr>
        <p:sp>
          <p:nvSpPr>
            <p:cNvPr id="30" name="Freeform 16"/>
            <p:cNvSpPr/>
            <p:nvPr/>
          </p:nvSpPr>
          <p:spPr bwMode="auto">
            <a:xfrm>
              <a:off x="2147" y="4668"/>
              <a:ext cx="3231" cy="2592"/>
            </a:xfrm>
            <a:custGeom>
              <a:avLst/>
              <a:gdLst>
                <a:gd name="T0" fmla="*/ 96 w 193"/>
                <a:gd name="T1" fmla="*/ 0 h 155"/>
                <a:gd name="T2" fmla="*/ 0 w 193"/>
                <a:gd name="T3" fmla="*/ 97 h 155"/>
                <a:gd name="T4" fmla="*/ 48 w 193"/>
                <a:gd name="T5" fmla="*/ 97 h 155"/>
                <a:gd name="T6" fmla="*/ 96 w 193"/>
                <a:gd name="T7" fmla="*/ 48 h 155"/>
                <a:gd name="T8" fmla="*/ 145 w 193"/>
                <a:gd name="T9" fmla="*/ 97 h 155"/>
                <a:gd name="T10" fmla="*/ 135 w 193"/>
                <a:gd name="T11" fmla="*/ 126 h 155"/>
                <a:gd name="T12" fmla="*/ 174 w 193"/>
                <a:gd name="T13" fmla="*/ 155 h 155"/>
                <a:gd name="T14" fmla="*/ 193 w 193"/>
                <a:gd name="T15" fmla="*/ 97 h 155"/>
                <a:gd name="T16" fmla="*/ 96 w 193"/>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55">
                  <a:moveTo>
                    <a:pt x="96" y="0"/>
                  </a:moveTo>
                  <a:cubicBezTo>
                    <a:pt x="43" y="0"/>
                    <a:pt x="0" y="43"/>
                    <a:pt x="0" y="97"/>
                  </a:cubicBezTo>
                  <a:cubicBezTo>
                    <a:pt x="48" y="97"/>
                    <a:pt x="48" y="97"/>
                    <a:pt x="48" y="97"/>
                  </a:cubicBezTo>
                  <a:cubicBezTo>
                    <a:pt x="48" y="70"/>
                    <a:pt x="70" y="48"/>
                    <a:pt x="96" y="48"/>
                  </a:cubicBezTo>
                  <a:cubicBezTo>
                    <a:pt x="123" y="48"/>
                    <a:pt x="145" y="70"/>
                    <a:pt x="145" y="97"/>
                  </a:cubicBezTo>
                  <a:cubicBezTo>
                    <a:pt x="145" y="107"/>
                    <a:pt x="141" y="118"/>
                    <a:pt x="135" y="126"/>
                  </a:cubicBezTo>
                  <a:cubicBezTo>
                    <a:pt x="174" y="155"/>
                    <a:pt x="174" y="155"/>
                    <a:pt x="174" y="155"/>
                  </a:cubicBezTo>
                  <a:cubicBezTo>
                    <a:pt x="186" y="138"/>
                    <a:pt x="193" y="118"/>
                    <a:pt x="193" y="97"/>
                  </a:cubicBezTo>
                  <a:cubicBezTo>
                    <a:pt x="193" y="43"/>
                    <a:pt x="150" y="0"/>
                    <a:pt x="96" y="0"/>
                  </a:cubicBezTo>
                  <a:close/>
                </a:path>
              </a:pathLst>
            </a:custGeom>
            <a:solidFill>
              <a:srgbClr val="61C0E2"/>
            </a:solidFill>
            <a:ln w="12700">
              <a:solidFill>
                <a:schemeClr val="bg1"/>
              </a:solidFill>
            </a:ln>
          </p:spPr>
          <p:txBody>
            <a:bodyPr vert="horz" wrap="square" lIns="91440" tIns="45720" rIns="91440" bIns="45720" numCol="1" anchor="t" anchorCtr="0" compatLnSpc="1"/>
            <a:lstStyle/>
            <a:p>
              <a:endParaRPr lang="en-US"/>
            </a:p>
          </p:txBody>
        </p:sp>
        <p:sp>
          <p:nvSpPr>
            <p:cNvPr id="31" name="TextBox 26"/>
            <p:cNvSpPr txBox="1"/>
            <p:nvPr/>
          </p:nvSpPr>
          <p:spPr>
            <a:xfrm>
              <a:off x="4585" y="6291"/>
              <a:ext cx="718" cy="531"/>
            </a:xfrm>
            <a:prstGeom prst="rect">
              <a:avLst/>
            </a:prstGeom>
            <a:noFill/>
          </p:spPr>
          <p:txBody>
            <a:bodyPr wrap="square" rtlCol="0">
              <a:spAutoFit/>
            </a:bodyPr>
            <a:lstStyle/>
            <a:p>
              <a:pPr algn="ctr"/>
              <a:r>
                <a:rPr lang="en-US" sz="1600" b="1">
                  <a:solidFill>
                    <a:schemeClr val="bg1"/>
                  </a:solidFill>
                  <a:latin typeface="微软雅黑" charset="-122"/>
                  <a:ea typeface="微软雅黑" charset="-122"/>
                </a:rPr>
                <a:t>01</a:t>
              </a:r>
            </a:p>
          </p:txBody>
        </p:sp>
      </p:grpSp>
      <p:grpSp>
        <p:nvGrpSpPr>
          <p:cNvPr id="42" name="组合 41"/>
          <p:cNvGrpSpPr/>
          <p:nvPr/>
        </p:nvGrpSpPr>
        <p:grpSpPr>
          <a:xfrm>
            <a:off x="6120765" y="1981200"/>
            <a:ext cx="609600" cy="609600"/>
            <a:chOff x="10248" y="2847"/>
            <a:chExt cx="960" cy="960"/>
          </a:xfrm>
        </p:grpSpPr>
        <p:sp>
          <p:nvSpPr>
            <p:cNvPr id="38" name="Rounded Rectangle 34"/>
            <p:cNvSpPr/>
            <p:nvPr/>
          </p:nvSpPr>
          <p:spPr>
            <a:xfrm>
              <a:off x="10248" y="2847"/>
              <a:ext cx="960" cy="960"/>
            </a:xfrm>
            <a:prstGeom prst="roundRect">
              <a:avLst/>
            </a:prstGeom>
            <a:noFill/>
            <a:ln w="19050">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0489" y="3077"/>
              <a:ext cx="479" cy="501"/>
              <a:chOff x="6464300" y="3325813"/>
              <a:chExt cx="463550" cy="463551"/>
            </a:xfrm>
            <a:solidFill>
              <a:srgbClr val="61C0E2"/>
            </a:solidFill>
          </p:grpSpPr>
          <p:sp>
            <p:nvSpPr>
              <p:cNvPr id="49" name="Freeform 48"/>
              <p:cNvSpPr/>
              <p:nvPr/>
            </p:nvSpPr>
            <p:spPr bwMode="auto">
              <a:xfrm>
                <a:off x="6580188" y="3325813"/>
                <a:ext cx="231775" cy="204788"/>
              </a:xfrm>
              <a:custGeom>
                <a:avLst/>
                <a:gdLst>
                  <a:gd name="T0" fmla="*/ 31 w 62"/>
                  <a:gd name="T1" fmla="*/ 31 h 55"/>
                  <a:gd name="T2" fmla="*/ 31 w 62"/>
                  <a:gd name="T3" fmla="*/ 0 h 55"/>
                  <a:gd name="T4" fmla="*/ 13 w 62"/>
                  <a:gd name="T5" fmla="*/ 0 h 55"/>
                  <a:gd name="T6" fmla="*/ 0 w 62"/>
                  <a:gd name="T7" fmla="*/ 13 h 55"/>
                  <a:gd name="T8" fmla="*/ 0 w 62"/>
                  <a:gd name="T9" fmla="*/ 55 h 55"/>
                  <a:gd name="T10" fmla="*/ 62 w 62"/>
                  <a:gd name="T11" fmla="*/ 55 h 55"/>
                  <a:gd name="T12" fmla="*/ 62 w 62"/>
                  <a:gd name="T13" fmla="*/ 31 h 55"/>
                  <a:gd name="T14" fmla="*/ 31 w 62"/>
                  <a:gd name="T15" fmla="*/ 31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5">
                    <a:moveTo>
                      <a:pt x="31" y="31"/>
                    </a:moveTo>
                    <a:cubicBezTo>
                      <a:pt x="31" y="0"/>
                      <a:pt x="31" y="0"/>
                      <a:pt x="31" y="0"/>
                    </a:cubicBezTo>
                    <a:cubicBezTo>
                      <a:pt x="13" y="0"/>
                      <a:pt x="13" y="0"/>
                      <a:pt x="13" y="0"/>
                    </a:cubicBezTo>
                    <a:cubicBezTo>
                      <a:pt x="6" y="0"/>
                      <a:pt x="0" y="6"/>
                      <a:pt x="0" y="13"/>
                    </a:cubicBezTo>
                    <a:cubicBezTo>
                      <a:pt x="0" y="55"/>
                      <a:pt x="0" y="55"/>
                      <a:pt x="0" y="55"/>
                    </a:cubicBezTo>
                    <a:cubicBezTo>
                      <a:pt x="62" y="55"/>
                      <a:pt x="62" y="55"/>
                      <a:pt x="62" y="55"/>
                    </a:cubicBezTo>
                    <a:cubicBezTo>
                      <a:pt x="62" y="31"/>
                      <a:pt x="62" y="31"/>
                      <a:pt x="62" y="31"/>
                    </a:cubicBezTo>
                    <a:lnTo>
                      <a:pt x="31"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49"/>
              <p:cNvSpPr/>
              <p:nvPr/>
            </p:nvSpPr>
            <p:spPr bwMode="auto">
              <a:xfrm>
                <a:off x="6737350" y="3325813"/>
                <a:ext cx="74613" cy="77788"/>
              </a:xfrm>
              <a:custGeom>
                <a:avLst/>
                <a:gdLst>
                  <a:gd name="T0" fmla="*/ 3 w 20"/>
                  <a:gd name="T1" fmla="*/ 2 h 21"/>
                  <a:gd name="T2" fmla="*/ 0 w 20"/>
                  <a:gd name="T3" fmla="*/ 0 h 21"/>
                  <a:gd name="T4" fmla="*/ 0 w 20"/>
                  <a:gd name="T5" fmla="*/ 21 h 21"/>
                  <a:gd name="T6" fmla="*/ 20 w 20"/>
                  <a:gd name="T7" fmla="*/ 21 h 21"/>
                  <a:gd name="T8" fmla="*/ 19 w 20"/>
                  <a:gd name="T9" fmla="*/ 17 h 21"/>
                  <a:gd name="T10" fmla="*/ 3 w 20"/>
                  <a:gd name="T11" fmla="*/ 2 h 21"/>
                </a:gdLst>
                <a:ahLst/>
                <a:cxnLst>
                  <a:cxn ang="0">
                    <a:pos x="T0" y="T1"/>
                  </a:cxn>
                  <a:cxn ang="0">
                    <a:pos x="T2" y="T3"/>
                  </a:cxn>
                  <a:cxn ang="0">
                    <a:pos x="T4" y="T5"/>
                  </a:cxn>
                  <a:cxn ang="0">
                    <a:pos x="T6" y="T7"/>
                  </a:cxn>
                  <a:cxn ang="0">
                    <a:pos x="T8" y="T9"/>
                  </a:cxn>
                  <a:cxn ang="0">
                    <a:pos x="T10" y="T11"/>
                  </a:cxn>
                </a:cxnLst>
                <a:rect l="0" t="0" r="r" b="b"/>
                <a:pathLst>
                  <a:path w="20" h="21">
                    <a:moveTo>
                      <a:pt x="3" y="2"/>
                    </a:moveTo>
                    <a:cubicBezTo>
                      <a:pt x="2" y="1"/>
                      <a:pt x="1" y="0"/>
                      <a:pt x="0" y="0"/>
                    </a:cubicBezTo>
                    <a:cubicBezTo>
                      <a:pt x="0" y="21"/>
                      <a:pt x="0" y="21"/>
                      <a:pt x="0" y="21"/>
                    </a:cubicBezTo>
                    <a:cubicBezTo>
                      <a:pt x="20" y="21"/>
                      <a:pt x="20" y="21"/>
                      <a:pt x="20" y="21"/>
                    </a:cubicBezTo>
                    <a:cubicBezTo>
                      <a:pt x="20" y="20"/>
                      <a:pt x="20" y="18"/>
                      <a:pt x="19" y="17"/>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noEditPoints="1"/>
              </p:cNvSpPr>
              <p:nvPr/>
            </p:nvSpPr>
            <p:spPr bwMode="auto">
              <a:xfrm>
                <a:off x="6464300" y="3530601"/>
                <a:ext cx="463550" cy="258763"/>
              </a:xfrm>
              <a:custGeom>
                <a:avLst/>
                <a:gdLst>
                  <a:gd name="T0" fmla="*/ 124 w 124"/>
                  <a:gd name="T1" fmla="*/ 19 h 69"/>
                  <a:gd name="T2" fmla="*/ 124 w 124"/>
                  <a:gd name="T3" fmla="*/ 49 h 69"/>
                  <a:gd name="T4" fmla="*/ 107 w 124"/>
                  <a:gd name="T5" fmla="*/ 69 h 69"/>
                  <a:gd name="T6" fmla="*/ 18 w 124"/>
                  <a:gd name="T7" fmla="*/ 69 h 69"/>
                  <a:gd name="T8" fmla="*/ 0 w 124"/>
                  <a:gd name="T9" fmla="*/ 49 h 69"/>
                  <a:gd name="T10" fmla="*/ 0 w 124"/>
                  <a:gd name="T11" fmla="*/ 19 h 69"/>
                  <a:gd name="T12" fmla="*/ 18 w 124"/>
                  <a:gd name="T13" fmla="*/ 0 h 69"/>
                  <a:gd name="T14" fmla="*/ 18 w 124"/>
                  <a:gd name="T15" fmla="*/ 14 h 69"/>
                  <a:gd name="T16" fmla="*/ 107 w 124"/>
                  <a:gd name="T17" fmla="*/ 14 h 69"/>
                  <a:gd name="T18" fmla="*/ 107 w 124"/>
                  <a:gd name="T19" fmla="*/ 0 h 69"/>
                  <a:gd name="T20" fmla="*/ 124 w 124"/>
                  <a:gd name="T21" fmla="*/ 19 h 69"/>
                  <a:gd name="T22" fmla="*/ 18 w 124"/>
                  <a:gd name="T23" fmla="*/ 34 h 69"/>
                  <a:gd name="T24" fmla="*/ 19 w 124"/>
                  <a:gd name="T25" fmla="*/ 53 h 69"/>
                  <a:gd name="T26" fmla="*/ 39 w 124"/>
                  <a:gd name="T27" fmla="*/ 53 h 69"/>
                  <a:gd name="T28" fmla="*/ 43 w 124"/>
                  <a:gd name="T29" fmla="*/ 45 h 69"/>
                  <a:gd name="T30" fmla="*/ 81 w 124"/>
                  <a:gd name="T31" fmla="*/ 45 h 69"/>
                  <a:gd name="T32" fmla="*/ 85 w 124"/>
                  <a:gd name="T33" fmla="*/ 53 h 69"/>
                  <a:gd name="T34" fmla="*/ 105 w 124"/>
                  <a:gd name="T35" fmla="*/ 53 h 69"/>
                  <a:gd name="T36" fmla="*/ 106 w 124"/>
                  <a:gd name="T37" fmla="*/ 34 h 69"/>
                  <a:gd name="T38" fmla="*/ 106 w 124"/>
                  <a:gd name="T39" fmla="*/ 34 h 69"/>
                  <a:gd name="T40" fmla="*/ 102 w 124"/>
                  <a:gd name="T41" fmla="*/ 29 h 69"/>
                  <a:gd name="T42" fmla="*/ 102 w 124"/>
                  <a:gd name="T43" fmla="*/ 29 h 69"/>
                  <a:gd name="T44" fmla="*/ 95 w 124"/>
                  <a:gd name="T45" fmla="*/ 26 h 69"/>
                  <a:gd name="T46" fmla="*/ 29 w 124"/>
                  <a:gd name="T47" fmla="*/ 26 h 69"/>
                  <a:gd name="T48" fmla="*/ 22 w 124"/>
                  <a:gd name="T49" fmla="*/ 29 h 69"/>
                  <a:gd name="T50" fmla="*/ 22 w 124"/>
                  <a:gd name="T51" fmla="*/ 29 h 69"/>
                  <a:gd name="T52" fmla="*/ 18 w 124"/>
                  <a:gd name="T53"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69">
                    <a:moveTo>
                      <a:pt x="124" y="19"/>
                    </a:moveTo>
                    <a:cubicBezTo>
                      <a:pt x="124" y="49"/>
                      <a:pt x="124" y="49"/>
                      <a:pt x="124" y="49"/>
                    </a:cubicBezTo>
                    <a:cubicBezTo>
                      <a:pt x="124" y="59"/>
                      <a:pt x="117" y="67"/>
                      <a:pt x="107" y="69"/>
                    </a:cubicBezTo>
                    <a:cubicBezTo>
                      <a:pt x="18" y="69"/>
                      <a:pt x="18" y="69"/>
                      <a:pt x="18" y="69"/>
                    </a:cubicBezTo>
                    <a:cubicBezTo>
                      <a:pt x="8" y="67"/>
                      <a:pt x="0" y="59"/>
                      <a:pt x="0" y="49"/>
                    </a:cubicBezTo>
                    <a:cubicBezTo>
                      <a:pt x="0" y="19"/>
                      <a:pt x="0" y="19"/>
                      <a:pt x="0" y="19"/>
                    </a:cubicBezTo>
                    <a:cubicBezTo>
                      <a:pt x="0" y="10"/>
                      <a:pt x="8" y="2"/>
                      <a:pt x="18" y="0"/>
                    </a:cubicBezTo>
                    <a:cubicBezTo>
                      <a:pt x="18" y="14"/>
                      <a:pt x="18" y="14"/>
                      <a:pt x="18" y="14"/>
                    </a:cubicBezTo>
                    <a:cubicBezTo>
                      <a:pt x="107" y="14"/>
                      <a:pt x="107" y="14"/>
                      <a:pt x="107" y="14"/>
                    </a:cubicBezTo>
                    <a:cubicBezTo>
                      <a:pt x="107" y="0"/>
                      <a:pt x="107" y="0"/>
                      <a:pt x="107" y="0"/>
                    </a:cubicBezTo>
                    <a:cubicBezTo>
                      <a:pt x="117" y="2"/>
                      <a:pt x="124" y="10"/>
                      <a:pt x="124" y="19"/>
                    </a:cubicBezTo>
                    <a:close/>
                    <a:moveTo>
                      <a:pt x="18" y="34"/>
                    </a:moveTo>
                    <a:cubicBezTo>
                      <a:pt x="14" y="39"/>
                      <a:pt x="14" y="47"/>
                      <a:pt x="19" y="53"/>
                    </a:cubicBezTo>
                    <a:cubicBezTo>
                      <a:pt x="24" y="58"/>
                      <a:pt x="33" y="58"/>
                      <a:pt x="39" y="53"/>
                    </a:cubicBezTo>
                    <a:cubicBezTo>
                      <a:pt x="41" y="50"/>
                      <a:pt x="42" y="48"/>
                      <a:pt x="43" y="45"/>
                    </a:cubicBezTo>
                    <a:cubicBezTo>
                      <a:pt x="81" y="45"/>
                      <a:pt x="81" y="45"/>
                      <a:pt x="81" y="45"/>
                    </a:cubicBezTo>
                    <a:cubicBezTo>
                      <a:pt x="82" y="48"/>
                      <a:pt x="83" y="50"/>
                      <a:pt x="85" y="53"/>
                    </a:cubicBezTo>
                    <a:cubicBezTo>
                      <a:pt x="91" y="58"/>
                      <a:pt x="99" y="58"/>
                      <a:pt x="105" y="53"/>
                    </a:cubicBezTo>
                    <a:cubicBezTo>
                      <a:pt x="110" y="47"/>
                      <a:pt x="110" y="39"/>
                      <a:pt x="106" y="34"/>
                    </a:cubicBezTo>
                    <a:cubicBezTo>
                      <a:pt x="106" y="34"/>
                      <a:pt x="106" y="34"/>
                      <a:pt x="106" y="34"/>
                    </a:cubicBezTo>
                    <a:cubicBezTo>
                      <a:pt x="102" y="29"/>
                      <a:pt x="102" y="29"/>
                      <a:pt x="102" y="29"/>
                    </a:cubicBezTo>
                    <a:cubicBezTo>
                      <a:pt x="102" y="29"/>
                      <a:pt x="102" y="29"/>
                      <a:pt x="102" y="29"/>
                    </a:cubicBezTo>
                    <a:cubicBezTo>
                      <a:pt x="100" y="28"/>
                      <a:pt x="97" y="26"/>
                      <a:pt x="95" y="26"/>
                    </a:cubicBezTo>
                    <a:cubicBezTo>
                      <a:pt x="29" y="26"/>
                      <a:pt x="29" y="26"/>
                      <a:pt x="29" y="26"/>
                    </a:cubicBezTo>
                    <a:cubicBezTo>
                      <a:pt x="26" y="26"/>
                      <a:pt x="24" y="28"/>
                      <a:pt x="22" y="29"/>
                    </a:cubicBezTo>
                    <a:cubicBezTo>
                      <a:pt x="22" y="29"/>
                      <a:pt x="22" y="29"/>
                      <a:pt x="22" y="29"/>
                    </a:cubicBezTo>
                    <a:cubicBezTo>
                      <a:pt x="18" y="34"/>
                      <a:pt x="18" y="34"/>
                      <a:pt x="1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43" name="组合 42"/>
          <p:cNvGrpSpPr/>
          <p:nvPr/>
        </p:nvGrpSpPr>
        <p:grpSpPr>
          <a:xfrm>
            <a:off x="6108065" y="2819400"/>
            <a:ext cx="609600" cy="609600"/>
            <a:chOff x="10248" y="4047"/>
            <a:chExt cx="960" cy="960"/>
          </a:xfrm>
        </p:grpSpPr>
        <p:sp>
          <p:nvSpPr>
            <p:cNvPr id="39" name="Rounded Rectangle 37"/>
            <p:cNvSpPr/>
            <p:nvPr/>
          </p:nvSpPr>
          <p:spPr>
            <a:xfrm>
              <a:off x="10248" y="4047"/>
              <a:ext cx="960" cy="960"/>
            </a:xfrm>
            <a:prstGeom prst="roundRect">
              <a:avLst/>
            </a:prstGeom>
            <a:noFill/>
            <a:ln w="19050">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0502" y="4287"/>
              <a:ext cx="453" cy="482"/>
              <a:chOff x="9324975" y="4895850"/>
              <a:chExt cx="419100" cy="446088"/>
            </a:xfrm>
            <a:solidFill>
              <a:srgbClr val="61C0E2"/>
            </a:solidFill>
          </p:grpSpPr>
          <p:sp>
            <p:nvSpPr>
              <p:cNvPr id="53" name="Freeform 52"/>
              <p:cNvSpPr/>
              <p:nvPr/>
            </p:nvSpPr>
            <p:spPr bwMode="auto">
              <a:xfrm>
                <a:off x="9366250" y="5314950"/>
                <a:ext cx="85725" cy="26988"/>
              </a:xfrm>
              <a:custGeom>
                <a:avLst/>
                <a:gdLst>
                  <a:gd name="T0" fmla="*/ 0 w 23"/>
                  <a:gd name="T1" fmla="*/ 0 h 7"/>
                  <a:gd name="T2" fmla="*/ 0 w 23"/>
                  <a:gd name="T3" fmla="*/ 4 h 7"/>
                  <a:gd name="T4" fmla="*/ 4 w 23"/>
                  <a:gd name="T5" fmla="*/ 7 h 7"/>
                  <a:gd name="T6" fmla="*/ 19 w 23"/>
                  <a:gd name="T7" fmla="*/ 7 h 7"/>
                  <a:gd name="T8" fmla="*/ 23 w 23"/>
                  <a:gd name="T9" fmla="*/ 4 h 7"/>
                  <a:gd name="T10" fmla="*/ 23 w 23"/>
                  <a:gd name="T11" fmla="*/ 0 h 7"/>
                  <a:gd name="T12" fmla="*/ 0 w 2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0" y="0"/>
                    </a:moveTo>
                    <a:cubicBezTo>
                      <a:pt x="0" y="4"/>
                      <a:pt x="0" y="4"/>
                      <a:pt x="0" y="4"/>
                    </a:cubicBezTo>
                    <a:cubicBezTo>
                      <a:pt x="0" y="6"/>
                      <a:pt x="2" y="7"/>
                      <a:pt x="4" y="7"/>
                    </a:cubicBezTo>
                    <a:cubicBezTo>
                      <a:pt x="19" y="7"/>
                      <a:pt x="19" y="7"/>
                      <a:pt x="19" y="7"/>
                    </a:cubicBezTo>
                    <a:cubicBezTo>
                      <a:pt x="21" y="7"/>
                      <a:pt x="23" y="6"/>
                      <a:pt x="23" y="4"/>
                    </a:cubicBezTo>
                    <a:cubicBezTo>
                      <a:pt x="23" y="0"/>
                      <a:pt x="23" y="0"/>
                      <a:pt x="2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53"/>
              <p:cNvSpPr/>
              <p:nvPr/>
            </p:nvSpPr>
            <p:spPr bwMode="auto">
              <a:xfrm>
                <a:off x="9617075" y="5314950"/>
                <a:ext cx="82550" cy="26988"/>
              </a:xfrm>
              <a:custGeom>
                <a:avLst/>
                <a:gdLst>
                  <a:gd name="T0" fmla="*/ 0 w 22"/>
                  <a:gd name="T1" fmla="*/ 0 h 7"/>
                  <a:gd name="T2" fmla="*/ 0 w 22"/>
                  <a:gd name="T3" fmla="*/ 4 h 7"/>
                  <a:gd name="T4" fmla="*/ 4 w 22"/>
                  <a:gd name="T5" fmla="*/ 7 h 7"/>
                  <a:gd name="T6" fmla="*/ 19 w 22"/>
                  <a:gd name="T7" fmla="*/ 7 h 7"/>
                  <a:gd name="T8" fmla="*/ 22 w 22"/>
                  <a:gd name="T9" fmla="*/ 4 h 7"/>
                  <a:gd name="T10" fmla="*/ 22 w 22"/>
                  <a:gd name="T11" fmla="*/ 0 h 7"/>
                  <a:gd name="T12" fmla="*/ 0 w 2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2" h="7">
                    <a:moveTo>
                      <a:pt x="0" y="0"/>
                    </a:moveTo>
                    <a:cubicBezTo>
                      <a:pt x="0" y="4"/>
                      <a:pt x="0" y="4"/>
                      <a:pt x="0" y="4"/>
                    </a:cubicBezTo>
                    <a:cubicBezTo>
                      <a:pt x="0" y="6"/>
                      <a:pt x="2" y="7"/>
                      <a:pt x="4" y="7"/>
                    </a:cubicBezTo>
                    <a:cubicBezTo>
                      <a:pt x="19" y="7"/>
                      <a:pt x="19" y="7"/>
                      <a:pt x="19" y="7"/>
                    </a:cubicBezTo>
                    <a:cubicBezTo>
                      <a:pt x="21" y="7"/>
                      <a:pt x="22" y="6"/>
                      <a:pt x="22" y="4"/>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54"/>
              <p:cNvSpPr>
                <a:spLocks noEditPoints="1"/>
              </p:cNvSpPr>
              <p:nvPr/>
            </p:nvSpPr>
            <p:spPr bwMode="auto">
              <a:xfrm>
                <a:off x="9488488" y="5000625"/>
                <a:ext cx="187325" cy="184150"/>
              </a:xfrm>
              <a:custGeom>
                <a:avLst/>
                <a:gdLst>
                  <a:gd name="T0" fmla="*/ 25 w 50"/>
                  <a:gd name="T1" fmla="*/ 49 h 49"/>
                  <a:gd name="T2" fmla="*/ 44 w 50"/>
                  <a:gd name="T3" fmla="*/ 20 h 49"/>
                  <a:gd name="T4" fmla="*/ 44 w 50"/>
                  <a:gd name="T5" fmla="*/ 29 h 49"/>
                  <a:gd name="T6" fmla="*/ 41 w 50"/>
                  <a:gd name="T7" fmla="*/ 29 h 49"/>
                  <a:gd name="T8" fmla="*/ 39 w 50"/>
                  <a:gd name="T9" fmla="*/ 33 h 49"/>
                  <a:gd name="T10" fmla="*/ 40 w 50"/>
                  <a:gd name="T11" fmla="*/ 34 h 49"/>
                  <a:gd name="T12" fmla="*/ 39 w 50"/>
                  <a:gd name="T13" fmla="*/ 41 h 49"/>
                  <a:gd name="T14" fmla="*/ 34 w 50"/>
                  <a:gd name="T15" fmla="*/ 39 h 49"/>
                  <a:gd name="T16" fmla="*/ 32 w 50"/>
                  <a:gd name="T17" fmla="*/ 38 h 49"/>
                  <a:gd name="T18" fmla="*/ 31 w 50"/>
                  <a:gd name="T19" fmla="*/ 38 h 49"/>
                  <a:gd name="T20" fmla="*/ 30 w 50"/>
                  <a:gd name="T21" fmla="*/ 38 h 49"/>
                  <a:gd name="T22" fmla="*/ 30 w 50"/>
                  <a:gd name="T23" fmla="*/ 38 h 49"/>
                  <a:gd name="T24" fmla="*/ 30 w 50"/>
                  <a:gd name="T25" fmla="*/ 39 h 49"/>
                  <a:gd name="T26" fmla="*/ 29 w 50"/>
                  <a:gd name="T27" fmla="*/ 40 h 49"/>
                  <a:gd name="T28" fmla="*/ 29 w 50"/>
                  <a:gd name="T29" fmla="*/ 43 h 49"/>
                  <a:gd name="T30" fmla="*/ 21 w 50"/>
                  <a:gd name="T31" fmla="*/ 43 h 49"/>
                  <a:gd name="T32" fmla="*/ 21 w 50"/>
                  <a:gd name="T33" fmla="*/ 40 h 49"/>
                  <a:gd name="T34" fmla="*/ 18 w 50"/>
                  <a:gd name="T35" fmla="*/ 38 h 49"/>
                  <a:gd name="T36" fmla="*/ 18 w 50"/>
                  <a:gd name="T37" fmla="*/ 38 h 49"/>
                  <a:gd name="T38" fmla="*/ 17 w 50"/>
                  <a:gd name="T39" fmla="*/ 38 h 49"/>
                  <a:gd name="T40" fmla="*/ 17 w 50"/>
                  <a:gd name="T41" fmla="*/ 38 h 49"/>
                  <a:gd name="T42" fmla="*/ 17 w 50"/>
                  <a:gd name="T43" fmla="*/ 38 h 49"/>
                  <a:gd name="T44" fmla="*/ 15 w 50"/>
                  <a:gd name="T45" fmla="*/ 40 h 49"/>
                  <a:gd name="T46" fmla="*/ 9 w 50"/>
                  <a:gd name="T47" fmla="*/ 39 h 49"/>
                  <a:gd name="T48" fmla="*/ 10 w 50"/>
                  <a:gd name="T49" fmla="*/ 33 h 49"/>
                  <a:gd name="T50" fmla="*/ 11 w 50"/>
                  <a:gd name="T51" fmla="*/ 31 h 49"/>
                  <a:gd name="T52" fmla="*/ 9 w 50"/>
                  <a:gd name="T53" fmla="*/ 29 h 49"/>
                  <a:gd name="T54" fmla="*/ 7 w 50"/>
                  <a:gd name="T55" fmla="*/ 29 h 49"/>
                  <a:gd name="T56" fmla="*/ 3 w 50"/>
                  <a:gd name="T57" fmla="*/ 23 h 49"/>
                  <a:gd name="T58" fmla="*/ 8 w 50"/>
                  <a:gd name="T59" fmla="*/ 20 h 49"/>
                  <a:gd name="T60" fmla="*/ 11 w 50"/>
                  <a:gd name="T61" fmla="*/ 20 h 49"/>
                  <a:gd name="T62" fmla="*/ 11 w 50"/>
                  <a:gd name="T63" fmla="*/ 17 h 49"/>
                  <a:gd name="T64" fmla="*/ 11 w 50"/>
                  <a:gd name="T65" fmla="*/ 17 h 49"/>
                  <a:gd name="T66" fmla="*/ 11 w 50"/>
                  <a:gd name="T67" fmla="*/ 17 h 49"/>
                  <a:gd name="T68" fmla="*/ 11 w 50"/>
                  <a:gd name="T69" fmla="*/ 16 h 49"/>
                  <a:gd name="T70" fmla="*/ 9 w 50"/>
                  <a:gd name="T71" fmla="*/ 15 h 49"/>
                  <a:gd name="T72" fmla="*/ 11 w 50"/>
                  <a:gd name="T73" fmla="*/ 8 h 49"/>
                  <a:gd name="T74" fmla="*/ 16 w 50"/>
                  <a:gd name="T75" fmla="*/ 10 h 49"/>
                  <a:gd name="T76" fmla="*/ 20 w 50"/>
                  <a:gd name="T77" fmla="*/ 10 h 49"/>
                  <a:gd name="T78" fmla="*/ 21 w 50"/>
                  <a:gd name="T79" fmla="*/ 9 h 49"/>
                  <a:gd name="T80" fmla="*/ 21 w 50"/>
                  <a:gd name="T81" fmla="*/ 9 h 49"/>
                  <a:gd name="T82" fmla="*/ 21 w 50"/>
                  <a:gd name="T83" fmla="*/ 9 h 49"/>
                  <a:gd name="T84" fmla="*/ 21 w 50"/>
                  <a:gd name="T85" fmla="*/ 8 h 49"/>
                  <a:gd name="T86" fmla="*/ 24 w 50"/>
                  <a:gd name="T87" fmla="*/ 3 h 49"/>
                  <a:gd name="T88" fmla="*/ 29 w 50"/>
                  <a:gd name="T89" fmla="*/ 7 h 49"/>
                  <a:gd name="T90" fmla="*/ 30 w 50"/>
                  <a:gd name="T91" fmla="*/ 10 h 49"/>
                  <a:gd name="T92" fmla="*/ 33 w 50"/>
                  <a:gd name="T93" fmla="*/ 10 h 49"/>
                  <a:gd name="T94" fmla="*/ 35 w 50"/>
                  <a:gd name="T95" fmla="*/ 8 h 49"/>
                  <a:gd name="T96" fmla="*/ 41 w 50"/>
                  <a:gd name="T97" fmla="*/ 14 h 49"/>
                  <a:gd name="T98" fmla="*/ 39 w 50"/>
                  <a:gd name="T99" fmla="*/ 16 h 49"/>
                  <a:gd name="T100" fmla="*/ 40 w 50"/>
                  <a:gd name="T101" fmla="*/ 20 h 49"/>
                  <a:gd name="T102" fmla="*/ 41 w 50"/>
                  <a:gd name="T10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49">
                    <a:moveTo>
                      <a:pt x="25" y="0"/>
                    </a:moveTo>
                    <a:cubicBezTo>
                      <a:pt x="11" y="0"/>
                      <a:pt x="0" y="11"/>
                      <a:pt x="0" y="24"/>
                    </a:cubicBezTo>
                    <a:cubicBezTo>
                      <a:pt x="0" y="38"/>
                      <a:pt x="11" y="49"/>
                      <a:pt x="25" y="49"/>
                    </a:cubicBezTo>
                    <a:cubicBezTo>
                      <a:pt x="39" y="49"/>
                      <a:pt x="50" y="38"/>
                      <a:pt x="50" y="24"/>
                    </a:cubicBezTo>
                    <a:cubicBezTo>
                      <a:pt x="50" y="11"/>
                      <a:pt x="39" y="0"/>
                      <a:pt x="25" y="0"/>
                    </a:cubicBezTo>
                    <a:close/>
                    <a:moveTo>
                      <a:pt x="44" y="20"/>
                    </a:moveTo>
                    <a:cubicBezTo>
                      <a:pt x="45" y="21"/>
                      <a:pt x="46" y="22"/>
                      <a:pt x="46" y="23"/>
                    </a:cubicBezTo>
                    <a:cubicBezTo>
                      <a:pt x="46" y="26"/>
                      <a:pt x="46" y="26"/>
                      <a:pt x="46" y="26"/>
                    </a:cubicBezTo>
                    <a:cubicBezTo>
                      <a:pt x="46" y="27"/>
                      <a:pt x="45" y="28"/>
                      <a:pt x="44" y="29"/>
                    </a:cubicBezTo>
                    <a:cubicBezTo>
                      <a:pt x="43" y="29"/>
                      <a:pt x="43" y="29"/>
                      <a:pt x="43" y="29"/>
                    </a:cubicBezTo>
                    <a:cubicBezTo>
                      <a:pt x="41" y="29"/>
                      <a:pt x="41" y="29"/>
                      <a:pt x="41" y="29"/>
                    </a:cubicBezTo>
                    <a:cubicBezTo>
                      <a:pt x="41" y="29"/>
                      <a:pt x="41" y="29"/>
                      <a:pt x="41" y="29"/>
                    </a:cubicBezTo>
                    <a:cubicBezTo>
                      <a:pt x="40" y="29"/>
                      <a:pt x="40" y="29"/>
                      <a:pt x="40" y="29"/>
                    </a:cubicBezTo>
                    <a:cubicBezTo>
                      <a:pt x="40" y="29"/>
                      <a:pt x="39" y="29"/>
                      <a:pt x="39" y="29"/>
                    </a:cubicBezTo>
                    <a:cubicBezTo>
                      <a:pt x="38" y="30"/>
                      <a:pt x="38" y="32"/>
                      <a:pt x="39" y="33"/>
                    </a:cubicBezTo>
                    <a:cubicBezTo>
                      <a:pt x="39" y="33"/>
                      <a:pt x="39" y="33"/>
                      <a:pt x="39" y="33"/>
                    </a:cubicBezTo>
                    <a:cubicBezTo>
                      <a:pt x="39" y="33"/>
                      <a:pt x="39" y="33"/>
                      <a:pt x="39" y="33"/>
                    </a:cubicBezTo>
                    <a:cubicBezTo>
                      <a:pt x="40" y="34"/>
                      <a:pt x="40" y="34"/>
                      <a:pt x="40" y="34"/>
                    </a:cubicBezTo>
                    <a:cubicBezTo>
                      <a:pt x="41" y="35"/>
                      <a:pt x="41" y="35"/>
                      <a:pt x="41" y="35"/>
                    </a:cubicBezTo>
                    <a:cubicBezTo>
                      <a:pt x="42" y="36"/>
                      <a:pt x="42" y="38"/>
                      <a:pt x="41" y="39"/>
                    </a:cubicBezTo>
                    <a:cubicBezTo>
                      <a:pt x="39" y="41"/>
                      <a:pt x="39" y="41"/>
                      <a:pt x="39" y="41"/>
                    </a:cubicBezTo>
                    <a:cubicBezTo>
                      <a:pt x="38" y="41"/>
                      <a:pt x="36" y="41"/>
                      <a:pt x="35" y="41"/>
                    </a:cubicBezTo>
                    <a:cubicBezTo>
                      <a:pt x="35" y="40"/>
                      <a:pt x="35" y="40"/>
                      <a:pt x="35" y="40"/>
                    </a:cubicBezTo>
                    <a:cubicBezTo>
                      <a:pt x="34" y="39"/>
                      <a:pt x="34" y="39"/>
                      <a:pt x="34" y="39"/>
                    </a:cubicBezTo>
                    <a:cubicBezTo>
                      <a:pt x="33" y="38"/>
                      <a:pt x="33" y="38"/>
                      <a:pt x="33" y="38"/>
                    </a:cubicBezTo>
                    <a:cubicBezTo>
                      <a:pt x="33" y="38"/>
                      <a:pt x="33" y="38"/>
                      <a:pt x="33" y="38"/>
                    </a:cubicBezTo>
                    <a:cubicBezTo>
                      <a:pt x="33" y="38"/>
                      <a:pt x="32" y="38"/>
                      <a:pt x="32" y="38"/>
                    </a:cubicBezTo>
                    <a:cubicBezTo>
                      <a:pt x="32" y="38"/>
                      <a:pt x="32" y="38"/>
                      <a:pt x="32" y="38"/>
                    </a:cubicBezTo>
                    <a:cubicBezTo>
                      <a:pt x="32" y="38"/>
                      <a:pt x="32" y="38"/>
                      <a:pt x="32" y="38"/>
                    </a:cubicBezTo>
                    <a:cubicBezTo>
                      <a:pt x="31" y="38"/>
                      <a:pt x="31" y="38"/>
                      <a:pt x="31" y="38"/>
                    </a:cubicBezTo>
                    <a:cubicBezTo>
                      <a:pt x="31" y="38"/>
                      <a:pt x="31" y="38"/>
                      <a:pt x="31" y="38"/>
                    </a:cubicBezTo>
                    <a:cubicBezTo>
                      <a:pt x="31" y="38"/>
                      <a:pt x="31"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9"/>
                      <a:pt x="30" y="39"/>
                    </a:cubicBezTo>
                    <a:cubicBezTo>
                      <a:pt x="30" y="39"/>
                      <a:pt x="30" y="39"/>
                      <a:pt x="30" y="39"/>
                    </a:cubicBezTo>
                    <a:cubicBezTo>
                      <a:pt x="29" y="39"/>
                      <a:pt x="29" y="39"/>
                      <a:pt x="29" y="39"/>
                    </a:cubicBezTo>
                    <a:cubicBezTo>
                      <a:pt x="29" y="39"/>
                      <a:pt x="29" y="40"/>
                      <a:pt x="29" y="40"/>
                    </a:cubicBezTo>
                    <a:cubicBezTo>
                      <a:pt x="29" y="40"/>
                      <a:pt x="29" y="40"/>
                      <a:pt x="29" y="40"/>
                    </a:cubicBezTo>
                    <a:cubicBezTo>
                      <a:pt x="29" y="41"/>
                      <a:pt x="29" y="41"/>
                      <a:pt x="29" y="41"/>
                    </a:cubicBezTo>
                    <a:cubicBezTo>
                      <a:pt x="29" y="42"/>
                      <a:pt x="29" y="42"/>
                      <a:pt x="29" y="42"/>
                    </a:cubicBezTo>
                    <a:cubicBezTo>
                      <a:pt x="29" y="43"/>
                      <a:pt x="29" y="43"/>
                      <a:pt x="29" y="43"/>
                    </a:cubicBezTo>
                    <a:cubicBezTo>
                      <a:pt x="29" y="45"/>
                      <a:pt x="28" y="46"/>
                      <a:pt x="26" y="46"/>
                    </a:cubicBezTo>
                    <a:cubicBezTo>
                      <a:pt x="24" y="46"/>
                      <a:pt x="24" y="46"/>
                      <a:pt x="24" y="46"/>
                    </a:cubicBezTo>
                    <a:cubicBezTo>
                      <a:pt x="22" y="46"/>
                      <a:pt x="21" y="45"/>
                      <a:pt x="21" y="43"/>
                    </a:cubicBezTo>
                    <a:cubicBezTo>
                      <a:pt x="21" y="42"/>
                      <a:pt x="21" y="42"/>
                      <a:pt x="21" y="42"/>
                    </a:cubicBezTo>
                    <a:cubicBezTo>
                      <a:pt x="21" y="41"/>
                      <a:pt x="21" y="41"/>
                      <a:pt x="21" y="41"/>
                    </a:cubicBezTo>
                    <a:cubicBezTo>
                      <a:pt x="21" y="40"/>
                      <a:pt x="21" y="40"/>
                      <a:pt x="21" y="40"/>
                    </a:cubicBezTo>
                    <a:cubicBezTo>
                      <a:pt x="21" y="40"/>
                      <a:pt x="21" y="39"/>
                      <a:pt x="20" y="39"/>
                    </a:cubicBezTo>
                    <a:cubicBezTo>
                      <a:pt x="20" y="38"/>
                      <a:pt x="19" y="38"/>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8"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7" y="38"/>
                    </a:cubicBezTo>
                    <a:cubicBezTo>
                      <a:pt x="17" y="38"/>
                      <a:pt x="17" y="38"/>
                      <a:pt x="16" y="38"/>
                    </a:cubicBezTo>
                    <a:cubicBezTo>
                      <a:pt x="16" y="38"/>
                      <a:pt x="16" y="38"/>
                      <a:pt x="16" y="38"/>
                    </a:cubicBezTo>
                    <a:cubicBezTo>
                      <a:pt x="15" y="40"/>
                      <a:pt x="15" y="40"/>
                      <a:pt x="15" y="40"/>
                    </a:cubicBezTo>
                    <a:cubicBezTo>
                      <a:pt x="14" y="41"/>
                      <a:pt x="14" y="41"/>
                      <a:pt x="14" y="41"/>
                    </a:cubicBezTo>
                    <a:cubicBezTo>
                      <a:pt x="13" y="41"/>
                      <a:pt x="12" y="41"/>
                      <a:pt x="11" y="41"/>
                    </a:cubicBezTo>
                    <a:cubicBezTo>
                      <a:pt x="9" y="39"/>
                      <a:pt x="9" y="39"/>
                      <a:pt x="9" y="39"/>
                    </a:cubicBezTo>
                    <a:cubicBezTo>
                      <a:pt x="8" y="38"/>
                      <a:pt x="8" y="36"/>
                      <a:pt x="9" y="35"/>
                    </a:cubicBezTo>
                    <a:cubicBezTo>
                      <a:pt x="9" y="34"/>
                      <a:pt x="9" y="34"/>
                      <a:pt x="9" y="34"/>
                    </a:cubicBezTo>
                    <a:cubicBezTo>
                      <a:pt x="10" y="33"/>
                      <a:pt x="10" y="33"/>
                      <a:pt x="10" y="33"/>
                    </a:cubicBezTo>
                    <a:cubicBezTo>
                      <a:pt x="10" y="33"/>
                      <a:pt x="10" y="33"/>
                      <a:pt x="10" y="33"/>
                    </a:cubicBezTo>
                    <a:cubicBezTo>
                      <a:pt x="11" y="33"/>
                      <a:pt x="11" y="33"/>
                      <a:pt x="11" y="33"/>
                    </a:cubicBezTo>
                    <a:cubicBezTo>
                      <a:pt x="11" y="32"/>
                      <a:pt x="11" y="32"/>
                      <a:pt x="11" y="31"/>
                    </a:cubicBezTo>
                    <a:cubicBezTo>
                      <a:pt x="11" y="31"/>
                      <a:pt x="11" y="31"/>
                      <a:pt x="11" y="31"/>
                    </a:cubicBezTo>
                    <a:cubicBezTo>
                      <a:pt x="11" y="30"/>
                      <a:pt x="11" y="29"/>
                      <a:pt x="10" y="29"/>
                    </a:cubicBezTo>
                    <a:cubicBezTo>
                      <a:pt x="9" y="29"/>
                      <a:pt x="9" y="29"/>
                      <a:pt x="9" y="29"/>
                    </a:cubicBezTo>
                    <a:cubicBezTo>
                      <a:pt x="9" y="29"/>
                      <a:pt x="9" y="29"/>
                      <a:pt x="9" y="29"/>
                    </a:cubicBezTo>
                    <a:cubicBezTo>
                      <a:pt x="9" y="29"/>
                      <a:pt x="9" y="29"/>
                      <a:pt x="9" y="29"/>
                    </a:cubicBezTo>
                    <a:cubicBezTo>
                      <a:pt x="7" y="29"/>
                      <a:pt x="7" y="29"/>
                      <a:pt x="7" y="29"/>
                    </a:cubicBezTo>
                    <a:cubicBezTo>
                      <a:pt x="6" y="29"/>
                      <a:pt x="6" y="29"/>
                      <a:pt x="6" y="29"/>
                    </a:cubicBezTo>
                    <a:cubicBezTo>
                      <a:pt x="5" y="28"/>
                      <a:pt x="4" y="27"/>
                      <a:pt x="3" y="26"/>
                    </a:cubicBezTo>
                    <a:cubicBezTo>
                      <a:pt x="3" y="23"/>
                      <a:pt x="3" y="23"/>
                      <a:pt x="3" y="23"/>
                    </a:cubicBezTo>
                    <a:cubicBezTo>
                      <a:pt x="4" y="22"/>
                      <a:pt x="5" y="21"/>
                      <a:pt x="6" y="20"/>
                    </a:cubicBezTo>
                    <a:cubicBezTo>
                      <a:pt x="7" y="20"/>
                      <a:pt x="7" y="20"/>
                      <a:pt x="7" y="20"/>
                    </a:cubicBezTo>
                    <a:cubicBezTo>
                      <a:pt x="8" y="20"/>
                      <a:pt x="8" y="20"/>
                      <a:pt x="8" y="20"/>
                    </a:cubicBezTo>
                    <a:cubicBezTo>
                      <a:pt x="9" y="20"/>
                      <a:pt x="9" y="20"/>
                      <a:pt x="9" y="20"/>
                    </a:cubicBezTo>
                    <a:cubicBezTo>
                      <a:pt x="10" y="20"/>
                      <a:pt x="10" y="20"/>
                      <a:pt x="11" y="20"/>
                    </a:cubicBezTo>
                    <a:cubicBezTo>
                      <a:pt x="11" y="20"/>
                      <a:pt x="11" y="20"/>
                      <a:pt x="11" y="20"/>
                    </a:cubicBezTo>
                    <a:cubicBezTo>
                      <a:pt x="11" y="19"/>
                      <a:pt x="12" y="18"/>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9" y="15"/>
                      <a:pt x="9" y="15"/>
                      <a:pt x="9" y="15"/>
                    </a:cubicBezTo>
                    <a:cubicBezTo>
                      <a:pt x="9" y="14"/>
                      <a:pt x="9" y="14"/>
                      <a:pt x="9" y="14"/>
                    </a:cubicBezTo>
                    <a:cubicBezTo>
                      <a:pt x="8" y="13"/>
                      <a:pt x="8" y="11"/>
                      <a:pt x="9" y="10"/>
                    </a:cubicBezTo>
                    <a:cubicBezTo>
                      <a:pt x="11" y="8"/>
                      <a:pt x="11" y="8"/>
                      <a:pt x="11" y="8"/>
                    </a:cubicBezTo>
                    <a:cubicBezTo>
                      <a:pt x="12" y="8"/>
                      <a:pt x="13" y="8"/>
                      <a:pt x="14" y="8"/>
                    </a:cubicBezTo>
                    <a:cubicBezTo>
                      <a:pt x="15" y="9"/>
                      <a:pt x="15" y="9"/>
                      <a:pt x="15" y="9"/>
                    </a:cubicBezTo>
                    <a:cubicBezTo>
                      <a:pt x="16" y="10"/>
                      <a:pt x="16" y="10"/>
                      <a:pt x="16" y="10"/>
                    </a:cubicBezTo>
                    <a:cubicBezTo>
                      <a:pt x="17" y="10"/>
                      <a:pt x="17" y="10"/>
                      <a:pt x="17" y="10"/>
                    </a:cubicBezTo>
                    <a:cubicBezTo>
                      <a:pt x="17" y="11"/>
                      <a:pt x="18" y="11"/>
                      <a:pt x="18" y="11"/>
                    </a:cubicBezTo>
                    <a:cubicBezTo>
                      <a:pt x="19" y="11"/>
                      <a:pt x="19" y="11"/>
                      <a:pt x="20" y="10"/>
                    </a:cubicBezTo>
                    <a:cubicBezTo>
                      <a:pt x="20" y="10"/>
                      <a:pt x="20" y="10"/>
                      <a:pt x="21" y="10"/>
                    </a:cubicBezTo>
                    <a:cubicBezTo>
                      <a:pt x="21" y="10"/>
                      <a:pt x="21" y="10"/>
                      <a:pt x="21"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8"/>
                      <a:pt x="21" y="8"/>
                      <a:pt x="21" y="8"/>
                    </a:cubicBezTo>
                    <a:cubicBezTo>
                      <a:pt x="21" y="7"/>
                      <a:pt x="21" y="7"/>
                      <a:pt x="21" y="7"/>
                    </a:cubicBezTo>
                    <a:cubicBezTo>
                      <a:pt x="21" y="6"/>
                      <a:pt x="21" y="6"/>
                      <a:pt x="21" y="6"/>
                    </a:cubicBezTo>
                    <a:cubicBezTo>
                      <a:pt x="21" y="4"/>
                      <a:pt x="22" y="3"/>
                      <a:pt x="24" y="3"/>
                    </a:cubicBezTo>
                    <a:cubicBezTo>
                      <a:pt x="26" y="3"/>
                      <a:pt x="26" y="3"/>
                      <a:pt x="26" y="3"/>
                    </a:cubicBezTo>
                    <a:cubicBezTo>
                      <a:pt x="28" y="3"/>
                      <a:pt x="29" y="4"/>
                      <a:pt x="29" y="6"/>
                    </a:cubicBezTo>
                    <a:cubicBezTo>
                      <a:pt x="29" y="7"/>
                      <a:pt x="29" y="7"/>
                      <a:pt x="29" y="7"/>
                    </a:cubicBezTo>
                    <a:cubicBezTo>
                      <a:pt x="29" y="8"/>
                      <a:pt x="29" y="8"/>
                      <a:pt x="29" y="8"/>
                    </a:cubicBezTo>
                    <a:cubicBezTo>
                      <a:pt x="29" y="9"/>
                      <a:pt x="29" y="9"/>
                      <a:pt x="29" y="9"/>
                    </a:cubicBezTo>
                    <a:cubicBezTo>
                      <a:pt x="29" y="9"/>
                      <a:pt x="29" y="10"/>
                      <a:pt x="30" y="10"/>
                    </a:cubicBezTo>
                    <a:cubicBezTo>
                      <a:pt x="30" y="10"/>
                      <a:pt x="30" y="11"/>
                      <a:pt x="30" y="11"/>
                    </a:cubicBezTo>
                    <a:cubicBezTo>
                      <a:pt x="31" y="11"/>
                      <a:pt x="32" y="11"/>
                      <a:pt x="33" y="10"/>
                    </a:cubicBezTo>
                    <a:cubicBezTo>
                      <a:pt x="33" y="10"/>
                      <a:pt x="33" y="10"/>
                      <a:pt x="33" y="10"/>
                    </a:cubicBezTo>
                    <a:cubicBezTo>
                      <a:pt x="33" y="10"/>
                      <a:pt x="33" y="10"/>
                      <a:pt x="33" y="10"/>
                    </a:cubicBezTo>
                    <a:cubicBezTo>
                      <a:pt x="35" y="9"/>
                      <a:pt x="35" y="9"/>
                      <a:pt x="35" y="9"/>
                    </a:cubicBezTo>
                    <a:cubicBezTo>
                      <a:pt x="35" y="8"/>
                      <a:pt x="35" y="8"/>
                      <a:pt x="35" y="8"/>
                    </a:cubicBezTo>
                    <a:cubicBezTo>
                      <a:pt x="36" y="8"/>
                      <a:pt x="38" y="8"/>
                      <a:pt x="39" y="8"/>
                    </a:cubicBezTo>
                    <a:cubicBezTo>
                      <a:pt x="41" y="10"/>
                      <a:pt x="41" y="10"/>
                      <a:pt x="41" y="10"/>
                    </a:cubicBezTo>
                    <a:cubicBezTo>
                      <a:pt x="42" y="11"/>
                      <a:pt x="42" y="13"/>
                      <a:pt x="41" y="14"/>
                    </a:cubicBezTo>
                    <a:cubicBezTo>
                      <a:pt x="40" y="15"/>
                      <a:pt x="40" y="15"/>
                      <a:pt x="40" y="15"/>
                    </a:cubicBezTo>
                    <a:cubicBezTo>
                      <a:pt x="39" y="16"/>
                      <a:pt x="39" y="16"/>
                      <a:pt x="39" y="16"/>
                    </a:cubicBezTo>
                    <a:cubicBezTo>
                      <a:pt x="39" y="16"/>
                      <a:pt x="39" y="16"/>
                      <a:pt x="39" y="16"/>
                    </a:cubicBezTo>
                    <a:cubicBezTo>
                      <a:pt x="39" y="16"/>
                      <a:pt x="39" y="17"/>
                      <a:pt x="38" y="17"/>
                    </a:cubicBezTo>
                    <a:cubicBezTo>
                      <a:pt x="38" y="17"/>
                      <a:pt x="38" y="18"/>
                      <a:pt x="38" y="18"/>
                    </a:cubicBezTo>
                    <a:cubicBezTo>
                      <a:pt x="38" y="19"/>
                      <a:pt x="39" y="20"/>
                      <a:pt x="40" y="20"/>
                    </a:cubicBezTo>
                    <a:cubicBezTo>
                      <a:pt x="40" y="20"/>
                      <a:pt x="40" y="20"/>
                      <a:pt x="40" y="20"/>
                    </a:cubicBezTo>
                    <a:cubicBezTo>
                      <a:pt x="40" y="20"/>
                      <a:pt x="40" y="20"/>
                      <a:pt x="41" y="20"/>
                    </a:cubicBezTo>
                    <a:cubicBezTo>
                      <a:pt x="41" y="20"/>
                      <a:pt x="41" y="20"/>
                      <a:pt x="41" y="20"/>
                    </a:cubicBezTo>
                    <a:cubicBezTo>
                      <a:pt x="43" y="20"/>
                      <a:pt x="43" y="20"/>
                      <a:pt x="43" y="20"/>
                    </a:cubicBezTo>
                    <a:lnTo>
                      <a:pt x="4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Oval 55"/>
              <p:cNvSpPr>
                <a:spLocks noChangeArrowheads="1"/>
              </p:cNvSpPr>
              <p:nvPr/>
            </p:nvSpPr>
            <p:spPr bwMode="auto">
              <a:xfrm>
                <a:off x="9540875" y="5049838"/>
                <a:ext cx="82550"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56"/>
              <p:cNvSpPr>
                <a:spLocks noEditPoints="1"/>
              </p:cNvSpPr>
              <p:nvPr/>
            </p:nvSpPr>
            <p:spPr bwMode="auto">
              <a:xfrm>
                <a:off x="9324975" y="4895850"/>
                <a:ext cx="419100" cy="393700"/>
              </a:xfrm>
              <a:custGeom>
                <a:avLst/>
                <a:gdLst>
                  <a:gd name="T0" fmla="*/ 102 w 112"/>
                  <a:gd name="T1" fmla="*/ 0 h 105"/>
                  <a:gd name="T2" fmla="*/ 9 w 112"/>
                  <a:gd name="T3" fmla="*/ 0 h 105"/>
                  <a:gd name="T4" fmla="*/ 0 w 112"/>
                  <a:gd name="T5" fmla="*/ 10 h 105"/>
                  <a:gd name="T6" fmla="*/ 0 w 112"/>
                  <a:gd name="T7" fmla="*/ 95 h 105"/>
                  <a:gd name="T8" fmla="*/ 9 w 112"/>
                  <a:gd name="T9" fmla="*/ 105 h 105"/>
                  <a:gd name="T10" fmla="*/ 102 w 112"/>
                  <a:gd name="T11" fmla="*/ 105 h 105"/>
                  <a:gd name="T12" fmla="*/ 112 w 112"/>
                  <a:gd name="T13" fmla="*/ 95 h 105"/>
                  <a:gd name="T14" fmla="*/ 112 w 112"/>
                  <a:gd name="T15" fmla="*/ 10 h 105"/>
                  <a:gd name="T16" fmla="*/ 102 w 112"/>
                  <a:gd name="T17" fmla="*/ 0 h 105"/>
                  <a:gd name="T18" fmla="*/ 24 w 112"/>
                  <a:gd name="T19" fmla="*/ 68 h 105"/>
                  <a:gd name="T20" fmla="*/ 20 w 112"/>
                  <a:gd name="T21" fmla="*/ 71 h 105"/>
                  <a:gd name="T22" fmla="*/ 17 w 112"/>
                  <a:gd name="T23" fmla="*/ 68 h 105"/>
                  <a:gd name="T24" fmla="*/ 17 w 112"/>
                  <a:gd name="T25" fmla="*/ 55 h 105"/>
                  <a:gd name="T26" fmla="*/ 20 w 112"/>
                  <a:gd name="T27" fmla="*/ 55 h 105"/>
                  <a:gd name="T28" fmla="*/ 24 w 112"/>
                  <a:gd name="T29" fmla="*/ 55 h 105"/>
                  <a:gd name="T30" fmla="*/ 24 w 112"/>
                  <a:gd name="T31" fmla="*/ 68 h 105"/>
                  <a:gd name="T32" fmla="*/ 20 w 112"/>
                  <a:gd name="T33" fmla="*/ 51 h 105"/>
                  <a:gd name="T34" fmla="*/ 12 w 112"/>
                  <a:gd name="T35" fmla="*/ 42 h 105"/>
                  <a:gd name="T36" fmla="*/ 20 w 112"/>
                  <a:gd name="T37" fmla="*/ 33 h 105"/>
                  <a:gd name="T38" fmla="*/ 29 w 112"/>
                  <a:gd name="T39" fmla="*/ 42 h 105"/>
                  <a:gd name="T40" fmla="*/ 20 w 112"/>
                  <a:gd name="T41" fmla="*/ 51 h 105"/>
                  <a:gd name="T42" fmla="*/ 69 w 112"/>
                  <a:gd name="T43" fmla="*/ 84 h 105"/>
                  <a:gd name="T44" fmla="*/ 38 w 112"/>
                  <a:gd name="T45" fmla="*/ 52 h 105"/>
                  <a:gd name="T46" fmla="*/ 69 w 112"/>
                  <a:gd name="T47" fmla="*/ 21 h 105"/>
                  <a:gd name="T48" fmla="*/ 100 w 112"/>
                  <a:gd name="T49" fmla="*/ 52 h 105"/>
                  <a:gd name="T50" fmla="*/ 69 w 112"/>
                  <a:gd name="T51"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05">
                    <a:moveTo>
                      <a:pt x="102" y="0"/>
                    </a:moveTo>
                    <a:cubicBezTo>
                      <a:pt x="9" y="0"/>
                      <a:pt x="9" y="0"/>
                      <a:pt x="9" y="0"/>
                    </a:cubicBezTo>
                    <a:cubicBezTo>
                      <a:pt x="4" y="0"/>
                      <a:pt x="0" y="5"/>
                      <a:pt x="0" y="10"/>
                    </a:cubicBezTo>
                    <a:cubicBezTo>
                      <a:pt x="0" y="95"/>
                      <a:pt x="0" y="95"/>
                      <a:pt x="0" y="95"/>
                    </a:cubicBezTo>
                    <a:cubicBezTo>
                      <a:pt x="0" y="100"/>
                      <a:pt x="4" y="105"/>
                      <a:pt x="9" y="105"/>
                    </a:cubicBezTo>
                    <a:cubicBezTo>
                      <a:pt x="102" y="105"/>
                      <a:pt x="102" y="105"/>
                      <a:pt x="102" y="105"/>
                    </a:cubicBezTo>
                    <a:cubicBezTo>
                      <a:pt x="108" y="105"/>
                      <a:pt x="112" y="100"/>
                      <a:pt x="112" y="95"/>
                    </a:cubicBezTo>
                    <a:cubicBezTo>
                      <a:pt x="112" y="10"/>
                      <a:pt x="112" y="10"/>
                      <a:pt x="112" y="10"/>
                    </a:cubicBezTo>
                    <a:cubicBezTo>
                      <a:pt x="112" y="5"/>
                      <a:pt x="108" y="0"/>
                      <a:pt x="102" y="0"/>
                    </a:cubicBezTo>
                    <a:close/>
                    <a:moveTo>
                      <a:pt x="24" y="68"/>
                    </a:moveTo>
                    <a:cubicBezTo>
                      <a:pt x="24" y="70"/>
                      <a:pt x="22" y="71"/>
                      <a:pt x="20" y="71"/>
                    </a:cubicBezTo>
                    <a:cubicBezTo>
                      <a:pt x="18" y="71"/>
                      <a:pt x="17" y="70"/>
                      <a:pt x="17" y="68"/>
                    </a:cubicBezTo>
                    <a:cubicBezTo>
                      <a:pt x="17" y="55"/>
                      <a:pt x="17" y="55"/>
                      <a:pt x="17" y="55"/>
                    </a:cubicBezTo>
                    <a:cubicBezTo>
                      <a:pt x="18" y="55"/>
                      <a:pt x="19" y="55"/>
                      <a:pt x="20" y="55"/>
                    </a:cubicBezTo>
                    <a:cubicBezTo>
                      <a:pt x="22" y="55"/>
                      <a:pt x="23" y="55"/>
                      <a:pt x="24" y="55"/>
                    </a:cubicBezTo>
                    <a:lnTo>
                      <a:pt x="24" y="68"/>
                    </a:lnTo>
                    <a:close/>
                    <a:moveTo>
                      <a:pt x="20" y="51"/>
                    </a:moveTo>
                    <a:cubicBezTo>
                      <a:pt x="16" y="51"/>
                      <a:pt x="12" y="47"/>
                      <a:pt x="12" y="42"/>
                    </a:cubicBezTo>
                    <a:cubicBezTo>
                      <a:pt x="12" y="37"/>
                      <a:pt x="16" y="33"/>
                      <a:pt x="20" y="33"/>
                    </a:cubicBezTo>
                    <a:cubicBezTo>
                      <a:pt x="25" y="33"/>
                      <a:pt x="29" y="37"/>
                      <a:pt x="29" y="42"/>
                    </a:cubicBezTo>
                    <a:cubicBezTo>
                      <a:pt x="29" y="47"/>
                      <a:pt x="25" y="51"/>
                      <a:pt x="20" y="51"/>
                    </a:cubicBezTo>
                    <a:close/>
                    <a:moveTo>
                      <a:pt x="69" y="84"/>
                    </a:moveTo>
                    <a:cubicBezTo>
                      <a:pt x="52" y="84"/>
                      <a:pt x="38" y="70"/>
                      <a:pt x="38" y="52"/>
                    </a:cubicBezTo>
                    <a:cubicBezTo>
                      <a:pt x="38" y="35"/>
                      <a:pt x="52" y="21"/>
                      <a:pt x="69" y="21"/>
                    </a:cubicBezTo>
                    <a:cubicBezTo>
                      <a:pt x="86" y="21"/>
                      <a:pt x="100" y="35"/>
                      <a:pt x="100" y="52"/>
                    </a:cubicBezTo>
                    <a:cubicBezTo>
                      <a:pt x="100" y="70"/>
                      <a:pt x="86" y="84"/>
                      <a:pt x="6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45" name="组合 44"/>
          <p:cNvGrpSpPr/>
          <p:nvPr/>
        </p:nvGrpSpPr>
        <p:grpSpPr>
          <a:xfrm>
            <a:off x="6120130" y="3657600"/>
            <a:ext cx="609600" cy="609600"/>
            <a:chOff x="10248" y="5247"/>
            <a:chExt cx="960" cy="960"/>
          </a:xfrm>
        </p:grpSpPr>
        <p:sp>
          <p:nvSpPr>
            <p:cNvPr id="41" name="Rounded Rectangle 40"/>
            <p:cNvSpPr/>
            <p:nvPr/>
          </p:nvSpPr>
          <p:spPr>
            <a:xfrm>
              <a:off x="10248" y="5247"/>
              <a:ext cx="960" cy="960"/>
            </a:xfrm>
            <a:prstGeom prst="roundRect">
              <a:avLst/>
            </a:prstGeom>
            <a:noFill/>
            <a:ln w="19050">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0508" y="5459"/>
              <a:ext cx="441" cy="537"/>
              <a:chOff x="8269288" y="4060825"/>
              <a:chExt cx="393700" cy="479426"/>
            </a:xfrm>
            <a:solidFill>
              <a:srgbClr val="61C0E2"/>
            </a:solidFill>
          </p:grpSpPr>
          <p:sp>
            <p:nvSpPr>
              <p:cNvPr id="59" name="Freeform 58"/>
              <p:cNvSpPr/>
              <p:nvPr/>
            </p:nvSpPr>
            <p:spPr bwMode="auto">
              <a:xfrm>
                <a:off x="8396288" y="4168775"/>
                <a:ext cx="142875" cy="30163"/>
              </a:xfrm>
              <a:custGeom>
                <a:avLst/>
                <a:gdLst>
                  <a:gd name="T0" fmla="*/ 38 w 38"/>
                  <a:gd name="T1" fmla="*/ 4 h 8"/>
                  <a:gd name="T2" fmla="*/ 34 w 38"/>
                  <a:gd name="T3" fmla="*/ 8 h 8"/>
                  <a:gd name="T4" fmla="*/ 4 w 38"/>
                  <a:gd name="T5" fmla="*/ 8 h 8"/>
                  <a:gd name="T6" fmla="*/ 0 w 38"/>
                  <a:gd name="T7" fmla="*/ 4 h 8"/>
                  <a:gd name="T8" fmla="*/ 0 w 38"/>
                  <a:gd name="T9" fmla="*/ 4 h 8"/>
                  <a:gd name="T10" fmla="*/ 4 w 38"/>
                  <a:gd name="T11" fmla="*/ 0 h 8"/>
                  <a:gd name="T12" fmla="*/ 34 w 38"/>
                  <a:gd name="T13" fmla="*/ 0 h 8"/>
                  <a:gd name="T14" fmla="*/ 38 w 38"/>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
                    <a:moveTo>
                      <a:pt x="38" y="4"/>
                    </a:moveTo>
                    <a:cubicBezTo>
                      <a:pt x="38" y="6"/>
                      <a:pt x="36" y="8"/>
                      <a:pt x="34" y="8"/>
                    </a:cubicBezTo>
                    <a:cubicBezTo>
                      <a:pt x="4" y="8"/>
                      <a:pt x="4" y="8"/>
                      <a:pt x="4" y="8"/>
                    </a:cubicBezTo>
                    <a:cubicBezTo>
                      <a:pt x="2" y="8"/>
                      <a:pt x="0" y="6"/>
                      <a:pt x="0" y="4"/>
                    </a:cubicBezTo>
                    <a:cubicBezTo>
                      <a:pt x="0" y="4"/>
                      <a:pt x="0" y="4"/>
                      <a:pt x="0" y="4"/>
                    </a:cubicBezTo>
                    <a:cubicBezTo>
                      <a:pt x="0" y="2"/>
                      <a:pt x="2" y="0"/>
                      <a:pt x="4" y="0"/>
                    </a:cubicBezTo>
                    <a:cubicBezTo>
                      <a:pt x="34" y="0"/>
                      <a:pt x="34" y="0"/>
                      <a:pt x="34" y="0"/>
                    </a:cubicBezTo>
                    <a:cubicBezTo>
                      <a:pt x="36" y="0"/>
                      <a:pt x="38" y="2"/>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59"/>
              <p:cNvSpPr/>
              <p:nvPr/>
            </p:nvSpPr>
            <p:spPr bwMode="auto">
              <a:xfrm>
                <a:off x="8385176" y="4060825"/>
                <a:ext cx="160338" cy="93663"/>
              </a:xfrm>
              <a:custGeom>
                <a:avLst/>
                <a:gdLst>
                  <a:gd name="T0" fmla="*/ 43 w 43"/>
                  <a:gd name="T1" fmla="*/ 13 h 25"/>
                  <a:gd name="T2" fmla="*/ 34 w 43"/>
                  <a:gd name="T3" fmla="*/ 25 h 25"/>
                  <a:gd name="T4" fmla="*/ 9 w 43"/>
                  <a:gd name="T5" fmla="*/ 25 h 25"/>
                  <a:gd name="T6" fmla="*/ 0 w 43"/>
                  <a:gd name="T7" fmla="*/ 13 h 25"/>
                  <a:gd name="T8" fmla="*/ 0 w 43"/>
                  <a:gd name="T9" fmla="*/ 13 h 25"/>
                  <a:gd name="T10" fmla="*/ 9 w 43"/>
                  <a:gd name="T11" fmla="*/ 0 h 25"/>
                  <a:gd name="T12" fmla="*/ 19 w 43"/>
                  <a:gd name="T13" fmla="*/ 7 h 25"/>
                  <a:gd name="T14" fmla="*/ 25 w 43"/>
                  <a:gd name="T15" fmla="*/ 0 h 25"/>
                  <a:gd name="T16" fmla="*/ 31 w 43"/>
                  <a:gd name="T17" fmla="*/ 7 h 25"/>
                  <a:gd name="T18" fmla="*/ 34 w 43"/>
                  <a:gd name="T19" fmla="*/ 0 h 25"/>
                  <a:gd name="T20" fmla="*/ 43 w 43"/>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5">
                    <a:moveTo>
                      <a:pt x="43" y="13"/>
                    </a:moveTo>
                    <a:cubicBezTo>
                      <a:pt x="43" y="20"/>
                      <a:pt x="39" y="25"/>
                      <a:pt x="34" y="25"/>
                    </a:cubicBezTo>
                    <a:cubicBezTo>
                      <a:pt x="9" y="25"/>
                      <a:pt x="9" y="25"/>
                      <a:pt x="9" y="25"/>
                    </a:cubicBezTo>
                    <a:cubicBezTo>
                      <a:pt x="4" y="25"/>
                      <a:pt x="0" y="20"/>
                      <a:pt x="0" y="13"/>
                    </a:cubicBezTo>
                    <a:cubicBezTo>
                      <a:pt x="0" y="13"/>
                      <a:pt x="0" y="13"/>
                      <a:pt x="0" y="13"/>
                    </a:cubicBezTo>
                    <a:cubicBezTo>
                      <a:pt x="0" y="6"/>
                      <a:pt x="4" y="0"/>
                      <a:pt x="9" y="0"/>
                    </a:cubicBezTo>
                    <a:cubicBezTo>
                      <a:pt x="9" y="0"/>
                      <a:pt x="16" y="7"/>
                      <a:pt x="19" y="7"/>
                    </a:cubicBezTo>
                    <a:cubicBezTo>
                      <a:pt x="21" y="6"/>
                      <a:pt x="23" y="0"/>
                      <a:pt x="25" y="0"/>
                    </a:cubicBezTo>
                    <a:cubicBezTo>
                      <a:pt x="27" y="1"/>
                      <a:pt x="29" y="7"/>
                      <a:pt x="31" y="7"/>
                    </a:cubicBezTo>
                    <a:cubicBezTo>
                      <a:pt x="33" y="6"/>
                      <a:pt x="34" y="0"/>
                      <a:pt x="34" y="0"/>
                    </a:cubicBezTo>
                    <a:cubicBezTo>
                      <a:pt x="39" y="0"/>
                      <a:pt x="43" y="6"/>
                      <a:pt x="4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60"/>
              <p:cNvSpPr>
                <a:spLocks noEditPoints="1"/>
              </p:cNvSpPr>
              <p:nvPr/>
            </p:nvSpPr>
            <p:spPr bwMode="auto">
              <a:xfrm>
                <a:off x="8269288" y="4217988"/>
                <a:ext cx="393700" cy="322263"/>
              </a:xfrm>
              <a:custGeom>
                <a:avLst/>
                <a:gdLst>
                  <a:gd name="T0" fmla="*/ 105 w 105"/>
                  <a:gd name="T1" fmla="*/ 76 h 86"/>
                  <a:gd name="T2" fmla="*/ 96 w 105"/>
                  <a:gd name="T3" fmla="*/ 86 h 86"/>
                  <a:gd name="T4" fmla="*/ 10 w 105"/>
                  <a:gd name="T5" fmla="*/ 86 h 86"/>
                  <a:gd name="T6" fmla="*/ 0 w 105"/>
                  <a:gd name="T7" fmla="*/ 76 h 86"/>
                  <a:gd name="T8" fmla="*/ 10 w 105"/>
                  <a:gd name="T9" fmla="*/ 67 h 86"/>
                  <a:gd name="T10" fmla="*/ 10 w 105"/>
                  <a:gd name="T11" fmla="*/ 31 h 86"/>
                  <a:gd name="T12" fmla="*/ 41 w 105"/>
                  <a:gd name="T13" fmla="*/ 0 h 86"/>
                  <a:gd name="T14" fmla="*/ 65 w 105"/>
                  <a:gd name="T15" fmla="*/ 0 h 86"/>
                  <a:gd name="T16" fmla="*/ 96 w 105"/>
                  <a:gd name="T17" fmla="*/ 31 h 86"/>
                  <a:gd name="T18" fmla="*/ 96 w 105"/>
                  <a:gd name="T19" fmla="*/ 67 h 86"/>
                  <a:gd name="T20" fmla="*/ 105 w 105"/>
                  <a:gd name="T21" fmla="*/ 76 h 86"/>
                  <a:gd name="T22" fmla="*/ 71 w 105"/>
                  <a:gd name="T23" fmla="*/ 64 h 86"/>
                  <a:gd name="T24" fmla="*/ 69 w 105"/>
                  <a:gd name="T25" fmla="*/ 55 h 86"/>
                  <a:gd name="T26" fmla="*/ 60 w 105"/>
                  <a:gd name="T27" fmla="*/ 57 h 86"/>
                  <a:gd name="T28" fmla="*/ 51 w 105"/>
                  <a:gd name="T29" fmla="*/ 53 h 86"/>
                  <a:gd name="T30" fmla="*/ 48 w 105"/>
                  <a:gd name="T31" fmla="*/ 48 h 86"/>
                  <a:gd name="T32" fmla="*/ 66 w 105"/>
                  <a:gd name="T33" fmla="*/ 48 h 86"/>
                  <a:gd name="T34" fmla="*/ 69 w 105"/>
                  <a:gd name="T35" fmla="*/ 45 h 86"/>
                  <a:gd name="T36" fmla="*/ 66 w 105"/>
                  <a:gd name="T37" fmla="*/ 42 h 86"/>
                  <a:gd name="T38" fmla="*/ 66 w 105"/>
                  <a:gd name="T39" fmla="*/ 42 h 86"/>
                  <a:gd name="T40" fmla="*/ 66 w 105"/>
                  <a:gd name="T41" fmla="*/ 42 h 86"/>
                  <a:gd name="T42" fmla="*/ 47 w 105"/>
                  <a:gd name="T43" fmla="*/ 42 h 86"/>
                  <a:gd name="T44" fmla="*/ 47 w 105"/>
                  <a:gd name="T45" fmla="*/ 41 h 86"/>
                  <a:gd name="T46" fmla="*/ 47 w 105"/>
                  <a:gd name="T47" fmla="*/ 39 h 86"/>
                  <a:gd name="T48" fmla="*/ 67 w 105"/>
                  <a:gd name="T49" fmla="*/ 39 h 86"/>
                  <a:gd name="T50" fmla="*/ 70 w 105"/>
                  <a:gd name="T51" fmla="*/ 36 h 86"/>
                  <a:gd name="T52" fmla="*/ 67 w 105"/>
                  <a:gd name="T53" fmla="*/ 33 h 86"/>
                  <a:gd name="T54" fmla="*/ 48 w 105"/>
                  <a:gd name="T55" fmla="*/ 33 h 86"/>
                  <a:gd name="T56" fmla="*/ 51 w 105"/>
                  <a:gd name="T57" fmla="*/ 28 h 86"/>
                  <a:gd name="T58" fmla="*/ 60 w 105"/>
                  <a:gd name="T59" fmla="*/ 24 h 86"/>
                  <a:gd name="T60" fmla="*/ 69 w 105"/>
                  <a:gd name="T61" fmla="*/ 26 h 86"/>
                  <a:gd name="T62" fmla="*/ 71 w 105"/>
                  <a:gd name="T63" fmla="*/ 17 h 86"/>
                  <a:gd name="T64" fmla="*/ 59 w 105"/>
                  <a:gd name="T65" fmla="*/ 15 h 86"/>
                  <a:gd name="T66" fmla="*/ 41 w 105"/>
                  <a:gd name="T67" fmla="*/ 23 h 86"/>
                  <a:gd name="T68" fmla="*/ 36 w 105"/>
                  <a:gd name="T69" fmla="*/ 33 h 86"/>
                  <a:gd name="T70" fmla="*/ 32 w 105"/>
                  <a:gd name="T71" fmla="*/ 33 h 86"/>
                  <a:gd name="T72" fmla="*/ 29 w 105"/>
                  <a:gd name="T73" fmla="*/ 36 h 86"/>
                  <a:gd name="T74" fmla="*/ 32 w 105"/>
                  <a:gd name="T75" fmla="*/ 39 h 86"/>
                  <a:gd name="T76" fmla="*/ 35 w 105"/>
                  <a:gd name="T77" fmla="*/ 39 h 86"/>
                  <a:gd name="T78" fmla="*/ 35 w 105"/>
                  <a:gd name="T79" fmla="*/ 41 h 86"/>
                  <a:gd name="T80" fmla="*/ 35 w 105"/>
                  <a:gd name="T81" fmla="*/ 42 h 86"/>
                  <a:gd name="T82" fmla="*/ 32 w 105"/>
                  <a:gd name="T83" fmla="*/ 42 h 86"/>
                  <a:gd name="T84" fmla="*/ 32 w 105"/>
                  <a:gd name="T85" fmla="*/ 42 h 86"/>
                  <a:gd name="T86" fmla="*/ 32 w 105"/>
                  <a:gd name="T87" fmla="*/ 42 h 86"/>
                  <a:gd name="T88" fmla="*/ 29 w 105"/>
                  <a:gd name="T89" fmla="*/ 45 h 86"/>
                  <a:gd name="T90" fmla="*/ 32 w 105"/>
                  <a:gd name="T91" fmla="*/ 48 h 86"/>
                  <a:gd name="T92" fmla="*/ 36 w 105"/>
                  <a:gd name="T93" fmla="*/ 48 h 86"/>
                  <a:gd name="T94" fmla="*/ 40 w 105"/>
                  <a:gd name="T95" fmla="*/ 58 h 86"/>
                  <a:gd name="T96" fmla="*/ 59 w 105"/>
                  <a:gd name="T97" fmla="*/ 67 h 86"/>
                  <a:gd name="T98" fmla="*/ 71 w 105"/>
                  <a:gd name="T99"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86">
                    <a:moveTo>
                      <a:pt x="105" y="76"/>
                    </a:moveTo>
                    <a:cubicBezTo>
                      <a:pt x="105" y="82"/>
                      <a:pt x="101" y="86"/>
                      <a:pt x="96" y="86"/>
                    </a:cubicBezTo>
                    <a:cubicBezTo>
                      <a:pt x="10" y="86"/>
                      <a:pt x="10" y="86"/>
                      <a:pt x="10" y="86"/>
                    </a:cubicBezTo>
                    <a:cubicBezTo>
                      <a:pt x="4" y="86"/>
                      <a:pt x="0" y="82"/>
                      <a:pt x="0" y="76"/>
                    </a:cubicBezTo>
                    <a:cubicBezTo>
                      <a:pt x="0" y="71"/>
                      <a:pt x="4" y="67"/>
                      <a:pt x="10" y="67"/>
                    </a:cubicBezTo>
                    <a:cubicBezTo>
                      <a:pt x="10" y="31"/>
                      <a:pt x="10" y="31"/>
                      <a:pt x="10" y="31"/>
                    </a:cubicBezTo>
                    <a:cubicBezTo>
                      <a:pt x="10" y="14"/>
                      <a:pt x="24" y="0"/>
                      <a:pt x="41" y="0"/>
                    </a:cubicBezTo>
                    <a:cubicBezTo>
                      <a:pt x="65" y="0"/>
                      <a:pt x="65" y="0"/>
                      <a:pt x="65" y="0"/>
                    </a:cubicBezTo>
                    <a:cubicBezTo>
                      <a:pt x="82" y="0"/>
                      <a:pt x="96" y="14"/>
                      <a:pt x="96" y="31"/>
                    </a:cubicBezTo>
                    <a:cubicBezTo>
                      <a:pt x="96" y="67"/>
                      <a:pt x="96" y="67"/>
                      <a:pt x="96" y="67"/>
                    </a:cubicBezTo>
                    <a:cubicBezTo>
                      <a:pt x="101" y="67"/>
                      <a:pt x="105" y="71"/>
                      <a:pt x="105" y="76"/>
                    </a:cubicBezTo>
                    <a:close/>
                    <a:moveTo>
                      <a:pt x="71" y="64"/>
                    </a:moveTo>
                    <a:cubicBezTo>
                      <a:pt x="69" y="55"/>
                      <a:pt x="69" y="55"/>
                      <a:pt x="69" y="55"/>
                    </a:cubicBezTo>
                    <a:cubicBezTo>
                      <a:pt x="68" y="56"/>
                      <a:pt x="64" y="57"/>
                      <a:pt x="60" y="57"/>
                    </a:cubicBezTo>
                    <a:cubicBezTo>
                      <a:pt x="57" y="57"/>
                      <a:pt x="53" y="56"/>
                      <a:pt x="51" y="53"/>
                    </a:cubicBezTo>
                    <a:cubicBezTo>
                      <a:pt x="49" y="52"/>
                      <a:pt x="49" y="50"/>
                      <a:pt x="48" y="48"/>
                    </a:cubicBezTo>
                    <a:cubicBezTo>
                      <a:pt x="66" y="48"/>
                      <a:pt x="66" y="48"/>
                      <a:pt x="66" y="48"/>
                    </a:cubicBezTo>
                    <a:cubicBezTo>
                      <a:pt x="68" y="48"/>
                      <a:pt x="69" y="47"/>
                      <a:pt x="69" y="45"/>
                    </a:cubicBezTo>
                    <a:cubicBezTo>
                      <a:pt x="69" y="44"/>
                      <a:pt x="68" y="42"/>
                      <a:pt x="66" y="42"/>
                    </a:cubicBezTo>
                    <a:cubicBezTo>
                      <a:pt x="66" y="42"/>
                      <a:pt x="66" y="42"/>
                      <a:pt x="66" y="42"/>
                    </a:cubicBezTo>
                    <a:cubicBezTo>
                      <a:pt x="66" y="42"/>
                      <a:pt x="66" y="42"/>
                      <a:pt x="66" y="42"/>
                    </a:cubicBezTo>
                    <a:cubicBezTo>
                      <a:pt x="47" y="42"/>
                      <a:pt x="47" y="42"/>
                      <a:pt x="47" y="42"/>
                    </a:cubicBezTo>
                    <a:cubicBezTo>
                      <a:pt x="47" y="42"/>
                      <a:pt x="47" y="42"/>
                      <a:pt x="47" y="41"/>
                    </a:cubicBezTo>
                    <a:cubicBezTo>
                      <a:pt x="47" y="40"/>
                      <a:pt x="47" y="40"/>
                      <a:pt x="47" y="39"/>
                    </a:cubicBezTo>
                    <a:cubicBezTo>
                      <a:pt x="67" y="39"/>
                      <a:pt x="67" y="39"/>
                      <a:pt x="67" y="39"/>
                    </a:cubicBezTo>
                    <a:cubicBezTo>
                      <a:pt x="68" y="39"/>
                      <a:pt x="70" y="38"/>
                      <a:pt x="70" y="36"/>
                    </a:cubicBezTo>
                    <a:cubicBezTo>
                      <a:pt x="70" y="35"/>
                      <a:pt x="68" y="33"/>
                      <a:pt x="67" y="33"/>
                    </a:cubicBezTo>
                    <a:cubicBezTo>
                      <a:pt x="48" y="33"/>
                      <a:pt x="48" y="33"/>
                      <a:pt x="48" y="33"/>
                    </a:cubicBezTo>
                    <a:cubicBezTo>
                      <a:pt x="49" y="31"/>
                      <a:pt x="49" y="30"/>
                      <a:pt x="51" y="28"/>
                    </a:cubicBezTo>
                    <a:cubicBezTo>
                      <a:pt x="53" y="26"/>
                      <a:pt x="56" y="24"/>
                      <a:pt x="60" y="24"/>
                    </a:cubicBezTo>
                    <a:cubicBezTo>
                      <a:pt x="63" y="24"/>
                      <a:pt x="67" y="25"/>
                      <a:pt x="69" y="26"/>
                    </a:cubicBezTo>
                    <a:cubicBezTo>
                      <a:pt x="71" y="17"/>
                      <a:pt x="71" y="17"/>
                      <a:pt x="71" y="17"/>
                    </a:cubicBezTo>
                    <a:cubicBezTo>
                      <a:pt x="68" y="16"/>
                      <a:pt x="64" y="15"/>
                      <a:pt x="59" y="15"/>
                    </a:cubicBezTo>
                    <a:cubicBezTo>
                      <a:pt x="52" y="15"/>
                      <a:pt x="46" y="18"/>
                      <a:pt x="41" y="23"/>
                    </a:cubicBezTo>
                    <a:cubicBezTo>
                      <a:pt x="39" y="26"/>
                      <a:pt x="37" y="29"/>
                      <a:pt x="36" y="33"/>
                    </a:cubicBezTo>
                    <a:cubicBezTo>
                      <a:pt x="32" y="33"/>
                      <a:pt x="32" y="33"/>
                      <a:pt x="32" y="33"/>
                    </a:cubicBezTo>
                    <a:cubicBezTo>
                      <a:pt x="30" y="33"/>
                      <a:pt x="29" y="35"/>
                      <a:pt x="29" y="36"/>
                    </a:cubicBezTo>
                    <a:cubicBezTo>
                      <a:pt x="29" y="38"/>
                      <a:pt x="30" y="39"/>
                      <a:pt x="32" y="39"/>
                    </a:cubicBezTo>
                    <a:cubicBezTo>
                      <a:pt x="35" y="39"/>
                      <a:pt x="35" y="39"/>
                      <a:pt x="35" y="39"/>
                    </a:cubicBezTo>
                    <a:cubicBezTo>
                      <a:pt x="35" y="40"/>
                      <a:pt x="35" y="40"/>
                      <a:pt x="35" y="41"/>
                    </a:cubicBezTo>
                    <a:cubicBezTo>
                      <a:pt x="35" y="42"/>
                      <a:pt x="35" y="42"/>
                      <a:pt x="35" y="42"/>
                    </a:cubicBezTo>
                    <a:cubicBezTo>
                      <a:pt x="32" y="42"/>
                      <a:pt x="32" y="42"/>
                      <a:pt x="32" y="42"/>
                    </a:cubicBezTo>
                    <a:cubicBezTo>
                      <a:pt x="32" y="42"/>
                      <a:pt x="32" y="42"/>
                      <a:pt x="32" y="42"/>
                    </a:cubicBezTo>
                    <a:cubicBezTo>
                      <a:pt x="32" y="42"/>
                      <a:pt x="32" y="42"/>
                      <a:pt x="32" y="42"/>
                    </a:cubicBezTo>
                    <a:cubicBezTo>
                      <a:pt x="30" y="42"/>
                      <a:pt x="29" y="44"/>
                      <a:pt x="29" y="45"/>
                    </a:cubicBezTo>
                    <a:cubicBezTo>
                      <a:pt x="29" y="47"/>
                      <a:pt x="30" y="48"/>
                      <a:pt x="32" y="48"/>
                    </a:cubicBezTo>
                    <a:cubicBezTo>
                      <a:pt x="36" y="48"/>
                      <a:pt x="36" y="48"/>
                      <a:pt x="36" y="48"/>
                    </a:cubicBezTo>
                    <a:cubicBezTo>
                      <a:pt x="37" y="52"/>
                      <a:pt x="38" y="55"/>
                      <a:pt x="40" y="58"/>
                    </a:cubicBezTo>
                    <a:cubicBezTo>
                      <a:pt x="45" y="64"/>
                      <a:pt x="51" y="67"/>
                      <a:pt x="59" y="67"/>
                    </a:cubicBezTo>
                    <a:cubicBezTo>
                      <a:pt x="64" y="67"/>
                      <a:pt x="68" y="65"/>
                      <a:pt x="71"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46" name="组合 45"/>
          <p:cNvGrpSpPr/>
          <p:nvPr/>
        </p:nvGrpSpPr>
        <p:grpSpPr>
          <a:xfrm>
            <a:off x="6108065" y="4495800"/>
            <a:ext cx="609600" cy="609600"/>
            <a:chOff x="10248" y="6447"/>
            <a:chExt cx="960" cy="960"/>
          </a:xfrm>
        </p:grpSpPr>
        <p:sp>
          <p:nvSpPr>
            <p:cNvPr id="44" name="Rounded Rectangle 43"/>
            <p:cNvSpPr/>
            <p:nvPr/>
          </p:nvSpPr>
          <p:spPr>
            <a:xfrm>
              <a:off x="10248" y="6447"/>
              <a:ext cx="960" cy="960"/>
            </a:xfrm>
            <a:prstGeom prst="roundRect">
              <a:avLst/>
            </a:prstGeom>
            <a:noFill/>
            <a:ln w="19050">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61"/>
            <p:cNvGrpSpPr/>
            <p:nvPr/>
          </p:nvGrpSpPr>
          <p:grpSpPr>
            <a:xfrm>
              <a:off x="10525" y="6660"/>
              <a:ext cx="407" cy="535"/>
              <a:chOff x="7981950" y="4114800"/>
              <a:chExt cx="393701" cy="495300"/>
            </a:xfrm>
            <a:solidFill>
              <a:srgbClr val="61C0E2"/>
            </a:solidFill>
          </p:grpSpPr>
          <p:sp>
            <p:nvSpPr>
              <p:cNvPr id="63" name="Freeform 62"/>
              <p:cNvSpPr>
                <a:spLocks noEditPoints="1"/>
              </p:cNvSpPr>
              <p:nvPr/>
            </p:nvSpPr>
            <p:spPr bwMode="auto">
              <a:xfrm>
                <a:off x="7981950" y="4114800"/>
                <a:ext cx="304800" cy="261938"/>
              </a:xfrm>
              <a:custGeom>
                <a:avLst/>
                <a:gdLst>
                  <a:gd name="T0" fmla="*/ 0 w 81"/>
                  <a:gd name="T1" fmla="*/ 13 h 70"/>
                  <a:gd name="T2" fmla="*/ 0 w 81"/>
                  <a:gd name="T3" fmla="*/ 27 h 70"/>
                  <a:gd name="T4" fmla="*/ 0 w 81"/>
                  <a:gd name="T5" fmla="*/ 43 h 70"/>
                  <a:gd name="T6" fmla="*/ 13 w 81"/>
                  <a:gd name="T7" fmla="*/ 56 h 70"/>
                  <a:gd name="T8" fmla="*/ 36 w 81"/>
                  <a:gd name="T9" fmla="*/ 56 h 70"/>
                  <a:gd name="T10" fmla="*/ 49 w 81"/>
                  <a:gd name="T11" fmla="*/ 69 h 70"/>
                  <a:gd name="T12" fmla="*/ 53 w 81"/>
                  <a:gd name="T13" fmla="*/ 70 h 70"/>
                  <a:gd name="T14" fmla="*/ 55 w 81"/>
                  <a:gd name="T15" fmla="*/ 70 h 70"/>
                  <a:gd name="T16" fmla="*/ 58 w 81"/>
                  <a:gd name="T17" fmla="*/ 65 h 70"/>
                  <a:gd name="T18" fmla="*/ 58 w 81"/>
                  <a:gd name="T19" fmla="*/ 56 h 70"/>
                  <a:gd name="T20" fmla="*/ 68 w 81"/>
                  <a:gd name="T21" fmla="*/ 56 h 70"/>
                  <a:gd name="T22" fmla="*/ 81 w 81"/>
                  <a:gd name="T23" fmla="*/ 43 h 70"/>
                  <a:gd name="T24" fmla="*/ 81 w 81"/>
                  <a:gd name="T25" fmla="*/ 27 h 70"/>
                  <a:gd name="T26" fmla="*/ 81 w 81"/>
                  <a:gd name="T27" fmla="*/ 13 h 70"/>
                  <a:gd name="T28" fmla="*/ 68 w 81"/>
                  <a:gd name="T29" fmla="*/ 0 h 70"/>
                  <a:gd name="T30" fmla="*/ 60 w 81"/>
                  <a:gd name="T31" fmla="*/ 0 h 70"/>
                  <a:gd name="T32" fmla="*/ 20 w 81"/>
                  <a:gd name="T33" fmla="*/ 0 h 70"/>
                  <a:gd name="T34" fmla="*/ 13 w 81"/>
                  <a:gd name="T35" fmla="*/ 0 h 70"/>
                  <a:gd name="T36" fmla="*/ 0 w 81"/>
                  <a:gd name="T37" fmla="*/ 13 h 70"/>
                  <a:gd name="T38" fmla="*/ 54 w 81"/>
                  <a:gd name="T39" fmla="*/ 27 h 70"/>
                  <a:gd name="T40" fmla="*/ 62 w 81"/>
                  <a:gd name="T41" fmla="*/ 20 h 70"/>
                  <a:gd name="T42" fmla="*/ 69 w 81"/>
                  <a:gd name="T43" fmla="*/ 27 h 70"/>
                  <a:gd name="T44" fmla="*/ 62 w 81"/>
                  <a:gd name="T45" fmla="*/ 35 h 70"/>
                  <a:gd name="T46" fmla="*/ 54 w 81"/>
                  <a:gd name="T47" fmla="*/ 27 h 70"/>
                  <a:gd name="T48" fmla="*/ 33 w 81"/>
                  <a:gd name="T49" fmla="*/ 27 h 70"/>
                  <a:gd name="T50" fmla="*/ 40 w 81"/>
                  <a:gd name="T51" fmla="*/ 20 h 70"/>
                  <a:gd name="T52" fmla="*/ 48 w 81"/>
                  <a:gd name="T53" fmla="*/ 27 h 70"/>
                  <a:gd name="T54" fmla="*/ 40 w 81"/>
                  <a:gd name="T55" fmla="*/ 35 h 70"/>
                  <a:gd name="T56" fmla="*/ 33 w 81"/>
                  <a:gd name="T57" fmla="*/ 27 h 70"/>
                  <a:gd name="T58" fmla="*/ 12 w 81"/>
                  <a:gd name="T59" fmla="*/ 27 h 70"/>
                  <a:gd name="T60" fmla="*/ 19 w 81"/>
                  <a:gd name="T61" fmla="*/ 20 h 70"/>
                  <a:gd name="T62" fmla="*/ 27 w 81"/>
                  <a:gd name="T63" fmla="*/ 27 h 70"/>
                  <a:gd name="T64" fmla="*/ 19 w 81"/>
                  <a:gd name="T65" fmla="*/ 35 h 70"/>
                  <a:gd name="T66" fmla="*/ 12 w 81"/>
                  <a:gd name="T67"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70">
                    <a:moveTo>
                      <a:pt x="0" y="13"/>
                    </a:moveTo>
                    <a:cubicBezTo>
                      <a:pt x="0" y="27"/>
                      <a:pt x="0" y="27"/>
                      <a:pt x="0" y="27"/>
                    </a:cubicBezTo>
                    <a:cubicBezTo>
                      <a:pt x="0" y="43"/>
                      <a:pt x="0" y="43"/>
                      <a:pt x="0" y="43"/>
                    </a:cubicBezTo>
                    <a:cubicBezTo>
                      <a:pt x="0" y="50"/>
                      <a:pt x="6" y="56"/>
                      <a:pt x="13" y="56"/>
                    </a:cubicBezTo>
                    <a:cubicBezTo>
                      <a:pt x="36" y="56"/>
                      <a:pt x="36" y="56"/>
                      <a:pt x="36" y="56"/>
                    </a:cubicBezTo>
                    <a:cubicBezTo>
                      <a:pt x="49" y="69"/>
                      <a:pt x="49" y="69"/>
                      <a:pt x="49" y="69"/>
                    </a:cubicBezTo>
                    <a:cubicBezTo>
                      <a:pt x="50" y="70"/>
                      <a:pt x="52" y="70"/>
                      <a:pt x="53" y="70"/>
                    </a:cubicBezTo>
                    <a:cubicBezTo>
                      <a:pt x="54" y="70"/>
                      <a:pt x="54" y="70"/>
                      <a:pt x="55" y="70"/>
                    </a:cubicBezTo>
                    <a:cubicBezTo>
                      <a:pt x="57" y="69"/>
                      <a:pt x="58" y="67"/>
                      <a:pt x="58" y="65"/>
                    </a:cubicBezTo>
                    <a:cubicBezTo>
                      <a:pt x="58" y="56"/>
                      <a:pt x="58" y="56"/>
                      <a:pt x="58" y="56"/>
                    </a:cubicBezTo>
                    <a:cubicBezTo>
                      <a:pt x="68" y="56"/>
                      <a:pt x="68" y="56"/>
                      <a:pt x="68" y="56"/>
                    </a:cubicBezTo>
                    <a:cubicBezTo>
                      <a:pt x="75" y="56"/>
                      <a:pt x="81" y="50"/>
                      <a:pt x="81" y="43"/>
                    </a:cubicBezTo>
                    <a:cubicBezTo>
                      <a:pt x="81" y="27"/>
                      <a:pt x="81" y="27"/>
                      <a:pt x="81" y="27"/>
                    </a:cubicBezTo>
                    <a:cubicBezTo>
                      <a:pt x="81" y="13"/>
                      <a:pt x="81" y="13"/>
                      <a:pt x="81" y="13"/>
                    </a:cubicBezTo>
                    <a:cubicBezTo>
                      <a:pt x="81" y="6"/>
                      <a:pt x="75" y="0"/>
                      <a:pt x="68" y="0"/>
                    </a:cubicBezTo>
                    <a:cubicBezTo>
                      <a:pt x="60" y="0"/>
                      <a:pt x="60" y="0"/>
                      <a:pt x="60" y="0"/>
                    </a:cubicBezTo>
                    <a:cubicBezTo>
                      <a:pt x="20" y="0"/>
                      <a:pt x="20" y="0"/>
                      <a:pt x="20" y="0"/>
                    </a:cubicBezTo>
                    <a:cubicBezTo>
                      <a:pt x="13" y="0"/>
                      <a:pt x="13" y="0"/>
                      <a:pt x="13" y="0"/>
                    </a:cubicBezTo>
                    <a:cubicBezTo>
                      <a:pt x="6" y="0"/>
                      <a:pt x="0" y="6"/>
                      <a:pt x="0" y="13"/>
                    </a:cubicBezTo>
                    <a:close/>
                    <a:moveTo>
                      <a:pt x="54" y="27"/>
                    </a:moveTo>
                    <a:cubicBezTo>
                      <a:pt x="54" y="23"/>
                      <a:pt x="58" y="20"/>
                      <a:pt x="62" y="20"/>
                    </a:cubicBezTo>
                    <a:cubicBezTo>
                      <a:pt x="66" y="20"/>
                      <a:pt x="69" y="23"/>
                      <a:pt x="69" y="27"/>
                    </a:cubicBezTo>
                    <a:cubicBezTo>
                      <a:pt x="69" y="32"/>
                      <a:pt x="66" y="35"/>
                      <a:pt x="62" y="35"/>
                    </a:cubicBezTo>
                    <a:cubicBezTo>
                      <a:pt x="58" y="35"/>
                      <a:pt x="54" y="32"/>
                      <a:pt x="54" y="27"/>
                    </a:cubicBezTo>
                    <a:close/>
                    <a:moveTo>
                      <a:pt x="33" y="27"/>
                    </a:moveTo>
                    <a:cubicBezTo>
                      <a:pt x="33" y="23"/>
                      <a:pt x="36" y="20"/>
                      <a:pt x="40" y="20"/>
                    </a:cubicBezTo>
                    <a:cubicBezTo>
                      <a:pt x="45" y="20"/>
                      <a:pt x="48" y="23"/>
                      <a:pt x="48" y="27"/>
                    </a:cubicBezTo>
                    <a:cubicBezTo>
                      <a:pt x="48" y="32"/>
                      <a:pt x="45" y="35"/>
                      <a:pt x="40" y="35"/>
                    </a:cubicBezTo>
                    <a:cubicBezTo>
                      <a:pt x="36" y="35"/>
                      <a:pt x="33" y="32"/>
                      <a:pt x="33" y="27"/>
                    </a:cubicBezTo>
                    <a:close/>
                    <a:moveTo>
                      <a:pt x="12" y="27"/>
                    </a:moveTo>
                    <a:cubicBezTo>
                      <a:pt x="12" y="23"/>
                      <a:pt x="15" y="20"/>
                      <a:pt x="19" y="20"/>
                    </a:cubicBezTo>
                    <a:cubicBezTo>
                      <a:pt x="24" y="20"/>
                      <a:pt x="27" y="23"/>
                      <a:pt x="27" y="27"/>
                    </a:cubicBezTo>
                    <a:cubicBezTo>
                      <a:pt x="27" y="32"/>
                      <a:pt x="24" y="35"/>
                      <a:pt x="19" y="35"/>
                    </a:cubicBezTo>
                    <a:cubicBezTo>
                      <a:pt x="15" y="35"/>
                      <a:pt x="12" y="32"/>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3"/>
              <p:cNvSpPr>
                <a:spLocks noEditPoints="1"/>
              </p:cNvSpPr>
              <p:nvPr/>
            </p:nvSpPr>
            <p:spPr bwMode="auto">
              <a:xfrm>
                <a:off x="8091488" y="4222750"/>
                <a:ext cx="284163" cy="387350"/>
              </a:xfrm>
              <a:custGeom>
                <a:avLst/>
                <a:gdLst>
                  <a:gd name="T0" fmla="*/ 61 w 76"/>
                  <a:gd name="T1" fmla="*/ 0 h 103"/>
                  <a:gd name="T2" fmla="*/ 61 w 76"/>
                  <a:gd name="T3" fmla="*/ 13 h 103"/>
                  <a:gd name="T4" fmla="*/ 62 w 76"/>
                  <a:gd name="T5" fmla="*/ 13 h 103"/>
                  <a:gd name="T6" fmla="*/ 62 w 76"/>
                  <a:gd name="T7" fmla="*/ 82 h 103"/>
                  <a:gd name="T8" fmla="*/ 13 w 76"/>
                  <a:gd name="T9" fmla="*/ 82 h 103"/>
                  <a:gd name="T10" fmla="*/ 13 w 76"/>
                  <a:gd name="T11" fmla="*/ 46 h 103"/>
                  <a:gd name="T12" fmla="*/ 4 w 76"/>
                  <a:gd name="T13" fmla="*/ 36 h 103"/>
                  <a:gd name="T14" fmla="*/ 0 w 76"/>
                  <a:gd name="T15" fmla="*/ 36 h 103"/>
                  <a:gd name="T16" fmla="*/ 0 w 76"/>
                  <a:gd name="T17" fmla="*/ 85 h 103"/>
                  <a:gd name="T18" fmla="*/ 18 w 76"/>
                  <a:gd name="T19" fmla="*/ 103 h 103"/>
                  <a:gd name="T20" fmla="*/ 57 w 76"/>
                  <a:gd name="T21" fmla="*/ 103 h 103"/>
                  <a:gd name="T22" fmla="*/ 76 w 76"/>
                  <a:gd name="T23" fmla="*/ 85 h 103"/>
                  <a:gd name="T24" fmla="*/ 76 w 76"/>
                  <a:gd name="T25" fmla="*/ 18 h 103"/>
                  <a:gd name="T26" fmla="*/ 61 w 76"/>
                  <a:gd name="T27" fmla="*/ 0 h 103"/>
                  <a:gd name="T28" fmla="*/ 38 w 76"/>
                  <a:gd name="T29" fmla="*/ 98 h 103"/>
                  <a:gd name="T30" fmla="*/ 32 w 76"/>
                  <a:gd name="T31" fmla="*/ 92 h 103"/>
                  <a:gd name="T32" fmla="*/ 38 w 76"/>
                  <a:gd name="T33" fmla="*/ 87 h 103"/>
                  <a:gd name="T34" fmla="*/ 43 w 76"/>
                  <a:gd name="T35" fmla="*/ 92 h 103"/>
                  <a:gd name="T36" fmla="*/ 38 w 76"/>
                  <a:gd name="T37"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3">
                    <a:moveTo>
                      <a:pt x="61" y="0"/>
                    </a:moveTo>
                    <a:cubicBezTo>
                      <a:pt x="61" y="13"/>
                      <a:pt x="61" y="13"/>
                      <a:pt x="61" y="13"/>
                    </a:cubicBezTo>
                    <a:cubicBezTo>
                      <a:pt x="62" y="13"/>
                      <a:pt x="62" y="13"/>
                      <a:pt x="62" y="13"/>
                    </a:cubicBezTo>
                    <a:cubicBezTo>
                      <a:pt x="62" y="82"/>
                      <a:pt x="62" y="82"/>
                      <a:pt x="62" y="82"/>
                    </a:cubicBezTo>
                    <a:cubicBezTo>
                      <a:pt x="13" y="82"/>
                      <a:pt x="13" y="82"/>
                      <a:pt x="13" y="82"/>
                    </a:cubicBezTo>
                    <a:cubicBezTo>
                      <a:pt x="13" y="46"/>
                      <a:pt x="13" y="46"/>
                      <a:pt x="13" y="46"/>
                    </a:cubicBezTo>
                    <a:cubicBezTo>
                      <a:pt x="4" y="36"/>
                      <a:pt x="4" y="36"/>
                      <a:pt x="4" y="36"/>
                    </a:cubicBezTo>
                    <a:cubicBezTo>
                      <a:pt x="0" y="36"/>
                      <a:pt x="0" y="36"/>
                      <a:pt x="0" y="36"/>
                    </a:cubicBezTo>
                    <a:cubicBezTo>
                      <a:pt x="0" y="85"/>
                      <a:pt x="0" y="85"/>
                      <a:pt x="0" y="85"/>
                    </a:cubicBezTo>
                    <a:cubicBezTo>
                      <a:pt x="0" y="95"/>
                      <a:pt x="8" y="103"/>
                      <a:pt x="18" y="103"/>
                    </a:cubicBezTo>
                    <a:cubicBezTo>
                      <a:pt x="57" y="103"/>
                      <a:pt x="57" y="103"/>
                      <a:pt x="57" y="103"/>
                    </a:cubicBezTo>
                    <a:cubicBezTo>
                      <a:pt x="67" y="103"/>
                      <a:pt x="76" y="95"/>
                      <a:pt x="76" y="85"/>
                    </a:cubicBezTo>
                    <a:cubicBezTo>
                      <a:pt x="76" y="18"/>
                      <a:pt x="76" y="18"/>
                      <a:pt x="76" y="18"/>
                    </a:cubicBezTo>
                    <a:cubicBezTo>
                      <a:pt x="76" y="9"/>
                      <a:pt x="69" y="2"/>
                      <a:pt x="61" y="0"/>
                    </a:cubicBezTo>
                    <a:close/>
                    <a:moveTo>
                      <a:pt x="38" y="98"/>
                    </a:moveTo>
                    <a:cubicBezTo>
                      <a:pt x="34" y="98"/>
                      <a:pt x="32" y="95"/>
                      <a:pt x="32" y="92"/>
                    </a:cubicBezTo>
                    <a:cubicBezTo>
                      <a:pt x="32" y="89"/>
                      <a:pt x="34" y="87"/>
                      <a:pt x="38" y="87"/>
                    </a:cubicBezTo>
                    <a:cubicBezTo>
                      <a:pt x="41" y="87"/>
                      <a:pt x="43" y="89"/>
                      <a:pt x="43" y="92"/>
                    </a:cubicBezTo>
                    <a:cubicBezTo>
                      <a:pt x="43" y="95"/>
                      <a:pt x="41" y="98"/>
                      <a:pt x="3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69" name="组合 68"/>
          <p:cNvGrpSpPr/>
          <p:nvPr/>
        </p:nvGrpSpPr>
        <p:grpSpPr>
          <a:xfrm>
            <a:off x="6108065" y="5334000"/>
            <a:ext cx="609600" cy="609600"/>
            <a:chOff x="10248" y="7647"/>
            <a:chExt cx="960" cy="960"/>
          </a:xfrm>
        </p:grpSpPr>
        <p:sp>
          <p:nvSpPr>
            <p:cNvPr id="47" name="Rounded Rectangle 46"/>
            <p:cNvSpPr/>
            <p:nvPr/>
          </p:nvSpPr>
          <p:spPr>
            <a:xfrm>
              <a:off x="10248" y="7647"/>
              <a:ext cx="960" cy="960"/>
            </a:xfrm>
            <a:prstGeom prst="roundRect">
              <a:avLst/>
            </a:prstGeom>
            <a:noFill/>
            <a:ln w="19050">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501" y="7874"/>
              <a:ext cx="455" cy="507"/>
              <a:chOff x="9174163" y="4232275"/>
              <a:chExt cx="457199" cy="509588"/>
            </a:xfrm>
            <a:solidFill>
              <a:srgbClr val="61C0E2"/>
            </a:solidFill>
          </p:grpSpPr>
          <p:sp>
            <p:nvSpPr>
              <p:cNvPr id="66" name="Freeform 65"/>
              <p:cNvSpPr/>
              <p:nvPr/>
            </p:nvSpPr>
            <p:spPr bwMode="auto">
              <a:xfrm>
                <a:off x="9305925" y="4232275"/>
                <a:ext cx="325437" cy="220663"/>
              </a:xfrm>
              <a:custGeom>
                <a:avLst/>
                <a:gdLst>
                  <a:gd name="T0" fmla="*/ 82 w 87"/>
                  <a:gd name="T1" fmla="*/ 28 h 59"/>
                  <a:gd name="T2" fmla="*/ 47 w 87"/>
                  <a:gd name="T3" fmla="*/ 2 h 59"/>
                  <a:gd name="T4" fmla="*/ 41 w 87"/>
                  <a:gd name="T5" fmla="*/ 0 h 59"/>
                  <a:gd name="T6" fmla="*/ 34 w 87"/>
                  <a:gd name="T7" fmla="*/ 3 h 59"/>
                  <a:gd name="T8" fmla="*/ 2 w 87"/>
                  <a:gd name="T9" fmla="*/ 46 h 59"/>
                  <a:gd name="T10" fmla="*/ 0 w 87"/>
                  <a:gd name="T11" fmla="*/ 50 h 59"/>
                  <a:gd name="T12" fmla="*/ 8 w 87"/>
                  <a:gd name="T13" fmla="*/ 50 h 59"/>
                  <a:gd name="T14" fmla="*/ 40 w 87"/>
                  <a:gd name="T15" fmla="*/ 7 h 59"/>
                  <a:gd name="T16" fmla="*/ 41 w 87"/>
                  <a:gd name="T17" fmla="*/ 7 h 59"/>
                  <a:gd name="T18" fmla="*/ 42 w 87"/>
                  <a:gd name="T19" fmla="*/ 7 h 59"/>
                  <a:gd name="T20" fmla="*/ 77 w 87"/>
                  <a:gd name="T21" fmla="*/ 33 h 59"/>
                  <a:gd name="T22" fmla="*/ 78 w 87"/>
                  <a:gd name="T23" fmla="*/ 36 h 59"/>
                  <a:gd name="T24" fmla="*/ 65 w 87"/>
                  <a:gd name="T25" fmla="*/ 54 h 59"/>
                  <a:gd name="T26" fmla="*/ 70 w 87"/>
                  <a:gd name="T27" fmla="*/ 59 h 59"/>
                  <a:gd name="T28" fmla="*/ 84 w 87"/>
                  <a:gd name="T29" fmla="*/ 40 h 59"/>
                  <a:gd name="T30" fmla="*/ 82 w 87"/>
                  <a:gd name="T31"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59">
                    <a:moveTo>
                      <a:pt x="82" y="28"/>
                    </a:moveTo>
                    <a:cubicBezTo>
                      <a:pt x="47" y="2"/>
                      <a:pt x="47" y="2"/>
                      <a:pt x="47" y="2"/>
                    </a:cubicBezTo>
                    <a:cubicBezTo>
                      <a:pt x="45" y="0"/>
                      <a:pt x="43" y="0"/>
                      <a:pt x="41" y="0"/>
                    </a:cubicBezTo>
                    <a:cubicBezTo>
                      <a:pt x="38" y="0"/>
                      <a:pt x="36" y="1"/>
                      <a:pt x="34" y="3"/>
                    </a:cubicBezTo>
                    <a:cubicBezTo>
                      <a:pt x="2" y="46"/>
                      <a:pt x="2" y="46"/>
                      <a:pt x="2" y="46"/>
                    </a:cubicBezTo>
                    <a:cubicBezTo>
                      <a:pt x="1" y="47"/>
                      <a:pt x="1" y="48"/>
                      <a:pt x="0" y="50"/>
                    </a:cubicBezTo>
                    <a:cubicBezTo>
                      <a:pt x="8" y="50"/>
                      <a:pt x="8" y="50"/>
                      <a:pt x="8" y="50"/>
                    </a:cubicBezTo>
                    <a:cubicBezTo>
                      <a:pt x="40" y="7"/>
                      <a:pt x="40" y="7"/>
                      <a:pt x="40" y="7"/>
                    </a:cubicBezTo>
                    <a:cubicBezTo>
                      <a:pt x="40" y="7"/>
                      <a:pt x="40" y="7"/>
                      <a:pt x="41" y="7"/>
                    </a:cubicBezTo>
                    <a:cubicBezTo>
                      <a:pt x="41" y="7"/>
                      <a:pt x="42" y="7"/>
                      <a:pt x="42" y="7"/>
                    </a:cubicBezTo>
                    <a:cubicBezTo>
                      <a:pt x="77" y="33"/>
                      <a:pt x="77" y="33"/>
                      <a:pt x="77" y="33"/>
                    </a:cubicBezTo>
                    <a:cubicBezTo>
                      <a:pt x="78" y="34"/>
                      <a:pt x="79" y="35"/>
                      <a:pt x="78" y="36"/>
                    </a:cubicBezTo>
                    <a:cubicBezTo>
                      <a:pt x="65" y="54"/>
                      <a:pt x="65" y="54"/>
                      <a:pt x="65" y="54"/>
                    </a:cubicBezTo>
                    <a:cubicBezTo>
                      <a:pt x="67" y="55"/>
                      <a:pt x="69" y="57"/>
                      <a:pt x="70" y="59"/>
                    </a:cubicBezTo>
                    <a:cubicBezTo>
                      <a:pt x="84" y="40"/>
                      <a:pt x="84" y="40"/>
                      <a:pt x="84" y="40"/>
                    </a:cubicBezTo>
                    <a:cubicBezTo>
                      <a:pt x="87" y="36"/>
                      <a:pt x="86" y="31"/>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66"/>
              <p:cNvSpPr/>
              <p:nvPr/>
            </p:nvSpPr>
            <p:spPr bwMode="auto">
              <a:xfrm>
                <a:off x="9174163" y="4378325"/>
                <a:ext cx="385762" cy="363538"/>
              </a:xfrm>
              <a:custGeom>
                <a:avLst/>
                <a:gdLst>
                  <a:gd name="T0" fmla="*/ 60 w 103"/>
                  <a:gd name="T1" fmla="*/ 63 h 97"/>
                  <a:gd name="T2" fmla="*/ 60 w 103"/>
                  <a:gd name="T3" fmla="*/ 49 h 97"/>
                  <a:gd name="T4" fmla="*/ 65 w 103"/>
                  <a:gd name="T5" fmla="*/ 44 h 97"/>
                  <a:gd name="T6" fmla="*/ 103 w 103"/>
                  <a:gd name="T7" fmla="*/ 44 h 97"/>
                  <a:gd name="T8" fmla="*/ 103 w 103"/>
                  <a:gd name="T9" fmla="*/ 31 h 97"/>
                  <a:gd name="T10" fmla="*/ 88 w 103"/>
                  <a:gd name="T11" fmla="*/ 16 h 97"/>
                  <a:gd name="T12" fmla="*/ 17 w 103"/>
                  <a:gd name="T13" fmla="*/ 16 h 97"/>
                  <a:gd name="T14" fmla="*/ 14 w 103"/>
                  <a:gd name="T15" fmla="*/ 17 h 97"/>
                  <a:gd name="T16" fmla="*/ 14 w 103"/>
                  <a:gd name="T17" fmla="*/ 17 h 97"/>
                  <a:gd name="T18" fmla="*/ 15 w 103"/>
                  <a:gd name="T19" fmla="*/ 16 h 97"/>
                  <a:gd name="T20" fmla="*/ 16 w 103"/>
                  <a:gd name="T21" fmla="*/ 15 h 97"/>
                  <a:gd name="T22" fmla="*/ 17 w 103"/>
                  <a:gd name="T23" fmla="*/ 14 h 97"/>
                  <a:gd name="T24" fmla="*/ 18 w 103"/>
                  <a:gd name="T25" fmla="*/ 13 h 97"/>
                  <a:gd name="T26" fmla="*/ 18 w 103"/>
                  <a:gd name="T27" fmla="*/ 12 h 97"/>
                  <a:gd name="T28" fmla="*/ 19 w 103"/>
                  <a:gd name="T29" fmla="*/ 12 h 97"/>
                  <a:gd name="T30" fmla="*/ 29 w 103"/>
                  <a:gd name="T31" fmla="*/ 7 h 97"/>
                  <a:gd name="T32" fmla="*/ 30 w 103"/>
                  <a:gd name="T33" fmla="*/ 7 h 97"/>
                  <a:gd name="T34" fmla="*/ 32 w 103"/>
                  <a:gd name="T35" fmla="*/ 3 h 97"/>
                  <a:gd name="T36" fmla="*/ 35 w 103"/>
                  <a:gd name="T37" fmla="*/ 0 h 97"/>
                  <a:gd name="T38" fmla="*/ 29 w 103"/>
                  <a:gd name="T39" fmla="*/ 0 h 97"/>
                  <a:gd name="T40" fmla="*/ 14 w 103"/>
                  <a:gd name="T41" fmla="*/ 7 h 97"/>
                  <a:gd name="T42" fmla="*/ 14 w 103"/>
                  <a:gd name="T43" fmla="*/ 8 h 97"/>
                  <a:gd name="T44" fmla="*/ 13 w 103"/>
                  <a:gd name="T45" fmla="*/ 8 h 97"/>
                  <a:gd name="T46" fmla="*/ 12 w 103"/>
                  <a:gd name="T47" fmla="*/ 9 h 97"/>
                  <a:gd name="T48" fmla="*/ 11 w 103"/>
                  <a:gd name="T49" fmla="*/ 10 h 97"/>
                  <a:gd name="T50" fmla="*/ 10 w 103"/>
                  <a:gd name="T51" fmla="*/ 11 h 97"/>
                  <a:gd name="T52" fmla="*/ 9 w 103"/>
                  <a:gd name="T53" fmla="*/ 12 h 97"/>
                  <a:gd name="T54" fmla="*/ 9 w 103"/>
                  <a:gd name="T55" fmla="*/ 13 h 97"/>
                  <a:gd name="T56" fmla="*/ 8 w 103"/>
                  <a:gd name="T57" fmla="*/ 13 h 97"/>
                  <a:gd name="T58" fmla="*/ 7 w 103"/>
                  <a:gd name="T59" fmla="*/ 14 h 97"/>
                  <a:gd name="T60" fmla="*/ 6 w 103"/>
                  <a:gd name="T61" fmla="*/ 15 h 97"/>
                  <a:gd name="T62" fmla="*/ 0 w 103"/>
                  <a:gd name="T63" fmla="*/ 30 h 97"/>
                  <a:gd name="T64" fmla="*/ 0 w 103"/>
                  <a:gd name="T65" fmla="*/ 76 h 97"/>
                  <a:gd name="T66" fmla="*/ 6 w 103"/>
                  <a:gd name="T67" fmla="*/ 91 h 97"/>
                  <a:gd name="T68" fmla="*/ 15 w 103"/>
                  <a:gd name="T69" fmla="*/ 96 h 97"/>
                  <a:gd name="T70" fmla="*/ 20 w 103"/>
                  <a:gd name="T71" fmla="*/ 97 h 97"/>
                  <a:gd name="T72" fmla="*/ 85 w 103"/>
                  <a:gd name="T73" fmla="*/ 97 h 97"/>
                  <a:gd name="T74" fmla="*/ 85 w 103"/>
                  <a:gd name="T75" fmla="*/ 96 h 97"/>
                  <a:gd name="T76" fmla="*/ 88 w 103"/>
                  <a:gd name="T77" fmla="*/ 96 h 97"/>
                  <a:gd name="T78" fmla="*/ 103 w 103"/>
                  <a:gd name="T79" fmla="*/ 81 h 97"/>
                  <a:gd name="T80" fmla="*/ 103 w 103"/>
                  <a:gd name="T81" fmla="*/ 69 h 97"/>
                  <a:gd name="T82" fmla="*/ 65 w 103"/>
                  <a:gd name="T83" fmla="*/ 69 h 97"/>
                  <a:gd name="T84" fmla="*/ 60 w 103"/>
                  <a:gd name="T8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97">
                    <a:moveTo>
                      <a:pt x="60" y="63"/>
                    </a:moveTo>
                    <a:cubicBezTo>
                      <a:pt x="60" y="49"/>
                      <a:pt x="60" y="49"/>
                      <a:pt x="60" y="49"/>
                    </a:cubicBezTo>
                    <a:cubicBezTo>
                      <a:pt x="60" y="46"/>
                      <a:pt x="62" y="44"/>
                      <a:pt x="65" y="44"/>
                    </a:cubicBezTo>
                    <a:cubicBezTo>
                      <a:pt x="103" y="44"/>
                      <a:pt x="103" y="44"/>
                      <a:pt x="103" y="44"/>
                    </a:cubicBezTo>
                    <a:cubicBezTo>
                      <a:pt x="103" y="31"/>
                      <a:pt x="103" y="31"/>
                      <a:pt x="103" y="31"/>
                    </a:cubicBezTo>
                    <a:cubicBezTo>
                      <a:pt x="103" y="23"/>
                      <a:pt x="96" y="16"/>
                      <a:pt x="88" y="16"/>
                    </a:cubicBezTo>
                    <a:cubicBezTo>
                      <a:pt x="17" y="16"/>
                      <a:pt x="17" y="16"/>
                      <a:pt x="17" y="16"/>
                    </a:cubicBezTo>
                    <a:cubicBezTo>
                      <a:pt x="16" y="16"/>
                      <a:pt x="15" y="16"/>
                      <a:pt x="14" y="17"/>
                    </a:cubicBezTo>
                    <a:cubicBezTo>
                      <a:pt x="14" y="17"/>
                      <a:pt x="14" y="17"/>
                      <a:pt x="14" y="17"/>
                    </a:cubicBezTo>
                    <a:cubicBezTo>
                      <a:pt x="15" y="16"/>
                      <a:pt x="15" y="16"/>
                      <a:pt x="15" y="16"/>
                    </a:cubicBezTo>
                    <a:cubicBezTo>
                      <a:pt x="15" y="15"/>
                      <a:pt x="16" y="15"/>
                      <a:pt x="16" y="15"/>
                    </a:cubicBezTo>
                    <a:cubicBezTo>
                      <a:pt x="16" y="15"/>
                      <a:pt x="16" y="14"/>
                      <a:pt x="17" y="14"/>
                    </a:cubicBezTo>
                    <a:cubicBezTo>
                      <a:pt x="17" y="14"/>
                      <a:pt x="17" y="14"/>
                      <a:pt x="18" y="13"/>
                    </a:cubicBezTo>
                    <a:cubicBezTo>
                      <a:pt x="18" y="13"/>
                      <a:pt x="18" y="13"/>
                      <a:pt x="18" y="12"/>
                    </a:cubicBezTo>
                    <a:cubicBezTo>
                      <a:pt x="19" y="12"/>
                      <a:pt x="19" y="12"/>
                      <a:pt x="19" y="12"/>
                    </a:cubicBezTo>
                    <a:cubicBezTo>
                      <a:pt x="22" y="9"/>
                      <a:pt x="25" y="7"/>
                      <a:pt x="29" y="7"/>
                    </a:cubicBezTo>
                    <a:cubicBezTo>
                      <a:pt x="30" y="7"/>
                      <a:pt x="30" y="7"/>
                      <a:pt x="30" y="7"/>
                    </a:cubicBezTo>
                    <a:cubicBezTo>
                      <a:pt x="31" y="6"/>
                      <a:pt x="31" y="5"/>
                      <a:pt x="32" y="3"/>
                    </a:cubicBezTo>
                    <a:cubicBezTo>
                      <a:pt x="35" y="0"/>
                      <a:pt x="35" y="0"/>
                      <a:pt x="35" y="0"/>
                    </a:cubicBezTo>
                    <a:cubicBezTo>
                      <a:pt x="29" y="0"/>
                      <a:pt x="29" y="0"/>
                      <a:pt x="29" y="0"/>
                    </a:cubicBezTo>
                    <a:cubicBezTo>
                      <a:pt x="24" y="0"/>
                      <a:pt x="18" y="3"/>
                      <a:pt x="14" y="7"/>
                    </a:cubicBezTo>
                    <a:cubicBezTo>
                      <a:pt x="14" y="7"/>
                      <a:pt x="14" y="7"/>
                      <a:pt x="14" y="8"/>
                    </a:cubicBezTo>
                    <a:cubicBezTo>
                      <a:pt x="13" y="8"/>
                      <a:pt x="13" y="8"/>
                      <a:pt x="13" y="8"/>
                    </a:cubicBezTo>
                    <a:cubicBezTo>
                      <a:pt x="12" y="9"/>
                      <a:pt x="12" y="9"/>
                      <a:pt x="12" y="9"/>
                    </a:cubicBezTo>
                    <a:cubicBezTo>
                      <a:pt x="12" y="9"/>
                      <a:pt x="11" y="10"/>
                      <a:pt x="11" y="10"/>
                    </a:cubicBezTo>
                    <a:cubicBezTo>
                      <a:pt x="11" y="10"/>
                      <a:pt x="11" y="11"/>
                      <a:pt x="10" y="11"/>
                    </a:cubicBezTo>
                    <a:cubicBezTo>
                      <a:pt x="10" y="11"/>
                      <a:pt x="10" y="11"/>
                      <a:pt x="9" y="12"/>
                    </a:cubicBezTo>
                    <a:cubicBezTo>
                      <a:pt x="9" y="12"/>
                      <a:pt x="9" y="12"/>
                      <a:pt x="9" y="13"/>
                    </a:cubicBezTo>
                    <a:cubicBezTo>
                      <a:pt x="8" y="13"/>
                      <a:pt x="8" y="13"/>
                      <a:pt x="8" y="13"/>
                    </a:cubicBezTo>
                    <a:cubicBezTo>
                      <a:pt x="7" y="14"/>
                      <a:pt x="7" y="14"/>
                      <a:pt x="7" y="14"/>
                    </a:cubicBezTo>
                    <a:cubicBezTo>
                      <a:pt x="7" y="15"/>
                      <a:pt x="6" y="15"/>
                      <a:pt x="6" y="15"/>
                    </a:cubicBezTo>
                    <a:cubicBezTo>
                      <a:pt x="2" y="19"/>
                      <a:pt x="0" y="24"/>
                      <a:pt x="0" y="30"/>
                    </a:cubicBezTo>
                    <a:cubicBezTo>
                      <a:pt x="0" y="76"/>
                      <a:pt x="0" y="76"/>
                      <a:pt x="0" y="76"/>
                    </a:cubicBezTo>
                    <a:cubicBezTo>
                      <a:pt x="0" y="82"/>
                      <a:pt x="2" y="88"/>
                      <a:pt x="6" y="91"/>
                    </a:cubicBezTo>
                    <a:cubicBezTo>
                      <a:pt x="8" y="94"/>
                      <a:pt x="12" y="96"/>
                      <a:pt x="15" y="96"/>
                    </a:cubicBezTo>
                    <a:cubicBezTo>
                      <a:pt x="17" y="97"/>
                      <a:pt x="19" y="97"/>
                      <a:pt x="20" y="97"/>
                    </a:cubicBezTo>
                    <a:cubicBezTo>
                      <a:pt x="85" y="97"/>
                      <a:pt x="85" y="97"/>
                      <a:pt x="85" y="97"/>
                    </a:cubicBezTo>
                    <a:cubicBezTo>
                      <a:pt x="85" y="96"/>
                      <a:pt x="85" y="96"/>
                      <a:pt x="85" y="96"/>
                    </a:cubicBezTo>
                    <a:cubicBezTo>
                      <a:pt x="88" y="96"/>
                      <a:pt x="88" y="96"/>
                      <a:pt x="88" y="96"/>
                    </a:cubicBezTo>
                    <a:cubicBezTo>
                      <a:pt x="96" y="96"/>
                      <a:pt x="103" y="90"/>
                      <a:pt x="103" y="81"/>
                    </a:cubicBezTo>
                    <a:cubicBezTo>
                      <a:pt x="103" y="69"/>
                      <a:pt x="103" y="69"/>
                      <a:pt x="103" y="69"/>
                    </a:cubicBezTo>
                    <a:cubicBezTo>
                      <a:pt x="65" y="69"/>
                      <a:pt x="65" y="69"/>
                      <a:pt x="65" y="69"/>
                    </a:cubicBezTo>
                    <a:cubicBezTo>
                      <a:pt x="62" y="69"/>
                      <a:pt x="60" y="67"/>
                      <a:pt x="6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Oval 67"/>
              <p:cNvSpPr>
                <a:spLocks noChangeArrowheads="1"/>
              </p:cNvSpPr>
              <p:nvPr/>
            </p:nvSpPr>
            <p:spPr bwMode="auto">
              <a:xfrm>
                <a:off x="9421813" y="4565650"/>
                <a:ext cx="49212"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70" name="TextBox 23"/>
          <p:cNvSpPr txBox="1"/>
          <p:nvPr/>
        </p:nvSpPr>
        <p:spPr>
          <a:xfrm>
            <a:off x="6864350" y="2073275"/>
            <a:ext cx="4246245" cy="533400"/>
          </a:xfrm>
          <a:prstGeom prst="rect">
            <a:avLst/>
          </a:prstGeom>
          <a:noFill/>
        </p:spPr>
        <p:txBody>
          <a:bodyPr wrap="square" rtlCol="0">
            <a:spAutoFit/>
          </a:bodyPr>
          <a:lstStyle/>
          <a:p>
            <a:pPr algn="l" fontAlgn="auto">
              <a:lnSpc>
                <a:spcPct val="12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71" name="TextBox 24"/>
          <p:cNvSpPr txBox="1"/>
          <p:nvPr/>
        </p:nvSpPr>
        <p:spPr>
          <a:xfrm>
            <a:off x="6864479" y="1874171"/>
            <a:ext cx="1605280" cy="3067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72" name="TextBox 23"/>
          <p:cNvSpPr txBox="1"/>
          <p:nvPr/>
        </p:nvSpPr>
        <p:spPr>
          <a:xfrm>
            <a:off x="6864350" y="2891790"/>
            <a:ext cx="4246245" cy="533400"/>
          </a:xfrm>
          <a:prstGeom prst="rect">
            <a:avLst/>
          </a:prstGeom>
          <a:noFill/>
        </p:spPr>
        <p:txBody>
          <a:bodyPr wrap="square" rtlCol="0">
            <a:spAutoFit/>
          </a:bodyPr>
          <a:lstStyle/>
          <a:p>
            <a:pPr algn="l" fontAlgn="auto">
              <a:lnSpc>
                <a:spcPct val="12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75" name="TextBox 24"/>
          <p:cNvSpPr txBox="1"/>
          <p:nvPr/>
        </p:nvSpPr>
        <p:spPr>
          <a:xfrm>
            <a:off x="6864479" y="2692686"/>
            <a:ext cx="1605280" cy="3067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76" name="TextBox 23"/>
          <p:cNvSpPr txBox="1"/>
          <p:nvPr/>
        </p:nvSpPr>
        <p:spPr>
          <a:xfrm>
            <a:off x="6864350" y="3684905"/>
            <a:ext cx="4246245" cy="533400"/>
          </a:xfrm>
          <a:prstGeom prst="rect">
            <a:avLst/>
          </a:prstGeom>
          <a:noFill/>
        </p:spPr>
        <p:txBody>
          <a:bodyPr wrap="square" rtlCol="0">
            <a:spAutoFit/>
          </a:bodyPr>
          <a:lstStyle/>
          <a:p>
            <a:pPr algn="l" fontAlgn="auto">
              <a:lnSpc>
                <a:spcPct val="12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77" name="TextBox 24"/>
          <p:cNvSpPr txBox="1"/>
          <p:nvPr/>
        </p:nvSpPr>
        <p:spPr>
          <a:xfrm>
            <a:off x="6864479" y="3485801"/>
            <a:ext cx="1605280" cy="3067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78" name="TextBox 23"/>
          <p:cNvSpPr txBox="1"/>
          <p:nvPr/>
        </p:nvSpPr>
        <p:spPr>
          <a:xfrm>
            <a:off x="6864350" y="4523740"/>
            <a:ext cx="4245610" cy="533400"/>
          </a:xfrm>
          <a:prstGeom prst="rect">
            <a:avLst/>
          </a:prstGeom>
          <a:noFill/>
        </p:spPr>
        <p:txBody>
          <a:bodyPr wrap="square" rtlCol="0">
            <a:spAutoFit/>
          </a:bodyPr>
          <a:lstStyle/>
          <a:p>
            <a:pPr algn="l" fontAlgn="auto">
              <a:lnSpc>
                <a:spcPct val="12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79" name="TextBox 24"/>
          <p:cNvSpPr txBox="1"/>
          <p:nvPr/>
        </p:nvSpPr>
        <p:spPr>
          <a:xfrm>
            <a:off x="6864479" y="4324636"/>
            <a:ext cx="1605280" cy="3067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80" name="TextBox 23"/>
          <p:cNvSpPr txBox="1"/>
          <p:nvPr/>
        </p:nvSpPr>
        <p:spPr>
          <a:xfrm>
            <a:off x="6864350" y="5370830"/>
            <a:ext cx="4245610" cy="533400"/>
          </a:xfrm>
          <a:prstGeom prst="rect">
            <a:avLst/>
          </a:prstGeom>
          <a:noFill/>
        </p:spPr>
        <p:txBody>
          <a:bodyPr wrap="square" rtlCol="0">
            <a:spAutoFit/>
          </a:bodyPr>
          <a:lstStyle/>
          <a:p>
            <a:pPr algn="l" fontAlgn="auto">
              <a:lnSpc>
                <a:spcPct val="12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65000"/>
                  <a:lumOff val="35000"/>
                </a:schemeClr>
              </a:solidFill>
              <a:latin typeface="微软雅黑" charset="-122"/>
              <a:ea typeface="微软雅黑" charset="-122"/>
              <a:cs typeface="+mn-ea"/>
              <a:sym typeface="+mn-lt"/>
            </a:endParaRPr>
          </a:p>
        </p:txBody>
      </p:sp>
      <p:sp>
        <p:nvSpPr>
          <p:cNvPr id="81" name="TextBox 24"/>
          <p:cNvSpPr txBox="1"/>
          <p:nvPr/>
        </p:nvSpPr>
        <p:spPr>
          <a:xfrm>
            <a:off x="6864479" y="5171726"/>
            <a:ext cx="1605280" cy="306705"/>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762500" y="-222885"/>
            <a:ext cx="347980" cy="868680"/>
            <a:chOff x="3326" y="2760"/>
            <a:chExt cx="548" cy="1368"/>
          </a:xfrm>
        </p:grpSpPr>
        <p:sp>
          <p:nvSpPr>
            <p:cNvPr id="11" name="椭圆 10"/>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13" name="组合 12"/>
          <p:cNvGrpSpPr/>
          <p:nvPr/>
        </p:nvGrpSpPr>
        <p:grpSpPr>
          <a:xfrm>
            <a:off x="7077075" y="-222885"/>
            <a:ext cx="347980" cy="868680"/>
            <a:chOff x="3326" y="2760"/>
            <a:chExt cx="548" cy="1368"/>
          </a:xfrm>
        </p:grpSpPr>
        <p:sp>
          <p:nvSpPr>
            <p:cNvPr id="14" name="椭圆 13"/>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16" name="文本框 15"/>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wipe(down)">
                                      <p:cBhvr>
                                        <p:cTn id="13" dur="500"/>
                                        <p:tgtEl>
                                          <p:spTgt spid="82"/>
                                        </p:tgtEl>
                                      </p:cBhvr>
                                    </p:animEffect>
                                  </p:childTnLst>
                                </p:cTn>
                              </p:par>
                              <p:par>
                                <p:cTn id="14" presetID="22" presetClass="entr" presetSubtype="4"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down)">
                                      <p:cBhvr>
                                        <p:cTn id="16" dur="500"/>
                                        <p:tgtEl>
                                          <p:spTgt spid="87"/>
                                        </p:tgtEl>
                                      </p:cBhvr>
                                    </p:animEffect>
                                  </p:childTnLst>
                                </p:cTn>
                              </p:par>
                              <p:par>
                                <p:cTn id="17" presetID="22" presetClass="entr" presetSubtype="4"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down)">
                                      <p:cBhvr>
                                        <p:cTn id="19" dur="500"/>
                                        <p:tgtEl>
                                          <p:spTgt spid="86"/>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par>
                                <p:cTn id="23" presetID="22" presetClass="entr" presetSubtype="4"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down)">
                                      <p:cBhvr>
                                        <p:cTn id="25" dur="500"/>
                                        <p:tgtEl>
                                          <p:spTgt spid="84"/>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left)">
                                      <p:cBhvr>
                                        <p:cTn id="38" dur="500"/>
                                        <p:tgtEl>
                                          <p:spTgt spid="70"/>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left)">
                                      <p:cBhvr>
                                        <p:cTn id="48" dur="500"/>
                                        <p:tgtEl>
                                          <p:spTgt spid="7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childTnLst>
                          </p:cTn>
                        </p:par>
                        <p:par>
                          <p:cTn id="52" fill="hold">
                            <p:stCondLst>
                              <p:cond delay="3000"/>
                            </p:stCondLst>
                            <p:childTnLst>
                              <p:par>
                                <p:cTn id="53" presetID="53" presetClass="entr" presetSubtype="16"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left)">
                                      <p:cBhvr>
                                        <p:cTn id="61" dur="500"/>
                                        <p:tgtEl>
                                          <p:spTgt spid="7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500"/>
                                        <p:tgtEl>
                                          <p:spTgt spid="76"/>
                                        </p:tgtEl>
                                      </p:cBhvr>
                                    </p:animEffect>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8" fill="hold" grpId="0" nodeType="after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wipe(left)">
                                      <p:cBhvr>
                                        <p:cTn id="74" dur="500"/>
                                        <p:tgtEl>
                                          <p:spTgt spid="7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ipe(left)">
                                      <p:cBhvr>
                                        <p:cTn id="77" dur="500"/>
                                        <p:tgtEl>
                                          <p:spTgt spid="78"/>
                                        </p:tgtEl>
                                      </p:cBhvr>
                                    </p:animEffect>
                                  </p:childTnLst>
                                </p:cTn>
                              </p:par>
                            </p:childTnLst>
                          </p:cTn>
                        </p:par>
                        <p:par>
                          <p:cTn id="78" fill="hold">
                            <p:stCondLst>
                              <p:cond delay="5000"/>
                            </p:stCondLst>
                            <p:childTnLst>
                              <p:par>
                                <p:cTn id="79" presetID="53" presetClass="entr" presetSubtype="16"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fltVal val="0"/>
                                          </p:val>
                                        </p:tav>
                                        <p:tav tm="100000">
                                          <p:val>
                                            <p:strVal val="#ppt_w"/>
                                          </p:val>
                                        </p:tav>
                                      </p:tavLst>
                                    </p:anim>
                                    <p:anim calcmode="lin" valueType="num">
                                      <p:cBhvr>
                                        <p:cTn id="82" dur="500" fill="hold"/>
                                        <p:tgtEl>
                                          <p:spTgt spid="69"/>
                                        </p:tgtEl>
                                        <p:attrNameLst>
                                          <p:attrName>ppt_h</p:attrName>
                                        </p:attrNameLst>
                                      </p:cBhvr>
                                      <p:tavLst>
                                        <p:tav tm="0">
                                          <p:val>
                                            <p:fltVal val="0"/>
                                          </p:val>
                                        </p:tav>
                                        <p:tav tm="100000">
                                          <p:val>
                                            <p:strVal val="#ppt_h"/>
                                          </p:val>
                                        </p:tav>
                                      </p:tavLst>
                                    </p:anim>
                                    <p:animEffect transition="in" filter="fade">
                                      <p:cBhvr>
                                        <p:cTn id="83" dur="500"/>
                                        <p:tgtEl>
                                          <p:spTgt spid="69"/>
                                        </p:tgtEl>
                                      </p:cBhvr>
                                    </p:animEffect>
                                  </p:childTnLst>
                                </p:cTn>
                              </p:par>
                            </p:childTnLst>
                          </p:cTn>
                        </p:par>
                        <p:par>
                          <p:cTn id="84" fill="hold">
                            <p:stCondLst>
                              <p:cond delay="5500"/>
                            </p:stCondLst>
                            <p:childTnLst>
                              <p:par>
                                <p:cTn id="85" presetID="22" presetClass="entr" presetSubtype="8" fill="hold" grpId="0"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left)">
                                      <p:cBhvr>
                                        <p:cTn id="87" dur="500"/>
                                        <p:tgtEl>
                                          <p:spTgt spid="8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wipe(left)">
                                      <p:cBhvr>
                                        <p:cTn id="90" dur="500"/>
                                        <p:tgtEl>
                                          <p:spTgt spid="80"/>
                                        </p:tgtEl>
                                      </p:cBhvr>
                                    </p:animEffect>
                                  </p:childTnLst>
                                </p:cTn>
                              </p:par>
                            </p:childTnLst>
                          </p:cTn>
                        </p:par>
                        <p:par>
                          <p:cTn id="91" fill="hold">
                            <p:stCondLst>
                              <p:cond delay="6000"/>
                            </p:stCondLst>
                            <p:childTnLst>
                              <p:par>
                                <p:cTn id="92" presetID="12" presetClass="entr" presetSubtype="1" fill="hold" nodeType="after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500"/>
                                        <p:tgtEl>
                                          <p:spTgt spid="13"/>
                                        </p:tgtEl>
                                        <p:attrNameLst>
                                          <p:attrName>ppt_y</p:attrName>
                                        </p:attrNameLst>
                                      </p:cBhvr>
                                      <p:tavLst>
                                        <p:tav tm="0">
                                          <p:val>
                                            <p:strVal val="#ppt_y-#ppt_h*1.125000"/>
                                          </p:val>
                                        </p:tav>
                                        <p:tav tm="100000">
                                          <p:val>
                                            <p:strVal val="#ppt_y"/>
                                          </p:val>
                                        </p:tav>
                                      </p:tavLst>
                                    </p:anim>
                                    <p:animEffect transition="in" filter="wipe(down)">
                                      <p:cBhvr>
                                        <p:cTn id="95" dur="500"/>
                                        <p:tgtEl>
                                          <p:spTgt spid="13"/>
                                        </p:tgtEl>
                                      </p:cBhvr>
                                    </p:animEffect>
                                  </p:childTnLst>
                                </p:cTn>
                              </p:par>
                              <p:par>
                                <p:cTn id="96" presetID="12" presetClass="entr" presetSubtype="1" fill="hold" nodeType="with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500"/>
                                        <p:tgtEl>
                                          <p:spTgt spid="4"/>
                                        </p:tgtEl>
                                        <p:attrNameLst>
                                          <p:attrName>ppt_y</p:attrName>
                                        </p:attrNameLst>
                                      </p:cBhvr>
                                      <p:tavLst>
                                        <p:tav tm="0">
                                          <p:val>
                                            <p:strVal val="#ppt_y-#ppt_h*1.125000"/>
                                          </p:val>
                                        </p:tav>
                                        <p:tav tm="100000">
                                          <p:val>
                                            <p:strVal val="#ppt_y"/>
                                          </p:val>
                                        </p:tav>
                                      </p:tavLst>
                                    </p:anim>
                                    <p:animEffect transition="in" filter="wipe(down)">
                                      <p:cBhvr>
                                        <p:cTn id="99" dur="500"/>
                                        <p:tgtEl>
                                          <p:spTgt spid="4"/>
                                        </p:tgtEl>
                                      </p:cBhvr>
                                    </p:animEffect>
                                  </p:childTnLst>
                                </p:cTn>
                              </p:par>
                            </p:childTnLst>
                          </p:cTn>
                        </p:par>
                        <p:par>
                          <p:cTn id="100" fill="hold">
                            <p:stCondLst>
                              <p:cond delay="6500"/>
                            </p:stCondLst>
                            <p:childTnLst>
                              <p:par>
                                <p:cTn id="101" presetID="20" presetClass="entr" presetSubtype="0" fill="hold" grpId="1" nodeType="after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edge">
                                      <p:cBhvr>
                                        <p:cTn id="103" dur="500"/>
                                        <p:tgtEl>
                                          <p:spTgt spid="2"/>
                                        </p:tgtEl>
                                      </p:cBhvr>
                                    </p:animEffect>
                                  </p:childTnLst>
                                </p:cTn>
                              </p:par>
                            </p:childTnLst>
                          </p:cTn>
                        </p:par>
                        <p:par>
                          <p:cTn id="104" fill="hold">
                            <p:stCondLst>
                              <p:cond delay="7000"/>
                            </p:stCondLst>
                            <p:childTnLst>
                              <p:par>
                                <p:cTn id="105" presetID="12" presetClass="entr" presetSubtype="1"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p:tgtEl>
                                          <p:spTgt spid="16"/>
                                        </p:tgtEl>
                                        <p:attrNameLst>
                                          <p:attrName>ppt_y</p:attrName>
                                        </p:attrNameLst>
                                      </p:cBhvr>
                                      <p:tavLst>
                                        <p:tav tm="0">
                                          <p:val>
                                            <p:strVal val="#ppt_y-#ppt_h*1.125000"/>
                                          </p:val>
                                        </p:tav>
                                        <p:tav tm="100000">
                                          <p:val>
                                            <p:strVal val="#ppt_y"/>
                                          </p:val>
                                        </p:tav>
                                      </p:tavLst>
                                    </p:anim>
                                    <p:animEffect transition="in" filter="wipe(down)">
                                      <p:cBhvr>
                                        <p:cTn id="10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5" grpId="0"/>
      <p:bldP spid="76" grpId="0"/>
      <p:bldP spid="77" grpId="0"/>
      <p:bldP spid="78" grpId="0"/>
      <p:bldP spid="79" grpId="0"/>
      <p:bldP spid="80" grpId="0"/>
      <p:bldP spid="81" grpId="0"/>
      <p:bldP spid="2" grpId="0" animBg="1"/>
      <p:bldP spid="2" grpId="1" bldLvl="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夹子"/>
          <p:cNvPicPr>
            <a:picLocks noChangeAspect="1"/>
          </p:cNvPicPr>
          <p:nvPr/>
        </p:nvPicPr>
        <p:blipFill>
          <a:blip r:embed="rId3"/>
          <a:stretch>
            <a:fillRect/>
          </a:stretch>
        </p:blipFill>
        <p:spPr>
          <a:xfrm>
            <a:off x="-819150" y="-92075"/>
            <a:ext cx="7553960" cy="1726565"/>
          </a:xfrm>
          <a:prstGeom prst="rect">
            <a:avLst/>
          </a:prstGeom>
        </p:spPr>
      </p:pic>
      <p:sp>
        <p:nvSpPr>
          <p:cNvPr id="3" name="矩形 2"/>
          <p:cNvSpPr/>
          <p:nvPr/>
        </p:nvSpPr>
        <p:spPr>
          <a:xfrm rot="20940000">
            <a:off x="1854200" y="881380"/>
            <a:ext cx="3051810" cy="1318895"/>
          </a:xfrm>
          <a:prstGeom prst="rect">
            <a:avLst/>
          </a:prstGeom>
          <a:solidFill>
            <a:srgbClr val="FFC7DD"/>
          </a:solidFill>
          <a:ln>
            <a:no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rot="20940000">
            <a:off x="2518410" y="955675"/>
            <a:ext cx="1722120" cy="706755"/>
          </a:xfrm>
          <a:prstGeom prst="rect">
            <a:avLst/>
          </a:prstGeom>
          <a:noFill/>
        </p:spPr>
        <p:txBody>
          <a:bodyPr wrap="square" rtlCol="0">
            <a:spAutoFit/>
          </a:bodyPr>
          <a:lstStyle/>
          <a:p>
            <a:pPr algn="ctr"/>
            <a:r>
              <a:rPr lang="zh-CN" altLang="en-US" sz="4000" b="1">
                <a:solidFill>
                  <a:schemeClr val="bg1"/>
                </a:solidFill>
                <a:latin typeface="微软雅黑" charset="-122"/>
                <a:ea typeface="微软雅黑" charset="-122"/>
              </a:rPr>
              <a:t>目  录</a:t>
            </a:r>
          </a:p>
        </p:txBody>
      </p:sp>
      <p:sp>
        <p:nvSpPr>
          <p:cNvPr id="5" name="文本框 4"/>
          <p:cNvSpPr txBox="1"/>
          <p:nvPr/>
        </p:nvSpPr>
        <p:spPr>
          <a:xfrm rot="20940000">
            <a:off x="2715895" y="1670685"/>
            <a:ext cx="1722120" cy="460375"/>
          </a:xfrm>
          <a:prstGeom prst="rect">
            <a:avLst/>
          </a:prstGeom>
          <a:noFill/>
        </p:spPr>
        <p:txBody>
          <a:bodyPr wrap="square" rtlCol="0">
            <a:spAutoFit/>
          </a:bodyPr>
          <a:lstStyle/>
          <a:p>
            <a:pPr algn="ctr"/>
            <a:r>
              <a:rPr lang="en-US" altLang="zh-CN" sz="2400" b="1">
                <a:solidFill>
                  <a:schemeClr val="bg1"/>
                </a:solidFill>
                <a:latin typeface="微软雅黑" charset="-122"/>
                <a:ea typeface="微软雅黑" charset="-122"/>
              </a:rPr>
              <a:t>Contents</a:t>
            </a:r>
          </a:p>
        </p:txBody>
      </p:sp>
      <p:pic>
        <p:nvPicPr>
          <p:cNvPr id="6" name="图片 5" descr="西瓜"/>
          <p:cNvPicPr>
            <a:picLocks noChangeAspect="1"/>
          </p:cNvPicPr>
          <p:nvPr/>
        </p:nvPicPr>
        <p:blipFill>
          <a:blip r:embed="rId4"/>
          <a:stretch>
            <a:fillRect/>
          </a:stretch>
        </p:blipFill>
        <p:spPr>
          <a:xfrm>
            <a:off x="2158365" y="3348990"/>
            <a:ext cx="657225" cy="580390"/>
          </a:xfrm>
          <a:prstGeom prst="rect">
            <a:avLst/>
          </a:prstGeom>
        </p:spPr>
      </p:pic>
      <p:sp>
        <p:nvSpPr>
          <p:cNvPr id="7" name="文本框 6"/>
          <p:cNvSpPr txBox="1"/>
          <p:nvPr/>
        </p:nvSpPr>
        <p:spPr>
          <a:xfrm>
            <a:off x="3000375" y="3348990"/>
            <a:ext cx="2663190" cy="583565"/>
          </a:xfrm>
          <a:prstGeom prst="rect">
            <a:avLst/>
          </a:prstGeom>
          <a:noFill/>
        </p:spPr>
        <p:txBody>
          <a:bodyPr wrap="square" rtlCol="0">
            <a:spAutoFit/>
          </a:bodyPr>
          <a:lstStyle/>
          <a:p>
            <a:pPr algn="l" fontAlgn="auto">
              <a:lnSpc>
                <a:spcPct val="100000"/>
              </a:lnSpc>
            </a:pPr>
            <a:r>
              <a:rPr lang="zh-CN" altLang="en-US" b="1">
                <a:solidFill>
                  <a:srgbClr val="61C0E2"/>
                </a:solidFill>
                <a:latin typeface="微软雅黑" charset="-122"/>
                <a:ea typeface="微软雅黑" charset="-122"/>
                <a:sym typeface="+mn-ea"/>
              </a:rPr>
              <a:t>单击此处输入标题文本</a:t>
            </a:r>
          </a:p>
          <a:p>
            <a:pPr algn="l" fontAlgn="auto">
              <a:lnSpc>
                <a:spcPct val="100000"/>
              </a:lnSpc>
            </a:pPr>
            <a:r>
              <a:rPr lang="zh-CN" altLang="en-US" sz="1400">
                <a:solidFill>
                  <a:srgbClr val="61C0E2"/>
                </a:solidFill>
                <a:latin typeface="微软雅黑" charset="-122"/>
                <a:ea typeface="微软雅黑" charset="-122"/>
                <a:sym typeface="+mn-ea"/>
              </a:rPr>
              <a:t>Click here to add your title</a:t>
            </a:r>
          </a:p>
        </p:txBody>
      </p:sp>
      <p:pic>
        <p:nvPicPr>
          <p:cNvPr id="8" name="图片 7" descr="西瓜"/>
          <p:cNvPicPr>
            <a:picLocks noChangeAspect="1"/>
          </p:cNvPicPr>
          <p:nvPr/>
        </p:nvPicPr>
        <p:blipFill>
          <a:blip r:embed="rId4"/>
          <a:stretch>
            <a:fillRect/>
          </a:stretch>
        </p:blipFill>
        <p:spPr>
          <a:xfrm>
            <a:off x="6480175" y="3348990"/>
            <a:ext cx="657225" cy="580390"/>
          </a:xfrm>
          <a:prstGeom prst="rect">
            <a:avLst/>
          </a:prstGeom>
        </p:spPr>
      </p:pic>
      <p:sp>
        <p:nvSpPr>
          <p:cNvPr id="9" name="文本框 8"/>
          <p:cNvSpPr txBox="1"/>
          <p:nvPr/>
        </p:nvSpPr>
        <p:spPr>
          <a:xfrm>
            <a:off x="7322185" y="3348990"/>
            <a:ext cx="2663190" cy="583565"/>
          </a:xfrm>
          <a:prstGeom prst="rect">
            <a:avLst/>
          </a:prstGeom>
          <a:noFill/>
        </p:spPr>
        <p:txBody>
          <a:bodyPr wrap="square" rtlCol="0">
            <a:spAutoFit/>
          </a:bodyPr>
          <a:lstStyle/>
          <a:p>
            <a:pPr algn="l" fontAlgn="auto">
              <a:lnSpc>
                <a:spcPct val="100000"/>
              </a:lnSpc>
            </a:pPr>
            <a:r>
              <a:rPr lang="zh-CN" altLang="en-US" b="1">
                <a:solidFill>
                  <a:srgbClr val="61C0E2"/>
                </a:solidFill>
                <a:latin typeface="微软雅黑" charset="-122"/>
                <a:ea typeface="微软雅黑" charset="-122"/>
                <a:sym typeface="+mn-ea"/>
              </a:rPr>
              <a:t>单击此处输入标题文本</a:t>
            </a:r>
          </a:p>
          <a:p>
            <a:pPr algn="l" fontAlgn="auto">
              <a:lnSpc>
                <a:spcPct val="100000"/>
              </a:lnSpc>
            </a:pPr>
            <a:r>
              <a:rPr lang="zh-CN" altLang="en-US" sz="1400">
                <a:solidFill>
                  <a:srgbClr val="61C0E2"/>
                </a:solidFill>
                <a:latin typeface="微软雅黑" charset="-122"/>
                <a:ea typeface="微软雅黑" charset="-122"/>
                <a:sym typeface="+mn-ea"/>
              </a:rPr>
              <a:t>Click here to add your title</a:t>
            </a:r>
          </a:p>
        </p:txBody>
      </p:sp>
      <p:pic>
        <p:nvPicPr>
          <p:cNvPr id="10" name="图片 9" descr="西瓜"/>
          <p:cNvPicPr>
            <a:picLocks noChangeAspect="1"/>
          </p:cNvPicPr>
          <p:nvPr/>
        </p:nvPicPr>
        <p:blipFill>
          <a:blip r:embed="rId4"/>
          <a:stretch>
            <a:fillRect/>
          </a:stretch>
        </p:blipFill>
        <p:spPr>
          <a:xfrm>
            <a:off x="2158365" y="4910455"/>
            <a:ext cx="657225" cy="580390"/>
          </a:xfrm>
          <a:prstGeom prst="rect">
            <a:avLst/>
          </a:prstGeom>
        </p:spPr>
      </p:pic>
      <p:sp>
        <p:nvSpPr>
          <p:cNvPr id="11" name="文本框 10"/>
          <p:cNvSpPr txBox="1"/>
          <p:nvPr/>
        </p:nvSpPr>
        <p:spPr>
          <a:xfrm>
            <a:off x="3000375" y="4910455"/>
            <a:ext cx="2663190" cy="583565"/>
          </a:xfrm>
          <a:prstGeom prst="rect">
            <a:avLst/>
          </a:prstGeom>
          <a:noFill/>
        </p:spPr>
        <p:txBody>
          <a:bodyPr wrap="square" rtlCol="0">
            <a:spAutoFit/>
          </a:bodyPr>
          <a:lstStyle/>
          <a:p>
            <a:pPr algn="l" fontAlgn="auto">
              <a:lnSpc>
                <a:spcPct val="100000"/>
              </a:lnSpc>
            </a:pPr>
            <a:r>
              <a:rPr lang="zh-CN" altLang="en-US" b="1">
                <a:solidFill>
                  <a:srgbClr val="61C0E2"/>
                </a:solidFill>
                <a:latin typeface="微软雅黑" charset="-122"/>
                <a:ea typeface="微软雅黑" charset="-122"/>
                <a:sym typeface="+mn-ea"/>
              </a:rPr>
              <a:t>单击此处输入标题文本</a:t>
            </a:r>
          </a:p>
          <a:p>
            <a:pPr algn="l" fontAlgn="auto">
              <a:lnSpc>
                <a:spcPct val="100000"/>
              </a:lnSpc>
            </a:pPr>
            <a:r>
              <a:rPr lang="zh-CN" altLang="en-US" sz="1400">
                <a:solidFill>
                  <a:srgbClr val="61C0E2"/>
                </a:solidFill>
                <a:latin typeface="微软雅黑" charset="-122"/>
                <a:ea typeface="微软雅黑" charset="-122"/>
                <a:sym typeface="+mn-ea"/>
              </a:rPr>
              <a:t>Click here to add your title</a:t>
            </a:r>
          </a:p>
        </p:txBody>
      </p:sp>
      <p:pic>
        <p:nvPicPr>
          <p:cNvPr id="12" name="图片 11" descr="西瓜"/>
          <p:cNvPicPr>
            <a:picLocks noChangeAspect="1"/>
          </p:cNvPicPr>
          <p:nvPr/>
        </p:nvPicPr>
        <p:blipFill>
          <a:blip r:embed="rId4"/>
          <a:stretch>
            <a:fillRect/>
          </a:stretch>
        </p:blipFill>
        <p:spPr>
          <a:xfrm>
            <a:off x="6480175" y="4910455"/>
            <a:ext cx="657225" cy="580390"/>
          </a:xfrm>
          <a:prstGeom prst="rect">
            <a:avLst/>
          </a:prstGeom>
        </p:spPr>
      </p:pic>
      <p:sp>
        <p:nvSpPr>
          <p:cNvPr id="13" name="文本框 12"/>
          <p:cNvSpPr txBox="1"/>
          <p:nvPr/>
        </p:nvSpPr>
        <p:spPr>
          <a:xfrm>
            <a:off x="7322185" y="4910455"/>
            <a:ext cx="2663190" cy="583565"/>
          </a:xfrm>
          <a:prstGeom prst="rect">
            <a:avLst/>
          </a:prstGeom>
          <a:noFill/>
        </p:spPr>
        <p:txBody>
          <a:bodyPr wrap="square" rtlCol="0">
            <a:spAutoFit/>
          </a:bodyPr>
          <a:lstStyle/>
          <a:p>
            <a:pPr algn="l" fontAlgn="auto">
              <a:lnSpc>
                <a:spcPct val="100000"/>
              </a:lnSpc>
            </a:pPr>
            <a:r>
              <a:rPr lang="zh-CN" altLang="en-US" b="1">
                <a:solidFill>
                  <a:srgbClr val="61C0E2"/>
                </a:solidFill>
                <a:latin typeface="微软雅黑" charset="-122"/>
                <a:ea typeface="微软雅黑" charset="-122"/>
                <a:sym typeface="+mn-ea"/>
              </a:rPr>
              <a:t>单击此处输入标题文本</a:t>
            </a:r>
          </a:p>
          <a:p>
            <a:pPr algn="l" fontAlgn="auto">
              <a:lnSpc>
                <a:spcPct val="100000"/>
              </a:lnSpc>
            </a:pPr>
            <a:r>
              <a:rPr lang="zh-CN" altLang="en-US" sz="1400">
                <a:solidFill>
                  <a:srgbClr val="61C0E2"/>
                </a:solidFill>
                <a:latin typeface="微软雅黑" charset="-122"/>
                <a:ea typeface="微软雅黑" charset="-122"/>
                <a:sym typeface="+mn-ea"/>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000"/>
                            </p:stCondLst>
                            <p:childTnLst>
                              <p:par>
                                <p:cTn id="14" presetID="41" presetClass="entr" presetSubtype="0" fill="hold" grpId="1"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par>
                          <p:cTn id="21" fill="hold">
                            <p:stCondLst>
                              <p:cond delay="1649"/>
                            </p:stCondLst>
                            <p:childTnLst>
                              <p:par>
                                <p:cTn id="22" presetID="41" presetClass="entr" presetSubtype="0" fill="hold" grpId="1"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anim calcmode="lin" valueType="num">
                                      <p:cBhvr>
                                        <p:cTn id="75" dur="500" fill="hold"/>
                                        <p:tgtEl>
                                          <p:spTgt spid="13"/>
                                        </p:tgtEl>
                                        <p:attrNameLst>
                                          <p:attrName>ppt_x</p:attrName>
                                        </p:attrNameLst>
                                      </p:cBhvr>
                                      <p:tavLst>
                                        <p:tav tm="0">
                                          <p:val>
                                            <p:strVal val="#ppt_x"/>
                                          </p:val>
                                        </p:tav>
                                        <p:tav tm="100000">
                                          <p:val>
                                            <p:strVal val="#ppt_x"/>
                                          </p:val>
                                        </p:tav>
                                      </p:tavLst>
                                    </p:anim>
                                    <p:anim calcmode="lin" valueType="num">
                                      <p:cBhvr>
                                        <p:cTn id="7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4" grpId="1"/>
      <p:bldP spid="5" grpId="0"/>
      <p:bldP spid="5" grpId="1"/>
      <p:bldP spid="7" grpId="0"/>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圆球"/>
          <p:cNvPicPr>
            <a:picLocks noChangeAspect="1"/>
          </p:cNvPicPr>
          <p:nvPr/>
        </p:nvPicPr>
        <p:blipFill>
          <a:blip r:embed="rId3"/>
          <a:stretch>
            <a:fillRect/>
          </a:stretch>
        </p:blipFill>
        <p:spPr>
          <a:xfrm>
            <a:off x="-1270" y="5080"/>
            <a:ext cx="2572385" cy="1798320"/>
          </a:xfrm>
          <a:prstGeom prst="rect">
            <a:avLst/>
          </a:prstGeom>
        </p:spPr>
      </p:pic>
      <p:pic>
        <p:nvPicPr>
          <p:cNvPr id="4" name="图片 3" descr="白球"/>
          <p:cNvPicPr>
            <a:picLocks noChangeAspect="1"/>
          </p:cNvPicPr>
          <p:nvPr/>
        </p:nvPicPr>
        <p:blipFill>
          <a:blip r:embed="rId4"/>
          <a:stretch>
            <a:fillRect/>
          </a:stretch>
        </p:blipFill>
        <p:spPr>
          <a:xfrm>
            <a:off x="9498965" y="4690745"/>
            <a:ext cx="3328035" cy="3175635"/>
          </a:xfrm>
          <a:prstGeom prst="rect">
            <a:avLst/>
          </a:prstGeom>
        </p:spPr>
      </p:pic>
      <p:sp>
        <p:nvSpPr>
          <p:cNvPr id="10" name="圆角矩形 9"/>
          <p:cNvSpPr/>
          <p:nvPr/>
        </p:nvSpPr>
        <p:spPr>
          <a:xfrm>
            <a:off x="4304030" y="2369820"/>
            <a:ext cx="4826635" cy="945515"/>
          </a:xfrm>
          <a:prstGeom prst="round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808220" y="2562225"/>
            <a:ext cx="4620895" cy="548640"/>
          </a:xfrm>
          <a:prstGeom prst="rect">
            <a:avLst/>
          </a:prstGeom>
          <a:noFill/>
        </p:spPr>
        <p:txBody>
          <a:bodyPr wrap="square" rtlCol="0">
            <a:spAutoFit/>
          </a:bodyPr>
          <a:lstStyle/>
          <a:p>
            <a:pPr algn="l" fontAlgn="auto">
              <a:lnSpc>
                <a:spcPct val="100000"/>
              </a:lnSpc>
            </a:pPr>
            <a:r>
              <a:rPr lang="zh-CN" altLang="en-US" sz="2800" b="1">
                <a:solidFill>
                  <a:schemeClr val="bg1"/>
                </a:solidFill>
                <a:latin typeface="微软雅黑" charset="-122"/>
                <a:ea typeface="微软雅黑" charset="-122"/>
                <a:sym typeface="+mn-ea"/>
              </a:rPr>
              <a:t>单击此处输入标题文本</a:t>
            </a:r>
          </a:p>
        </p:txBody>
      </p:sp>
      <p:grpSp>
        <p:nvGrpSpPr>
          <p:cNvPr id="8" name="组合 7"/>
          <p:cNvGrpSpPr/>
          <p:nvPr/>
        </p:nvGrpSpPr>
        <p:grpSpPr>
          <a:xfrm>
            <a:off x="3024505" y="2431415"/>
            <a:ext cx="813435" cy="876300"/>
            <a:chOff x="8630" y="4251"/>
            <a:chExt cx="793" cy="854"/>
          </a:xfrm>
          <a:solidFill>
            <a:srgbClr val="FFC7DD"/>
          </a:solidFill>
        </p:grpSpPr>
        <p:sp>
          <p:nvSpPr>
            <p:cNvPr id="5" name="矩形 4"/>
            <p:cNvSpPr/>
            <p:nvPr/>
          </p:nvSpPr>
          <p:spPr>
            <a:xfrm>
              <a:off x="8630" y="4251"/>
              <a:ext cx="494" cy="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rot="13500000">
              <a:off x="8819" y="4375"/>
              <a:ext cx="605" cy="60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3012920" y="2555865"/>
            <a:ext cx="903605" cy="678815"/>
          </a:xfrm>
          <a:prstGeom prst="rect">
            <a:avLst/>
          </a:prstGeom>
          <a:noFill/>
        </p:spPr>
        <p:txBody>
          <a:bodyPr wrap="square" rtlCol="0">
            <a:spAutoFit/>
          </a:bodyPr>
          <a:lstStyle/>
          <a:p>
            <a:pPr algn="l"/>
            <a:r>
              <a:rPr lang="en-US" altLang="zh-CN" sz="3600" b="1">
                <a:solidFill>
                  <a:schemeClr val="bg1"/>
                </a:solidFill>
                <a:latin typeface="微软雅黑" charset="-122"/>
                <a:ea typeface="微软雅黑" charset="-122"/>
              </a:rPr>
              <a:t>04</a:t>
            </a:r>
          </a:p>
        </p:txBody>
      </p:sp>
      <p:pic>
        <p:nvPicPr>
          <p:cNvPr id="11" name="图片 10" descr="西瓜"/>
          <p:cNvPicPr>
            <a:picLocks noChangeAspect="1"/>
          </p:cNvPicPr>
          <p:nvPr/>
        </p:nvPicPr>
        <p:blipFill>
          <a:blip r:embed="rId5"/>
          <a:stretch>
            <a:fillRect/>
          </a:stretch>
        </p:blipFill>
        <p:spPr>
          <a:xfrm>
            <a:off x="370205" y="4536440"/>
            <a:ext cx="767715" cy="676910"/>
          </a:xfrm>
          <a:prstGeom prst="rect">
            <a:avLst/>
          </a:prstGeom>
        </p:spPr>
      </p:pic>
      <p:pic>
        <p:nvPicPr>
          <p:cNvPr id="12" name="图片 11" descr="椰子"/>
          <p:cNvPicPr>
            <a:picLocks noChangeAspect="1"/>
          </p:cNvPicPr>
          <p:nvPr/>
        </p:nvPicPr>
        <p:blipFill>
          <a:blip r:embed="rId6"/>
          <a:stretch>
            <a:fillRect/>
          </a:stretch>
        </p:blipFill>
        <p:spPr>
          <a:xfrm>
            <a:off x="10365740" y="3904615"/>
            <a:ext cx="621665" cy="786130"/>
          </a:xfrm>
          <a:prstGeom prst="rect">
            <a:avLst/>
          </a:prstGeom>
        </p:spPr>
      </p:pic>
      <p:pic>
        <p:nvPicPr>
          <p:cNvPr id="13" name="图片 12" descr="西瓜"/>
          <p:cNvPicPr>
            <a:picLocks noChangeAspect="1"/>
          </p:cNvPicPr>
          <p:nvPr/>
        </p:nvPicPr>
        <p:blipFill>
          <a:blip r:embed="rId5"/>
          <a:stretch>
            <a:fillRect/>
          </a:stretch>
        </p:blipFill>
        <p:spPr>
          <a:xfrm>
            <a:off x="10365740" y="44450"/>
            <a:ext cx="767715" cy="676910"/>
          </a:xfrm>
          <a:prstGeom prst="rect">
            <a:avLst/>
          </a:prstGeom>
        </p:spPr>
      </p:pic>
      <p:pic>
        <p:nvPicPr>
          <p:cNvPr id="14" name="图片 13" descr="太阳"/>
          <p:cNvPicPr>
            <a:picLocks noChangeAspect="1"/>
          </p:cNvPicPr>
          <p:nvPr/>
        </p:nvPicPr>
        <p:blipFill>
          <a:blip r:embed="rId7"/>
          <a:stretch>
            <a:fillRect/>
          </a:stretch>
        </p:blipFill>
        <p:spPr>
          <a:xfrm>
            <a:off x="2122170" y="837565"/>
            <a:ext cx="859155" cy="804545"/>
          </a:xfrm>
          <a:prstGeom prst="rect">
            <a:avLst/>
          </a:prstGeom>
        </p:spPr>
      </p:pic>
      <p:pic>
        <p:nvPicPr>
          <p:cNvPr id="22" name="图片 21" descr="太阳"/>
          <p:cNvPicPr>
            <a:picLocks noChangeAspect="1"/>
          </p:cNvPicPr>
          <p:nvPr/>
        </p:nvPicPr>
        <p:blipFill>
          <a:blip r:embed="rId7"/>
          <a:stretch>
            <a:fillRect/>
          </a:stretch>
        </p:blipFill>
        <p:spPr>
          <a:xfrm>
            <a:off x="11133455" y="1317625"/>
            <a:ext cx="661670" cy="619760"/>
          </a:xfrm>
          <a:prstGeom prst="rect">
            <a:avLst/>
          </a:prstGeom>
        </p:spPr>
      </p:pic>
      <p:pic>
        <p:nvPicPr>
          <p:cNvPr id="24" name="图片 23" descr="菠萝"/>
          <p:cNvPicPr>
            <a:picLocks noChangeAspect="1"/>
          </p:cNvPicPr>
          <p:nvPr/>
        </p:nvPicPr>
        <p:blipFill>
          <a:blip r:embed="rId8"/>
          <a:stretch>
            <a:fillRect/>
          </a:stretch>
        </p:blipFill>
        <p:spPr>
          <a:xfrm>
            <a:off x="11311890" y="2753360"/>
            <a:ext cx="436880" cy="738505"/>
          </a:xfrm>
          <a:prstGeom prst="rect">
            <a:avLst/>
          </a:prstGeom>
        </p:spPr>
      </p:pic>
      <p:pic>
        <p:nvPicPr>
          <p:cNvPr id="25" name="图片 24" descr="椰子"/>
          <p:cNvPicPr>
            <a:picLocks noChangeAspect="1"/>
          </p:cNvPicPr>
          <p:nvPr/>
        </p:nvPicPr>
        <p:blipFill>
          <a:blip r:embed="rId6"/>
          <a:stretch>
            <a:fillRect/>
          </a:stretch>
        </p:blipFill>
        <p:spPr>
          <a:xfrm rot="3300000">
            <a:off x="4022725" y="4940300"/>
            <a:ext cx="455295" cy="575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5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1000"/>
                            </p:stCondLst>
                            <p:childTnLst>
                              <p:par>
                                <p:cTn id="47" presetID="35"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style.rotation</p:attrName>
                                        </p:attrNameLst>
                                      </p:cBhvr>
                                      <p:tavLst>
                                        <p:tav tm="0">
                                          <p:val>
                                            <p:fltVal val="720"/>
                                          </p:val>
                                        </p:tav>
                                        <p:tav tm="100000">
                                          <p:val>
                                            <p:fltVal val="0"/>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style.rotation</p:attrName>
                                        </p:attrNameLst>
                                      </p:cBhvr>
                                      <p:tavLst>
                                        <p:tav tm="0">
                                          <p:val>
                                            <p:fltVal val="720"/>
                                          </p:val>
                                        </p:tav>
                                        <p:tav tm="100000">
                                          <p:val>
                                            <p:fltVal val="0"/>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66" name="Group 40"/>
          <p:cNvGrpSpPr/>
          <p:nvPr/>
        </p:nvGrpSpPr>
        <p:grpSpPr>
          <a:xfrm>
            <a:off x="7117080" y="3801745"/>
            <a:ext cx="1948180" cy="753110"/>
            <a:chOff x="5357818" y="2428874"/>
            <a:chExt cx="1643074" cy="571504"/>
          </a:xfrm>
          <a:solidFill>
            <a:srgbClr val="FFC7DD"/>
          </a:solidFill>
        </p:grpSpPr>
        <p:sp>
          <p:nvSpPr>
            <p:cNvPr id="31" name="Rectangle 30"/>
            <p:cNvSpPr/>
            <p:nvPr/>
          </p:nvSpPr>
          <p:spPr>
            <a:xfrm>
              <a:off x="5357818" y="2428874"/>
              <a:ext cx="1643074"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8" name="Rectangle 37"/>
            <p:cNvSpPr/>
            <p:nvPr/>
          </p:nvSpPr>
          <p:spPr>
            <a:xfrm>
              <a:off x="6786578" y="2786064"/>
              <a:ext cx="214314" cy="214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sp>
        <p:nvSpPr>
          <p:cNvPr id="69667" name="Rectangle 47"/>
          <p:cNvSpPr/>
          <p:nvPr/>
        </p:nvSpPr>
        <p:spPr>
          <a:xfrm>
            <a:off x="7376160" y="3852545"/>
            <a:ext cx="1290955" cy="368300"/>
          </a:xfrm>
          <a:prstGeom prst="rect">
            <a:avLst/>
          </a:prstGeom>
          <a:noFill/>
          <a:ln w="9525">
            <a:noFill/>
          </a:ln>
        </p:spPr>
        <p:txBody>
          <a:bodyPr wrap="square">
            <a:spAutoFit/>
          </a:bodyPr>
          <a:lstStyle/>
          <a:p>
            <a:pPr algn="ctr"/>
            <a:r>
              <a:rPr lang="zh-CN" altLang="en-US" b="1" dirty="0">
                <a:solidFill>
                  <a:schemeClr val="bg1"/>
                </a:solidFill>
                <a:latin typeface="微软雅黑" charset="-122"/>
                <a:ea typeface="微软雅黑" charset="-122"/>
                <a:sym typeface="+mn-ea"/>
              </a:rPr>
              <a:t>输入标题</a:t>
            </a:r>
            <a:endParaRPr lang="en-US" altLang="zh-CN" sz="1600" dirty="0">
              <a:solidFill>
                <a:schemeClr val="bg1"/>
              </a:solidFill>
              <a:latin typeface="Open Sans" pitchFamily="34" charset="0"/>
              <a:ea typeface="Open Sans" pitchFamily="34" charset="0"/>
            </a:endParaRPr>
          </a:p>
        </p:txBody>
      </p:sp>
      <p:sp>
        <p:nvSpPr>
          <p:cNvPr id="53" name="Rectangle 52"/>
          <p:cNvSpPr/>
          <p:nvPr/>
        </p:nvSpPr>
        <p:spPr>
          <a:xfrm>
            <a:off x="7117080" y="4555490"/>
            <a:ext cx="1694180"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id-ID" altLang="x-none" sz="800" dirty="0">
              <a:solidFill>
                <a:srgbClr val="A6A6A6"/>
              </a:solidFill>
              <a:latin typeface="Open Sans Light" pitchFamily="34" charset="0"/>
              <a:ea typeface="Open Sans Light" pitchFamily="34" charset="0"/>
            </a:endParaRPr>
          </a:p>
        </p:txBody>
      </p:sp>
      <p:sp>
        <p:nvSpPr>
          <p:cNvPr id="58" name="AutoShape 59"/>
          <p:cNvSpPr/>
          <p:nvPr/>
        </p:nvSpPr>
        <p:spPr bwMode="auto">
          <a:xfrm>
            <a:off x="7788275" y="3001645"/>
            <a:ext cx="466725" cy="51816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61C0E2"/>
          </a:solidFill>
          <a:ln>
            <a:noFill/>
          </a:ln>
          <a:effectLst/>
        </p:spPr>
        <p:txBody>
          <a:bodyPr lIns="38100" tIns="38100" rIns="38100" bIns="38100" anchor="ctr"/>
          <a:lstStyle/>
          <a:p>
            <a:pPr defTabSz="457200"/>
            <a:endParaRPr sz="3000" dirty="0">
              <a:solidFill>
                <a:srgbClr val="FFFFFF"/>
              </a:solidFill>
              <a:effectLst>
                <a:outerShdw blurRad="38100" dist="38100" dir="2700000">
                  <a:srgbClr val="C0C0C0"/>
                </a:outerShdw>
              </a:effectLst>
              <a:latin typeface="Calibri" charset="0"/>
              <a:ea typeface="Calibri" charset="0"/>
            </a:endParaRPr>
          </a:p>
        </p:txBody>
      </p:sp>
      <p:grpSp>
        <p:nvGrpSpPr>
          <p:cNvPr id="69660" name="Group 42"/>
          <p:cNvGrpSpPr/>
          <p:nvPr/>
        </p:nvGrpSpPr>
        <p:grpSpPr>
          <a:xfrm>
            <a:off x="3220720" y="3802380"/>
            <a:ext cx="1948180" cy="753110"/>
            <a:chOff x="2071670" y="2428874"/>
            <a:chExt cx="1643074" cy="571504"/>
          </a:xfrm>
          <a:solidFill>
            <a:srgbClr val="FFC7DD"/>
          </a:solidFill>
        </p:grpSpPr>
        <p:sp>
          <p:nvSpPr>
            <p:cNvPr id="33" name="Rectangle 32"/>
            <p:cNvSpPr/>
            <p:nvPr/>
          </p:nvSpPr>
          <p:spPr>
            <a:xfrm>
              <a:off x="2071670" y="2428874"/>
              <a:ext cx="1643074" cy="3571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6" name="Rectangle 35"/>
            <p:cNvSpPr/>
            <p:nvPr/>
          </p:nvSpPr>
          <p:spPr>
            <a:xfrm>
              <a:off x="3500430" y="2786064"/>
              <a:ext cx="214314" cy="214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sp>
        <p:nvSpPr>
          <p:cNvPr id="69661" name="Rectangle 45"/>
          <p:cNvSpPr/>
          <p:nvPr/>
        </p:nvSpPr>
        <p:spPr>
          <a:xfrm>
            <a:off x="3396615" y="3853815"/>
            <a:ext cx="1290955" cy="368300"/>
          </a:xfrm>
          <a:prstGeom prst="rect">
            <a:avLst/>
          </a:prstGeom>
          <a:noFill/>
          <a:ln w="9525">
            <a:noFill/>
          </a:ln>
        </p:spPr>
        <p:txBody>
          <a:bodyPr wrap="square">
            <a:spAutoFit/>
          </a:bodyPr>
          <a:lstStyle/>
          <a:p>
            <a:pPr algn="ctr"/>
            <a:r>
              <a:rPr lang="zh-CN" altLang="en-US" b="1" dirty="0">
                <a:solidFill>
                  <a:schemeClr val="bg1"/>
                </a:solidFill>
                <a:latin typeface="微软雅黑" charset="-122"/>
                <a:ea typeface="微软雅黑" charset="-122"/>
                <a:sym typeface="+mn-ea"/>
              </a:rPr>
              <a:t>输入标题</a:t>
            </a:r>
            <a:endParaRPr lang="en-US" altLang="zh-CN" sz="1600" dirty="0">
              <a:solidFill>
                <a:schemeClr val="bg1"/>
              </a:solidFill>
              <a:latin typeface="Open Sans" pitchFamily="34" charset="0"/>
              <a:ea typeface="Open Sans" pitchFamily="34" charset="0"/>
            </a:endParaRPr>
          </a:p>
        </p:txBody>
      </p:sp>
      <p:sp>
        <p:nvSpPr>
          <p:cNvPr id="51" name="Rectangle 50"/>
          <p:cNvSpPr/>
          <p:nvPr/>
        </p:nvSpPr>
        <p:spPr>
          <a:xfrm>
            <a:off x="3220720" y="4555490"/>
            <a:ext cx="1694815"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id-ID" altLang="x-none" sz="800" dirty="0">
              <a:solidFill>
                <a:srgbClr val="A6A6A6"/>
              </a:solidFill>
              <a:latin typeface="Open Sans Light" pitchFamily="34" charset="0"/>
              <a:ea typeface="Open Sans Light" pitchFamily="34" charset="0"/>
            </a:endParaRPr>
          </a:p>
        </p:txBody>
      </p:sp>
      <p:grpSp>
        <p:nvGrpSpPr>
          <p:cNvPr id="11" name="Group 66"/>
          <p:cNvGrpSpPr/>
          <p:nvPr/>
        </p:nvGrpSpPr>
        <p:grpSpPr>
          <a:xfrm>
            <a:off x="3757295" y="3115945"/>
            <a:ext cx="511810" cy="407035"/>
            <a:chOff x="8340725" y="4748227"/>
            <a:chExt cx="246063" cy="176213"/>
          </a:xfrm>
          <a:solidFill>
            <a:srgbClr val="61C0E2"/>
          </a:solidFill>
        </p:grpSpPr>
        <p:sp>
          <p:nvSpPr>
            <p:cNvPr id="60" name="Freeform 49"/>
            <p:cNvSpPr/>
            <p:nvPr/>
          </p:nvSpPr>
          <p:spPr bwMode="auto">
            <a:xfrm>
              <a:off x="8340725" y="4748227"/>
              <a:ext cx="138113" cy="17621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solidFill>
              <a:srgbClr val="61C0E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50"/>
            <p:cNvSpPr/>
            <p:nvPr/>
          </p:nvSpPr>
          <p:spPr bwMode="auto">
            <a:xfrm>
              <a:off x="8496300" y="4792677"/>
              <a:ext cx="44450" cy="87313"/>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solidFill>
              <a:srgbClr val="61C0E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51"/>
            <p:cNvSpPr/>
            <p:nvPr/>
          </p:nvSpPr>
          <p:spPr bwMode="auto">
            <a:xfrm>
              <a:off x="8515350" y="4751402"/>
              <a:ext cx="71438" cy="171450"/>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solidFill>
              <a:srgbClr val="61C0E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69654" name="Group 41"/>
          <p:cNvGrpSpPr/>
          <p:nvPr/>
        </p:nvGrpSpPr>
        <p:grpSpPr>
          <a:xfrm>
            <a:off x="5168900" y="3519805"/>
            <a:ext cx="1948180" cy="753110"/>
            <a:chOff x="3714744" y="2214560"/>
            <a:chExt cx="1643074" cy="571504"/>
          </a:xfrm>
        </p:grpSpPr>
        <p:sp>
          <p:nvSpPr>
            <p:cNvPr id="32" name="Rectangle 31"/>
            <p:cNvSpPr/>
            <p:nvPr/>
          </p:nvSpPr>
          <p:spPr>
            <a:xfrm>
              <a:off x="3714744" y="2428874"/>
              <a:ext cx="1643074" cy="35719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7" name="Rectangle 36"/>
            <p:cNvSpPr/>
            <p:nvPr/>
          </p:nvSpPr>
          <p:spPr>
            <a:xfrm>
              <a:off x="5143504" y="2214560"/>
              <a:ext cx="214314" cy="214314"/>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sp>
        <p:nvSpPr>
          <p:cNvPr id="69655" name="Rectangle 46"/>
          <p:cNvSpPr/>
          <p:nvPr/>
        </p:nvSpPr>
        <p:spPr>
          <a:xfrm>
            <a:off x="5497195" y="3853815"/>
            <a:ext cx="1290955" cy="368300"/>
          </a:xfrm>
          <a:prstGeom prst="rect">
            <a:avLst/>
          </a:prstGeom>
          <a:noFill/>
          <a:ln w="9525">
            <a:noFill/>
          </a:ln>
        </p:spPr>
        <p:txBody>
          <a:bodyPr wrap="square">
            <a:spAutoFit/>
          </a:bodyPr>
          <a:lstStyle/>
          <a:p>
            <a:pPr algn="ctr"/>
            <a:r>
              <a:rPr lang="zh-CN" altLang="en-US" b="1" dirty="0">
                <a:solidFill>
                  <a:schemeClr val="bg1"/>
                </a:solidFill>
                <a:latin typeface="微软雅黑" charset="-122"/>
                <a:ea typeface="微软雅黑" charset="-122"/>
                <a:sym typeface="+mn-ea"/>
              </a:rPr>
              <a:t>输入标题</a:t>
            </a:r>
            <a:endParaRPr lang="en-US" altLang="zh-CN" sz="1600" dirty="0">
              <a:solidFill>
                <a:schemeClr val="bg1"/>
              </a:solidFill>
              <a:latin typeface="Open Sans" pitchFamily="34" charset="0"/>
              <a:ea typeface="Open Sans" pitchFamily="34" charset="0"/>
            </a:endParaRPr>
          </a:p>
        </p:txBody>
      </p:sp>
      <p:sp>
        <p:nvSpPr>
          <p:cNvPr id="52" name="Rectangle 51"/>
          <p:cNvSpPr/>
          <p:nvPr/>
        </p:nvSpPr>
        <p:spPr>
          <a:xfrm>
            <a:off x="5168900" y="2043430"/>
            <a:ext cx="1693545"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id-ID" altLang="x-none" sz="800" dirty="0">
              <a:solidFill>
                <a:srgbClr val="A6A6A6"/>
              </a:solidFill>
              <a:latin typeface="Open Sans Light" pitchFamily="34" charset="0"/>
              <a:ea typeface="Open Sans Light" pitchFamily="34" charset="0"/>
            </a:endParaRPr>
          </a:p>
        </p:txBody>
      </p:sp>
      <p:sp>
        <p:nvSpPr>
          <p:cNvPr id="64" name="Freeform 59"/>
          <p:cNvSpPr>
            <a:spLocks noEditPoints="1"/>
          </p:cNvSpPr>
          <p:nvPr/>
        </p:nvSpPr>
        <p:spPr bwMode="auto">
          <a:xfrm>
            <a:off x="5859780" y="4555490"/>
            <a:ext cx="471805" cy="524510"/>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61C0E2"/>
          </a:solidFill>
          <a:ln w="9525">
            <a:noFill/>
            <a:round/>
          </a:ln>
        </p:spPr>
        <p:txBody>
          <a:bodyPr vert="horz" wrap="square" lIns="91440" tIns="45720" rIns="91440" bIns="45720" numCol="1" anchor="t" anchorCtr="0" compatLnSpc="1"/>
          <a:lstStyle/>
          <a:p>
            <a:endParaRPr dirty="0">
              <a:latin typeface="Calibri" charset="0"/>
              <a:ea typeface="Calibri" charset="0"/>
            </a:endParaRPr>
          </a:p>
        </p:txBody>
      </p:sp>
      <p:grpSp>
        <p:nvGrpSpPr>
          <p:cNvPr id="69648" name="Group 39"/>
          <p:cNvGrpSpPr/>
          <p:nvPr/>
        </p:nvGrpSpPr>
        <p:grpSpPr>
          <a:xfrm>
            <a:off x="9065260" y="3519805"/>
            <a:ext cx="1948180" cy="753110"/>
            <a:chOff x="7000892" y="2214560"/>
            <a:chExt cx="1643074" cy="571504"/>
          </a:xfrm>
        </p:grpSpPr>
        <p:sp>
          <p:nvSpPr>
            <p:cNvPr id="30" name="Rectangle 29"/>
            <p:cNvSpPr/>
            <p:nvPr/>
          </p:nvSpPr>
          <p:spPr>
            <a:xfrm>
              <a:off x="7000892" y="2428874"/>
              <a:ext cx="1643074" cy="35719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9" name="Rectangle 38"/>
            <p:cNvSpPr/>
            <p:nvPr/>
          </p:nvSpPr>
          <p:spPr>
            <a:xfrm>
              <a:off x="8429652" y="2214560"/>
              <a:ext cx="214314" cy="214314"/>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sp>
        <p:nvSpPr>
          <p:cNvPr id="69649" name="Rectangle 48"/>
          <p:cNvSpPr/>
          <p:nvPr/>
        </p:nvSpPr>
        <p:spPr>
          <a:xfrm>
            <a:off x="9394190" y="3852545"/>
            <a:ext cx="1290955" cy="368300"/>
          </a:xfrm>
          <a:prstGeom prst="rect">
            <a:avLst/>
          </a:prstGeom>
          <a:noFill/>
          <a:ln w="9525">
            <a:noFill/>
          </a:ln>
        </p:spPr>
        <p:txBody>
          <a:bodyPr wrap="square">
            <a:spAutoFit/>
          </a:bodyPr>
          <a:lstStyle/>
          <a:p>
            <a:pPr algn="ctr"/>
            <a:r>
              <a:rPr lang="zh-CN" altLang="en-US" b="1" dirty="0">
                <a:solidFill>
                  <a:schemeClr val="bg1"/>
                </a:solidFill>
                <a:latin typeface="微软雅黑" charset="-122"/>
                <a:ea typeface="微软雅黑" charset="-122"/>
                <a:sym typeface="+mn-ea"/>
              </a:rPr>
              <a:t>输入标题</a:t>
            </a:r>
            <a:endParaRPr lang="en-US" altLang="zh-CN" sz="1600" dirty="0">
              <a:solidFill>
                <a:schemeClr val="bg1"/>
              </a:solidFill>
              <a:latin typeface="Open Sans" pitchFamily="34" charset="0"/>
              <a:ea typeface="Open Sans" pitchFamily="34" charset="0"/>
            </a:endParaRPr>
          </a:p>
        </p:txBody>
      </p:sp>
      <p:sp>
        <p:nvSpPr>
          <p:cNvPr id="54" name="Rectangle 53"/>
          <p:cNvSpPr/>
          <p:nvPr/>
        </p:nvSpPr>
        <p:spPr>
          <a:xfrm>
            <a:off x="9065260" y="2043430"/>
            <a:ext cx="1693545"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id-ID" altLang="x-none" sz="800" dirty="0">
              <a:solidFill>
                <a:srgbClr val="A6A6A6"/>
              </a:solidFill>
              <a:latin typeface="Open Sans Light" pitchFamily="34" charset="0"/>
              <a:ea typeface="Open Sans Light" pitchFamily="34" charset="0"/>
            </a:endParaRPr>
          </a:p>
        </p:txBody>
      </p:sp>
      <p:sp>
        <p:nvSpPr>
          <p:cNvPr id="65" name="Freeform 60"/>
          <p:cNvSpPr>
            <a:spLocks noEditPoints="1"/>
          </p:cNvSpPr>
          <p:nvPr/>
        </p:nvSpPr>
        <p:spPr bwMode="auto">
          <a:xfrm>
            <a:off x="9720580" y="4555490"/>
            <a:ext cx="468630" cy="524510"/>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61C0E2"/>
          </a:solidFill>
          <a:ln w="9525">
            <a:noFill/>
            <a:round/>
          </a:ln>
        </p:spPr>
        <p:txBody>
          <a:bodyPr vert="horz" wrap="square" lIns="91440" tIns="45720" rIns="91440" bIns="45720" numCol="1" anchor="t" anchorCtr="0" compatLnSpc="1"/>
          <a:lstStyle/>
          <a:p>
            <a:endParaRPr dirty="0">
              <a:latin typeface="Calibri" charset="0"/>
              <a:ea typeface="Calibri" charset="0"/>
            </a:endParaRPr>
          </a:p>
        </p:txBody>
      </p:sp>
      <p:grpSp>
        <p:nvGrpSpPr>
          <p:cNvPr id="69642" name="Group 43"/>
          <p:cNvGrpSpPr/>
          <p:nvPr/>
        </p:nvGrpSpPr>
        <p:grpSpPr>
          <a:xfrm>
            <a:off x="1271905" y="3519805"/>
            <a:ext cx="1948815" cy="753110"/>
            <a:chOff x="428596" y="2214560"/>
            <a:chExt cx="1643074" cy="571504"/>
          </a:xfrm>
        </p:grpSpPr>
        <p:sp>
          <p:nvSpPr>
            <p:cNvPr id="34" name="Rectangle 33"/>
            <p:cNvSpPr/>
            <p:nvPr/>
          </p:nvSpPr>
          <p:spPr>
            <a:xfrm>
              <a:off x="428596" y="2428874"/>
              <a:ext cx="1643074" cy="35719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35" name="Rectangle 34"/>
            <p:cNvSpPr/>
            <p:nvPr/>
          </p:nvSpPr>
          <p:spPr>
            <a:xfrm>
              <a:off x="1857356" y="2214560"/>
              <a:ext cx="214314" cy="214314"/>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sp>
        <p:nvSpPr>
          <p:cNvPr id="69643" name="Rectangle 44"/>
          <p:cNvSpPr/>
          <p:nvPr/>
        </p:nvSpPr>
        <p:spPr>
          <a:xfrm>
            <a:off x="1600835" y="3852545"/>
            <a:ext cx="1290955" cy="368300"/>
          </a:xfrm>
          <a:prstGeom prst="rect">
            <a:avLst/>
          </a:prstGeom>
          <a:noFill/>
          <a:ln w="9525">
            <a:noFill/>
          </a:ln>
        </p:spPr>
        <p:txBody>
          <a:bodyPr wrap="square">
            <a:spAutoFit/>
          </a:bodyPr>
          <a:lstStyle/>
          <a:p>
            <a:pPr algn="ctr"/>
            <a:r>
              <a:rPr lang="zh-CN" altLang="en-US" b="1" dirty="0">
                <a:solidFill>
                  <a:schemeClr val="bg1"/>
                </a:solidFill>
                <a:latin typeface="微软雅黑" charset="-122"/>
                <a:ea typeface="微软雅黑" charset="-122"/>
              </a:rPr>
              <a:t>输入标题</a:t>
            </a:r>
          </a:p>
        </p:txBody>
      </p:sp>
      <p:sp>
        <p:nvSpPr>
          <p:cNvPr id="50" name="Rectangle 49"/>
          <p:cNvSpPr/>
          <p:nvPr/>
        </p:nvSpPr>
        <p:spPr>
          <a:xfrm>
            <a:off x="1271905" y="2043430"/>
            <a:ext cx="1694815"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charset="-122"/>
                <a:ea typeface="微软雅黑" charset="-122"/>
                <a:sym typeface="+mn-ea"/>
              </a:rPr>
              <a:t>No one indebted for others,while many people don't know how to cherish others.</a:t>
            </a:r>
            <a:endParaRPr lang="id-ID" altLang="x-none" sz="800" dirty="0">
              <a:solidFill>
                <a:srgbClr val="A6A6A6"/>
              </a:solidFill>
              <a:latin typeface="Open Sans Light" pitchFamily="34" charset="0"/>
              <a:ea typeface="Open Sans Light" pitchFamily="34" charset="0"/>
            </a:endParaRPr>
          </a:p>
        </p:txBody>
      </p:sp>
      <p:sp>
        <p:nvSpPr>
          <p:cNvPr id="66" name="Freeform 111"/>
          <p:cNvSpPr>
            <a:spLocks noEditPoints="1"/>
          </p:cNvSpPr>
          <p:nvPr/>
        </p:nvSpPr>
        <p:spPr bwMode="auto">
          <a:xfrm>
            <a:off x="2014855" y="4555490"/>
            <a:ext cx="462280" cy="516890"/>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61C0E2"/>
          </a:solidFill>
          <a:ln w="9525">
            <a:noFill/>
            <a:round/>
          </a:ln>
        </p:spPr>
        <p:txBody>
          <a:bodyPr vert="horz" wrap="square" lIns="91440" tIns="45720" rIns="91440" bIns="45720" numCol="1" anchor="t" anchorCtr="0" compatLnSpc="1"/>
          <a:lstStyle/>
          <a:p>
            <a:endParaRPr dirty="0">
              <a:latin typeface="Calibri" charset="0"/>
              <a:ea typeface="Calibri" charset="0"/>
            </a:endParaRPr>
          </a:p>
        </p:txBody>
      </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762500" y="-222885"/>
            <a:ext cx="347980" cy="868680"/>
            <a:chOff x="3326" y="2760"/>
            <a:chExt cx="548" cy="1368"/>
          </a:xfrm>
        </p:grpSpPr>
        <p:sp>
          <p:nvSpPr>
            <p:cNvPr id="12" name="椭圆 11"/>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14" name="组合 13"/>
          <p:cNvGrpSpPr/>
          <p:nvPr/>
        </p:nvGrpSpPr>
        <p:grpSpPr>
          <a:xfrm>
            <a:off x="7077075" y="-222885"/>
            <a:ext cx="347980" cy="868680"/>
            <a:chOff x="3326" y="2760"/>
            <a:chExt cx="548" cy="1368"/>
          </a:xfrm>
        </p:grpSpPr>
        <p:sp>
          <p:nvSpPr>
            <p:cNvPr id="15" name="椭圆 14"/>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17" name="文本框 16"/>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642"/>
                                        </p:tgtEl>
                                        <p:attrNameLst>
                                          <p:attrName>style.visibility</p:attrName>
                                        </p:attrNameLst>
                                      </p:cBhvr>
                                      <p:to>
                                        <p:strVal val="visible"/>
                                      </p:to>
                                    </p:set>
                                    <p:animEffect transition="in" filter="wipe(left)">
                                      <p:cBhvr>
                                        <p:cTn id="7" dur="500"/>
                                        <p:tgtEl>
                                          <p:spTgt spid="69642"/>
                                        </p:tgtEl>
                                      </p:cBhvr>
                                    </p:animEffect>
                                  </p:childTnLst>
                                </p:cTn>
                              </p:par>
                              <p:par>
                                <p:cTn id="8" presetID="22" presetClass="entr" presetSubtype="8" fill="hold" nodeType="withEffect">
                                  <p:stCondLst>
                                    <p:cond delay="0"/>
                                  </p:stCondLst>
                                  <p:childTnLst>
                                    <p:set>
                                      <p:cBhvr>
                                        <p:cTn id="9" dur="1" fill="hold">
                                          <p:stCondLst>
                                            <p:cond delay="0"/>
                                          </p:stCondLst>
                                        </p:cTn>
                                        <p:tgtEl>
                                          <p:spTgt spid="69660"/>
                                        </p:tgtEl>
                                        <p:attrNameLst>
                                          <p:attrName>style.visibility</p:attrName>
                                        </p:attrNameLst>
                                      </p:cBhvr>
                                      <p:to>
                                        <p:strVal val="visible"/>
                                      </p:to>
                                    </p:set>
                                    <p:animEffect transition="in" filter="wipe(left)">
                                      <p:cBhvr>
                                        <p:cTn id="10" dur="500"/>
                                        <p:tgtEl>
                                          <p:spTgt spid="69660"/>
                                        </p:tgtEl>
                                      </p:cBhvr>
                                    </p:animEffect>
                                  </p:childTnLst>
                                </p:cTn>
                              </p:par>
                              <p:par>
                                <p:cTn id="11" presetID="22" presetClass="entr" presetSubtype="8" fill="hold" nodeType="withEffect">
                                  <p:stCondLst>
                                    <p:cond delay="0"/>
                                  </p:stCondLst>
                                  <p:childTnLst>
                                    <p:set>
                                      <p:cBhvr>
                                        <p:cTn id="12" dur="1" fill="hold">
                                          <p:stCondLst>
                                            <p:cond delay="0"/>
                                          </p:stCondLst>
                                        </p:cTn>
                                        <p:tgtEl>
                                          <p:spTgt spid="69654"/>
                                        </p:tgtEl>
                                        <p:attrNameLst>
                                          <p:attrName>style.visibility</p:attrName>
                                        </p:attrNameLst>
                                      </p:cBhvr>
                                      <p:to>
                                        <p:strVal val="visible"/>
                                      </p:to>
                                    </p:set>
                                    <p:animEffect transition="in" filter="wipe(left)">
                                      <p:cBhvr>
                                        <p:cTn id="13" dur="500"/>
                                        <p:tgtEl>
                                          <p:spTgt spid="69654"/>
                                        </p:tgtEl>
                                      </p:cBhvr>
                                    </p:animEffect>
                                  </p:childTnLst>
                                </p:cTn>
                              </p:par>
                              <p:par>
                                <p:cTn id="14" presetID="22" presetClass="entr" presetSubtype="8" fill="hold" nodeType="withEffect">
                                  <p:stCondLst>
                                    <p:cond delay="0"/>
                                  </p:stCondLst>
                                  <p:childTnLst>
                                    <p:set>
                                      <p:cBhvr>
                                        <p:cTn id="15" dur="1" fill="hold">
                                          <p:stCondLst>
                                            <p:cond delay="0"/>
                                          </p:stCondLst>
                                        </p:cTn>
                                        <p:tgtEl>
                                          <p:spTgt spid="69666"/>
                                        </p:tgtEl>
                                        <p:attrNameLst>
                                          <p:attrName>style.visibility</p:attrName>
                                        </p:attrNameLst>
                                      </p:cBhvr>
                                      <p:to>
                                        <p:strVal val="visible"/>
                                      </p:to>
                                    </p:set>
                                    <p:animEffect transition="in" filter="wipe(left)">
                                      <p:cBhvr>
                                        <p:cTn id="16" dur="500"/>
                                        <p:tgtEl>
                                          <p:spTgt spid="69666"/>
                                        </p:tgtEl>
                                      </p:cBhvr>
                                    </p:animEffect>
                                  </p:childTnLst>
                                </p:cTn>
                              </p:par>
                              <p:par>
                                <p:cTn id="17" presetID="22" presetClass="entr" presetSubtype="8" fill="hold" nodeType="withEffect">
                                  <p:stCondLst>
                                    <p:cond delay="0"/>
                                  </p:stCondLst>
                                  <p:childTnLst>
                                    <p:set>
                                      <p:cBhvr>
                                        <p:cTn id="18" dur="1" fill="hold">
                                          <p:stCondLst>
                                            <p:cond delay="0"/>
                                          </p:stCondLst>
                                        </p:cTn>
                                        <p:tgtEl>
                                          <p:spTgt spid="69648"/>
                                        </p:tgtEl>
                                        <p:attrNameLst>
                                          <p:attrName>style.visibility</p:attrName>
                                        </p:attrNameLst>
                                      </p:cBhvr>
                                      <p:to>
                                        <p:strVal val="visible"/>
                                      </p:to>
                                    </p:set>
                                    <p:animEffect transition="in" filter="wipe(left)">
                                      <p:cBhvr>
                                        <p:cTn id="19" dur="500"/>
                                        <p:tgtEl>
                                          <p:spTgt spid="69648"/>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9643"/>
                                        </p:tgtEl>
                                        <p:attrNameLst>
                                          <p:attrName>style.visibility</p:attrName>
                                        </p:attrNameLst>
                                      </p:cBhvr>
                                      <p:to>
                                        <p:strVal val="visible"/>
                                      </p:to>
                                    </p:set>
                                    <p:anim calcmode="lin" valueType="num">
                                      <p:cBhvr>
                                        <p:cTn id="23" dur="500" fill="hold"/>
                                        <p:tgtEl>
                                          <p:spTgt spid="69643"/>
                                        </p:tgtEl>
                                        <p:attrNameLst>
                                          <p:attrName>ppt_w</p:attrName>
                                        </p:attrNameLst>
                                      </p:cBhvr>
                                      <p:tavLst>
                                        <p:tav tm="0">
                                          <p:val>
                                            <p:fltVal val="0"/>
                                          </p:val>
                                        </p:tav>
                                        <p:tav tm="100000">
                                          <p:val>
                                            <p:strVal val="#ppt_w"/>
                                          </p:val>
                                        </p:tav>
                                      </p:tavLst>
                                    </p:anim>
                                    <p:anim calcmode="lin" valueType="num">
                                      <p:cBhvr>
                                        <p:cTn id="24" dur="500" fill="hold"/>
                                        <p:tgtEl>
                                          <p:spTgt spid="69643"/>
                                        </p:tgtEl>
                                        <p:attrNameLst>
                                          <p:attrName>ppt_h</p:attrName>
                                        </p:attrNameLst>
                                      </p:cBhvr>
                                      <p:tavLst>
                                        <p:tav tm="0">
                                          <p:val>
                                            <p:fltVal val="0"/>
                                          </p:val>
                                        </p:tav>
                                        <p:tav tm="100000">
                                          <p:val>
                                            <p:strVal val="#ppt_h"/>
                                          </p:val>
                                        </p:tav>
                                      </p:tavLst>
                                    </p:anim>
                                    <p:animEffect transition="in" filter="fade">
                                      <p:cBhvr>
                                        <p:cTn id="25" dur="500"/>
                                        <p:tgtEl>
                                          <p:spTgt spid="6964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9661"/>
                                        </p:tgtEl>
                                        <p:attrNameLst>
                                          <p:attrName>style.visibility</p:attrName>
                                        </p:attrNameLst>
                                      </p:cBhvr>
                                      <p:to>
                                        <p:strVal val="visible"/>
                                      </p:to>
                                    </p:set>
                                    <p:anim calcmode="lin" valueType="num">
                                      <p:cBhvr>
                                        <p:cTn id="28" dur="500" fill="hold"/>
                                        <p:tgtEl>
                                          <p:spTgt spid="69661"/>
                                        </p:tgtEl>
                                        <p:attrNameLst>
                                          <p:attrName>ppt_w</p:attrName>
                                        </p:attrNameLst>
                                      </p:cBhvr>
                                      <p:tavLst>
                                        <p:tav tm="0">
                                          <p:val>
                                            <p:fltVal val="0"/>
                                          </p:val>
                                        </p:tav>
                                        <p:tav tm="100000">
                                          <p:val>
                                            <p:strVal val="#ppt_w"/>
                                          </p:val>
                                        </p:tav>
                                      </p:tavLst>
                                    </p:anim>
                                    <p:anim calcmode="lin" valueType="num">
                                      <p:cBhvr>
                                        <p:cTn id="29" dur="500" fill="hold"/>
                                        <p:tgtEl>
                                          <p:spTgt spid="69661"/>
                                        </p:tgtEl>
                                        <p:attrNameLst>
                                          <p:attrName>ppt_h</p:attrName>
                                        </p:attrNameLst>
                                      </p:cBhvr>
                                      <p:tavLst>
                                        <p:tav tm="0">
                                          <p:val>
                                            <p:fltVal val="0"/>
                                          </p:val>
                                        </p:tav>
                                        <p:tav tm="100000">
                                          <p:val>
                                            <p:strVal val="#ppt_h"/>
                                          </p:val>
                                        </p:tav>
                                      </p:tavLst>
                                    </p:anim>
                                    <p:animEffect transition="in" filter="fade">
                                      <p:cBhvr>
                                        <p:cTn id="30" dur="500"/>
                                        <p:tgtEl>
                                          <p:spTgt spid="6966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9655"/>
                                        </p:tgtEl>
                                        <p:attrNameLst>
                                          <p:attrName>style.visibility</p:attrName>
                                        </p:attrNameLst>
                                      </p:cBhvr>
                                      <p:to>
                                        <p:strVal val="visible"/>
                                      </p:to>
                                    </p:set>
                                    <p:anim calcmode="lin" valueType="num">
                                      <p:cBhvr>
                                        <p:cTn id="33" dur="500" fill="hold"/>
                                        <p:tgtEl>
                                          <p:spTgt spid="69655"/>
                                        </p:tgtEl>
                                        <p:attrNameLst>
                                          <p:attrName>ppt_w</p:attrName>
                                        </p:attrNameLst>
                                      </p:cBhvr>
                                      <p:tavLst>
                                        <p:tav tm="0">
                                          <p:val>
                                            <p:fltVal val="0"/>
                                          </p:val>
                                        </p:tav>
                                        <p:tav tm="100000">
                                          <p:val>
                                            <p:strVal val="#ppt_w"/>
                                          </p:val>
                                        </p:tav>
                                      </p:tavLst>
                                    </p:anim>
                                    <p:anim calcmode="lin" valueType="num">
                                      <p:cBhvr>
                                        <p:cTn id="34" dur="500" fill="hold"/>
                                        <p:tgtEl>
                                          <p:spTgt spid="69655"/>
                                        </p:tgtEl>
                                        <p:attrNameLst>
                                          <p:attrName>ppt_h</p:attrName>
                                        </p:attrNameLst>
                                      </p:cBhvr>
                                      <p:tavLst>
                                        <p:tav tm="0">
                                          <p:val>
                                            <p:fltVal val="0"/>
                                          </p:val>
                                        </p:tav>
                                        <p:tav tm="100000">
                                          <p:val>
                                            <p:strVal val="#ppt_h"/>
                                          </p:val>
                                        </p:tav>
                                      </p:tavLst>
                                    </p:anim>
                                    <p:animEffect transition="in" filter="fade">
                                      <p:cBhvr>
                                        <p:cTn id="35" dur="500"/>
                                        <p:tgtEl>
                                          <p:spTgt spid="6965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9667"/>
                                        </p:tgtEl>
                                        <p:attrNameLst>
                                          <p:attrName>style.visibility</p:attrName>
                                        </p:attrNameLst>
                                      </p:cBhvr>
                                      <p:to>
                                        <p:strVal val="visible"/>
                                      </p:to>
                                    </p:set>
                                    <p:anim calcmode="lin" valueType="num">
                                      <p:cBhvr>
                                        <p:cTn id="38" dur="500" fill="hold"/>
                                        <p:tgtEl>
                                          <p:spTgt spid="69667"/>
                                        </p:tgtEl>
                                        <p:attrNameLst>
                                          <p:attrName>ppt_w</p:attrName>
                                        </p:attrNameLst>
                                      </p:cBhvr>
                                      <p:tavLst>
                                        <p:tav tm="0">
                                          <p:val>
                                            <p:fltVal val="0"/>
                                          </p:val>
                                        </p:tav>
                                        <p:tav tm="100000">
                                          <p:val>
                                            <p:strVal val="#ppt_w"/>
                                          </p:val>
                                        </p:tav>
                                      </p:tavLst>
                                    </p:anim>
                                    <p:anim calcmode="lin" valueType="num">
                                      <p:cBhvr>
                                        <p:cTn id="39" dur="500" fill="hold"/>
                                        <p:tgtEl>
                                          <p:spTgt spid="69667"/>
                                        </p:tgtEl>
                                        <p:attrNameLst>
                                          <p:attrName>ppt_h</p:attrName>
                                        </p:attrNameLst>
                                      </p:cBhvr>
                                      <p:tavLst>
                                        <p:tav tm="0">
                                          <p:val>
                                            <p:fltVal val="0"/>
                                          </p:val>
                                        </p:tav>
                                        <p:tav tm="100000">
                                          <p:val>
                                            <p:strVal val="#ppt_h"/>
                                          </p:val>
                                        </p:tav>
                                      </p:tavLst>
                                    </p:anim>
                                    <p:animEffect transition="in" filter="fade">
                                      <p:cBhvr>
                                        <p:cTn id="40" dur="500"/>
                                        <p:tgtEl>
                                          <p:spTgt spid="6966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9649"/>
                                        </p:tgtEl>
                                        <p:attrNameLst>
                                          <p:attrName>style.visibility</p:attrName>
                                        </p:attrNameLst>
                                      </p:cBhvr>
                                      <p:to>
                                        <p:strVal val="visible"/>
                                      </p:to>
                                    </p:set>
                                    <p:anim calcmode="lin" valueType="num">
                                      <p:cBhvr>
                                        <p:cTn id="43" dur="500" fill="hold"/>
                                        <p:tgtEl>
                                          <p:spTgt spid="69649"/>
                                        </p:tgtEl>
                                        <p:attrNameLst>
                                          <p:attrName>ppt_w</p:attrName>
                                        </p:attrNameLst>
                                      </p:cBhvr>
                                      <p:tavLst>
                                        <p:tav tm="0">
                                          <p:val>
                                            <p:fltVal val="0"/>
                                          </p:val>
                                        </p:tav>
                                        <p:tav tm="100000">
                                          <p:val>
                                            <p:strVal val="#ppt_w"/>
                                          </p:val>
                                        </p:tav>
                                      </p:tavLst>
                                    </p:anim>
                                    <p:anim calcmode="lin" valueType="num">
                                      <p:cBhvr>
                                        <p:cTn id="44" dur="500" fill="hold"/>
                                        <p:tgtEl>
                                          <p:spTgt spid="69649"/>
                                        </p:tgtEl>
                                        <p:attrNameLst>
                                          <p:attrName>ppt_h</p:attrName>
                                        </p:attrNameLst>
                                      </p:cBhvr>
                                      <p:tavLst>
                                        <p:tav tm="0">
                                          <p:val>
                                            <p:fltVal val="0"/>
                                          </p:val>
                                        </p:tav>
                                        <p:tav tm="100000">
                                          <p:val>
                                            <p:strVal val="#ppt_h"/>
                                          </p:val>
                                        </p:tav>
                                      </p:tavLst>
                                    </p:anim>
                                    <p:animEffect transition="in" filter="fade">
                                      <p:cBhvr>
                                        <p:cTn id="45" dur="500"/>
                                        <p:tgtEl>
                                          <p:spTgt spid="69649"/>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par>
                                <p:cTn id="52" presetID="53" presetClass="entr" presetSubtype="16"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p:cTn id="64" dur="500" fill="hold"/>
                                        <p:tgtEl>
                                          <p:spTgt spid="58"/>
                                        </p:tgtEl>
                                        <p:attrNameLst>
                                          <p:attrName>ppt_w</p:attrName>
                                        </p:attrNameLst>
                                      </p:cBhvr>
                                      <p:tavLst>
                                        <p:tav tm="0">
                                          <p:val>
                                            <p:fltVal val="0"/>
                                          </p:val>
                                        </p:tav>
                                        <p:tav tm="100000">
                                          <p:val>
                                            <p:strVal val="#ppt_w"/>
                                          </p:val>
                                        </p:tav>
                                      </p:tavLst>
                                    </p:anim>
                                    <p:anim calcmode="lin" valueType="num">
                                      <p:cBhvr>
                                        <p:cTn id="65" dur="500" fill="hold"/>
                                        <p:tgtEl>
                                          <p:spTgt spid="58"/>
                                        </p:tgtEl>
                                        <p:attrNameLst>
                                          <p:attrName>ppt_h</p:attrName>
                                        </p:attrNameLst>
                                      </p:cBhvr>
                                      <p:tavLst>
                                        <p:tav tm="0">
                                          <p:val>
                                            <p:fltVal val="0"/>
                                          </p:val>
                                        </p:tav>
                                        <p:tav tm="100000">
                                          <p:val>
                                            <p:strVal val="#ppt_h"/>
                                          </p:val>
                                        </p:tav>
                                      </p:tavLst>
                                    </p:anim>
                                    <p:animEffect transition="in" filter="fade">
                                      <p:cBhvr>
                                        <p:cTn id="66" dur="500"/>
                                        <p:tgtEl>
                                          <p:spTgt spid="5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par>
                          <p:cTn id="72" fill="hold">
                            <p:stCondLst>
                              <p:cond delay="1500"/>
                            </p:stCondLst>
                            <p:childTnLst>
                              <p:par>
                                <p:cTn id="73" presetID="12" presetClass="entr" presetSubtype="1"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p:tgtEl>
                                          <p:spTgt spid="50"/>
                                        </p:tgtEl>
                                        <p:attrNameLst>
                                          <p:attrName>ppt_y</p:attrName>
                                        </p:attrNameLst>
                                      </p:cBhvr>
                                      <p:tavLst>
                                        <p:tav tm="0">
                                          <p:val>
                                            <p:strVal val="#ppt_y-#ppt_h*1.125000"/>
                                          </p:val>
                                        </p:tav>
                                        <p:tav tm="100000">
                                          <p:val>
                                            <p:strVal val="#ppt_y"/>
                                          </p:val>
                                        </p:tav>
                                      </p:tavLst>
                                    </p:anim>
                                    <p:animEffect transition="in" filter="wipe(down)">
                                      <p:cBhvr>
                                        <p:cTn id="76" dur="500"/>
                                        <p:tgtEl>
                                          <p:spTgt spid="50"/>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p:tgtEl>
                                          <p:spTgt spid="51"/>
                                        </p:tgtEl>
                                        <p:attrNameLst>
                                          <p:attrName>ppt_y</p:attrName>
                                        </p:attrNameLst>
                                      </p:cBhvr>
                                      <p:tavLst>
                                        <p:tav tm="0">
                                          <p:val>
                                            <p:strVal val="#ppt_y+#ppt_h*1.125000"/>
                                          </p:val>
                                        </p:tav>
                                        <p:tav tm="100000">
                                          <p:val>
                                            <p:strVal val="#ppt_y"/>
                                          </p:val>
                                        </p:tav>
                                      </p:tavLst>
                                    </p:anim>
                                    <p:animEffect transition="in" filter="wipe(up)">
                                      <p:cBhvr>
                                        <p:cTn id="80" dur="500"/>
                                        <p:tgtEl>
                                          <p:spTgt spid="51"/>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p:tgtEl>
                                          <p:spTgt spid="52"/>
                                        </p:tgtEl>
                                        <p:attrNameLst>
                                          <p:attrName>ppt_y</p:attrName>
                                        </p:attrNameLst>
                                      </p:cBhvr>
                                      <p:tavLst>
                                        <p:tav tm="0">
                                          <p:val>
                                            <p:strVal val="#ppt_y-#ppt_h*1.125000"/>
                                          </p:val>
                                        </p:tav>
                                        <p:tav tm="100000">
                                          <p:val>
                                            <p:strVal val="#ppt_y"/>
                                          </p:val>
                                        </p:tav>
                                      </p:tavLst>
                                    </p:anim>
                                    <p:animEffect transition="in" filter="wipe(down)">
                                      <p:cBhvr>
                                        <p:cTn id="84" dur="500"/>
                                        <p:tgtEl>
                                          <p:spTgt spid="52"/>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p:tgtEl>
                                          <p:spTgt spid="53"/>
                                        </p:tgtEl>
                                        <p:attrNameLst>
                                          <p:attrName>ppt_y</p:attrName>
                                        </p:attrNameLst>
                                      </p:cBhvr>
                                      <p:tavLst>
                                        <p:tav tm="0">
                                          <p:val>
                                            <p:strVal val="#ppt_y+#ppt_h*1.125000"/>
                                          </p:val>
                                        </p:tav>
                                        <p:tav tm="100000">
                                          <p:val>
                                            <p:strVal val="#ppt_y"/>
                                          </p:val>
                                        </p:tav>
                                      </p:tavLst>
                                    </p:anim>
                                    <p:animEffect transition="in" filter="wipe(up)">
                                      <p:cBhvr>
                                        <p:cTn id="88" dur="500"/>
                                        <p:tgtEl>
                                          <p:spTgt spid="53"/>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p:tgtEl>
                                          <p:spTgt spid="54"/>
                                        </p:tgtEl>
                                        <p:attrNameLst>
                                          <p:attrName>ppt_y</p:attrName>
                                        </p:attrNameLst>
                                      </p:cBhvr>
                                      <p:tavLst>
                                        <p:tav tm="0">
                                          <p:val>
                                            <p:strVal val="#ppt_y-#ppt_h*1.125000"/>
                                          </p:val>
                                        </p:tav>
                                        <p:tav tm="100000">
                                          <p:val>
                                            <p:strVal val="#ppt_y"/>
                                          </p:val>
                                        </p:tav>
                                      </p:tavLst>
                                    </p:anim>
                                    <p:animEffect transition="in" filter="wipe(down)">
                                      <p:cBhvr>
                                        <p:cTn id="92" dur="500"/>
                                        <p:tgtEl>
                                          <p:spTgt spid="54"/>
                                        </p:tgtEl>
                                      </p:cBhvr>
                                    </p:animEffect>
                                  </p:childTnLst>
                                </p:cTn>
                              </p:par>
                            </p:childTnLst>
                          </p:cTn>
                        </p:par>
                        <p:par>
                          <p:cTn id="93" fill="hold">
                            <p:stCondLst>
                              <p:cond delay="2000"/>
                            </p:stCondLst>
                            <p:childTnLst>
                              <p:par>
                                <p:cTn id="94" presetID="12" presetClass="entr" presetSubtype="1" fill="hold" nodeType="after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p:tgtEl>
                                          <p:spTgt spid="14"/>
                                        </p:tgtEl>
                                        <p:attrNameLst>
                                          <p:attrName>ppt_y</p:attrName>
                                        </p:attrNameLst>
                                      </p:cBhvr>
                                      <p:tavLst>
                                        <p:tav tm="0">
                                          <p:val>
                                            <p:strVal val="#ppt_y-#ppt_h*1.125000"/>
                                          </p:val>
                                        </p:tav>
                                        <p:tav tm="100000">
                                          <p:val>
                                            <p:strVal val="#ppt_y"/>
                                          </p:val>
                                        </p:tav>
                                      </p:tavLst>
                                    </p:anim>
                                    <p:animEffect transition="in" filter="wipe(down)">
                                      <p:cBhvr>
                                        <p:cTn id="97" dur="500"/>
                                        <p:tgtEl>
                                          <p:spTgt spid="14"/>
                                        </p:tgtEl>
                                      </p:cBhvr>
                                    </p:animEffect>
                                  </p:childTnLst>
                                </p:cTn>
                              </p:par>
                              <p:par>
                                <p:cTn id="98" presetID="12" presetClass="entr" presetSubtype="1" fill="hold" nodeType="with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p:tgtEl>
                                          <p:spTgt spid="4"/>
                                        </p:tgtEl>
                                        <p:attrNameLst>
                                          <p:attrName>ppt_y</p:attrName>
                                        </p:attrNameLst>
                                      </p:cBhvr>
                                      <p:tavLst>
                                        <p:tav tm="0">
                                          <p:val>
                                            <p:strVal val="#ppt_y-#ppt_h*1.125000"/>
                                          </p:val>
                                        </p:tav>
                                        <p:tav tm="100000">
                                          <p:val>
                                            <p:strVal val="#ppt_y"/>
                                          </p:val>
                                        </p:tav>
                                      </p:tavLst>
                                    </p:anim>
                                    <p:animEffect transition="in" filter="wipe(down)">
                                      <p:cBhvr>
                                        <p:cTn id="101" dur="500"/>
                                        <p:tgtEl>
                                          <p:spTgt spid="4"/>
                                        </p:tgtEl>
                                      </p:cBhvr>
                                    </p:animEffect>
                                  </p:childTnLst>
                                </p:cTn>
                              </p:par>
                            </p:childTnLst>
                          </p:cTn>
                        </p:par>
                        <p:par>
                          <p:cTn id="102" fill="hold">
                            <p:stCondLst>
                              <p:cond delay="2500"/>
                            </p:stCondLst>
                            <p:childTnLst>
                              <p:par>
                                <p:cTn id="103" presetID="20" presetClass="entr" presetSubtype="0" fill="hold" grpId="1"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edge">
                                      <p:cBhvr>
                                        <p:cTn id="105" dur="500"/>
                                        <p:tgtEl>
                                          <p:spTgt spid="2"/>
                                        </p:tgtEl>
                                      </p:cBhvr>
                                    </p:animEffect>
                                  </p:childTnLst>
                                </p:cTn>
                              </p:par>
                            </p:childTnLst>
                          </p:cTn>
                        </p:par>
                        <p:par>
                          <p:cTn id="106" fill="hold">
                            <p:stCondLst>
                              <p:cond delay="3000"/>
                            </p:stCondLst>
                            <p:childTnLst>
                              <p:par>
                                <p:cTn id="107" presetID="12" presetClass="entr" presetSubtype="1"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p:tgtEl>
                                          <p:spTgt spid="17"/>
                                        </p:tgtEl>
                                        <p:attrNameLst>
                                          <p:attrName>ppt_y</p:attrName>
                                        </p:attrNameLst>
                                      </p:cBhvr>
                                      <p:tavLst>
                                        <p:tav tm="0">
                                          <p:val>
                                            <p:strVal val="#ppt_y-#ppt_h*1.125000"/>
                                          </p:val>
                                        </p:tav>
                                        <p:tav tm="100000">
                                          <p:val>
                                            <p:strVal val="#ppt_y"/>
                                          </p:val>
                                        </p:tav>
                                      </p:tavLst>
                                    </p:anim>
                                    <p:animEffect transition="in" filter="wipe(down)">
                                      <p:cBhvr>
                                        <p:cTn id="1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7" grpId="0"/>
      <p:bldP spid="53" grpId="0"/>
      <p:bldP spid="58" grpId="0" animBg="1"/>
      <p:bldP spid="69661" grpId="0"/>
      <p:bldP spid="51" grpId="0"/>
      <p:bldP spid="69655" grpId="0"/>
      <p:bldP spid="52" grpId="0"/>
      <p:bldP spid="64" grpId="0" animBg="1"/>
      <p:bldP spid="69649" grpId="0"/>
      <p:bldP spid="54" grpId="0"/>
      <p:bldP spid="65" grpId="0" animBg="1"/>
      <p:bldP spid="69643" grpId="0"/>
      <p:bldP spid="50" grpId="0"/>
      <p:bldP spid="66" grpId="0" animBg="1"/>
      <p:bldP spid="2" grpId="0" animBg="1"/>
      <p:bldP spid="2" grpId="1" bldLvl="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1601470" y="1986915"/>
            <a:ext cx="1762760" cy="2022475"/>
            <a:chOff x="2522" y="3129"/>
            <a:chExt cx="2776" cy="3185"/>
          </a:xfrm>
        </p:grpSpPr>
        <p:grpSp>
          <p:nvGrpSpPr>
            <p:cNvPr id="48" name="组合 47"/>
            <p:cNvGrpSpPr/>
            <p:nvPr/>
          </p:nvGrpSpPr>
          <p:grpSpPr>
            <a:xfrm>
              <a:off x="2522" y="3129"/>
              <a:ext cx="2776" cy="2778"/>
              <a:chOff x="2762" y="3129"/>
              <a:chExt cx="2776" cy="2778"/>
            </a:xfrm>
          </p:grpSpPr>
          <p:sp>
            <p:nvSpPr>
              <p:cNvPr id="4" name="Arc 3"/>
              <p:cNvSpPr/>
              <p:nvPr/>
            </p:nvSpPr>
            <p:spPr>
              <a:xfrm>
                <a:off x="2762" y="3129"/>
                <a:ext cx="2777" cy="2778"/>
              </a:xfrm>
              <a:prstGeom prst="arc">
                <a:avLst>
                  <a:gd name="adj1" fmla="val 6246170"/>
                  <a:gd name="adj2" fmla="val 1102553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sp>
            <p:nvSpPr>
              <p:cNvPr id="2" name="Arc 5"/>
              <p:cNvSpPr/>
              <p:nvPr/>
            </p:nvSpPr>
            <p:spPr>
              <a:xfrm>
                <a:off x="2762" y="3129"/>
                <a:ext cx="2777" cy="2778"/>
              </a:xfrm>
              <a:prstGeom prst="arc">
                <a:avLst>
                  <a:gd name="adj1" fmla="val 10911891"/>
                  <a:gd name="adj2" fmla="val 4270614"/>
                </a:avLst>
              </a:prstGeom>
              <a:ln w="76200">
                <a:solidFill>
                  <a:srgbClr val="61C0E2"/>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grpSp>
        <p:grpSp>
          <p:nvGrpSpPr>
            <p:cNvPr id="52" name="组合 51"/>
            <p:cNvGrpSpPr/>
            <p:nvPr/>
          </p:nvGrpSpPr>
          <p:grpSpPr>
            <a:xfrm>
              <a:off x="3382" y="5172"/>
              <a:ext cx="1142" cy="1142"/>
              <a:chOff x="3622" y="5172"/>
              <a:chExt cx="1142" cy="1142"/>
            </a:xfrm>
          </p:grpSpPr>
          <p:sp>
            <p:nvSpPr>
              <p:cNvPr id="16" name="Oval 15"/>
              <p:cNvSpPr/>
              <p:nvPr/>
            </p:nvSpPr>
            <p:spPr>
              <a:xfrm>
                <a:off x="3622" y="5172"/>
                <a:ext cx="1142" cy="1142"/>
              </a:xfrm>
              <a:prstGeom prst="ellipse">
                <a:avLst/>
              </a:prstGeom>
              <a:solidFill>
                <a:srgbClr val="61C0E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20" name="AutoShape 117"/>
              <p:cNvSpPr/>
              <p:nvPr/>
            </p:nvSpPr>
            <p:spPr bwMode="auto">
              <a:xfrm>
                <a:off x="3950" y="5604"/>
                <a:ext cx="514" cy="38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38100" tIns="38100" rIns="38100" bIns="38100" anchor="ctr"/>
              <a:lstStyle/>
              <a:p>
                <a:pPr defTabSz="457200"/>
                <a:endParaRPr sz="3000" dirty="0">
                  <a:solidFill>
                    <a:srgbClr val="FFFFFF"/>
                  </a:solidFill>
                  <a:effectLst>
                    <a:outerShdw blurRad="38100" dist="38100" dir="2700000">
                      <a:srgbClr val="C0C0C0"/>
                    </a:outerShdw>
                  </a:effectLst>
                  <a:latin typeface="Calibri" charset="0"/>
                  <a:ea typeface="Calibri" charset="0"/>
                </a:endParaRPr>
              </a:p>
            </p:txBody>
          </p:sp>
        </p:grpSp>
      </p:grpSp>
      <p:sp>
        <p:nvSpPr>
          <p:cNvPr id="32" name="Rectangle 31"/>
          <p:cNvSpPr/>
          <p:nvPr/>
        </p:nvSpPr>
        <p:spPr>
          <a:xfrm>
            <a:off x="1918970" y="2463165"/>
            <a:ext cx="12147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chemeClr val="tx1">
                    <a:lumMod val="65000"/>
                    <a:lumOff val="35000"/>
                  </a:schemeClr>
                </a:solidFill>
                <a:effectLst/>
                <a:uLnTx/>
                <a:uFillTx/>
                <a:latin typeface="微软雅黑" charset="-122"/>
                <a:ea typeface="微软雅黑" charset="-122"/>
                <a:cs typeface="Open Sans" pitchFamily="34" charset="0"/>
              </a:rPr>
              <a:t>80%</a:t>
            </a:r>
          </a:p>
        </p:txBody>
      </p:sp>
      <p:grpSp>
        <p:nvGrpSpPr>
          <p:cNvPr id="65" name="组合 64"/>
          <p:cNvGrpSpPr/>
          <p:nvPr/>
        </p:nvGrpSpPr>
        <p:grpSpPr>
          <a:xfrm>
            <a:off x="4039870" y="1986915"/>
            <a:ext cx="1762760" cy="2022475"/>
            <a:chOff x="6362" y="3129"/>
            <a:chExt cx="2776" cy="3185"/>
          </a:xfrm>
        </p:grpSpPr>
        <p:grpSp>
          <p:nvGrpSpPr>
            <p:cNvPr id="49" name="组合 48"/>
            <p:cNvGrpSpPr/>
            <p:nvPr/>
          </p:nvGrpSpPr>
          <p:grpSpPr>
            <a:xfrm>
              <a:off x="6362" y="3129"/>
              <a:ext cx="2776" cy="2778"/>
              <a:chOff x="6362" y="3129"/>
              <a:chExt cx="2776" cy="2778"/>
            </a:xfrm>
          </p:grpSpPr>
          <p:sp>
            <p:nvSpPr>
              <p:cNvPr id="11" name="Arc 2"/>
              <p:cNvSpPr/>
              <p:nvPr/>
            </p:nvSpPr>
            <p:spPr>
              <a:xfrm>
                <a:off x="6362" y="3129"/>
                <a:ext cx="2777" cy="2778"/>
              </a:xfrm>
              <a:prstGeom prst="arc">
                <a:avLst>
                  <a:gd name="adj1" fmla="val 6246170"/>
                  <a:gd name="adj2" fmla="val 1376627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sp>
            <p:nvSpPr>
              <p:cNvPr id="12" name="Arc 8"/>
              <p:cNvSpPr/>
              <p:nvPr/>
            </p:nvSpPr>
            <p:spPr>
              <a:xfrm>
                <a:off x="6362" y="3129"/>
                <a:ext cx="2777" cy="2778"/>
              </a:xfrm>
              <a:prstGeom prst="arc">
                <a:avLst>
                  <a:gd name="adj1" fmla="val 13603009"/>
                  <a:gd name="adj2" fmla="val 4270614"/>
                </a:avLst>
              </a:prstGeom>
              <a:ln w="76200">
                <a:solidFill>
                  <a:srgbClr val="61C0E2"/>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grpSp>
        <p:grpSp>
          <p:nvGrpSpPr>
            <p:cNvPr id="53" name="组合 52"/>
            <p:cNvGrpSpPr/>
            <p:nvPr/>
          </p:nvGrpSpPr>
          <p:grpSpPr>
            <a:xfrm>
              <a:off x="7222" y="5172"/>
              <a:ext cx="1142" cy="1142"/>
              <a:chOff x="7222" y="5172"/>
              <a:chExt cx="1142" cy="1142"/>
            </a:xfrm>
          </p:grpSpPr>
          <p:sp>
            <p:nvSpPr>
              <p:cNvPr id="17" name="Oval 16"/>
              <p:cNvSpPr/>
              <p:nvPr/>
            </p:nvSpPr>
            <p:spPr>
              <a:xfrm>
                <a:off x="7222" y="5172"/>
                <a:ext cx="1142" cy="1142"/>
              </a:xfrm>
              <a:prstGeom prst="ellipse">
                <a:avLst/>
              </a:prstGeom>
              <a:solidFill>
                <a:srgbClr val="61C0E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nvGrpSpPr>
              <p:cNvPr id="24" name="Group 23"/>
              <p:cNvGrpSpPr/>
              <p:nvPr/>
            </p:nvGrpSpPr>
            <p:grpSpPr>
              <a:xfrm>
                <a:off x="7550" y="5496"/>
                <a:ext cx="514" cy="514"/>
                <a:chOff x="3288121" y="2035176"/>
                <a:chExt cx="366050" cy="366050"/>
              </a:xfrm>
              <a:solidFill>
                <a:schemeClr val="bg1"/>
              </a:solidFill>
            </p:grpSpPr>
            <p:sp>
              <p:nvSpPr>
                <p:cNvPr id="25" name="AutoShape 123"/>
                <p:cNvSpPr/>
                <p:nvPr/>
              </p:nvSpPr>
              <p:spPr bwMode="auto">
                <a:xfrm>
                  <a:off x="3288121" y="20351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26" name="AutoShape 124"/>
                <p:cNvSpPr/>
                <p:nvPr/>
              </p:nvSpPr>
              <p:spPr bwMode="auto">
                <a:xfrm>
                  <a:off x="3391366" y="21377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27" name="AutoShape 125"/>
                <p:cNvSpPr/>
                <p:nvPr/>
              </p:nvSpPr>
              <p:spPr bwMode="auto">
                <a:xfrm>
                  <a:off x="3425156" y="21722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grpSp>
        </p:grpSp>
      </p:grpSp>
      <p:sp>
        <p:nvSpPr>
          <p:cNvPr id="40" name="Rectangle 39"/>
          <p:cNvSpPr/>
          <p:nvPr/>
        </p:nvSpPr>
        <p:spPr>
          <a:xfrm>
            <a:off x="4328795" y="2463165"/>
            <a:ext cx="12147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chemeClr val="tx1">
                    <a:lumMod val="65000"/>
                    <a:lumOff val="35000"/>
                  </a:schemeClr>
                </a:solidFill>
                <a:effectLst/>
                <a:uLnTx/>
                <a:uFillTx/>
                <a:latin typeface="微软雅黑" charset="-122"/>
                <a:ea typeface="微软雅黑" charset="-122"/>
                <a:cs typeface="Open Sans" pitchFamily="34" charset="0"/>
              </a:rPr>
              <a:t>75%</a:t>
            </a:r>
          </a:p>
        </p:txBody>
      </p:sp>
      <p:grpSp>
        <p:nvGrpSpPr>
          <p:cNvPr id="66" name="组合 65"/>
          <p:cNvGrpSpPr/>
          <p:nvPr/>
        </p:nvGrpSpPr>
        <p:grpSpPr>
          <a:xfrm>
            <a:off x="6478270" y="1986915"/>
            <a:ext cx="1762760" cy="2022475"/>
            <a:chOff x="10202" y="3129"/>
            <a:chExt cx="2776" cy="3185"/>
          </a:xfrm>
        </p:grpSpPr>
        <p:grpSp>
          <p:nvGrpSpPr>
            <p:cNvPr id="50" name="组合 49"/>
            <p:cNvGrpSpPr/>
            <p:nvPr/>
          </p:nvGrpSpPr>
          <p:grpSpPr>
            <a:xfrm>
              <a:off x="10202" y="3129"/>
              <a:ext cx="2776" cy="2778"/>
              <a:chOff x="9962" y="3129"/>
              <a:chExt cx="2776" cy="2778"/>
            </a:xfrm>
          </p:grpSpPr>
          <p:sp>
            <p:nvSpPr>
              <p:cNvPr id="13" name="Arc 1"/>
              <p:cNvSpPr/>
              <p:nvPr/>
            </p:nvSpPr>
            <p:spPr>
              <a:xfrm>
                <a:off x="9962" y="3129"/>
                <a:ext cx="2777" cy="2778"/>
              </a:xfrm>
              <a:prstGeom prst="arc">
                <a:avLst>
                  <a:gd name="adj1" fmla="val 6246170"/>
                  <a:gd name="adj2" fmla="val 8658572"/>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sp>
            <p:nvSpPr>
              <p:cNvPr id="14" name="Arc 6"/>
              <p:cNvSpPr/>
              <p:nvPr/>
            </p:nvSpPr>
            <p:spPr>
              <a:xfrm>
                <a:off x="9962" y="3129"/>
                <a:ext cx="2777" cy="2778"/>
              </a:xfrm>
              <a:prstGeom prst="arc">
                <a:avLst>
                  <a:gd name="adj1" fmla="val 8639899"/>
                  <a:gd name="adj2" fmla="val 4270614"/>
                </a:avLst>
              </a:prstGeom>
              <a:ln w="76200">
                <a:solidFill>
                  <a:srgbClr val="61C0E2"/>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grpSp>
        <p:grpSp>
          <p:nvGrpSpPr>
            <p:cNvPr id="54" name="组合 53"/>
            <p:cNvGrpSpPr/>
            <p:nvPr/>
          </p:nvGrpSpPr>
          <p:grpSpPr>
            <a:xfrm>
              <a:off x="11062" y="5172"/>
              <a:ext cx="1142" cy="1142"/>
              <a:chOff x="10822" y="5172"/>
              <a:chExt cx="1142" cy="1142"/>
            </a:xfrm>
          </p:grpSpPr>
          <p:sp>
            <p:nvSpPr>
              <p:cNvPr id="18" name="Oval 17"/>
              <p:cNvSpPr/>
              <p:nvPr/>
            </p:nvSpPr>
            <p:spPr>
              <a:xfrm>
                <a:off x="10822" y="5172"/>
                <a:ext cx="1142" cy="1142"/>
              </a:xfrm>
              <a:prstGeom prst="ellipse">
                <a:avLst/>
              </a:prstGeom>
              <a:solidFill>
                <a:srgbClr val="61C0E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nvGrpSpPr>
              <p:cNvPr id="43" name="Group 27"/>
              <p:cNvGrpSpPr/>
              <p:nvPr/>
            </p:nvGrpSpPr>
            <p:grpSpPr>
              <a:xfrm>
                <a:off x="11164" y="5494"/>
                <a:ext cx="515" cy="514"/>
                <a:chOff x="1823293" y="2035176"/>
                <a:chExt cx="366676" cy="366050"/>
              </a:xfrm>
              <a:solidFill>
                <a:schemeClr val="bg1"/>
              </a:solidFill>
            </p:grpSpPr>
            <p:sp>
              <p:nvSpPr>
                <p:cNvPr id="29" name="AutoShape 128"/>
                <p:cNvSpPr/>
                <p:nvPr/>
              </p:nvSpPr>
              <p:spPr bwMode="auto">
                <a:xfrm>
                  <a:off x="1823293" y="2035176"/>
                  <a:ext cx="366676"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30" name="AutoShape 129"/>
                <p:cNvSpPr/>
                <p:nvPr/>
              </p:nvSpPr>
              <p:spPr bwMode="auto">
                <a:xfrm>
                  <a:off x="2052309" y="2080854"/>
                  <a:ext cx="91356" cy="91356"/>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grpSp>
        </p:grpSp>
      </p:grpSp>
      <p:sp>
        <p:nvSpPr>
          <p:cNvPr id="41" name="Rectangle 40"/>
          <p:cNvSpPr/>
          <p:nvPr/>
        </p:nvSpPr>
        <p:spPr>
          <a:xfrm>
            <a:off x="6752590" y="2463165"/>
            <a:ext cx="12147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chemeClr val="tx1">
                    <a:lumMod val="65000"/>
                    <a:lumOff val="35000"/>
                  </a:schemeClr>
                </a:solidFill>
                <a:effectLst/>
                <a:uLnTx/>
                <a:uFillTx/>
                <a:latin typeface="微软雅黑" charset="-122"/>
                <a:ea typeface="微软雅黑" charset="-122"/>
                <a:cs typeface="Open Sans" pitchFamily="34" charset="0"/>
              </a:rPr>
              <a:t>90%</a:t>
            </a:r>
          </a:p>
        </p:txBody>
      </p:sp>
      <p:grpSp>
        <p:nvGrpSpPr>
          <p:cNvPr id="67" name="组合 66"/>
          <p:cNvGrpSpPr/>
          <p:nvPr/>
        </p:nvGrpSpPr>
        <p:grpSpPr>
          <a:xfrm>
            <a:off x="8844915" y="1986915"/>
            <a:ext cx="1764030" cy="2022475"/>
            <a:chOff x="13929" y="3129"/>
            <a:chExt cx="2778" cy="3185"/>
          </a:xfrm>
        </p:grpSpPr>
        <p:grpSp>
          <p:nvGrpSpPr>
            <p:cNvPr id="51" name="组合 50"/>
            <p:cNvGrpSpPr/>
            <p:nvPr/>
          </p:nvGrpSpPr>
          <p:grpSpPr>
            <a:xfrm>
              <a:off x="13929" y="3129"/>
              <a:ext cx="2778" cy="2778"/>
              <a:chOff x="13449" y="3129"/>
              <a:chExt cx="2778" cy="2778"/>
            </a:xfrm>
          </p:grpSpPr>
          <p:sp>
            <p:nvSpPr>
              <p:cNvPr id="19" name="Arc 4"/>
              <p:cNvSpPr/>
              <p:nvPr/>
            </p:nvSpPr>
            <p:spPr>
              <a:xfrm>
                <a:off x="13449" y="3129"/>
                <a:ext cx="2778" cy="2778"/>
              </a:xfrm>
              <a:prstGeom prst="arc">
                <a:avLst>
                  <a:gd name="adj1" fmla="val 6246170"/>
                  <a:gd name="adj2" fmla="val 16335005"/>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sp>
            <p:nvSpPr>
              <p:cNvPr id="22" name="Arc 7"/>
              <p:cNvSpPr/>
              <p:nvPr/>
            </p:nvSpPr>
            <p:spPr>
              <a:xfrm>
                <a:off x="13449" y="3129"/>
                <a:ext cx="2778" cy="2778"/>
              </a:xfrm>
              <a:prstGeom prst="arc">
                <a:avLst>
                  <a:gd name="adj1" fmla="val 16280784"/>
                  <a:gd name="adj2" fmla="val 4270614"/>
                </a:avLst>
              </a:prstGeom>
              <a:ln w="76200">
                <a:solidFill>
                  <a:srgbClr val="61C0E2"/>
                </a:solidFill>
              </a:ln>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latin typeface="Calibri" charset="0"/>
                  <a:ea typeface="Calibri" charset="0"/>
                </a:endParaRPr>
              </a:p>
            </p:txBody>
          </p:sp>
        </p:grpSp>
        <p:grpSp>
          <p:nvGrpSpPr>
            <p:cNvPr id="55" name="组合 54"/>
            <p:cNvGrpSpPr/>
            <p:nvPr/>
          </p:nvGrpSpPr>
          <p:grpSpPr>
            <a:xfrm>
              <a:off x="14789" y="5172"/>
              <a:ext cx="1142" cy="1142"/>
              <a:chOff x="14309" y="5172"/>
              <a:chExt cx="1142" cy="1142"/>
            </a:xfrm>
          </p:grpSpPr>
          <p:sp>
            <p:nvSpPr>
              <p:cNvPr id="23" name="Oval 18"/>
              <p:cNvSpPr/>
              <p:nvPr/>
            </p:nvSpPr>
            <p:spPr>
              <a:xfrm>
                <a:off x="14309" y="5172"/>
                <a:ext cx="1142" cy="1142"/>
              </a:xfrm>
              <a:prstGeom prst="ellipse">
                <a:avLst/>
              </a:prstGeom>
              <a:solidFill>
                <a:srgbClr val="61C0E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grpSp>
            <p:nvGrpSpPr>
              <p:cNvPr id="45" name="Group 20"/>
              <p:cNvGrpSpPr/>
              <p:nvPr/>
            </p:nvGrpSpPr>
            <p:grpSpPr>
              <a:xfrm>
                <a:off x="14637" y="5551"/>
                <a:ext cx="514" cy="386"/>
                <a:chOff x="359092" y="2813581"/>
                <a:chExt cx="366051" cy="274694"/>
              </a:xfrm>
              <a:solidFill>
                <a:schemeClr val="bg1"/>
              </a:solidFill>
            </p:grpSpPr>
            <p:sp>
              <p:nvSpPr>
                <p:cNvPr id="38"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39"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cs"/>
                  </a:endParaRPr>
                </a:p>
              </p:txBody>
            </p:sp>
          </p:grpSp>
        </p:grpSp>
      </p:grpSp>
      <p:sp>
        <p:nvSpPr>
          <p:cNvPr id="47" name="Rectangle 41"/>
          <p:cNvSpPr/>
          <p:nvPr/>
        </p:nvSpPr>
        <p:spPr>
          <a:xfrm>
            <a:off x="9119870" y="2463165"/>
            <a:ext cx="1214755" cy="521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chemeClr val="tx1">
                    <a:lumMod val="65000"/>
                    <a:lumOff val="35000"/>
                  </a:schemeClr>
                </a:solidFill>
                <a:effectLst/>
                <a:uLnTx/>
                <a:uFillTx/>
                <a:latin typeface="微软雅黑" charset="-122"/>
                <a:ea typeface="微软雅黑" charset="-122"/>
                <a:cs typeface="Open Sans" pitchFamily="34" charset="0"/>
              </a:rPr>
              <a:t>60%</a:t>
            </a:r>
          </a:p>
        </p:txBody>
      </p:sp>
      <p:sp>
        <p:nvSpPr>
          <p:cNvPr id="56" name="矩形 55"/>
          <p:cNvSpPr/>
          <p:nvPr/>
        </p:nvSpPr>
        <p:spPr>
          <a:xfrm>
            <a:off x="1587500" y="417766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57" name="矩形 56"/>
          <p:cNvSpPr/>
          <p:nvPr/>
        </p:nvSpPr>
        <p:spPr>
          <a:xfrm>
            <a:off x="1369060" y="451612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58" name="矩形 57"/>
          <p:cNvSpPr/>
          <p:nvPr/>
        </p:nvSpPr>
        <p:spPr>
          <a:xfrm>
            <a:off x="3999230" y="417766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59" name="矩形 58"/>
          <p:cNvSpPr/>
          <p:nvPr/>
        </p:nvSpPr>
        <p:spPr>
          <a:xfrm>
            <a:off x="3780790" y="451612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60" name="矩形 59"/>
          <p:cNvSpPr/>
          <p:nvPr/>
        </p:nvSpPr>
        <p:spPr>
          <a:xfrm>
            <a:off x="6437630" y="417766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61" name="矩形 60"/>
          <p:cNvSpPr/>
          <p:nvPr/>
        </p:nvSpPr>
        <p:spPr>
          <a:xfrm>
            <a:off x="6219190" y="451612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62" name="矩形 61"/>
          <p:cNvSpPr/>
          <p:nvPr/>
        </p:nvSpPr>
        <p:spPr>
          <a:xfrm>
            <a:off x="8831580" y="417766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charset="-122"/>
                <a:ea typeface="微软雅黑"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charset="-122"/>
              <a:ea typeface="微软雅黑" charset="-122"/>
              <a:cs typeface="+mn-cs"/>
              <a:sym typeface="+mn-ea"/>
            </a:endParaRPr>
          </a:p>
        </p:txBody>
      </p:sp>
      <p:sp>
        <p:nvSpPr>
          <p:cNvPr id="63" name="矩形 62"/>
          <p:cNvSpPr/>
          <p:nvPr/>
        </p:nvSpPr>
        <p:spPr>
          <a:xfrm>
            <a:off x="8613140" y="4516120"/>
            <a:ext cx="2280920" cy="1275080"/>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charset="-122"/>
                <a:ea typeface="微软雅黑" charset="-122"/>
                <a:sym typeface="+mn-ea"/>
              </a:rPr>
              <a:t>No one indebted for </a:t>
            </a:r>
            <a:r>
              <a:rPr lang="en-US" altLang="zh-CN" sz="1200" dirty="0" err="1">
                <a:solidFill>
                  <a:schemeClr val="tx1">
                    <a:lumMod val="65000"/>
                    <a:lumOff val="35000"/>
                  </a:schemeClr>
                </a:solidFill>
                <a:latin typeface="微软雅黑" charset="-122"/>
                <a:ea typeface="微软雅黑" charset="-122"/>
                <a:sym typeface="+mn-ea"/>
              </a:rPr>
              <a:t>others,while</a:t>
            </a:r>
            <a:r>
              <a:rPr lang="en-US" altLang="zh-CN" sz="1200" dirty="0">
                <a:solidFill>
                  <a:schemeClr val="tx1">
                    <a:lumMod val="65000"/>
                    <a:lumOff val="35000"/>
                  </a:schemeClr>
                </a:solidFill>
                <a:latin typeface="微软雅黑" charset="-122"/>
                <a:ea typeface="微软雅黑"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charset="-122"/>
              <a:ea typeface="微软雅黑" charset="-122"/>
              <a:cs typeface="+mn-cs"/>
            </a:endParaRPr>
          </a:p>
        </p:txBody>
      </p:sp>
      <p:sp>
        <p:nvSpPr>
          <p:cNvPr id="15" name="矩形 14"/>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762500" y="-222885"/>
            <a:ext cx="347980" cy="868680"/>
            <a:chOff x="3326" y="2760"/>
            <a:chExt cx="548" cy="1368"/>
          </a:xfrm>
        </p:grpSpPr>
        <p:sp>
          <p:nvSpPr>
            <p:cNvPr id="28" name="椭圆 27"/>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33" name="组合 32"/>
          <p:cNvGrpSpPr/>
          <p:nvPr/>
        </p:nvGrpSpPr>
        <p:grpSpPr>
          <a:xfrm>
            <a:off x="7077075" y="-222885"/>
            <a:ext cx="347980" cy="868680"/>
            <a:chOff x="3326" y="2760"/>
            <a:chExt cx="548" cy="1368"/>
          </a:xfrm>
        </p:grpSpPr>
        <p:sp>
          <p:nvSpPr>
            <p:cNvPr id="34" name="椭圆 33"/>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36" name="文本框 35"/>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edge">
                                      <p:cBhvr>
                                        <p:cTn id="7" dur="500"/>
                                        <p:tgtEl>
                                          <p:spTgt spid="6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ppt_y</p:attrName>
                                        </p:attrNameLst>
                                      </p:cBhvr>
                                      <p:tavLst>
                                        <p:tav tm="0">
                                          <p:val>
                                            <p:strVal val="#ppt_y+#ppt_h*1.125000"/>
                                          </p:val>
                                        </p:tav>
                                        <p:tav tm="100000">
                                          <p:val>
                                            <p:strVal val="#ppt_y"/>
                                          </p:val>
                                        </p:tav>
                                      </p:tavLst>
                                    </p:anim>
                                    <p:animEffect transition="in" filter="wipe(up)">
                                      <p:cBhvr>
                                        <p:cTn id="18" dur="500"/>
                                        <p:tgtEl>
                                          <p:spTgt spid="5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p:tgtEl>
                                          <p:spTgt spid="57"/>
                                        </p:tgtEl>
                                        <p:attrNameLst>
                                          <p:attrName>ppt_y</p:attrName>
                                        </p:attrNameLst>
                                      </p:cBhvr>
                                      <p:tavLst>
                                        <p:tav tm="0">
                                          <p:val>
                                            <p:strVal val="#ppt_y+#ppt_h*1.125000"/>
                                          </p:val>
                                        </p:tav>
                                        <p:tav tm="100000">
                                          <p:val>
                                            <p:strVal val="#ppt_y"/>
                                          </p:val>
                                        </p:tav>
                                      </p:tavLst>
                                    </p:anim>
                                    <p:animEffect transition="in" filter="wipe(up)">
                                      <p:cBhvr>
                                        <p:cTn id="22" dur="500"/>
                                        <p:tgtEl>
                                          <p:spTgt spid="57"/>
                                        </p:tgtEl>
                                      </p:cBhvr>
                                    </p:animEffect>
                                  </p:childTnLst>
                                </p:cTn>
                              </p:par>
                            </p:childTnLst>
                          </p:cTn>
                        </p:par>
                        <p:par>
                          <p:cTn id="23" fill="hold">
                            <p:stCondLst>
                              <p:cond delay="1500"/>
                            </p:stCondLst>
                            <p:childTnLst>
                              <p:par>
                                <p:cTn id="24" presetID="20" presetClass="entr" presetSubtype="0"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edge">
                                      <p:cBhvr>
                                        <p:cTn id="26" dur="500"/>
                                        <p:tgtEl>
                                          <p:spTgt spid="6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p:tgtEl>
                                          <p:spTgt spid="58"/>
                                        </p:tgtEl>
                                        <p:attrNameLst>
                                          <p:attrName>ppt_y</p:attrName>
                                        </p:attrNameLst>
                                      </p:cBhvr>
                                      <p:tavLst>
                                        <p:tav tm="0">
                                          <p:val>
                                            <p:strVal val="#ppt_y+#ppt_h*1.125000"/>
                                          </p:val>
                                        </p:tav>
                                        <p:tav tm="100000">
                                          <p:val>
                                            <p:strVal val="#ppt_y"/>
                                          </p:val>
                                        </p:tav>
                                      </p:tavLst>
                                    </p:anim>
                                    <p:animEffect transition="in" filter="wipe(up)">
                                      <p:cBhvr>
                                        <p:cTn id="37" dur="500"/>
                                        <p:tgtEl>
                                          <p:spTgt spid="58"/>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ppt_y</p:attrName>
                                        </p:attrNameLst>
                                      </p:cBhvr>
                                      <p:tavLst>
                                        <p:tav tm="0">
                                          <p:val>
                                            <p:strVal val="#ppt_y+#ppt_h*1.125000"/>
                                          </p:val>
                                        </p:tav>
                                        <p:tav tm="100000">
                                          <p:val>
                                            <p:strVal val="#ppt_y"/>
                                          </p:val>
                                        </p:tav>
                                      </p:tavLst>
                                    </p:anim>
                                    <p:animEffect transition="in" filter="wipe(up)">
                                      <p:cBhvr>
                                        <p:cTn id="41" dur="500"/>
                                        <p:tgtEl>
                                          <p:spTgt spid="59"/>
                                        </p:tgtEl>
                                      </p:cBhvr>
                                    </p:animEffect>
                                  </p:childTnLst>
                                </p:cTn>
                              </p:par>
                            </p:childTnLst>
                          </p:cTn>
                        </p:par>
                        <p:par>
                          <p:cTn id="42" fill="hold">
                            <p:stCondLst>
                              <p:cond delay="3000"/>
                            </p:stCondLst>
                            <p:childTnLst>
                              <p:par>
                                <p:cTn id="43" presetID="20" presetClass="entr" presetSubtype="0"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edge">
                                      <p:cBhvr>
                                        <p:cTn id="45" dur="500"/>
                                        <p:tgtEl>
                                          <p:spTgt spid="6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4000"/>
                            </p:stCondLst>
                            <p:childTnLst>
                              <p:par>
                                <p:cTn id="53" presetID="12" presetClass="entr" presetSubtype="4"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p:tgtEl>
                                          <p:spTgt spid="60"/>
                                        </p:tgtEl>
                                        <p:attrNameLst>
                                          <p:attrName>ppt_y</p:attrName>
                                        </p:attrNameLst>
                                      </p:cBhvr>
                                      <p:tavLst>
                                        <p:tav tm="0">
                                          <p:val>
                                            <p:strVal val="#ppt_y+#ppt_h*1.125000"/>
                                          </p:val>
                                        </p:tav>
                                        <p:tav tm="100000">
                                          <p:val>
                                            <p:strVal val="#ppt_y"/>
                                          </p:val>
                                        </p:tav>
                                      </p:tavLst>
                                    </p:anim>
                                    <p:animEffect transition="in" filter="wipe(up)">
                                      <p:cBhvr>
                                        <p:cTn id="56" dur="500"/>
                                        <p:tgtEl>
                                          <p:spTgt spid="6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p:tgtEl>
                                          <p:spTgt spid="61"/>
                                        </p:tgtEl>
                                        <p:attrNameLst>
                                          <p:attrName>ppt_y</p:attrName>
                                        </p:attrNameLst>
                                      </p:cBhvr>
                                      <p:tavLst>
                                        <p:tav tm="0">
                                          <p:val>
                                            <p:strVal val="#ppt_y+#ppt_h*1.125000"/>
                                          </p:val>
                                        </p:tav>
                                        <p:tav tm="100000">
                                          <p:val>
                                            <p:strVal val="#ppt_y"/>
                                          </p:val>
                                        </p:tav>
                                      </p:tavLst>
                                    </p:anim>
                                    <p:animEffect transition="in" filter="wipe(up)">
                                      <p:cBhvr>
                                        <p:cTn id="60" dur="500"/>
                                        <p:tgtEl>
                                          <p:spTgt spid="61"/>
                                        </p:tgtEl>
                                      </p:cBhvr>
                                    </p:animEffect>
                                  </p:childTnLst>
                                </p:cTn>
                              </p:par>
                            </p:childTnLst>
                          </p:cTn>
                        </p:par>
                        <p:par>
                          <p:cTn id="61" fill="hold">
                            <p:stCondLst>
                              <p:cond delay="4500"/>
                            </p:stCondLst>
                            <p:childTnLst>
                              <p:par>
                                <p:cTn id="62" presetID="20" presetClass="entr" presetSubtype="0" fill="hold"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wedge">
                                      <p:cBhvr>
                                        <p:cTn id="64" dur="500"/>
                                        <p:tgtEl>
                                          <p:spTgt spid="67"/>
                                        </p:tgtEl>
                                      </p:cBhvr>
                                    </p:animEffect>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ppt_w</p:attrName>
                                        </p:attrNameLst>
                                      </p:cBhvr>
                                      <p:tavLst>
                                        <p:tav tm="0">
                                          <p:val>
                                            <p:fltVal val="0"/>
                                          </p:val>
                                        </p:tav>
                                        <p:tav tm="100000">
                                          <p:val>
                                            <p:strVal val="#ppt_w"/>
                                          </p:val>
                                        </p:tav>
                                      </p:tavLst>
                                    </p:anim>
                                    <p:anim calcmode="lin" valueType="num">
                                      <p:cBhvr>
                                        <p:cTn id="69" dur="500" fill="hold"/>
                                        <p:tgtEl>
                                          <p:spTgt spid="47"/>
                                        </p:tgtEl>
                                        <p:attrNameLst>
                                          <p:attrName>ppt_h</p:attrName>
                                        </p:attrNameLst>
                                      </p:cBhvr>
                                      <p:tavLst>
                                        <p:tav tm="0">
                                          <p:val>
                                            <p:fltVal val="0"/>
                                          </p:val>
                                        </p:tav>
                                        <p:tav tm="100000">
                                          <p:val>
                                            <p:strVal val="#ppt_h"/>
                                          </p:val>
                                        </p:tav>
                                      </p:tavLst>
                                    </p:anim>
                                    <p:animEffect transition="in" filter="fade">
                                      <p:cBhvr>
                                        <p:cTn id="70" dur="500"/>
                                        <p:tgtEl>
                                          <p:spTgt spid="47"/>
                                        </p:tgtEl>
                                      </p:cBhvr>
                                    </p:animEffect>
                                  </p:childTnLst>
                                </p:cTn>
                              </p:par>
                            </p:childTnLst>
                          </p:cTn>
                        </p:par>
                        <p:par>
                          <p:cTn id="71" fill="hold">
                            <p:stCondLst>
                              <p:cond delay="5500"/>
                            </p:stCondLst>
                            <p:childTnLst>
                              <p:par>
                                <p:cTn id="72" presetID="12" presetClass="entr" presetSubtype="4" fill="hold" grpId="0" nodeType="after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p:tgtEl>
                                          <p:spTgt spid="62"/>
                                        </p:tgtEl>
                                        <p:attrNameLst>
                                          <p:attrName>ppt_y</p:attrName>
                                        </p:attrNameLst>
                                      </p:cBhvr>
                                      <p:tavLst>
                                        <p:tav tm="0">
                                          <p:val>
                                            <p:strVal val="#ppt_y+#ppt_h*1.125000"/>
                                          </p:val>
                                        </p:tav>
                                        <p:tav tm="100000">
                                          <p:val>
                                            <p:strVal val="#ppt_y"/>
                                          </p:val>
                                        </p:tav>
                                      </p:tavLst>
                                    </p:anim>
                                    <p:animEffect transition="in" filter="wipe(up)">
                                      <p:cBhvr>
                                        <p:cTn id="75" dur="500"/>
                                        <p:tgtEl>
                                          <p:spTgt spid="62"/>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p:tgtEl>
                                          <p:spTgt spid="63"/>
                                        </p:tgtEl>
                                        <p:attrNameLst>
                                          <p:attrName>ppt_y</p:attrName>
                                        </p:attrNameLst>
                                      </p:cBhvr>
                                      <p:tavLst>
                                        <p:tav tm="0">
                                          <p:val>
                                            <p:strVal val="#ppt_y+#ppt_h*1.125000"/>
                                          </p:val>
                                        </p:tav>
                                        <p:tav tm="100000">
                                          <p:val>
                                            <p:strVal val="#ppt_y"/>
                                          </p:val>
                                        </p:tav>
                                      </p:tavLst>
                                    </p:anim>
                                    <p:animEffect transition="in" filter="wipe(up)">
                                      <p:cBhvr>
                                        <p:cTn id="79" dur="500"/>
                                        <p:tgtEl>
                                          <p:spTgt spid="63"/>
                                        </p:tgtEl>
                                      </p:cBhvr>
                                    </p:animEffect>
                                  </p:childTnLst>
                                </p:cTn>
                              </p:par>
                            </p:childTnLst>
                          </p:cTn>
                        </p:par>
                        <p:par>
                          <p:cTn id="80" fill="hold">
                            <p:stCondLst>
                              <p:cond delay="6000"/>
                            </p:stCondLst>
                            <p:childTnLst>
                              <p:par>
                                <p:cTn id="81" presetID="12" presetClass="entr" presetSubtype="1"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p:tgtEl>
                                          <p:spTgt spid="33"/>
                                        </p:tgtEl>
                                        <p:attrNameLst>
                                          <p:attrName>ppt_y</p:attrName>
                                        </p:attrNameLst>
                                      </p:cBhvr>
                                      <p:tavLst>
                                        <p:tav tm="0">
                                          <p:val>
                                            <p:strVal val="#ppt_y-#ppt_h*1.125000"/>
                                          </p:val>
                                        </p:tav>
                                        <p:tav tm="100000">
                                          <p:val>
                                            <p:strVal val="#ppt_y"/>
                                          </p:val>
                                        </p:tav>
                                      </p:tavLst>
                                    </p:anim>
                                    <p:animEffect transition="in" filter="wipe(down)">
                                      <p:cBhvr>
                                        <p:cTn id="84" dur="500"/>
                                        <p:tgtEl>
                                          <p:spTgt spid="33"/>
                                        </p:tgtEl>
                                      </p:cBhvr>
                                    </p:animEffect>
                                  </p:childTnLst>
                                </p:cTn>
                              </p:par>
                              <p:par>
                                <p:cTn id="85" presetID="12" presetClass="entr" presetSubtype="1"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p:tgtEl>
                                          <p:spTgt spid="21"/>
                                        </p:tgtEl>
                                        <p:attrNameLst>
                                          <p:attrName>ppt_y</p:attrName>
                                        </p:attrNameLst>
                                      </p:cBhvr>
                                      <p:tavLst>
                                        <p:tav tm="0">
                                          <p:val>
                                            <p:strVal val="#ppt_y-#ppt_h*1.125000"/>
                                          </p:val>
                                        </p:tav>
                                        <p:tav tm="100000">
                                          <p:val>
                                            <p:strVal val="#ppt_y"/>
                                          </p:val>
                                        </p:tav>
                                      </p:tavLst>
                                    </p:anim>
                                    <p:animEffect transition="in" filter="wipe(down)">
                                      <p:cBhvr>
                                        <p:cTn id="88" dur="500"/>
                                        <p:tgtEl>
                                          <p:spTgt spid="21"/>
                                        </p:tgtEl>
                                      </p:cBhvr>
                                    </p:animEffect>
                                  </p:childTnLst>
                                </p:cTn>
                              </p:par>
                            </p:childTnLst>
                          </p:cTn>
                        </p:par>
                        <p:par>
                          <p:cTn id="89" fill="hold">
                            <p:stCondLst>
                              <p:cond delay="6500"/>
                            </p:stCondLst>
                            <p:childTnLst>
                              <p:par>
                                <p:cTn id="90" presetID="20" presetClass="entr" presetSubtype="0" fill="hold" grpId="1"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edge">
                                      <p:cBhvr>
                                        <p:cTn id="92" dur="500"/>
                                        <p:tgtEl>
                                          <p:spTgt spid="15"/>
                                        </p:tgtEl>
                                      </p:cBhvr>
                                    </p:animEffect>
                                  </p:childTnLst>
                                </p:cTn>
                              </p:par>
                            </p:childTnLst>
                          </p:cTn>
                        </p:par>
                        <p:par>
                          <p:cTn id="93" fill="hold">
                            <p:stCondLst>
                              <p:cond delay="7000"/>
                            </p:stCondLst>
                            <p:childTnLst>
                              <p:par>
                                <p:cTn id="94" presetID="12" presetClass="entr" presetSubtype="1"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p:tgtEl>
                                          <p:spTgt spid="36"/>
                                        </p:tgtEl>
                                        <p:attrNameLst>
                                          <p:attrName>ppt_y</p:attrName>
                                        </p:attrNameLst>
                                      </p:cBhvr>
                                      <p:tavLst>
                                        <p:tav tm="0">
                                          <p:val>
                                            <p:strVal val="#ppt_y-#ppt_h*1.125000"/>
                                          </p:val>
                                        </p:tav>
                                        <p:tav tm="100000">
                                          <p:val>
                                            <p:strVal val="#ppt_y"/>
                                          </p:val>
                                        </p:tav>
                                      </p:tavLst>
                                    </p:anim>
                                    <p:animEffect transition="in" filter="wipe(down)">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P spid="41" grpId="0"/>
      <p:bldP spid="47" grpId="0"/>
      <p:bldP spid="56" grpId="0"/>
      <p:bldP spid="57" grpId="0"/>
      <p:bldP spid="58" grpId="0"/>
      <p:bldP spid="59" grpId="0"/>
      <p:bldP spid="60" grpId="0"/>
      <p:bldP spid="61" grpId="0"/>
      <p:bldP spid="62" grpId="0"/>
      <p:bldP spid="63" grpId="0"/>
      <p:bldP spid="15" grpId="0" animBg="1"/>
      <p:bldP spid="15" grpId="1" bldLvl="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175700" y="2033488"/>
            <a:ext cx="6431281" cy="1669832"/>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36669" y="2634309"/>
            <a:ext cx="6109343" cy="640080"/>
          </a:xfrm>
          <a:prstGeom prst="rect">
            <a:avLst/>
          </a:prstGeom>
        </p:spPr>
        <p:txBody>
          <a:bodyPr wrap="square">
            <a:spAutoFit/>
          </a:bodyPr>
          <a:lstStyle/>
          <a:p>
            <a:pPr algn="ctr">
              <a:lnSpc>
                <a:spcPct val="150000"/>
              </a:lnSpc>
            </a:pPr>
            <a:r>
              <a:rPr sz="1200" dirty="0">
                <a:solidFill>
                  <a:schemeClr val="bg1"/>
                </a:solidFill>
                <a:latin typeface="微软雅黑" charset="-122"/>
                <a:ea typeface="微软雅黑" charset="-122"/>
                <a:cs typeface="+mn-ea"/>
                <a:sym typeface="+mn-lt"/>
              </a:rPr>
              <a:t>Remember what should be remembered, and forget what should be forgotten.Alter what is changeable, and accept what is unchangeable.</a:t>
            </a:r>
            <a:endParaRPr lang="zh-CN" altLang="en-US" sz="1200" dirty="0">
              <a:solidFill>
                <a:schemeClr val="bg1"/>
              </a:solidFill>
              <a:latin typeface="微软雅黑" charset="-122"/>
              <a:ea typeface="微软雅黑" charset="-122"/>
              <a:cs typeface="+mn-ea"/>
              <a:sym typeface="+mn-lt"/>
            </a:endParaRPr>
          </a:p>
        </p:txBody>
      </p:sp>
      <p:grpSp>
        <p:nvGrpSpPr>
          <p:cNvPr id="18" name="组合 17"/>
          <p:cNvGrpSpPr/>
          <p:nvPr/>
        </p:nvGrpSpPr>
        <p:grpSpPr>
          <a:xfrm>
            <a:off x="5635370" y="3917817"/>
            <a:ext cx="781665" cy="781665"/>
            <a:chOff x="5635371" y="3708960"/>
            <a:chExt cx="781665" cy="781665"/>
          </a:xfrm>
        </p:grpSpPr>
        <p:sp>
          <p:nvSpPr>
            <p:cNvPr id="14" name="矩形 13"/>
            <p:cNvSpPr/>
            <p:nvPr/>
          </p:nvSpPr>
          <p:spPr>
            <a:xfrm>
              <a:off x="5635371" y="3708960"/>
              <a:ext cx="781665" cy="781665"/>
            </a:xfrm>
            <a:prstGeom prst="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4"/>
            <p:cNvSpPr>
              <a:spLocks noEditPoints="1"/>
            </p:cNvSpPr>
            <p:nvPr/>
          </p:nvSpPr>
          <p:spPr bwMode="auto">
            <a:xfrm>
              <a:off x="5774615" y="3847173"/>
              <a:ext cx="503176" cy="505238"/>
            </a:xfrm>
            <a:custGeom>
              <a:avLst/>
              <a:gdLst>
                <a:gd name="T0" fmla="*/ 156 w 183"/>
                <a:gd name="T1" fmla="*/ 27 h 183"/>
                <a:gd name="T2" fmla="*/ 183 w 183"/>
                <a:gd name="T3" fmla="*/ 92 h 183"/>
                <a:gd name="T4" fmla="*/ 92 w 183"/>
                <a:gd name="T5" fmla="*/ 183 h 183"/>
                <a:gd name="T6" fmla="*/ 27 w 183"/>
                <a:gd name="T7" fmla="*/ 156 h 183"/>
                <a:gd name="T8" fmla="*/ 27 w 183"/>
                <a:gd name="T9" fmla="*/ 27 h 183"/>
                <a:gd name="T10" fmla="*/ 92 w 183"/>
                <a:gd name="T11" fmla="*/ 0 h 183"/>
                <a:gd name="T12" fmla="*/ 68 w 183"/>
                <a:gd name="T13" fmla="*/ 57 h 183"/>
                <a:gd name="T14" fmla="*/ 59 w 183"/>
                <a:gd name="T15" fmla="*/ 60 h 183"/>
                <a:gd name="T16" fmla="*/ 59 w 183"/>
                <a:gd name="T17" fmla="*/ 79 h 183"/>
                <a:gd name="T18" fmla="*/ 68 w 183"/>
                <a:gd name="T19" fmla="*/ 83 h 183"/>
                <a:gd name="T20" fmla="*/ 78 w 183"/>
                <a:gd name="T21" fmla="*/ 79 h 183"/>
                <a:gd name="T22" fmla="*/ 78 w 183"/>
                <a:gd name="T23" fmla="*/ 60 h 183"/>
                <a:gd name="T24" fmla="*/ 68 w 183"/>
                <a:gd name="T25" fmla="*/ 57 h 183"/>
                <a:gd name="T26" fmla="*/ 72 w 183"/>
                <a:gd name="T27" fmla="*/ 66 h 183"/>
                <a:gd name="T28" fmla="*/ 65 w 183"/>
                <a:gd name="T29" fmla="*/ 66 h 183"/>
                <a:gd name="T30" fmla="*/ 64 w 183"/>
                <a:gd name="T31" fmla="*/ 70 h 183"/>
                <a:gd name="T32" fmla="*/ 65 w 183"/>
                <a:gd name="T33" fmla="*/ 73 h 183"/>
                <a:gd name="T34" fmla="*/ 72 w 183"/>
                <a:gd name="T35" fmla="*/ 73 h 183"/>
                <a:gd name="T36" fmla="*/ 73 w 183"/>
                <a:gd name="T37" fmla="*/ 70 h 183"/>
                <a:gd name="T38" fmla="*/ 72 w 183"/>
                <a:gd name="T39" fmla="*/ 66 h 183"/>
                <a:gd name="T40" fmla="*/ 115 w 183"/>
                <a:gd name="T41" fmla="*/ 57 h 183"/>
                <a:gd name="T42" fmla="*/ 105 w 183"/>
                <a:gd name="T43" fmla="*/ 60 h 183"/>
                <a:gd name="T44" fmla="*/ 105 w 183"/>
                <a:gd name="T45" fmla="*/ 79 h 183"/>
                <a:gd name="T46" fmla="*/ 115 w 183"/>
                <a:gd name="T47" fmla="*/ 83 h 183"/>
                <a:gd name="T48" fmla="*/ 124 w 183"/>
                <a:gd name="T49" fmla="*/ 79 h 183"/>
                <a:gd name="T50" fmla="*/ 124 w 183"/>
                <a:gd name="T51" fmla="*/ 60 h 183"/>
                <a:gd name="T52" fmla="*/ 115 w 183"/>
                <a:gd name="T53" fmla="*/ 57 h 183"/>
                <a:gd name="T54" fmla="*/ 118 w 183"/>
                <a:gd name="T55" fmla="*/ 66 h 183"/>
                <a:gd name="T56" fmla="*/ 111 w 183"/>
                <a:gd name="T57" fmla="*/ 66 h 183"/>
                <a:gd name="T58" fmla="*/ 110 w 183"/>
                <a:gd name="T59" fmla="*/ 70 h 183"/>
                <a:gd name="T60" fmla="*/ 111 w 183"/>
                <a:gd name="T61" fmla="*/ 73 h 183"/>
                <a:gd name="T62" fmla="*/ 118 w 183"/>
                <a:gd name="T63" fmla="*/ 73 h 183"/>
                <a:gd name="T64" fmla="*/ 119 w 183"/>
                <a:gd name="T65" fmla="*/ 70 h 183"/>
                <a:gd name="T66" fmla="*/ 118 w 183"/>
                <a:gd name="T67" fmla="*/ 66 h 183"/>
                <a:gd name="T68" fmla="*/ 144 w 183"/>
                <a:gd name="T69" fmla="*/ 92 h 183"/>
                <a:gd name="T70" fmla="*/ 39 w 183"/>
                <a:gd name="T71" fmla="*/ 92 h 183"/>
                <a:gd name="T72" fmla="*/ 31 w 183"/>
                <a:gd name="T73" fmla="*/ 92 h 183"/>
                <a:gd name="T74" fmla="*/ 153 w 183"/>
                <a:gd name="T75" fmla="*/ 92 h 183"/>
                <a:gd name="T76" fmla="*/ 144 w 183"/>
                <a:gd name="T77" fmla="*/ 92 h 183"/>
                <a:gd name="T78" fmla="*/ 146 w 183"/>
                <a:gd name="T79" fmla="*/ 37 h 183"/>
                <a:gd name="T80" fmla="*/ 37 w 183"/>
                <a:gd name="T81" fmla="*/ 36 h 183"/>
                <a:gd name="T82" fmla="*/ 14 w 183"/>
                <a:gd name="T83" fmla="*/ 92 h 183"/>
                <a:gd name="T84" fmla="*/ 37 w 183"/>
                <a:gd name="T85" fmla="*/ 147 h 183"/>
                <a:gd name="T86" fmla="*/ 92 w 183"/>
                <a:gd name="T87" fmla="*/ 169 h 183"/>
                <a:gd name="T88" fmla="*/ 169 w 183"/>
                <a:gd name="T89" fmla="*/ 92 h 183"/>
                <a:gd name="T90" fmla="*/ 146 w 183"/>
                <a:gd name="T91" fmla="*/ 3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 h="183">
                  <a:moveTo>
                    <a:pt x="92" y="0"/>
                  </a:moveTo>
                  <a:cubicBezTo>
                    <a:pt x="117" y="0"/>
                    <a:pt x="140" y="10"/>
                    <a:pt x="156" y="27"/>
                  </a:cubicBezTo>
                  <a:cubicBezTo>
                    <a:pt x="157" y="27"/>
                    <a:pt x="157" y="27"/>
                    <a:pt x="157" y="27"/>
                  </a:cubicBezTo>
                  <a:cubicBezTo>
                    <a:pt x="173" y="44"/>
                    <a:pt x="183" y="66"/>
                    <a:pt x="183" y="92"/>
                  </a:cubicBezTo>
                  <a:cubicBezTo>
                    <a:pt x="183" y="117"/>
                    <a:pt x="173" y="140"/>
                    <a:pt x="156" y="156"/>
                  </a:cubicBezTo>
                  <a:cubicBezTo>
                    <a:pt x="140" y="173"/>
                    <a:pt x="117" y="183"/>
                    <a:pt x="92" y="183"/>
                  </a:cubicBezTo>
                  <a:cubicBezTo>
                    <a:pt x="66" y="183"/>
                    <a:pt x="43" y="173"/>
                    <a:pt x="27" y="156"/>
                  </a:cubicBezTo>
                  <a:cubicBezTo>
                    <a:pt x="27" y="156"/>
                    <a:pt x="27" y="156"/>
                    <a:pt x="27" y="156"/>
                  </a:cubicBezTo>
                  <a:cubicBezTo>
                    <a:pt x="10" y="140"/>
                    <a:pt x="0" y="117"/>
                    <a:pt x="0" y="92"/>
                  </a:cubicBezTo>
                  <a:cubicBezTo>
                    <a:pt x="0" y="66"/>
                    <a:pt x="10" y="43"/>
                    <a:pt x="27" y="27"/>
                  </a:cubicBezTo>
                  <a:cubicBezTo>
                    <a:pt x="27" y="26"/>
                    <a:pt x="27" y="26"/>
                    <a:pt x="27" y="26"/>
                  </a:cubicBezTo>
                  <a:cubicBezTo>
                    <a:pt x="44" y="10"/>
                    <a:pt x="66" y="0"/>
                    <a:pt x="92" y="0"/>
                  </a:cubicBezTo>
                  <a:close/>
                  <a:moveTo>
                    <a:pt x="68" y="57"/>
                  </a:moveTo>
                  <a:cubicBezTo>
                    <a:pt x="68" y="57"/>
                    <a:pt x="68" y="57"/>
                    <a:pt x="68" y="57"/>
                  </a:cubicBezTo>
                  <a:cubicBezTo>
                    <a:pt x="65" y="57"/>
                    <a:pt x="62" y="58"/>
                    <a:pt x="59" y="60"/>
                  </a:cubicBezTo>
                  <a:cubicBezTo>
                    <a:pt x="59" y="60"/>
                    <a:pt x="59" y="60"/>
                    <a:pt x="59" y="60"/>
                  </a:cubicBezTo>
                  <a:cubicBezTo>
                    <a:pt x="57" y="63"/>
                    <a:pt x="55" y="66"/>
                    <a:pt x="55" y="70"/>
                  </a:cubicBezTo>
                  <a:cubicBezTo>
                    <a:pt x="55" y="73"/>
                    <a:pt x="57" y="77"/>
                    <a:pt x="59" y="79"/>
                  </a:cubicBezTo>
                  <a:cubicBezTo>
                    <a:pt x="59" y="79"/>
                    <a:pt x="59" y="79"/>
                    <a:pt x="59" y="79"/>
                  </a:cubicBezTo>
                  <a:cubicBezTo>
                    <a:pt x="62" y="82"/>
                    <a:pt x="65" y="83"/>
                    <a:pt x="68" y="83"/>
                  </a:cubicBezTo>
                  <a:cubicBezTo>
                    <a:pt x="72" y="83"/>
                    <a:pt x="75" y="82"/>
                    <a:pt x="78" y="79"/>
                  </a:cubicBezTo>
                  <a:cubicBezTo>
                    <a:pt x="78" y="79"/>
                    <a:pt x="78" y="79"/>
                    <a:pt x="78" y="79"/>
                  </a:cubicBezTo>
                  <a:cubicBezTo>
                    <a:pt x="80" y="77"/>
                    <a:pt x="82" y="73"/>
                    <a:pt x="82" y="70"/>
                  </a:cubicBezTo>
                  <a:cubicBezTo>
                    <a:pt x="82" y="66"/>
                    <a:pt x="80" y="63"/>
                    <a:pt x="78" y="60"/>
                  </a:cubicBezTo>
                  <a:cubicBezTo>
                    <a:pt x="78" y="60"/>
                    <a:pt x="78" y="60"/>
                    <a:pt x="78" y="60"/>
                  </a:cubicBezTo>
                  <a:cubicBezTo>
                    <a:pt x="75" y="58"/>
                    <a:pt x="72" y="57"/>
                    <a:pt x="68" y="57"/>
                  </a:cubicBezTo>
                  <a:close/>
                  <a:moveTo>
                    <a:pt x="72" y="66"/>
                  </a:moveTo>
                  <a:cubicBezTo>
                    <a:pt x="72" y="66"/>
                    <a:pt x="72" y="66"/>
                    <a:pt x="72" y="66"/>
                  </a:cubicBezTo>
                  <a:cubicBezTo>
                    <a:pt x="71" y="66"/>
                    <a:pt x="70" y="65"/>
                    <a:pt x="68" y="65"/>
                  </a:cubicBezTo>
                  <a:cubicBezTo>
                    <a:pt x="67" y="65"/>
                    <a:pt x="66" y="66"/>
                    <a:pt x="65" y="66"/>
                  </a:cubicBezTo>
                  <a:cubicBezTo>
                    <a:pt x="65" y="66"/>
                    <a:pt x="65" y="66"/>
                    <a:pt x="65" y="66"/>
                  </a:cubicBezTo>
                  <a:cubicBezTo>
                    <a:pt x="64" y="67"/>
                    <a:pt x="64" y="69"/>
                    <a:pt x="64" y="70"/>
                  </a:cubicBezTo>
                  <a:cubicBezTo>
                    <a:pt x="64" y="71"/>
                    <a:pt x="64" y="72"/>
                    <a:pt x="65" y="73"/>
                  </a:cubicBezTo>
                  <a:cubicBezTo>
                    <a:pt x="65" y="73"/>
                    <a:pt x="65" y="73"/>
                    <a:pt x="65" y="73"/>
                  </a:cubicBezTo>
                  <a:cubicBezTo>
                    <a:pt x="66" y="74"/>
                    <a:pt x="67" y="75"/>
                    <a:pt x="68" y="75"/>
                  </a:cubicBezTo>
                  <a:cubicBezTo>
                    <a:pt x="70" y="75"/>
                    <a:pt x="71" y="74"/>
                    <a:pt x="72" y="73"/>
                  </a:cubicBezTo>
                  <a:cubicBezTo>
                    <a:pt x="72" y="73"/>
                    <a:pt x="72" y="73"/>
                    <a:pt x="72" y="73"/>
                  </a:cubicBezTo>
                  <a:cubicBezTo>
                    <a:pt x="73" y="72"/>
                    <a:pt x="73" y="71"/>
                    <a:pt x="73" y="70"/>
                  </a:cubicBezTo>
                  <a:cubicBezTo>
                    <a:pt x="73" y="69"/>
                    <a:pt x="73" y="67"/>
                    <a:pt x="72" y="66"/>
                  </a:cubicBezTo>
                  <a:cubicBezTo>
                    <a:pt x="72" y="66"/>
                    <a:pt x="72" y="66"/>
                    <a:pt x="72" y="66"/>
                  </a:cubicBezTo>
                  <a:close/>
                  <a:moveTo>
                    <a:pt x="115" y="57"/>
                  </a:moveTo>
                  <a:cubicBezTo>
                    <a:pt x="115" y="57"/>
                    <a:pt x="115" y="57"/>
                    <a:pt x="115" y="57"/>
                  </a:cubicBezTo>
                  <a:cubicBezTo>
                    <a:pt x="111" y="57"/>
                    <a:pt x="108" y="58"/>
                    <a:pt x="105" y="60"/>
                  </a:cubicBezTo>
                  <a:cubicBezTo>
                    <a:pt x="105" y="60"/>
                    <a:pt x="105" y="60"/>
                    <a:pt x="105" y="60"/>
                  </a:cubicBezTo>
                  <a:cubicBezTo>
                    <a:pt x="103" y="63"/>
                    <a:pt x="101" y="66"/>
                    <a:pt x="101" y="70"/>
                  </a:cubicBezTo>
                  <a:cubicBezTo>
                    <a:pt x="101" y="73"/>
                    <a:pt x="103" y="77"/>
                    <a:pt x="105" y="79"/>
                  </a:cubicBezTo>
                  <a:cubicBezTo>
                    <a:pt x="105" y="79"/>
                    <a:pt x="105" y="79"/>
                    <a:pt x="105" y="79"/>
                  </a:cubicBezTo>
                  <a:cubicBezTo>
                    <a:pt x="108" y="82"/>
                    <a:pt x="111" y="83"/>
                    <a:pt x="115" y="83"/>
                  </a:cubicBezTo>
                  <a:cubicBezTo>
                    <a:pt x="118" y="83"/>
                    <a:pt x="122" y="82"/>
                    <a:pt x="124" y="79"/>
                  </a:cubicBezTo>
                  <a:cubicBezTo>
                    <a:pt x="124" y="79"/>
                    <a:pt x="124" y="79"/>
                    <a:pt x="124" y="79"/>
                  </a:cubicBezTo>
                  <a:cubicBezTo>
                    <a:pt x="126" y="77"/>
                    <a:pt x="128" y="73"/>
                    <a:pt x="128" y="70"/>
                  </a:cubicBezTo>
                  <a:cubicBezTo>
                    <a:pt x="128" y="66"/>
                    <a:pt x="126" y="63"/>
                    <a:pt x="124" y="60"/>
                  </a:cubicBezTo>
                  <a:cubicBezTo>
                    <a:pt x="124" y="60"/>
                    <a:pt x="124" y="60"/>
                    <a:pt x="124" y="60"/>
                  </a:cubicBezTo>
                  <a:cubicBezTo>
                    <a:pt x="122" y="58"/>
                    <a:pt x="118" y="57"/>
                    <a:pt x="115" y="57"/>
                  </a:cubicBezTo>
                  <a:close/>
                  <a:moveTo>
                    <a:pt x="118" y="66"/>
                  </a:moveTo>
                  <a:cubicBezTo>
                    <a:pt x="118" y="66"/>
                    <a:pt x="118" y="66"/>
                    <a:pt x="118" y="66"/>
                  </a:cubicBezTo>
                  <a:cubicBezTo>
                    <a:pt x="117" y="66"/>
                    <a:pt x="116" y="65"/>
                    <a:pt x="115" y="65"/>
                  </a:cubicBezTo>
                  <a:cubicBezTo>
                    <a:pt x="113" y="65"/>
                    <a:pt x="112" y="66"/>
                    <a:pt x="111" y="66"/>
                  </a:cubicBezTo>
                  <a:cubicBezTo>
                    <a:pt x="111" y="66"/>
                    <a:pt x="111" y="66"/>
                    <a:pt x="111" y="66"/>
                  </a:cubicBezTo>
                  <a:cubicBezTo>
                    <a:pt x="110" y="67"/>
                    <a:pt x="110" y="69"/>
                    <a:pt x="110" y="70"/>
                  </a:cubicBezTo>
                  <a:cubicBezTo>
                    <a:pt x="110" y="71"/>
                    <a:pt x="110" y="72"/>
                    <a:pt x="111" y="73"/>
                  </a:cubicBezTo>
                  <a:cubicBezTo>
                    <a:pt x="111" y="73"/>
                    <a:pt x="111" y="73"/>
                    <a:pt x="111" y="73"/>
                  </a:cubicBezTo>
                  <a:cubicBezTo>
                    <a:pt x="112" y="74"/>
                    <a:pt x="113" y="75"/>
                    <a:pt x="115" y="75"/>
                  </a:cubicBezTo>
                  <a:cubicBezTo>
                    <a:pt x="116" y="75"/>
                    <a:pt x="117" y="74"/>
                    <a:pt x="118" y="73"/>
                  </a:cubicBezTo>
                  <a:cubicBezTo>
                    <a:pt x="118" y="73"/>
                    <a:pt x="118" y="73"/>
                    <a:pt x="118" y="73"/>
                  </a:cubicBezTo>
                  <a:cubicBezTo>
                    <a:pt x="119" y="72"/>
                    <a:pt x="119" y="71"/>
                    <a:pt x="119" y="70"/>
                  </a:cubicBezTo>
                  <a:cubicBezTo>
                    <a:pt x="119" y="69"/>
                    <a:pt x="119" y="67"/>
                    <a:pt x="118" y="66"/>
                  </a:cubicBezTo>
                  <a:cubicBezTo>
                    <a:pt x="118" y="66"/>
                    <a:pt x="118" y="66"/>
                    <a:pt x="118" y="66"/>
                  </a:cubicBezTo>
                  <a:close/>
                  <a:moveTo>
                    <a:pt x="144" y="92"/>
                  </a:moveTo>
                  <a:cubicBezTo>
                    <a:pt x="144" y="92"/>
                    <a:pt x="144" y="92"/>
                    <a:pt x="144" y="92"/>
                  </a:cubicBezTo>
                  <a:cubicBezTo>
                    <a:pt x="144" y="120"/>
                    <a:pt x="120" y="144"/>
                    <a:pt x="92" y="144"/>
                  </a:cubicBezTo>
                  <a:cubicBezTo>
                    <a:pt x="63" y="144"/>
                    <a:pt x="39" y="121"/>
                    <a:pt x="39" y="92"/>
                  </a:cubicBezTo>
                  <a:cubicBezTo>
                    <a:pt x="39" y="89"/>
                    <a:pt x="37" y="87"/>
                    <a:pt x="35" y="87"/>
                  </a:cubicBezTo>
                  <a:cubicBezTo>
                    <a:pt x="32" y="87"/>
                    <a:pt x="31" y="89"/>
                    <a:pt x="31" y="92"/>
                  </a:cubicBezTo>
                  <a:cubicBezTo>
                    <a:pt x="31" y="125"/>
                    <a:pt x="58" y="153"/>
                    <a:pt x="92" y="153"/>
                  </a:cubicBezTo>
                  <a:cubicBezTo>
                    <a:pt x="125" y="153"/>
                    <a:pt x="153" y="125"/>
                    <a:pt x="153" y="92"/>
                  </a:cubicBezTo>
                  <a:cubicBezTo>
                    <a:pt x="153" y="89"/>
                    <a:pt x="151" y="87"/>
                    <a:pt x="148" y="87"/>
                  </a:cubicBezTo>
                  <a:cubicBezTo>
                    <a:pt x="146" y="87"/>
                    <a:pt x="144" y="89"/>
                    <a:pt x="144" y="92"/>
                  </a:cubicBezTo>
                  <a:close/>
                  <a:moveTo>
                    <a:pt x="146" y="37"/>
                  </a:moveTo>
                  <a:cubicBezTo>
                    <a:pt x="146" y="37"/>
                    <a:pt x="146" y="37"/>
                    <a:pt x="146" y="37"/>
                  </a:cubicBezTo>
                  <a:cubicBezTo>
                    <a:pt x="132" y="23"/>
                    <a:pt x="113" y="14"/>
                    <a:pt x="92" y="14"/>
                  </a:cubicBezTo>
                  <a:cubicBezTo>
                    <a:pt x="70" y="14"/>
                    <a:pt x="51" y="23"/>
                    <a:pt x="37" y="36"/>
                  </a:cubicBezTo>
                  <a:cubicBezTo>
                    <a:pt x="37" y="37"/>
                    <a:pt x="37" y="37"/>
                    <a:pt x="37" y="37"/>
                  </a:cubicBezTo>
                  <a:cubicBezTo>
                    <a:pt x="23" y="51"/>
                    <a:pt x="14" y="70"/>
                    <a:pt x="14" y="92"/>
                  </a:cubicBezTo>
                  <a:cubicBezTo>
                    <a:pt x="14" y="113"/>
                    <a:pt x="23" y="132"/>
                    <a:pt x="37" y="147"/>
                  </a:cubicBezTo>
                  <a:cubicBezTo>
                    <a:pt x="37" y="147"/>
                    <a:pt x="37" y="147"/>
                    <a:pt x="37" y="147"/>
                  </a:cubicBezTo>
                  <a:cubicBezTo>
                    <a:pt x="37" y="147"/>
                    <a:pt x="37" y="147"/>
                    <a:pt x="37" y="147"/>
                  </a:cubicBezTo>
                  <a:cubicBezTo>
                    <a:pt x="51" y="161"/>
                    <a:pt x="70" y="169"/>
                    <a:pt x="92" y="169"/>
                  </a:cubicBezTo>
                  <a:cubicBezTo>
                    <a:pt x="113" y="169"/>
                    <a:pt x="132" y="161"/>
                    <a:pt x="146" y="147"/>
                  </a:cubicBezTo>
                  <a:cubicBezTo>
                    <a:pt x="160" y="132"/>
                    <a:pt x="169" y="113"/>
                    <a:pt x="169" y="92"/>
                  </a:cubicBezTo>
                  <a:cubicBezTo>
                    <a:pt x="169" y="70"/>
                    <a:pt x="161" y="51"/>
                    <a:pt x="147" y="37"/>
                  </a:cubicBezTo>
                  <a:cubicBezTo>
                    <a:pt x="146" y="37"/>
                    <a:pt x="146" y="37"/>
                    <a:pt x="146" y="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5635371" y="4970087"/>
            <a:ext cx="781665" cy="781665"/>
            <a:chOff x="5635371" y="4695767"/>
            <a:chExt cx="781665" cy="781665"/>
          </a:xfrm>
        </p:grpSpPr>
        <p:sp>
          <p:nvSpPr>
            <p:cNvPr id="17" name="矩形 16"/>
            <p:cNvSpPr/>
            <p:nvPr/>
          </p:nvSpPr>
          <p:spPr>
            <a:xfrm>
              <a:off x="5635371" y="4695767"/>
              <a:ext cx="781665" cy="78166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30"/>
            <p:cNvSpPr>
              <a:spLocks noEditPoints="1"/>
            </p:cNvSpPr>
            <p:nvPr/>
          </p:nvSpPr>
          <p:spPr bwMode="auto">
            <a:xfrm>
              <a:off x="5802719" y="4863115"/>
              <a:ext cx="446968" cy="446968"/>
            </a:xfrm>
            <a:custGeom>
              <a:avLst/>
              <a:gdLst>
                <a:gd name="T0" fmla="*/ 101 w 184"/>
                <a:gd name="T1" fmla="*/ 1 h 184"/>
                <a:gd name="T2" fmla="*/ 109 w 184"/>
                <a:gd name="T3" fmla="*/ 2 h 184"/>
                <a:gd name="T4" fmla="*/ 110 w 184"/>
                <a:gd name="T5" fmla="*/ 16 h 184"/>
                <a:gd name="T6" fmla="*/ 151 w 184"/>
                <a:gd name="T7" fmla="*/ 102 h 184"/>
                <a:gd name="T8" fmla="*/ 177 w 184"/>
                <a:gd name="T9" fmla="*/ 69 h 184"/>
                <a:gd name="T10" fmla="*/ 183 w 184"/>
                <a:gd name="T11" fmla="*/ 83 h 184"/>
                <a:gd name="T12" fmla="*/ 184 w 184"/>
                <a:gd name="T13" fmla="*/ 92 h 184"/>
                <a:gd name="T14" fmla="*/ 156 w 184"/>
                <a:gd name="T15" fmla="*/ 157 h 184"/>
                <a:gd name="T16" fmla="*/ 0 w 184"/>
                <a:gd name="T17" fmla="*/ 92 h 184"/>
                <a:gd name="T18" fmla="*/ 92 w 184"/>
                <a:gd name="T19" fmla="*/ 0 h 184"/>
                <a:gd name="T20" fmla="*/ 150 w 184"/>
                <a:gd name="T21" fmla="*/ 6 h 184"/>
                <a:gd name="T22" fmla="*/ 142 w 184"/>
                <a:gd name="T23" fmla="*/ 6 h 184"/>
                <a:gd name="T24" fmla="*/ 115 w 184"/>
                <a:gd name="T25" fmla="*/ 33 h 184"/>
                <a:gd name="T26" fmla="*/ 115 w 184"/>
                <a:gd name="T27" fmla="*/ 41 h 184"/>
                <a:gd name="T28" fmla="*/ 142 w 184"/>
                <a:gd name="T29" fmla="*/ 68 h 184"/>
                <a:gd name="T30" fmla="*/ 144 w 184"/>
                <a:gd name="T31" fmla="*/ 71 h 184"/>
                <a:gd name="T32" fmla="*/ 156 w 184"/>
                <a:gd name="T33" fmla="*/ 48 h 184"/>
                <a:gd name="T34" fmla="*/ 180 w 184"/>
                <a:gd name="T35" fmla="*/ 39 h 184"/>
                <a:gd name="T36" fmla="*/ 156 w 184"/>
                <a:gd name="T37" fmla="*/ 27 h 184"/>
                <a:gd name="T38" fmla="*/ 149 w 184"/>
                <a:gd name="T39" fmla="*/ 32 h 184"/>
                <a:gd name="T40" fmla="*/ 146 w 184"/>
                <a:gd name="T41" fmla="*/ 22 h 184"/>
                <a:gd name="T42" fmla="*/ 140 w 184"/>
                <a:gd name="T43" fmla="*/ 34 h 184"/>
                <a:gd name="T44" fmla="*/ 140 w 184"/>
                <a:gd name="T45" fmla="*/ 40 h 184"/>
                <a:gd name="T46" fmla="*/ 143 w 184"/>
                <a:gd name="T47" fmla="*/ 43 h 184"/>
                <a:gd name="T48" fmla="*/ 149 w 184"/>
                <a:gd name="T49" fmla="*/ 43 h 184"/>
                <a:gd name="T50" fmla="*/ 161 w 184"/>
                <a:gd name="T51" fmla="*/ 37 h 184"/>
                <a:gd name="T52" fmla="*/ 151 w 184"/>
                <a:gd name="T53" fmla="*/ 34 h 184"/>
                <a:gd name="T54" fmla="*/ 72 w 184"/>
                <a:gd name="T55" fmla="*/ 24 h 184"/>
                <a:gd name="T56" fmla="*/ 80 w 184"/>
                <a:gd name="T57" fmla="*/ 15 h 184"/>
                <a:gd name="T58" fmla="*/ 14 w 184"/>
                <a:gd name="T59" fmla="*/ 92 h 184"/>
                <a:gd name="T60" fmla="*/ 146 w 184"/>
                <a:gd name="T61" fmla="*/ 147 h 184"/>
                <a:gd name="T62" fmla="*/ 169 w 184"/>
                <a:gd name="T63" fmla="*/ 104 h 184"/>
                <a:gd name="T64" fmla="*/ 72 w 184"/>
                <a:gd name="T65"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92" y="0"/>
                  </a:moveTo>
                  <a:cubicBezTo>
                    <a:pt x="95" y="0"/>
                    <a:pt x="98" y="1"/>
                    <a:pt x="101" y="1"/>
                  </a:cubicBezTo>
                  <a:cubicBezTo>
                    <a:pt x="101" y="1"/>
                    <a:pt x="101" y="1"/>
                    <a:pt x="101" y="1"/>
                  </a:cubicBezTo>
                  <a:cubicBezTo>
                    <a:pt x="104" y="1"/>
                    <a:pt x="107" y="2"/>
                    <a:pt x="109" y="2"/>
                  </a:cubicBezTo>
                  <a:cubicBezTo>
                    <a:pt x="113" y="3"/>
                    <a:pt x="116" y="7"/>
                    <a:pt x="115" y="10"/>
                  </a:cubicBezTo>
                  <a:cubicBezTo>
                    <a:pt x="114" y="13"/>
                    <a:pt x="112" y="15"/>
                    <a:pt x="110" y="16"/>
                  </a:cubicBezTo>
                  <a:cubicBezTo>
                    <a:pt x="99" y="18"/>
                    <a:pt x="89" y="25"/>
                    <a:pt x="83" y="33"/>
                  </a:cubicBezTo>
                  <a:cubicBezTo>
                    <a:pt x="47" y="78"/>
                    <a:pt x="106" y="137"/>
                    <a:pt x="151" y="102"/>
                  </a:cubicBezTo>
                  <a:cubicBezTo>
                    <a:pt x="159" y="95"/>
                    <a:pt x="166" y="85"/>
                    <a:pt x="168" y="75"/>
                  </a:cubicBezTo>
                  <a:cubicBezTo>
                    <a:pt x="169" y="71"/>
                    <a:pt x="173" y="68"/>
                    <a:pt x="177" y="69"/>
                  </a:cubicBezTo>
                  <a:cubicBezTo>
                    <a:pt x="180" y="70"/>
                    <a:pt x="182" y="72"/>
                    <a:pt x="182" y="75"/>
                  </a:cubicBezTo>
                  <a:cubicBezTo>
                    <a:pt x="183" y="78"/>
                    <a:pt x="183" y="81"/>
                    <a:pt x="183" y="83"/>
                  </a:cubicBezTo>
                  <a:cubicBezTo>
                    <a:pt x="183" y="84"/>
                    <a:pt x="183" y="84"/>
                    <a:pt x="183" y="84"/>
                  </a:cubicBezTo>
                  <a:cubicBezTo>
                    <a:pt x="183" y="87"/>
                    <a:pt x="184" y="90"/>
                    <a:pt x="184" y="92"/>
                  </a:cubicBezTo>
                  <a:cubicBezTo>
                    <a:pt x="184" y="117"/>
                    <a:pt x="173" y="140"/>
                    <a:pt x="157" y="157"/>
                  </a:cubicBezTo>
                  <a:cubicBezTo>
                    <a:pt x="156" y="157"/>
                    <a:pt x="156" y="157"/>
                    <a:pt x="156" y="157"/>
                  </a:cubicBezTo>
                  <a:cubicBezTo>
                    <a:pt x="140" y="174"/>
                    <a:pt x="117" y="184"/>
                    <a:pt x="92" y="184"/>
                  </a:cubicBezTo>
                  <a:cubicBezTo>
                    <a:pt x="42" y="184"/>
                    <a:pt x="0" y="143"/>
                    <a:pt x="0" y="92"/>
                  </a:cubicBezTo>
                  <a:cubicBezTo>
                    <a:pt x="0" y="67"/>
                    <a:pt x="11" y="44"/>
                    <a:pt x="27" y="27"/>
                  </a:cubicBezTo>
                  <a:cubicBezTo>
                    <a:pt x="44" y="11"/>
                    <a:pt x="67" y="0"/>
                    <a:pt x="92" y="0"/>
                  </a:cubicBezTo>
                  <a:close/>
                  <a:moveTo>
                    <a:pt x="150" y="6"/>
                  </a:moveTo>
                  <a:cubicBezTo>
                    <a:pt x="150" y="6"/>
                    <a:pt x="150" y="6"/>
                    <a:pt x="150" y="6"/>
                  </a:cubicBezTo>
                  <a:cubicBezTo>
                    <a:pt x="149" y="5"/>
                    <a:pt x="148" y="4"/>
                    <a:pt x="147" y="4"/>
                  </a:cubicBezTo>
                  <a:cubicBezTo>
                    <a:pt x="145" y="3"/>
                    <a:pt x="142" y="4"/>
                    <a:pt x="142" y="6"/>
                  </a:cubicBezTo>
                  <a:cubicBezTo>
                    <a:pt x="135" y="27"/>
                    <a:pt x="135" y="27"/>
                    <a:pt x="135" y="27"/>
                  </a:cubicBezTo>
                  <a:cubicBezTo>
                    <a:pt x="115" y="33"/>
                    <a:pt x="115" y="33"/>
                    <a:pt x="115" y="33"/>
                  </a:cubicBezTo>
                  <a:cubicBezTo>
                    <a:pt x="113" y="34"/>
                    <a:pt x="112" y="35"/>
                    <a:pt x="112" y="36"/>
                  </a:cubicBezTo>
                  <a:cubicBezTo>
                    <a:pt x="111" y="38"/>
                    <a:pt x="113" y="41"/>
                    <a:pt x="115" y="41"/>
                  </a:cubicBezTo>
                  <a:cubicBezTo>
                    <a:pt x="135" y="48"/>
                    <a:pt x="135" y="48"/>
                    <a:pt x="135" y="48"/>
                  </a:cubicBezTo>
                  <a:cubicBezTo>
                    <a:pt x="142" y="68"/>
                    <a:pt x="142" y="68"/>
                    <a:pt x="142" y="68"/>
                  </a:cubicBezTo>
                  <a:cubicBezTo>
                    <a:pt x="142" y="68"/>
                    <a:pt x="142" y="68"/>
                    <a:pt x="142" y="68"/>
                  </a:cubicBezTo>
                  <a:cubicBezTo>
                    <a:pt x="142" y="70"/>
                    <a:pt x="143" y="71"/>
                    <a:pt x="144" y="71"/>
                  </a:cubicBezTo>
                  <a:cubicBezTo>
                    <a:pt x="147" y="72"/>
                    <a:pt x="149" y="71"/>
                    <a:pt x="150" y="68"/>
                  </a:cubicBezTo>
                  <a:cubicBezTo>
                    <a:pt x="156" y="48"/>
                    <a:pt x="156" y="48"/>
                    <a:pt x="156" y="48"/>
                  </a:cubicBezTo>
                  <a:cubicBezTo>
                    <a:pt x="177" y="41"/>
                    <a:pt x="177" y="41"/>
                    <a:pt x="177" y="41"/>
                  </a:cubicBezTo>
                  <a:cubicBezTo>
                    <a:pt x="178" y="41"/>
                    <a:pt x="179" y="40"/>
                    <a:pt x="180" y="39"/>
                  </a:cubicBezTo>
                  <a:cubicBezTo>
                    <a:pt x="180" y="36"/>
                    <a:pt x="179" y="34"/>
                    <a:pt x="177" y="33"/>
                  </a:cubicBezTo>
                  <a:cubicBezTo>
                    <a:pt x="156" y="27"/>
                    <a:pt x="156" y="27"/>
                    <a:pt x="156" y="27"/>
                  </a:cubicBezTo>
                  <a:cubicBezTo>
                    <a:pt x="150" y="6"/>
                    <a:pt x="150" y="6"/>
                    <a:pt x="150" y="6"/>
                  </a:cubicBezTo>
                  <a:close/>
                  <a:moveTo>
                    <a:pt x="149" y="32"/>
                  </a:moveTo>
                  <a:cubicBezTo>
                    <a:pt x="149" y="32"/>
                    <a:pt x="149" y="32"/>
                    <a:pt x="149" y="32"/>
                  </a:cubicBezTo>
                  <a:cubicBezTo>
                    <a:pt x="146" y="22"/>
                    <a:pt x="146" y="22"/>
                    <a:pt x="146" y="22"/>
                  </a:cubicBezTo>
                  <a:cubicBezTo>
                    <a:pt x="143" y="32"/>
                    <a:pt x="143" y="32"/>
                    <a:pt x="143" y="32"/>
                  </a:cubicBezTo>
                  <a:cubicBezTo>
                    <a:pt x="142" y="33"/>
                    <a:pt x="141" y="34"/>
                    <a:pt x="140" y="34"/>
                  </a:cubicBezTo>
                  <a:cubicBezTo>
                    <a:pt x="130" y="37"/>
                    <a:pt x="130" y="37"/>
                    <a:pt x="130" y="37"/>
                  </a:cubicBezTo>
                  <a:cubicBezTo>
                    <a:pt x="140" y="40"/>
                    <a:pt x="140" y="40"/>
                    <a:pt x="140" y="40"/>
                  </a:cubicBezTo>
                  <a:cubicBezTo>
                    <a:pt x="140" y="40"/>
                    <a:pt x="140" y="40"/>
                    <a:pt x="140" y="40"/>
                  </a:cubicBezTo>
                  <a:cubicBezTo>
                    <a:pt x="141" y="41"/>
                    <a:pt x="142" y="42"/>
                    <a:pt x="143" y="43"/>
                  </a:cubicBezTo>
                  <a:cubicBezTo>
                    <a:pt x="146" y="53"/>
                    <a:pt x="146" y="53"/>
                    <a:pt x="146" y="53"/>
                  </a:cubicBezTo>
                  <a:cubicBezTo>
                    <a:pt x="149" y="43"/>
                    <a:pt x="149" y="43"/>
                    <a:pt x="149" y="43"/>
                  </a:cubicBezTo>
                  <a:cubicBezTo>
                    <a:pt x="149" y="42"/>
                    <a:pt x="150" y="41"/>
                    <a:pt x="151" y="40"/>
                  </a:cubicBezTo>
                  <a:cubicBezTo>
                    <a:pt x="161" y="37"/>
                    <a:pt x="161" y="37"/>
                    <a:pt x="161" y="37"/>
                  </a:cubicBezTo>
                  <a:cubicBezTo>
                    <a:pt x="151" y="34"/>
                    <a:pt x="151" y="34"/>
                    <a:pt x="151" y="34"/>
                  </a:cubicBezTo>
                  <a:cubicBezTo>
                    <a:pt x="151" y="34"/>
                    <a:pt x="151" y="34"/>
                    <a:pt x="151" y="34"/>
                  </a:cubicBezTo>
                  <a:cubicBezTo>
                    <a:pt x="150" y="34"/>
                    <a:pt x="149" y="33"/>
                    <a:pt x="149" y="32"/>
                  </a:cubicBezTo>
                  <a:close/>
                  <a:moveTo>
                    <a:pt x="72" y="24"/>
                  </a:moveTo>
                  <a:cubicBezTo>
                    <a:pt x="72" y="24"/>
                    <a:pt x="72" y="24"/>
                    <a:pt x="72" y="24"/>
                  </a:cubicBezTo>
                  <a:cubicBezTo>
                    <a:pt x="74" y="21"/>
                    <a:pt x="77" y="18"/>
                    <a:pt x="80" y="15"/>
                  </a:cubicBezTo>
                  <a:cubicBezTo>
                    <a:pt x="64" y="18"/>
                    <a:pt x="49" y="26"/>
                    <a:pt x="37" y="37"/>
                  </a:cubicBezTo>
                  <a:cubicBezTo>
                    <a:pt x="23" y="51"/>
                    <a:pt x="14" y="71"/>
                    <a:pt x="14" y="92"/>
                  </a:cubicBezTo>
                  <a:cubicBezTo>
                    <a:pt x="14" y="135"/>
                    <a:pt x="49" y="170"/>
                    <a:pt x="92" y="170"/>
                  </a:cubicBezTo>
                  <a:cubicBezTo>
                    <a:pt x="113" y="170"/>
                    <a:pt x="133" y="161"/>
                    <a:pt x="146" y="147"/>
                  </a:cubicBezTo>
                  <a:cubicBezTo>
                    <a:pt x="147" y="147"/>
                    <a:pt x="147" y="147"/>
                    <a:pt x="147" y="147"/>
                  </a:cubicBezTo>
                  <a:cubicBezTo>
                    <a:pt x="158" y="136"/>
                    <a:pt x="166" y="121"/>
                    <a:pt x="169" y="104"/>
                  </a:cubicBezTo>
                  <a:cubicBezTo>
                    <a:pt x="166" y="107"/>
                    <a:pt x="163" y="110"/>
                    <a:pt x="160" y="113"/>
                  </a:cubicBezTo>
                  <a:cubicBezTo>
                    <a:pt x="102" y="158"/>
                    <a:pt x="26" y="82"/>
                    <a:pt x="72" y="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4" name="矩形 3"/>
          <p:cNvSpPr/>
          <p:nvPr/>
        </p:nvSpPr>
        <p:spPr>
          <a:xfrm>
            <a:off x="6556279" y="3988813"/>
            <a:ext cx="5050702" cy="640080"/>
          </a:xfrm>
          <a:prstGeom prst="rect">
            <a:avLst/>
          </a:prstGeom>
        </p:spPr>
        <p:txBody>
          <a:bodyPr wrap="square">
            <a:spAutoFit/>
          </a:bodyPr>
          <a:lstStyle/>
          <a:p>
            <a:pPr algn="r">
              <a:lnSpc>
                <a:spcPct val="150000"/>
              </a:lnSpc>
            </a:pPr>
            <a:r>
              <a:rPr lang="zh-CN" altLang="en-US" sz="1200">
                <a:solidFill>
                  <a:schemeClr val="tx1">
                    <a:lumMod val="65000"/>
                    <a:lumOff val="35000"/>
                  </a:schemeClr>
                </a:solidFill>
                <a:latin typeface="微软雅黑" charset="-122"/>
                <a:ea typeface="微软雅黑" charset="-122"/>
                <a:sym typeface="+mn-ea"/>
              </a:rPr>
              <a:t>When a cigarette falls in love with a match,it is destined to be hurt.</a:t>
            </a:r>
          </a:p>
          <a:p>
            <a:pPr algn="l">
              <a:lnSpc>
                <a:spcPct val="150000"/>
              </a:lnSpc>
            </a:pPr>
            <a:r>
              <a:rPr lang="zh-CN" altLang="en-US" sz="1200">
                <a:solidFill>
                  <a:schemeClr val="tx1">
                    <a:lumMod val="65000"/>
                    <a:lumOff val="35000"/>
                  </a:schemeClr>
                </a:solidFill>
                <a:latin typeface="微软雅黑" charset="-122"/>
                <a:ea typeface="微软雅黑" charset="-122"/>
                <a:sym typeface="+mn-ea"/>
              </a:rPr>
              <a:t>When a cigarette falls in love with a match,it is destined to be hurt.</a:t>
            </a:r>
            <a:endParaRPr lang="zh-CN" altLang="en-US" sz="1200" dirty="0">
              <a:solidFill>
                <a:srgbClr val="006A60"/>
              </a:solidFill>
              <a:latin typeface="华文细黑" pitchFamily="2" charset="-122"/>
              <a:ea typeface="华文细黑" pitchFamily="2" charset="-122"/>
            </a:endParaRPr>
          </a:p>
        </p:txBody>
      </p:sp>
      <p:sp>
        <p:nvSpPr>
          <p:cNvPr id="12" name="矩形 11"/>
          <p:cNvSpPr/>
          <p:nvPr/>
        </p:nvSpPr>
        <p:spPr>
          <a:xfrm>
            <a:off x="6556279" y="5040336"/>
            <a:ext cx="5050702" cy="640080"/>
          </a:xfrm>
          <a:prstGeom prst="rect">
            <a:avLst/>
          </a:prstGeom>
        </p:spPr>
        <p:txBody>
          <a:bodyPr wrap="square">
            <a:spAutoFit/>
          </a:bodyPr>
          <a:lstStyle/>
          <a:p>
            <a:pPr algn="r">
              <a:lnSpc>
                <a:spcPct val="150000"/>
              </a:lnSpc>
            </a:pPr>
            <a:r>
              <a:rPr lang="zh-CN" altLang="en-US" sz="1200">
                <a:solidFill>
                  <a:schemeClr val="tx1">
                    <a:lumMod val="65000"/>
                    <a:lumOff val="35000"/>
                  </a:schemeClr>
                </a:solidFill>
                <a:latin typeface="微软雅黑" charset="-122"/>
                <a:ea typeface="微软雅黑" charset="-122"/>
                <a:sym typeface="+mn-ea"/>
              </a:rPr>
              <a:t>When a cigarette falls in love with a match,it is destined to be hurt.</a:t>
            </a:r>
          </a:p>
          <a:p>
            <a:pPr algn="l">
              <a:lnSpc>
                <a:spcPct val="150000"/>
              </a:lnSpc>
            </a:pPr>
            <a:r>
              <a:rPr lang="zh-CN" altLang="en-US" sz="1200">
                <a:solidFill>
                  <a:schemeClr val="tx1">
                    <a:lumMod val="65000"/>
                    <a:lumOff val="35000"/>
                  </a:schemeClr>
                </a:solidFill>
                <a:latin typeface="微软雅黑" charset="-122"/>
                <a:ea typeface="微软雅黑" charset="-122"/>
                <a:sym typeface="+mn-ea"/>
              </a:rPr>
              <a:t>When a cigarette falls in love with a match,it is destined to be hurt.</a:t>
            </a:r>
            <a:endParaRPr lang="zh-CN" altLang="en-US" sz="1200" dirty="0">
              <a:solidFill>
                <a:srgbClr val="006A60"/>
              </a:solidFill>
              <a:latin typeface="华文细黑" pitchFamily="2" charset="-122"/>
              <a:ea typeface="华文细黑" pitchFamily="2" charset="-122"/>
            </a:endParaRPr>
          </a:p>
        </p:txBody>
      </p:sp>
      <p:sp>
        <p:nvSpPr>
          <p:cNvPr id="15" name="矩形 14"/>
          <p:cNvSpPr/>
          <p:nvPr/>
        </p:nvSpPr>
        <p:spPr>
          <a:xfrm>
            <a:off x="603885" y="2033270"/>
            <a:ext cx="4572000" cy="366204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7589014" y="2315496"/>
            <a:ext cx="1605280" cy="319405"/>
          </a:xfrm>
          <a:prstGeom prst="rect">
            <a:avLst/>
          </a:prstGeom>
          <a:noFill/>
        </p:spPr>
        <p:txBody>
          <a:bodyPr wrap="none" rtlCol="0">
            <a:spAutoFit/>
          </a:bodyPr>
          <a:lstStyle/>
          <a:p>
            <a:pPr algn="l"/>
            <a:r>
              <a:rPr lang="zh-CN" altLang="en-US" sz="1400" b="1">
                <a:solidFill>
                  <a:schemeClr val="bg1"/>
                </a:solidFill>
                <a:latin typeface="微软雅黑" charset="-122"/>
                <a:ea typeface="微软雅黑" charset="-122"/>
                <a:sym typeface="+mn-ea"/>
              </a:rPr>
              <a:t>单击此处输入标题</a:t>
            </a:r>
            <a:endParaRPr lang="zh-CN" altLang="en-US" sz="1400" b="1" dirty="0">
              <a:solidFill>
                <a:schemeClr val="bg1"/>
              </a:solidFill>
              <a:latin typeface="微软雅黑" charset="-122"/>
              <a:ea typeface="微软雅黑" charset="-122"/>
              <a:sym typeface="+mn-ea"/>
            </a:endParaRPr>
          </a:p>
        </p:txBody>
      </p:sp>
      <p:sp>
        <p:nvSpPr>
          <p:cNvPr id="21" name="矩形 20"/>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762500" y="-222885"/>
            <a:ext cx="347980" cy="868680"/>
            <a:chOff x="3326" y="2760"/>
            <a:chExt cx="548" cy="1368"/>
          </a:xfrm>
        </p:grpSpPr>
        <p:sp>
          <p:nvSpPr>
            <p:cNvPr id="23" name="椭圆 2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25" name="组合 24"/>
          <p:cNvGrpSpPr/>
          <p:nvPr/>
        </p:nvGrpSpPr>
        <p:grpSpPr>
          <a:xfrm>
            <a:off x="7077075" y="-222885"/>
            <a:ext cx="347980" cy="868680"/>
            <a:chOff x="3326" y="2760"/>
            <a:chExt cx="548" cy="1368"/>
          </a:xfrm>
        </p:grpSpPr>
        <p:sp>
          <p:nvSpPr>
            <p:cNvPr id="26" name="椭圆 25"/>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8" name="文本框 27"/>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out)">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p:tgtEl>
                                          <p:spTgt spid="19"/>
                                        </p:tgtEl>
                                        <p:attrNameLst>
                                          <p:attrName>ppt_y</p:attrName>
                                        </p:attrNameLst>
                                      </p:cBhvr>
                                      <p:tavLst>
                                        <p:tav tm="0">
                                          <p:val>
                                            <p:strVal val="#ppt_y+#ppt_h*1.125000"/>
                                          </p:val>
                                        </p:tav>
                                        <p:tav tm="100000">
                                          <p:val>
                                            <p:strVal val="#ppt_y"/>
                                          </p:val>
                                        </p:tav>
                                      </p:tavLst>
                                    </p:anim>
                                    <p:animEffect transition="in" filter="wipe(up)">
                                      <p:cBhvr>
                                        <p:cTn id="18" dur="1000"/>
                                        <p:tgtEl>
                                          <p:spTgt spid="1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p:tgtEl>
                                          <p:spTgt spid="13"/>
                                        </p:tgtEl>
                                        <p:attrNameLst>
                                          <p:attrName>ppt_y</p:attrName>
                                        </p:attrNameLst>
                                      </p:cBhvr>
                                      <p:tavLst>
                                        <p:tav tm="0">
                                          <p:val>
                                            <p:strVal val="#ppt_y+#ppt_h*1.125000"/>
                                          </p:val>
                                        </p:tav>
                                        <p:tav tm="100000">
                                          <p:val>
                                            <p:strVal val="#ppt_y"/>
                                          </p:val>
                                        </p:tav>
                                      </p:tavLst>
                                    </p:anim>
                                    <p:animEffect transition="in" filter="wipe(up)">
                                      <p:cBhvr>
                                        <p:cTn id="22" dur="1000"/>
                                        <p:tgtEl>
                                          <p:spTgt spid="13"/>
                                        </p:tgtEl>
                                      </p:cBhvr>
                                    </p:animEffect>
                                  </p:childTnLst>
                                </p:cTn>
                              </p:par>
                            </p:childTnLst>
                          </p:cTn>
                        </p:par>
                        <p:par>
                          <p:cTn id="23" fill="hold">
                            <p:stCondLst>
                              <p:cond delay="2500"/>
                            </p:stCondLst>
                            <p:childTnLst>
                              <p:par>
                                <p:cTn id="24" presetID="35"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style.rotation</p:attrName>
                                        </p:attrNameLst>
                                      </p:cBhvr>
                                      <p:tavLst>
                                        <p:tav tm="0">
                                          <p:val>
                                            <p:fltVal val="720"/>
                                          </p:val>
                                        </p:tav>
                                        <p:tav tm="100000">
                                          <p:val>
                                            <p:fltVal val="0"/>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 calcmode="lin" valueType="num">
                                      <p:cBhvr>
                                        <p:cTn id="29" dur="500" fill="hold"/>
                                        <p:tgtEl>
                                          <p:spTgt spid="18"/>
                                        </p:tgtEl>
                                        <p:attrNameLst>
                                          <p:attrName>ppt_w</p:attrName>
                                        </p:attrNameLst>
                                      </p:cBhvr>
                                      <p:tavLst>
                                        <p:tav tm="0">
                                          <p:val>
                                            <p:fltVal val="0"/>
                                          </p:val>
                                        </p:tav>
                                        <p:tav tm="100000">
                                          <p:val>
                                            <p:strVal val="#ppt_w"/>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childTnLst>
                          </p:cTn>
                        </p:par>
                        <p:par>
                          <p:cTn id="34" fill="hold">
                            <p:stCondLst>
                              <p:cond delay="4000"/>
                            </p:stCondLst>
                            <p:childTnLst>
                              <p:par>
                                <p:cTn id="35" presetID="35"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style.rotation</p:attrName>
                                        </p:attrNameLst>
                                      </p:cBhvr>
                                      <p:tavLst>
                                        <p:tav tm="0">
                                          <p:val>
                                            <p:fltVal val="720"/>
                                          </p:val>
                                        </p:tav>
                                        <p:tav tm="100000">
                                          <p:val>
                                            <p:fltVal val="0"/>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ppt_w</p:attrName>
                                        </p:attrNameLst>
                                      </p:cBhvr>
                                      <p:tavLst>
                                        <p:tav tm="0">
                                          <p:val>
                                            <p:fltVal val="0"/>
                                          </p:val>
                                        </p:tav>
                                        <p:tav tm="100000">
                                          <p:val>
                                            <p:strVal val="#ppt_w"/>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000"/>
                                        <p:tgtEl>
                                          <p:spTgt spid="12"/>
                                        </p:tgtEl>
                                      </p:cBhvr>
                                    </p:animEffect>
                                  </p:childTnLst>
                                </p:cTn>
                              </p:par>
                            </p:childTnLst>
                          </p:cTn>
                        </p:par>
                        <p:par>
                          <p:cTn id="45" fill="hold">
                            <p:stCondLst>
                              <p:cond delay="5500"/>
                            </p:stCondLst>
                            <p:childTnLst>
                              <p:par>
                                <p:cTn id="46" presetID="12" presetClass="entr" presetSubtype="1"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ppt_y</p:attrName>
                                        </p:attrNameLst>
                                      </p:cBhvr>
                                      <p:tavLst>
                                        <p:tav tm="0">
                                          <p:val>
                                            <p:strVal val="#ppt_y-#ppt_h*1.125000"/>
                                          </p:val>
                                        </p:tav>
                                        <p:tav tm="100000">
                                          <p:val>
                                            <p:strVal val="#ppt_y"/>
                                          </p:val>
                                        </p:tav>
                                      </p:tavLst>
                                    </p:anim>
                                    <p:animEffect transition="in" filter="wipe(down)">
                                      <p:cBhvr>
                                        <p:cTn id="49" dur="500"/>
                                        <p:tgtEl>
                                          <p:spTgt spid="25"/>
                                        </p:tgtEl>
                                      </p:cBhvr>
                                    </p:animEffect>
                                  </p:childTnLst>
                                </p:cTn>
                              </p:par>
                              <p:par>
                                <p:cTn id="50" presetID="12" presetClass="entr" presetSubtype="1"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childTnLst>
                          </p:cTn>
                        </p:par>
                        <p:par>
                          <p:cTn id="54" fill="hold">
                            <p:stCondLst>
                              <p:cond delay="6000"/>
                            </p:stCondLst>
                            <p:childTnLst>
                              <p:par>
                                <p:cTn id="55" presetID="20" presetClass="entr" presetSubtype="0" fill="hold" grpId="1"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edge">
                                      <p:cBhvr>
                                        <p:cTn id="57" dur="500"/>
                                        <p:tgtEl>
                                          <p:spTgt spid="21"/>
                                        </p:tgtEl>
                                      </p:cBhvr>
                                    </p:animEffect>
                                  </p:childTnLst>
                                </p:cTn>
                              </p:par>
                            </p:childTnLst>
                          </p:cTn>
                        </p:par>
                        <p:par>
                          <p:cTn id="58" fill="hold">
                            <p:stCondLst>
                              <p:cond delay="6500"/>
                            </p:stCondLst>
                            <p:childTnLst>
                              <p:par>
                                <p:cTn id="59" presetID="12" presetClass="entr" presetSubtype="1"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p:tgtEl>
                                          <p:spTgt spid="28"/>
                                        </p:tgtEl>
                                        <p:attrNameLst>
                                          <p:attrName>ppt_y</p:attrName>
                                        </p:attrNameLst>
                                      </p:cBhvr>
                                      <p:tavLst>
                                        <p:tav tm="0">
                                          <p:val>
                                            <p:strVal val="#ppt_y-#ppt_h*1.125000"/>
                                          </p:val>
                                        </p:tav>
                                        <p:tav tm="100000">
                                          <p:val>
                                            <p:strVal val="#ppt_y"/>
                                          </p:val>
                                        </p:tav>
                                      </p:tavLst>
                                    </p:anim>
                                    <p:animEffect transition="in" filter="wipe(down)">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P spid="4" grpId="0"/>
      <p:bldP spid="12" grpId="0"/>
      <p:bldP spid="15" grpId="0" animBg="1"/>
      <p:bldP spid="15" grpId="1" bldLvl="0" animBg="1"/>
      <p:bldP spid="19" grpId="0"/>
      <p:bldP spid="21" grpId="0" animBg="1"/>
      <p:bldP spid="21" grpId="1" bldLvl="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p:nvPr/>
        </p:nvSpPr>
        <p:spPr>
          <a:xfrm>
            <a:off x="1688465" y="1981200"/>
            <a:ext cx="2399030" cy="2732405"/>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cxnSp>
        <p:nvCxnSpPr>
          <p:cNvPr id="11" name="Straight Arrow Connector 14"/>
          <p:cNvCxnSpPr/>
          <p:nvPr/>
        </p:nvCxnSpPr>
        <p:spPr>
          <a:xfrm>
            <a:off x="2244725" y="5130800"/>
            <a:ext cx="1027430" cy="1905"/>
          </a:xfrm>
          <a:prstGeom prst="straightConnector1">
            <a:avLst/>
          </a:prstGeom>
          <a:ln w="19050">
            <a:solidFill>
              <a:srgbClr val="61C0E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2"/>
          <p:cNvCxnSpPr/>
          <p:nvPr/>
        </p:nvCxnSpPr>
        <p:spPr>
          <a:xfrm>
            <a:off x="4535170" y="2341245"/>
            <a:ext cx="1027430" cy="1905"/>
          </a:xfrm>
          <a:prstGeom prst="straightConnector1">
            <a:avLst/>
          </a:prstGeom>
          <a:ln w="19050">
            <a:solidFill>
              <a:srgbClr val="7DCDE7"/>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9"/>
          <p:cNvSpPr/>
          <p:nvPr/>
        </p:nvSpPr>
        <p:spPr>
          <a:xfrm>
            <a:off x="3823970" y="2790825"/>
            <a:ext cx="2399030" cy="2731770"/>
          </a:xfrm>
          <a:prstGeom prst="rect">
            <a:avLst/>
          </a:prstGeom>
          <a:solidFill>
            <a:srgbClr val="7DC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cxnSp>
        <p:nvCxnSpPr>
          <p:cNvPr id="19" name="Straight Arrow Connector 13"/>
          <p:cNvCxnSpPr/>
          <p:nvPr/>
        </p:nvCxnSpPr>
        <p:spPr>
          <a:xfrm>
            <a:off x="6590030" y="5130800"/>
            <a:ext cx="1027430" cy="1905"/>
          </a:xfrm>
          <a:prstGeom prst="straightConnector1">
            <a:avLst/>
          </a:prstGeom>
          <a:ln w="19050">
            <a:solidFill>
              <a:srgbClr val="AADFF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0"/>
          <p:cNvSpPr/>
          <p:nvPr/>
        </p:nvSpPr>
        <p:spPr>
          <a:xfrm>
            <a:off x="5958205" y="1981200"/>
            <a:ext cx="2399030" cy="2732405"/>
          </a:xfrm>
          <a:prstGeom prst="rect">
            <a:avLst/>
          </a:prstGeom>
          <a:solidFill>
            <a:srgbClr val="AAD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cxnSp>
        <p:nvCxnSpPr>
          <p:cNvPr id="21" name="Straight Arrow Connector 15"/>
          <p:cNvCxnSpPr/>
          <p:nvPr/>
        </p:nvCxnSpPr>
        <p:spPr>
          <a:xfrm>
            <a:off x="8949055" y="2341245"/>
            <a:ext cx="1027430" cy="1905"/>
          </a:xfrm>
          <a:prstGeom prst="straightConnector1">
            <a:avLst/>
          </a:prstGeom>
          <a:ln w="19050">
            <a:solidFill>
              <a:srgbClr val="BCE5F3"/>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11"/>
          <p:cNvSpPr/>
          <p:nvPr/>
        </p:nvSpPr>
        <p:spPr>
          <a:xfrm>
            <a:off x="8084185" y="2790825"/>
            <a:ext cx="2399030" cy="2731770"/>
          </a:xfrm>
          <a:prstGeom prst="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charset="0"/>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Calibri" charset="0"/>
              </a:defRPr>
            </a:lvl5pPr>
          </a:lstStyle>
          <a:p>
            <a:pPr lvl="0" algn="ctr"/>
            <a:endParaRPr dirty="0">
              <a:solidFill>
                <a:srgbClr val="FFFFFF"/>
              </a:solidFill>
              <a:latin typeface="Calibri" charset="0"/>
              <a:ea typeface="Calibri" charset="0"/>
            </a:endParaRPr>
          </a:p>
        </p:txBody>
      </p:sp>
      <p:sp>
        <p:nvSpPr>
          <p:cNvPr id="24" name="TextBox 23"/>
          <p:cNvSpPr txBox="1"/>
          <p:nvPr/>
        </p:nvSpPr>
        <p:spPr>
          <a:xfrm>
            <a:off x="1808480" y="2434590"/>
            <a:ext cx="2013585" cy="1198880"/>
          </a:xfrm>
          <a:prstGeom prst="rect">
            <a:avLst/>
          </a:prstGeom>
          <a:noFill/>
        </p:spPr>
        <p:txBody>
          <a:bodyPr wrap="square" rtlCol="0">
            <a:spAutoFit/>
          </a:bodyPr>
          <a:lstStyle/>
          <a:p>
            <a:pPr algn="l" fontAlgn="auto">
              <a:lnSpc>
                <a:spcPct val="150000"/>
              </a:lnSpc>
            </a:pPr>
            <a:r>
              <a:rPr sz="1200" dirty="0">
                <a:solidFill>
                  <a:schemeClr val="bg1"/>
                </a:solidFill>
                <a:latin typeface="微软雅黑" charset="-122"/>
                <a:ea typeface="微软雅黑" charset="-122"/>
                <a:sym typeface="+mn-ea"/>
              </a:rPr>
              <a:t>If they throw stones at you, don’t throw back, use them to build your own foundation instead.</a:t>
            </a:r>
          </a:p>
        </p:txBody>
      </p:sp>
      <p:sp>
        <p:nvSpPr>
          <p:cNvPr id="26" name="TextBox 24"/>
          <p:cNvSpPr txBox="1"/>
          <p:nvPr/>
        </p:nvSpPr>
        <p:spPr>
          <a:xfrm>
            <a:off x="1808609" y="2097691"/>
            <a:ext cx="1808480" cy="337185"/>
          </a:xfrm>
          <a:prstGeom prst="rect">
            <a:avLst/>
          </a:prstGeom>
          <a:noFill/>
        </p:spPr>
        <p:txBody>
          <a:bodyPr wrap="none" rtlCol="0">
            <a:spAutoFit/>
          </a:bodyPr>
          <a:lstStyle/>
          <a:p>
            <a:pPr algn="l"/>
            <a:r>
              <a:rPr lang="zh-CN" altLang="en-US" sz="1600" b="1">
                <a:solidFill>
                  <a:schemeClr val="bg1"/>
                </a:solidFill>
                <a:latin typeface="微软雅黑" charset="-122"/>
                <a:ea typeface="微软雅黑" charset="-122"/>
                <a:sym typeface="+mn-ea"/>
              </a:rPr>
              <a:t>单击此处输入标题</a:t>
            </a:r>
            <a:endParaRPr lang="zh-CN" altLang="en-US" sz="1600" b="1" dirty="0">
              <a:solidFill>
                <a:schemeClr val="bg1"/>
              </a:solidFill>
              <a:latin typeface="微软雅黑" charset="-122"/>
              <a:ea typeface="微软雅黑" charset="-122"/>
              <a:sym typeface="+mn-ea"/>
            </a:endParaRPr>
          </a:p>
        </p:txBody>
      </p:sp>
      <p:sp>
        <p:nvSpPr>
          <p:cNvPr id="28" name="TextBox 23"/>
          <p:cNvSpPr txBox="1"/>
          <p:nvPr/>
        </p:nvSpPr>
        <p:spPr>
          <a:xfrm>
            <a:off x="3931920" y="3302635"/>
            <a:ext cx="2013585" cy="1198880"/>
          </a:xfrm>
          <a:prstGeom prst="rect">
            <a:avLst/>
          </a:prstGeom>
          <a:noFill/>
        </p:spPr>
        <p:txBody>
          <a:bodyPr wrap="square" rtlCol="0">
            <a:spAutoFit/>
          </a:bodyPr>
          <a:lstStyle/>
          <a:p>
            <a:pPr algn="l" fontAlgn="auto">
              <a:lnSpc>
                <a:spcPct val="150000"/>
              </a:lnSpc>
            </a:pPr>
            <a:r>
              <a:rPr sz="1200" dirty="0">
                <a:solidFill>
                  <a:schemeClr val="bg1"/>
                </a:solidFill>
                <a:latin typeface="微软雅黑" charset="-122"/>
                <a:ea typeface="微软雅黑" charset="-122"/>
                <a:sym typeface="+mn-ea"/>
              </a:rPr>
              <a:t>If they throw stones at you, don’t throw back, use them to build your own foundation instead.</a:t>
            </a:r>
          </a:p>
        </p:txBody>
      </p:sp>
      <p:sp>
        <p:nvSpPr>
          <p:cNvPr id="29" name="TextBox 24"/>
          <p:cNvSpPr txBox="1"/>
          <p:nvPr/>
        </p:nvSpPr>
        <p:spPr>
          <a:xfrm>
            <a:off x="3932049" y="2965736"/>
            <a:ext cx="1808480" cy="337185"/>
          </a:xfrm>
          <a:prstGeom prst="rect">
            <a:avLst/>
          </a:prstGeom>
          <a:noFill/>
        </p:spPr>
        <p:txBody>
          <a:bodyPr wrap="none" rtlCol="0">
            <a:spAutoFit/>
          </a:bodyPr>
          <a:lstStyle/>
          <a:p>
            <a:pPr algn="l"/>
            <a:r>
              <a:rPr lang="zh-CN" altLang="en-US" sz="1600" b="1">
                <a:solidFill>
                  <a:schemeClr val="bg1"/>
                </a:solidFill>
                <a:latin typeface="微软雅黑" charset="-122"/>
                <a:ea typeface="微软雅黑" charset="-122"/>
                <a:sym typeface="+mn-ea"/>
              </a:rPr>
              <a:t>单击此处输入标题</a:t>
            </a:r>
            <a:endParaRPr lang="zh-CN" altLang="en-US" sz="1600" b="1" dirty="0">
              <a:solidFill>
                <a:schemeClr val="bg1"/>
              </a:solidFill>
              <a:latin typeface="微软雅黑" charset="-122"/>
              <a:ea typeface="微软雅黑" charset="-122"/>
              <a:sym typeface="+mn-ea"/>
            </a:endParaRPr>
          </a:p>
        </p:txBody>
      </p:sp>
      <p:sp>
        <p:nvSpPr>
          <p:cNvPr id="31" name="TextBox 23"/>
          <p:cNvSpPr txBox="1"/>
          <p:nvPr/>
        </p:nvSpPr>
        <p:spPr>
          <a:xfrm>
            <a:off x="6070600" y="2434590"/>
            <a:ext cx="2013585" cy="1198880"/>
          </a:xfrm>
          <a:prstGeom prst="rect">
            <a:avLst/>
          </a:prstGeom>
          <a:noFill/>
        </p:spPr>
        <p:txBody>
          <a:bodyPr wrap="square" rtlCol="0">
            <a:spAutoFit/>
          </a:bodyPr>
          <a:lstStyle/>
          <a:p>
            <a:pPr algn="l" fontAlgn="auto">
              <a:lnSpc>
                <a:spcPct val="150000"/>
              </a:lnSpc>
            </a:pPr>
            <a:r>
              <a:rPr sz="1200" dirty="0">
                <a:solidFill>
                  <a:schemeClr val="bg1"/>
                </a:solidFill>
                <a:latin typeface="微软雅黑" charset="-122"/>
                <a:ea typeface="微软雅黑" charset="-122"/>
                <a:sym typeface="+mn-ea"/>
              </a:rPr>
              <a:t>If they throw stones at you, don’t throw back, use them to build your own foundation instead.</a:t>
            </a:r>
          </a:p>
        </p:txBody>
      </p:sp>
      <p:sp>
        <p:nvSpPr>
          <p:cNvPr id="32" name="TextBox 24"/>
          <p:cNvSpPr txBox="1"/>
          <p:nvPr/>
        </p:nvSpPr>
        <p:spPr>
          <a:xfrm>
            <a:off x="6070729" y="2097691"/>
            <a:ext cx="1808480" cy="337185"/>
          </a:xfrm>
          <a:prstGeom prst="rect">
            <a:avLst/>
          </a:prstGeom>
          <a:noFill/>
        </p:spPr>
        <p:txBody>
          <a:bodyPr wrap="none" rtlCol="0">
            <a:spAutoFit/>
          </a:bodyPr>
          <a:lstStyle/>
          <a:p>
            <a:pPr algn="l"/>
            <a:r>
              <a:rPr lang="zh-CN" altLang="en-US" sz="1600" b="1">
                <a:solidFill>
                  <a:schemeClr val="bg1"/>
                </a:solidFill>
                <a:latin typeface="微软雅黑" charset="-122"/>
                <a:ea typeface="微软雅黑" charset="-122"/>
                <a:sym typeface="+mn-ea"/>
              </a:rPr>
              <a:t>单击此处输入标题</a:t>
            </a:r>
            <a:endParaRPr lang="zh-CN" altLang="en-US" sz="1600" b="1" dirty="0">
              <a:solidFill>
                <a:schemeClr val="bg1"/>
              </a:solidFill>
              <a:latin typeface="微软雅黑" charset="-122"/>
              <a:ea typeface="微软雅黑" charset="-122"/>
              <a:sym typeface="+mn-ea"/>
            </a:endParaRPr>
          </a:p>
        </p:txBody>
      </p:sp>
      <p:sp>
        <p:nvSpPr>
          <p:cNvPr id="41" name="TextBox 23"/>
          <p:cNvSpPr txBox="1"/>
          <p:nvPr/>
        </p:nvSpPr>
        <p:spPr>
          <a:xfrm>
            <a:off x="8250555" y="3302635"/>
            <a:ext cx="2013585" cy="1198880"/>
          </a:xfrm>
          <a:prstGeom prst="rect">
            <a:avLst/>
          </a:prstGeom>
          <a:noFill/>
        </p:spPr>
        <p:txBody>
          <a:bodyPr wrap="square" rtlCol="0">
            <a:spAutoFit/>
          </a:bodyPr>
          <a:lstStyle/>
          <a:p>
            <a:pPr algn="l" fontAlgn="auto">
              <a:lnSpc>
                <a:spcPct val="150000"/>
              </a:lnSpc>
            </a:pPr>
            <a:r>
              <a:rPr sz="1200" dirty="0">
                <a:solidFill>
                  <a:schemeClr val="bg1"/>
                </a:solidFill>
                <a:latin typeface="微软雅黑" charset="-122"/>
                <a:ea typeface="微软雅黑" charset="-122"/>
                <a:sym typeface="+mn-ea"/>
              </a:rPr>
              <a:t>If they throw stones at you, don’t throw back, use them to build your own foundation instead.</a:t>
            </a:r>
          </a:p>
        </p:txBody>
      </p:sp>
      <p:sp>
        <p:nvSpPr>
          <p:cNvPr id="42" name="TextBox 24"/>
          <p:cNvSpPr txBox="1"/>
          <p:nvPr/>
        </p:nvSpPr>
        <p:spPr>
          <a:xfrm>
            <a:off x="8250684" y="2965736"/>
            <a:ext cx="1808480" cy="337185"/>
          </a:xfrm>
          <a:prstGeom prst="rect">
            <a:avLst/>
          </a:prstGeom>
          <a:noFill/>
        </p:spPr>
        <p:txBody>
          <a:bodyPr wrap="none" rtlCol="0">
            <a:spAutoFit/>
          </a:bodyPr>
          <a:lstStyle/>
          <a:p>
            <a:pPr algn="l"/>
            <a:r>
              <a:rPr lang="zh-CN" altLang="en-US" sz="1600" b="1">
                <a:solidFill>
                  <a:schemeClr val="bg1"/>
                </a:solidFill>
                <a:latin typeface="微软雅黑" charset="-122"/>
                <a:ea typeface="微软雅黑" charset="-122"/>
                <a:sym typeface="+mn-ea"/>
              </a:rPr>
              <a:t>单击此处输入标题</a:t>
            </a:r>
            <a:endParaRPr lang="zh-CN" altLang="en-US" sz="1600" b="1" dirty="0">
              <a:solidFill>
                <a:schemeClr val="bg1"/>
              </a:solidFill>
              <a:latin typeface="微软雅黑" charset="-122"/>
              <a:ea typeface="微软雅黑" charset="-122"/>
              <a:sym typeface="+mn-ea"/>
            </a:endParaRPr>
          </a:p>
        </p:txBody>
      </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762500" y="-222885"/>
            <a:ext cx="347980" cy="868680"/>
            <a:chOff x="3326" y="2760"/>
            <a:chExt cx="548" cy="1368"/>
          </a:xfrm>
        </p:grpSpPr>
        <p:sp>
          <p:nvSpPr>
            <p:cNvPr id="13" name="椭圆 1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15" name="组合 14"/>
          <p:cNvGrpSpPr/>
          <p:nvPr/>
        </p:nvGrpSpPr>
        <p:grpSpPr>
          <a:xfrm>
            <a:off x="7077075" y="-222885"/>
            <a:ext cx="347980" cy="868680"/>
            <a:chOff x="3326" y="2760"/>
            <a:chExt cx="548" cy="1368"/>
          </a:xfrm>
        </p:grpSpPr>
        <p:sp>
          <p:nvSpPr>
            <p:cNvPr id="16" name="椭圆 15"/>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5" name="文本框 24"/>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up)">
                                      <p:cBhvr>
                                        <p:cTn id="14" dur="500"/>
                                        <p:tgtEl>
                                          <p:spTgt spid="2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ppt_y</p:attrName>
                                        </p:attrNameLst>
                                      </p:cBhvr>
                                      <p:tavLst>
                                        <p:tav tm="0">
                                          <p:val>
                                            <p:strVal val="#ppt_y+#ppt_h*1.125000"/>
                                          </p:val>
                                        </p:tav>
                                        <p:tav tm="100000">
                                          <p:val>
                                            <p:strVal val="#ppt_y"/>
                                          </p:val>
                                        </p:tav>
                                      </p:tavLst>
                                    </p:anim>
                                    <p:animEffect transition="in" filter="wipe(up)">
                                      <p:cBhvr>
                                        <p:cTn id="18" dur="500"/>
                                        <p:tgtEl>
                                          <p:spTgt spid="2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000"/>
                            </p:stCondLst>
                            <p:childTnLst>
                              <p:par>
                                <p:cTn id="30" presetID="1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ppt_y</p:attrName>
                                        </p:attrNameLst>
                                      </p:cBhvr>
                                      <p:tavLst>
                                        <p:tav tm="0">
                                          <p:val>
                                            <p:strVal val="#ppt_y+#ppt_h*1.125000"/>
                                          </p:val>
                                        </p:tav>
                                        <p:tav tm="100000">
                                          <p:val>
                                            <p:strVal val="#ppt_y"/>
                                          </p:val>
                                        </p:tav>
                                      </p:tavLst>
                                    </p:anim>
                                    <p:animEffect transition="in" filter="wipe(up)">
                                      <p:cBhvr>
                                        <p:cTn id="33" dur="500"/>
                                        <p:tgtEl>
                                          <p:spTgt spid="29"/>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p:tgtEl>
                                          <p:spTgt spid="28"/>
                                        </p:tgtEl>
                                        <p:attrNameLst>
                                          <p:attrName>ppt_y</p:attrName>
                                        </p:attrNameLst>
                                      </p:cBhvr>
                                      <p:tavLst>
                                        <p:tav tm="0">
                                          <p:val>
                                            <p:strVal val="#ppt_y+#ppt_h*1.125000"/>
                                          </p:val>
                                        </p:tav>
                                        <p:tav tm="100000">
                                          <p:val>
                                            <p:strVal val="#ppt_y"/>
                                          </p:val>
                                        </p:tav>
                                      </p:tavLst>
                                    </p:anim>
                                    <p:animEffect transition="in" filter="wipe(up)">
                                      <p:cBhvr>
                                        <p:cTn id="37" dur="500"/>
                                        <p:tgtEl>
                                          <p:spTgt spid="28"/>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3500"/>
                            </p:stCondLst>
                            <p:childTnLst>
                              <p:par>
                                <p:cTn id="49" presetID="1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p:tgtEl>
                                          <p:spTgt spid="32"/>
                                        </p:tgtEl>
                                        <p:attrNameLst>
                                          <p:attrName>ppt_y</p:attrName>
                                        </p:attrNameLst>
                                      </p:cBhvr>
                                      <p:tavLst>
                                        <p:tav tm="0">
                                          <p:val>
                                            <p:strVal val="#ppt_y+#ppt_h*1.125000"/>
                                          </p:val>
                                        </p:tav>
                                        <p:tav tm="100000">
                                          <p:val>
                                            <p:strVal val="#ppt_y"/>
                                          </p:val>
                                        </p:tav>
                                      </p:tavLst>
                                    </p:anim>
                                    <p:animEffect transition="in" filter="wipe(up)">
                                      <p:cBhvr>
                                        <p:cTn id="52" dur="500"/>
                                        <p:tgtEl>
                                          <p:spTgt spid="32"/>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p:tgtEl>
                                          <p:spTgt spid="31"/>
                                        </p:tgtEl>
                                        <p:attrNameLst>
                                          <p:attrName>ppt_y</p:attrName>
                                        </p:attrNameLst>
                                      </p:cBhvr>
                                      <p:tavLst>
                                        <p:tav tm="0">
                                          <p:val>
                                            <p:strVal val="#ppt_y+#ppt_h*1.125000"/>
                                          </p:val>
                                        </p:tav>
                                        <p:tav tm="100000">
                                          <p:val>
                                            <p:strVal val="#ppt_y"/>
                                          </p:val>
                                        </p:tav>
                                      </p:tavLst>
                                    </p:anim>
                                    <p:animEffect transition="in" filter="wipe(up)">
                                      <p:cBhvr>
                                        <p:cTn id="56" dur="500"/>
                                        <p:tgtEl>
                                          <p:spTgt spid="31"/>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5000"/>
                            </p:stCondLst>
                            <p:childTnLst>
                              <p:par>
                                <p:cTn id="68" presetID="12" presetClass="entr" presetSubtype="4"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500"/>
                                        <p:tgtEl>
                                          <p:spTgt spid="42"/>
                                        </p:tgtEl>
                                        <p:attrNameLst>
                                          <p:attrName>ppt_y</p:attrName>
                                        </p:attrNameLst>
                                      </p:cBhvr>
                                      <p:tavLst>
                                        <p:tav tm="0">
                                          <p:val>
                                            <p:strVal val="#ppt_y+#ppt_h*1.125000"/>
                                          </p:val>
                                        </p:tav>
                                        <p:tav tm="100000">
                                          <p:val>
                                            <p:strVal val="#ppt_y"/>
                                          </p:val>
                                        </p:tav>
                                      </p:tavLst>
                                    </p:anim>
                                    <p:animEffect transition="in" filter="wipe(up)">
                                      <p:cBhvr>
                                        <p:cTn id="71" dur="500"/>
                                        <p:tgtEl>
                                          <p:spTgt spid="42"/>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p:tgtEl>
                                          <p:spTgt spid="41"/>
                                        </p:tgtEl>
                                        <p:attrNameLst>
                                          <p:attrName>ppt_y</p:attrName>
                                        </p:attrNameLst>
                                      </p:cBhvr>
                                      <p:tavLst>
                                        <p:tav tm="0">
                                          <p:val>
                                            <p:strVal val="#ppt_y+#ppt_h*1.125000"/>
                                          </p:val>
                                        </p:tav>
                                        <p:tav tm="100000">
                                          <p:val>
                                            <p:strVal val="#ppt_y"/>
                                          </p:val>
                                        </p:tav>
                                      </p:tavLst>
                                    </p:anim>
                                    <p:animEffect transition="in" filter="wipe(up)">
                                      <p:cBhvr>
                                        <p:cTn id="75" dur="500"/>
                                        <p:tgtEl>
                                          <p:spTgt spid="41"/>
                                        </p:tgtEl>
                                      </p:cBhvr>
                                    </p:animEffect>
                                  </p:childTnLst>
                                </p:cTn>
                              </p:par>
                            </p:childTnLst>
                          </p:cTn>
                        </p:par>
                        <p:par>
                          <p:cTn id="76" fill="hold">
                            <p:stCondLst>
                              <p:cond delay="55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par>
                          <p:cTn id="80" fill="hold">
                            <p:stCondLst>
                              <p:cond delay="6000"/>
                            </p:stCondLst>
                            <p:childTnLst>
                              <p:par>
                                <p:cTn id="81" presetID="12" presetClass="entr" presetSubtype="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p:tgtEl>
                                          <p:spTgt spid="15"/>
                                        </p:tgtEl>
                                        <p:attrNameLst>
                                          <p:attrName>ppt_y</p:attrName>
                                        </p:attrNameLst>
                                      </p:cBhvr>
                                      <p:tavLst>
                                        <p:tav tm="0">
                                          <p:val>
                                            <p:strVal val="#ppt_y-#ppt_h*1.125000"/>
                                          </p:val>
                                        </p:tav>
                                        <p:tav tm="100000">
                                          <p:val>
                                            <p:strVal val="#ppt_y"/>
                                          </p:val>
                                        </p:tav>
                                      </p:tavLst>
                                    </p:anim>
                                    <p:animEffect transition="in" filter="wipe(down)">
                                      <p:cBhvr>
                                        <p:cTn id="84" dur="500"/>
                                        <p:tgtEl>
                                          <p:spTgt spid="15"/>
                                        </p:tgtEl>
                                      </p:cBhvr>
                                    </p:animEffect>
                                  </p:childTnLst>
                                </p:cTn>
                              </p:par>
                              <p:par>
                                <p:cTn id="85" presetID="12" presetClass="entr" presetSubtype="1"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p:tgtEl>
                                          <p:spTgt spid="12"/>
                                        </p:tgtEl>
                                        <p:attrNameLst>
                                          <p:attrName>ppt_y</p:attrName>
                                        </p:attrNameLst>
                                      </p:cBhvr>
                                      <p:tavLst>
                                        <p:tav tm="0">
                                          <p:val>
                                            <p:strVal val="#ppt_y-#ppt_h*1.125000"/>
                                          </p:val>
                                        </p:tav>
                                        <p:tav tm="100000">
                                          <p:val>
                                            <p:strVal val="#ppt_y"/>
                                          </p:val>
                                        </p:tav>
                                      </p:tavLst>
                                    </p:anim>
                                    <p:animEffect transition="in" filter="wipe(down)">
                                      <p:cBhvr>
                                        <p:cTn id="88" dur="500"/>
                                        <p:tgtEl>
                                          <p:spTgt spid="12"/>
                                        </p:tgtEl>
                                      </p:cBhvr>
                                    </p:animEffect>
                                  </p:childTnLst>
                                </p:cTn>
                              </p:par>
                            </p:childTnLst>
                          </p:cTn>
                        </p:par>
                        <p:par>
                          <p:cTn id="89" fill="hold">
                            <p:stCondLst>
                              <p:cond delay="6500"/>
                            </p:stCondLst>
                            <p:childTnLst>
                              <p:par>
                                <p:cTn id="90" presetID="20" presetClass="entr" presetSubtype="0" fill="hold" grpId="1"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edge">
                                      <p:cBhvr>
                                        <p:cTn id="92" dur="500"/>
                                        <p:tgtEl>
                                          <p:spTgt spid="2"/>
                                        </p:tgtEl>
                                      </p:cBhvr>
                                    </p:animEffect>
                                  </p:childTnLst>
                                </p:cTn>
                              </p:par>
                            </p:childTnLst>
                          </p:cTn>
                        </p:par>
                        <p:par>
                          <p:cTn id="93" fill="hold">
                            <p:stCondLst>
                              <p:cond delay="7000"/>
                            </p:stCondLst>
                            <p:childTnLst>
                              <p:par>
                                <p:cTn id="94" presetID="12" presetClass="entr" presetSubtype="1"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p:tgtEl>
                                          <p:spTgt spid="25"/>
                                        </p:tgtEl>
                                        <p:attrNameLst>
                                          <p:attrName>ppt_y</p:attrName>
                                        </p:attrNameLst>
                                      </p:cBhvr>
                                      <p:tavLst>
                                        <p:tav tm="0">
                                          <p:val>
                                            <p:strVal val="#ppt_y-#ppt_h*1.125000"/>
                                          </p:val>
                                        </p:tav>
                                        <p:tav tm="100000">
                                          <p:val>
                                            <p:strVal val="#ppt_y"/>
                                          </p:val>
                                        </p:tav>
                                      </p:tavLst>
                                    </p:anim>
                                    <p:animEffect transition="in" filter="wipe(down)">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animBg="1"/>
      <p:bldP spid="22" grpId="0" bldLvl="0" animBg="1"/>
      <p:bldP spid="24" grpId="0"/>
      <p:bldP spid="26" grpId="0"/>
      <p:bldP spid="28" grpId="0"/>
      <p:bldP spid="29" grpId="0"/>
      <p:bldP spid="31" grpId="0"/>
      <p:bldP spid="32" grpId="0"/>
      <p:bldP spid="41" grpId="0"/>
      <p:bldP spid="42" grpId="0"/>
      <p:bldP spid="2" grpId="0" animBg="1"/>
      <p:bldP spid="2" grpId="1" bldLvl="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508885" y="1456690"/>
            <a:ext cx="7143750" cy="4020185"/>
          </a:xfrm>
          <a:prstGeom prst="rect">
            <a:avLst/>
          </a:prstGeom>
          <a:solidFill>
            <a:srgbClr val="FFC7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33345" y="1567815"/>
            <a:ext cx="6882130" cy="37934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9" name="图片 18" descr="菠萝"/>
          <p:cNvPicPr>
            <a:picLocks noChangeAspect="1"/>
          </p:cNvPicPr>
          <p:nvPr/>
        </p:nvPicPr>
        <p:blipFill>
          <a:blip r:embed="rId3"/>
          <a:stretch>
            <a:fillRect/>
          </a:stretch>
        </p:blipFill>
        <p:spPr>
          <a:xfrm>
            <a:off x="1226185" y="616585"/>
            <a:ext cx="570865" cy="963930"/>
          </a:xfrm>
          <a:prstGeom prst="rect">
            <a:avLst/>
          </a:prstGeom>
        </p:spPr>
      </p:pic>
      <p:pic>
        <p:nvPicPr>
          <p:cNvPr id="6" name="图片 5" descr="圆球"/>
          <p:cNvPicPr>
            <a:picLocks noChangeAspect="1"/>
          </p:cNvPicPr>
          <p:nvPr/>
        </p:nvPicPr>
        <p:blipFill>
          <a:blip r:embed="rId4"/>
          <a:stretch>
            <a:fillRect/>
          </a:stretch>
        </p:blipFill>
        <p:spPr>
          <a:xfrm>
            <a:off x="-1270" y="5080"/>
            <a:ext cx="2572385" cy="1798320"/>
          </a:xfrm>
          <a:prstGeom prst="rect">
            <a:avLst/>
          </a:prstGeom>
        </p:spPr>
      </p:pic>
      <p:pic>
        <p:nvPicPr>
          <p:cNvPr id="7" name="图片 6" descr="西瓜"/>
          <p:cNvPicPr>
            <a:picLocks noChangeAspect="1"/>
          </p:cNvPicPr>
          <p:nvPr/>
        </p:nvPicPr>
        <p:blipFill>
          <a:blip r:embed="rId5"/>
          <a:stretch>
            <a:fillRect/>
          </a:stretch>
        </p:blipFill>
        <p:spPr>
          <a:xfrm>
            <a:off x="370205" y="4536440"/>
            <a:ext cx="767715" cy="676910"/>
          </a:xfrm>
          <a:prstGeom prst="rect">
            <a:avLst/>
          </a:prstGeom>
        </p:spPr>
      </p:pic>
      <p:pic>
        <p:nvPicPr>
          <p:cNvPr id="8" name="图片 7" descr="椰子"/>
          <p:cNvPicPr>
            <a:picLocks noChangeAspect="1"/>
          </p:cNvPicPr>
          <p:nvPr/>
        </p:nvPicPr>
        <p:blipFill>
          <a:blip r:embed="rId6"/>
          <a:stretch>
            <a:fillRect/>
          </a:stretch>
        </p:blipFill>
        <p:spPr>
          <a:xfrm>
            <a:off x="10365740" y="3904615"/>
            <a:ext cx="621665" cy="786130"/>
          </a:xfrm>
          <a:prstGeom prst="rect">
            <a:avLst/>
          </a:prstGeom>
        </p:spPr>
      </p:pic>
      <p:pic>
        <p:nvPicPr>
          <p:cNvPr id="9" name="图片 8" descr="西瓜"/>
          <p:cNvPicPr>
            <a:picLocks noChangeAspect="1"/>
          </p:cNvPicPr>
          <p:nvPr/>
        </p:nvPicPr>
        <p:blipFill>
          <a:blip r:embed="rId5"/>
          <a:stretch>
            <a:fillRect/>
          </a:stretch>
        </p:blipFill>
        <p:spPr>
          <a:xfrm>
            <a:off x="10365740" y="44450"/>
            <a:ext cx="767715" cy="676910"/>
          </a:xfrm>
          <a:prstGeom prst="rect">
            <a:avLst/>
          </a:prstGeom>
        </p:spPr>
      </p:pic>
      <p:pic>
        <p:nvPicPr>
          <p:cNvPr id="10" name="图片 9" descr="太阳"/>
          <p:cNvPicPr>
            <a:picLocks noChangeAspect="1"/>
          </p:cNvPicPr>
          <p:nvPr/>
        </p:nvPicPr>
        <p:blipFill>
          <a:blip r:embed="rId7"/>
          <a:stretch>
            <a:fillRect/>
          </a:stretch>
        </p:blipFill>
        <p:spPr>
          <a:xfrm>
            <a:off x="2054860" y="1803400"/>
            <a:ext cx="859155" cy="804545"/>
          </a:xfrm>
          <a:prstGeom prst="rect">
            <a:avLst/>
          </a:prstGeom>
        </p:spPr>
      </p:pic>
      <p:pic>
        <p:nvPicPr>
          <p:cNvPr id="22" name="图片 21" descr="太阳"/>
          <p:cNvPicPr>
            <a:picLocks noChangeAspect="1"/>
          </p:cNvPicPr>
          <p:nvPr/>
        </p:nvPicPr>
        <p:blipFill>
          <a:blip r:embed="rId7"/>
          <a:stretch>
            <a:fillRect/>
          </a:stretch>
        </p:blipFill>
        <p:spPr>
          <a:xfrm>
            <a:off x="11133455" y="1317625"/>
            <a:ext cx="661670" cy="619760"/>
          </a:xfrm>
          <a:prstGeom prst="rect">
            <a:avLst/>
          </a:prstGeom>
        </p:spPr>
      </p:pic>
      <p:pic>
        <p:nvPicPr>
          <p:cNvPr id="2" name="图片 1" descr="白球"/>
          <p:cNvPicPr>
            <a:picLocks noChangeAspect="1"/>
          </p:cNvPicPr>
          <p:nvPr/>
        </p:nvPicPr>
        <p:blipFill>
          <a:blip r:embed="rId8"/>
          <a:stretch>
            <a:fillRect/>
          </a:stretch>
        </p:blipFill>
        <p:spPr>
          <a:xfrm>
            <a:off x="9498965" y="4690745"/>
            <a:ext cx="3328035" cy="3175635"/>
          </a:xfrm>
          <a:prstGeom prst="rect">
            <a:avLst/>
          </a:prstGeom>
        </p:spPr>
      </p:pic>
      <p:pic>
        <p:nvPicPr>
          <p:cNvPr id="24" name="图片 23" descr="菠萝"/>
          <p:cNvPicPr>
            <a:picLocks noChangeAspect="1"/>
          </p:cNvPicPr>
          <p:nvPr/>
        </p:nvPicPr>
        <p:blipFill>
          <a:blip r:embed="rId3"/>
          <a:stretch>
            <a:fillRect/>
          </a:stretch>
        </p:blipFill>
        <p:spPr>
          <a:xfrm>
            <a:off x="8029575" y="1015365"/>
            <a:ext cx="436880" cy="738505"/>
          </a:xfrm>
          <a:prstGeom prst="rect">
            <a:avLst/>
          </a:prstGeom>
        </p:spPr>
      </p:pic>
      <p:pic>
        <p:nvPicPr>
          <p:cNvPr id="25" name="图片 24" descr="椰子"/>
          <p:cNvPicPr>
            <a:picLocks noChangeAspect="1"/>
          </p:cNvPicPr>
          <p:nvPr/>
        </p:nvPicPr>
        <p:blipFill>
          <a:blip r:embed="rId6"/>
          <a:stretch>
            <a:fillRect/>
          </a:stretch>
        </p:blipFill>
        <p:spPr>
          <a:xfrm rot="3300000">
            <a:off x="3703955" y="615950"/>
            <a:ext cx="455295" cy="575945"/>
          </a:xfrm>
          <a:prstGeom prst="rect">
            <a:avLst/>
          </a:prstGeom>
        </p:spPr>
      </p:pic>
      <p:sp>
        <p:nvSpPr>
          <p:cNvPr id="5" name="矩形 4"/>
          <p:cNvSpPr/>
          <p:nvPr/>
        </p:nvSpPr>
        <p:spPr>
          <a:xfrm>
            <a:off x="4244340" y="3769360"/>
            <a:ext cx="3581400" cy="77470"/>
          </a:xfrm>
          <a:prstGeom prst="rect">
            <a:avLst/>
          </a:prstGeom>
          <a:solidFill>
            <a:srgbClr val="FFC7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235325" y="2553335"/>
            <a:ext cx="6677025" cy="907415"/>
          </a:xfrm>
          <a:prstGeom prst="rect">
            <a:avLst/>
          </a:prstGeom>
          <a:noFill/>
        </p:spPr>
        <p:txBody>
          <a:bodyPr wrap="square" rtlCol="0">
            <a:spAutoFit/>
          </a:bodyPr>
          <a:lstStyle/>
          <a:p>
            <a:pPr algn="l" fontAlgn="auto">
              <a:lnSpc>
                <a:spcPct val="100000"/>
              </a:lnSpc>
            </a:pPr>
            <a:r>
              <a:rPr lang="zh-CN" altLang="en-US" sz="5000" b="1">
                <a:solidFill>
                  <a:srgbClr val="FF89B8"/>
                </a:solidFill>
                <a:latin typeface="微软雅黑" charset="-122"/>
                <a:ea typeface="微软雅黑" charset="-122"/>
                <a:sym typeface="+mn-ea"/>
              </a:rPr>
              <a:t>展示完毕 感谢欣赏</a:t>
            </a:r>
          </a:p>
        </p:txBody>
      </p:sp>
      <p:sp>
        <p:nvSpPr>
          <p:cNvPr id="3" name="矩形 2"/>
          <p:cNvSpPr/>
          <p:nvPr/>
        </p:nvSpPr>
        <p:spPr>
          <a:xfrm>
            <a:off x="3597275" y="4139565"/>
            <a:ext cx="5095875" cy="645160"/>
          </a:xfrm>
          <a:prstGeom prst="rect">
            <a:avLst/>
          </a:prstGeom>
        </p:spPr>
        <p:txBody>
          <a:bodyPr wrap="square">
            <a:spAutoFit/>
          </a:bodyPr>
          <a:lstStyle/>
          <a:p>
            <a:pPr lvl="0" algn="ctr" fontAlgn="auto">
              <a:lnSpc>
                <a:spcPct val="150000"/>
              </a:lnSpc>
            </a:pPr>
            <a:r>
              <a:rPr sz="1200" dirty="0">
                <a:solidFill>
                  <a:schemeClr val="bg1">
                    <a:lumMod val="50000"/>
                  </a:schemeClr>
                </a:solidFill>
                <a:latin typeface="微软雅黑" charset="-122"/>
                <a:ea typeface="微软雅黑" charset="-122"/>
              </a:rPr>
              <a:t>When a cigarette falls in love with a match,it is destined to be hurt.</a:t>
            </a:r>
          </a:p>
          <a:p>
            <a:pPr lvl="0" algn="ctr" fontAlgn="auto">
              <a:lnSpc>
                <a:spcPct val="150000"/>
              </a:lnSpc>
            </a:pPr>
            <a:r>
              <a:rPr sz="1200" dirty="0">
                <a:solidFill>
                  <a:schemeClr val="bg1">
                    <a:lumMod val="50000"/>
                  </a:schemeClr>
                </a:solidFill>
                <a:latin typeface="微软雅黑" charset="-122"/>
                <a:ea typeface="微软雅黑" charset="-122"/>
              </a:rPr>
              <a:t>When a cigarette falls in love with a match,it is destined to be hurt.</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ppt_x</p:attrName>
                                        </p:attrNameLst>
                                      </p:cBhvr>
                                      <p:tavLst>
                                        <p:tav tm="0">
                                          <p:val>
                                            <p:strVal val="#ppt_x-#ppt_w*1.125000"/>
                                          </p:val>
                                        </p:tav>
                                        <p:tav tm="100000">
                                          <p:val>
                                            <p:strVal val="#ppt_x"/>
                                          </p:val>
                                        </p:tav>
                                      </p:tavLst>
                                    </p:anim>
                                    <p:animEffect transition="in" filter="wipe(right)">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1000"/>
                            </p:stCondLst>
                            <p:childTnLst>
                              <p:par>
                                <p:cTn id="46" presetID="35"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anim calcmode="lin" valueType="num">
                                      <p:cBhvr>
                                        <p:cTn id="49" dur="500" fill="hold"/>
                                        <p:tgtEl>
                                          <p:spTgt spid="10"/>
                                        </p:tgtEl>
                                        <p:attrNameLst>
                                          <p:attrName>style.rotation</p:attrName>
                                        </p:attrNameLst>
                                      </p:cBhvr>
                                      <p:tavLst>
                                        <p:tav tm="0">
                                          <p:val>
                                            <p:fltVal val="720"/>
                                          </p:val>
                                        </p:tav>
                                        <p:tav tm="100000">
                                          <p:val>
                                            <p:fltVal val="0"/>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ppt_w</p:attrName>
                                        </p:attrNameLst>
                                      </p:cBhvr>
                                      <p:tavLst>
                                        <p:tav tm="0">
                                          <p:val>
                                            <p:fltVal val="0"/>
                                          </p:val>
                                        </p:tav>
                                        <p:tav tm="100000">
                                          <p:val>
                                            <p:strVal val="#ppt_w"/>
                                          </p:val>
                                        </p:tav>
                                      </p:tavLst>
                                    </p:anim>
                                  </p:childTnLst>
                                </p:cTn>
                              </p:par>
                              <p:par>
                                <p:cTn id="52" presetID="35"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style.rotation</p:attrName>
                                        </p:attrNameLst>
                                      </p:cBhvr>
                                      <p:tavLst>
                                        <p:tav tm="0">
                                          <p:val>
                                            <p:fltVal val="720"/>
                                          </p:val>
                                        </p:tav>
                                        <p:tav tm="100000">
                                          <p:val>
                                            <p:fltVal val="0"/>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ppt_w</p:attrName>
                                        </p:attrNameLst>
                                      </p:cBhvr>
                                      <p:tavLst>
                                        <p:tav tm="0">
                                          <p:val>
                                            <p:fltVal val="0"/>
                                          </p:val>
                                        </p:tav>
                                        <p:tav tm="100000">
                                          <p:val>
                                            <p:strVal val="#ppt_w"/>
                                          </p:val>
                                        </p:tav>
                                      </p:tavLst>
                                    </p:anim>
                                  </p:childTnLst>
                                </p:cTn>
                              </p:par>
                            </p:childTnLst>
                          </p:cTn>
                        </p:par>
                        <p:par>
                          <p:cTn id="58" fill="hold">
                            <p:stCondLst>
                              <p:cond delay="1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圆球"/>
          <p:cNvPicPr>
            <a:picLocks noChangeAspect="1"/>
          </p:cNvPicPr>
          <p:nvPr/>
        </p:nvPicPr>
        <p:blipFill>
          <a:blip r:embed="rId3"/>
          <a:stretch>
            <a:fillRect/>
          </a:stretch>
        </p:blipFill>
        <p:spPr>
          <a:xfrm>
            <a:off x="-1270" y="5080"/>
            <a:ext cx="2572385" cy="1798320"/>
          </a:xfrm>
          <a:prstGeom prst="rect">
            <a:avLst/>
          </a:prstGeom>
        </p:spPr>
      </p:pic>
      <p:pic>
        <p:nvPicPr>
          <p:cNvPr id="4" name="图片 3" descr="白球"/>
          <p:cNvPicPr>
            <a:picLocks noChangeAspect="1"/>
          </p:cNvPicPr>
          <p:nvPr/>
        </p:nvPicPr>
        <p:blipFill>
          <a:blip r:embed="rId4"/>
          <a:stretch>
            <a:fillRect/>
          </a:stretch>
        </p:blipFill>
        <p:spPr>
          <a:xfrm>
            <a:off x="9498965" y="4690745"/>
            <a:ext cx="3328035" cy="3175635"/>
          </a:xfrm>
          <a:prstGeom prst="rect">
            <a:avLst/>
          </a:prstGeom>
        </p:spPr>
      </p:pic>
      <p:sp>
        <p:nvSpPr>
          <p:cNvPr id="10" name="圆角矩形 9"/>
          <p:cNvSpPr/>
          <p:nvPr/>
        </p:nvSpPr>
        <p:spPr>
          <a:xfrm>
            <a:off x="4304030" y="2369820"/>
            <a:ext cx="4826635" cy="945515"/>
          </a:xfrm>
          <a:prstGeom prst="round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808220" y="2562225"/>
            <a:ext cx="4620895" cy="548640"/>
          </a:xfrm>
          <a:prstGeom prst="rect">
            <a:avLst/>
          </a:prstGeom>
          <a:noFill/>
        </p:spPr>
        <p:txBody>
          <a:bodyPr wrap="square" rtlCol="0">
            <a:spAutoFit/>
          </a:bodyPr>
          <a:lstStyle/>
          <a:p>
            <a:pPr algn="l" fontAlgn="auto">
              <a:lnSpc>
                <a:spcPct val="100000"/>
              </a:lnSpc>
            </a:pPr>
            <a:r>
              <a:rPr lang="zh-CN" altLang="en-US" sz="2800" b="1">
                <a:solidFill>
                  <a:schemeClr val="bg1"/>
                </a:solidFill>
                <a:latin typeface="微软雅黑" charset="-122"/>
                <a:ea typeface="微软雅黑" charset="-122"/>
                <a:sym typeface="+mn-ea"/>
              </a:rPr>
              <a:t>单击此处输入标题文本</a:t>
            </a:r>
          </a:p>
        </p:txBody>
      </p:sp>
      <p:grpSp>
        <p:nvGrpSpPr>
          <p:cNvPr id="8" name="组合 7"/>
          <p:cNvGrpSpPr/>
          <p:nvPr/>
        </p:nvGrpSpPr>
        <p:grpSpPr>
          <a:xfrm>
            <a:off x="3024505" y="2431415"/>
            <a:ext cx="813435" cy="876300"/>
            <a:chOff x="8630" y="4251"/>
            <a:chExt cx="793" cy="854"/>
          </a:xfrm>
          <a:solidFill>
            <a:srgbClr val="FFC7DD"/>
          </a:solidFill>
        </p:grpSpPr>
        <p:sp>
          <p:nvSpPr>
            <p:cNvPr id="5" name="矩形 4"/>
            <p:cNvSpPr/>
            <p:nvPr/>
          </p:nvSpPr>
          <p:spPr>
            <a:xfrm>
              <a:off x="8630" y="4251"/>
              <a:ext cx="494" cy="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rot="13500000">
              <a:off x="8819" y="4375"/>
              <a:ext cx="605" cy="60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3012920" y="2555865"/>
            <a:ext cx="903605" cy="678815"/>
          </a:xfrm>
          <a:prstGeom prst="rect">
            <a:avLst/>
          </a:prstGeom>
          <a:noFill/>
        </p:spPr>
        <p:txBody>
          <a:bodyPr wrap="square" rtlCol="0">
            <a:spAutoFit/>
          </a:bodyPr>
          <a:lstStyle/>
          <a:p>
            <a:pPr algn="l"/>
            <a:r>
              <a:rPr lang="en-US" altLang="zh-CN" sz="3600" b="1">
                <a:solidFill>
                  <a:schemeClr val="bg1"/>
                </a:solidFill>
                <a:latin typeface="微软雅黑" charset="-122"/>
                <a:ea typeface="微软雅黑" charset="-122"/>
              </a:rPr>
              <a:t>0</a:t>
            </a:r>
            <a:r>
              <a:rPr lang="en-US" sz="3600" b="1">
                <a:solidFill>
                  <a:schemeClr val="bg1"/>
                </a:solidFill>
                <a:latin typeface="微软雅黑" charset="-122"/>
                <a:ea typeface="微软雅黑" charset="-122"/>
              </a:rPr>
              <a:t>1</a:t>
            </a:r>
            <a:endParaRPr lang="en-US"/>
          </a:p>
        </p:txBody>
      </p:sp>
      <p:pic>
        <p:nvPicPr>
          <p:cNvPr id="11" name="图片 10" descr="西瓜"/>
          <p:cNvPicPr>
            <a:picLocks noChangeAspect="1"/>
          </p:cNvPicPr>
          <p:nvPr/>
        </p:nvPicPr>
        <p:blipFill>
          <a:blip r:embed="rId5"/>
          <a:stretch>
            <a:fillRect/>
          </a:stretch>
        </p:blipFill>
        <p:spPr>
          <a:xfrm>
            <a:off x="370205" y="4536440"/>
            <a:ext cx="767715" cy="676910"/>
          </a:xfrm>
          <a:prstGeom prst="rect">
            <a:avLst/>
          </a:prstGeom>
        </p:spPr>
      </p:pic>
      <p:pic>
        <p:nvPicPr>
          <p:cNvPr id="12" name="图片 11" descr="椰子"/>
          <p:cNvPicPr>
            <a:picLocks noChangeAspect="1"/>
          </p:cNvPicPr>
          <p:nvPr/>
        </p:nvPicPr>
        <p:blipFill>
          <a:blip r:embed="rId6"/>
          <a:stretch>
            <a:fillRect/>
          </a:stretch>
        </p:blipFill>
        <p:spPr>
          <a:xfrm>
            <a:off x="10365740" y="3904615"/>
            <a:ext cx="621665" cy="786130"/>
          </a:xfrm>
          <a:prstGeom prst="rect">
            <a:avLst/>
          </a:prstGeom>
        </p:spPr>
      </p:pic>
      <p:pic>
        <p:nvPicPr>
          <p:cNvPr id="13" name="图片 12" descr="西瓜"/>
          <p:cNvPicPr>
            <a:picLocks noChangeAspect="1"/>
          </p:cNvPicPr>
          <p:nvPr/>
        </p:nvPicPr>
        <p:blipFill>
          <a:blip r:embed="rId5"/>
          <a:stretch>
            <a:fillRect/>
          </a:stretch>
        </p:blipFill>
        <p:spPr>
          <a:xfrm>
            <a:off x="10365740" y="44450"/>
            <a:ext cx="767715" cy="676910"/>
          </a:xfrm>
          <a:prstGeom prst="rect">
            <a:avLst/>
          </a:prstGeom>
        </p:spPr>
      </p:pic>
      <p:pic>
        <p:nvPicPr>
          <p:cNvPr id="14" name="图片 13" descr="太阳"/>
          <p:cNvPicPr>
            <a:picLocks noChangeAspect="1"/>
          </p:cNvPicPr>
          <p:nvPr/>
        </p:nvPicPr>
        <p:blipFill>
          <a:blip r:embed="rId7"/>
          <a:stretch>
            <a:fillRect/>
          </a:stretch>
        </p:blipFill>
        <p:spPr>
          <a:xfrm>
            <a:off x="2122170" y="837565"/>
            <a:ext cx="859155" cy="804545"/>
          </a:xfrm>
          <a:prstGeom prst="rect">
            <a:avLst/>
          </a:prstGeom>
        </p:spPr>
      </p:pic>
      <p:pic>
        <p:nvPicPr>
          <p:cNvPr id="22" name="图片 21" descr="太阳"/>
          <p:cNvPicPr>
            <a:picLocks noChangeAspect="1"/>
          </p:cNvPicPr>
          <p:nvPr/>
        </p:nvPicPr>
        <p:blipFill>
          <a:blip r:embed="rId7"/>
          <a:stretch>
            <a:fillRect/>
          </a:stretch>
        </p:blipFill>
        <p:spPr>
          <a:xfrm>
            <a:off x="11133455" y="1317625"/>
            <a:ext cx="661670" cy="619760"/>
          </a:xfrm>
          <a:prstGeom prst="rect">
            <a:avLst/>
          </a:prstGeom>
        </p:spPr>
      </p:pic>
      <p:pic>
        <p:nvPicPr>
          <p:cNvPr id="24" name="图片 23" descr="菠萝"/>
          <p:cNvPicPr>
            <a:picLocks noChangeAspect="1"/>
          </p:cNvPicPr>
          <p:nvPr/>
        </p:nvPicPr>
        <p:blipFill>
          <a:blip r:embed="rId8"/>
          <a:stretch>
            <a:fillRect/>
          </a:stretch>
        </p:blipFill>
        <p:spPr>
          <a:xfrm>
            <a:off x="11311890" y="2753360"/>
            <a:ext cx="436880" cy="738505"/>
          </a:xfrm>
          <a:prstGeom prst="rect">
            <a:avLst/>
          </a:prstGeom>
        </p:spPr>
      </p:pic>
      <p:pic>
        <p:nvPicPr>
          <p:cNvPr id="25" name="图片 24" descr="椰子"/>
          <p:cNvPicPr>
            <a:picLocks noChangeAspect="1"/>
          </p:cNvPicPr>
          <p:nvPr/>
        </p:nvPicPr>
        <p:blipFill>
          <a:blip r:embed="rId6"/>
          <a:stretch>
            <a:fillRect/>
          </a:stretch>
        </p:blipFill>
        <p:spPr>
          <a:xfrm rot="3300000">
            <a:off x="4022725" y="4940300"/>
            <a:ext cx="455295" cy="575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5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1000"/>
                            </p:stCondLst>
                            <p:childTnLst>
                              <p:par>
                                <p:cTn id="47" presetID="35"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style.rotation</p:attrName>
                                        </p:attrNameLst>
                                      </p:cBhvr>
                                      <p:tavLst>
                                        <p:tav tm="0">
                                          <p:val>
                                            <p:fltVal val="720"/>
                                          </p:val>
                                        </p:tav>
                                        <p:tav tm="100000">
                                          <p:val>
                                            <p:fltVal val="0"/>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style.rotation</p:attrName>
                                        </p:attrNameLst>
                                      </p:cBhvr>
                                      <p:tavLst>
                                        <p:tav tm="0">
                                          <p:val>
                                            <p:fltVal val="720"/>
                                          </p:val>
                                        </p:tav>
                                        <p:tav tm="100000">
                                          <p:val>
                                            <p:fltVal val="0"/>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762500" y="-222885"/>
            <a:ext cx="347980" cy="868680"/>
            <a:chOff x="3326" y="2760"/>
            <a:chExt cx="548" cy="1368"/>
          </a:xfrm>
        </p:grpSpPr>
        <p:sp>
          <p:nvSpPr>
            <p:cNvPr id="3" name="椭圆 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6" name="组合 5"/>
          <p:cNvGrpSpPr/>
          <p:nvPr/>
        </p:nvGrpSpPr>
        <p:grpSpPr>
          <a:xfrm>
            <a:off x="7077075" y="-222885"/>
            <a:ext cx="347980" cy="868680"/>
            <a:chOff x="3326" y="2760"/>
            <a:chExt cx="548" cy="1368"/>
          </a:xfrm>
        </p:grpSpPr>
        <p:sp>
          <p:nvSpPr>
            <p:cNvPr id="7" name="椭圆 6"/>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10" name="文本框 9"/>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grpSp>
        <p:nvGrpSpPr>
          <p:cNvPr id="104" name="组合 103"/>
          <p:cNvGrpSpPr/>
          <p:nvPr/>
        </p:nvGrpSpPr>
        <p:grpSpPr>
          <a:xfrm>
            <a:off x="4324985" y="2155190"/>
            <a:ext cx="3535680" cy="3366135"/>
            <a:chOff x="6811" y="3394"/>
            <a:chExt cx="5568" cy="5301"/>
          </a:xfrm>
        </p:grpSpPr>
        <p:sp>
          <p:nvSpPr>
            <p:cNvPr id="19" name="Freeform 108"/>
            <p:cNvSpPr/>
            <p:nvPr/>
          </p:nvSpPr>
          <p:spPr bwMode="auto">
            <a:xfrm>
              <a:off x="8754" y="3394"/>
              <a:ext cx="1690" cy="1631"/>
            </a:xfrm>
            <a:custGeom>
              <a:avLst/>
              <a:gdLst>
                <a:gd name="T0" fmla="*/ 46 w 155"/>
                <a:gd name="T1" fmla="*/ 149 h 149"/>
                <a:gd name="T2" fmla="*/ 46 w 155"/>
                <a:gd name="T3" fmla="*/ 120 h 149"/>
                <a:gd name="T4" fmla="*/ 25 w 155"/>
                <a:gd name="T5" fmla="*/ 78 h 149"/>
                <a:gd name="T6" fmla="*/ 77 w 155"/>
                <a:gd name="T7" fmla="*/ 25 h 149"/>
                <a:gd name="T8" fmla="*/ 130 w 155"/>
                <a:gd name="T9" fmla="*/ 78 h 149"/>
                <a:gd name="T10" fmla="*/ 109 w 155"/>
                <a:gd name="T11" fmla="*/ 120 h 149"/>
                <a:gd name="T12" fmla="*/ 109 w 155"/>
                <a:gd name="T13" fmla="*/ 149 h 149"/>
                <a:gd name="T14" fmla="*/ 155 w 155"/>
                <a:gd name="T15" fmla="*/ 78 h 149"/>
                <a:gd name="T16" fmla="*/ 77 w 155"/>
                <a:gd name="T17" fmla="*/ 0 h 149"/>
                <a:gd name="T18" fmla="*/ 0 w 155"/>
                <a:gd name="T19" fmla="*/ 78 h 149"/>
                <a:gd name="T20" fmla="*/ 46 w 155"/>
                <a:gd name="T21"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49">
                  <a:moveTo>
                    <a:pt x="46" y="149"/>
                  </a:moveTo>
                  <a:cubicBezTo>
                    <a:pt x="46" y="120"/>
                    <a:pt x="46" y="120"/>
                    <a:pt x="46" y="120"/>
                  </a:cubicBezTo>
                  <a:cubicBezTo>
                    <a:pt x="33" y="110"/>
                    <a:pt x="25" y="95"/>
                    <a:pt x="25" y="78"/>
                  </a:cubicBezTo>
                  <a:cubicBezTo>
                    <a:pt x="25" y="49"/>
                    <a:pt x="48" y="25"/>
                    <a:pt x="77" y="25"/>
                  </a:cubicBezTo>
                  <a:cubicBezTo>
                    <a:pt x="106" y="25"/>
                    <a:pt x="130" y="49"/>
                    <a:pt x="130" y="78"/>
                  </a:cubicBezTo>
                  <a:cubicBezTo>
                    <a:pt x="130" y="95"/>
                    <a:pt x="121" y="110"/>
                    <a:pt x="109" y="120"/>
                  </a:cubicBezTo>
                  <a:cubicBezTo>
                    <a:pt x="109" y="149"/>
                    <a:pt x="109" y="149"/>
                    <a:pt x="109" y="149"/>
                  </a:cubicBezTo>
                  <a:cubicBezTo>
                    <a:pt x="136" y="137"/>
                    <a:pt x="155" y="110"/>
                    <a:pt x="155" y="78"/>
                  </a:cubicBezTo>
                  <a:cubicBezTo>
                    <a:pt x="155" y="35"/>
                    <a:pt x="120" y="0"/>
                    <a:pt x="77" y="0"/>
                  </a:cubicBezTo>
                  <a:cubicBezTo>
                    <a:pt x="34" y="0"/>
                    <a:pt x="0" y="35"/>
                    <a:pt x="0" y="78"/>
                  </a:cubicBezTo>
                  <a:cubicBezTo>
                    <a:pt x="0" y="110"/>
                    <a:pt x="19" y="137"/>
                    <a:pt x="46" y="149"/>
                  </a:cubicBezTo>
                  <a:close/>
                </a:path>
              </a:pathLst>
            </a:custGeom>
            <a:solidFill>
              <a:srgbClr val="61C0E2"/>
            </a:solidFill>
            <a:ln>
              <a:noFill/>
            </a:ln>
          </p:spPr>
          <p:txBody>
            <a:bodyPr vert="horz" wrap="square" lIns="91440" tIns="45720" rIns="91440" bIns="45720" numCol="1" anchor="t" anchorCtr="0" compatLnSpc="1"/>
            <a:lstStyle/>
            <a:p>
              <a:endParaRPr lang="en-US"/>
            </a:p>
          </p:txBody>
        </p:sp>
        <p:grpSp>
          <p:nvGrpSpPr>
            <p:cNvPr id="20" name="Group 31"/>
            <p:cNvGrpSpPr/>
            <p:nvPr/>
          </p:nvGrpSpPr>
          <p:grpSpPr>
            <a:xfrm>
              <a:off x="9301" y="3941"/>
              <a:ext cx="597" cy="2228"/>
              <a:chOff x="4385314" y="1623469"/>
              <a:chExt cx="379204" cy="1414725"/>
            </a:xfrm>
            <a:solidFill>
              <a:srgbClr val="BCE5F3"/>
            </a:solidFill>
          </p:grpSpPr>
          <p:sp>
            <p:nvSpPr>
              <p:cNvPr id="21" name="Rectangle 109"/>
              <p:cNvSpPr>
                <a:spLocks noChangeArrowheads="1"/>
              </p:cNvSpPr>
              <p:nvPr/>
            </p:nvSpPr>
            <p:spPr bwMode="auto">
              <a:xfrm>
                <a:off x="4461155" y="1818906"/>
                <a:ext cx="221689" cy="1219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4" name="Oval 110"/>
              <p:cNvSpPr>
                <a:spLocks noChangeArrowheads="1"/>
              </p:cNvSpPr>
              <p:nvPr/>
            </p:nvSpPr>
            <p:spPr bwMode="auto">
              <a:xfrm>
                <a:off x="4385314" y="1623469"/>
                <a:ext cx="379204" cy="3908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9" name="Freeform 112"/>
            <p:cNvSpPr/>
            <p:nvPr/>
          </p:nvSpPr>
          <p:spPr bwMode="auto">
            <a:xfrm>
              <a:off x="6811" y="4621"/>
              <a:ext cx="1801" cy="1865"/>
            </a:xfrm>
            <a:custGeom>
              <a:avLst/>
              <a:gdLst>
                <a:gd name="T0" fmla="*/ 145 w 165"/>
                <a:gd name="T1" fmla="*/ 139 h 171"/>
                <a:gd name="T2" fmla="*/ 118 w 165"/>
                <a:gd name="T3" fmla="*/ 130 h 171"/>
                <a:gd name="T4" fmla="*/ 71 w 165"/>
                <a:gd name="T5" fmla="*/ 137 h 171"/>
                <a:gd name="T6" fmla="*/ 37 w 165"/>
                <a:gd name="T7" fmla="*/ 71 h 171"/>
                <a:gd name="T8" fmla="*/ 104 w 165"/>
                <a:gd name="T9" fmla="*/ 37 h 171"/>
                <a:gd name="T10" fmla="*/ 137 w 165"/>
                <a:gd name="T11" fmla="*/ 71 h 171"/>
                <a:gd name="T12" fmla="*/ 165 w 165"/>
                <a:gd name="T13" fmla="*/ 80 h 171"/>
                <a:gd name="T14" fmla="*/ 111 w 165"/>
                <a:gd name="T15" fmla="*/ 14 h 171"/>
                <a:gd name="T16" fmla="*/ 14 w 165"/>
                <a:gd name="T17" fmla="*/ 63 h 171"/>
                <a:gd name="T18" fmla="*/ 63 w 165"/>
                <a:gd name="T19" fmla="*/ 161 h 171"/>
                <a:gd name="T20" fmla="*/ 145 w 165"/>
                <a:gd name="T21" fmla="*/ 13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71">
                  <a:moveTo>
                    <a:pt x="145" y="139"/>
                  </a:moveTo>
                  <a:cubicBezTo>
                    <a:pt x="118" y="130"/>
                    <a:pt x="118" y="130"/>
                    <a:pt x="118" y="130"/>
                  </a:cubicBezTo>
                  <a:cubicBezTo>
                    <a:pt x="105" y="139"/>
                    <a:pt x="88" y="143"/>
                    <a:pt x="71" y="137"/>
                  </a:cubicBezTo>
                  <a:cubicBezTo>
                    <a:pt x="44" y="128"/>
                    <a:pt x="28" y="99"/>
                    <a:pt x="37" y="71"/>
                  </a:cubicBezTo>
                  <a:cubicBezTo>
                    <a:pt x="46" y="44"/>
                    <a:pt x="76" y="28"/>
                    <a:pt x="104" y="37"/>
                  </a:cubicBezTo>
                  <a:cubicBezTo>
                    <a:pt x="120" y="43"/>
                    <a:pt x="132" y="55"/>
                    <a:pt x="137" y="71"/>
                  </a:cubicBezTo>
                  <a:cubicBezTo>
                    <a:pt x="165" y="80"/>
                    <a:pt x="165" y="80"/>
                    <a:pt x="165" y="80"/>
                  </a:cubicBezTo>
                  <a:cubicBezTo>
                    <a:pt x="162" y="50"/>
                    <a:pt x="142" y="23"/>
                    <a:pt x="111" y="14"/>
                  </a:cubicBezTo>
                  <a:cubicBezTo>
                    <a:pt x="71" y="0"/>
                    <a:pt x="27" y="23"/>
                    <a:pt x="14" y="63"/>
                  </a:cubicBezTo>
                  <a:cubicBezTo>
                    <a:pt x="0" y="104"/>
                    <a:pt x="23" y="148"/>
                    <a:pt x="63" y="161"/>
                  </a:cubicBezTo>
                  <a:cubicBezTo>
                    <a:pt x="94" y="171"/>
                    <a:pt x="125" y="161"/>
                    <a:pt x="145" y="139"/>
                  </a:cubicBezTo>
                  <a:close/>
                </a:path>
              </a:pathLst>
            </a:custGeom>
            <a:solidFill>
              <a:srgbClr val="FFC7DD"/>
            </a:solidFill>
            <a:ln>
              <a:noFill/>
            </a:ln>
          </p:spPr>
          <p:txBody>
            <a:bodyPr vert="horz" wrap="square" lIns="91440" tIns="45720" rIns="91440" bIns="45720" numCol="1" anchor="t" anchorCtr="0" compatLnSpc="1"/>
            <a:lstStyle/>
            <a:p>
              <a:endParaRPr lang="en-US"/>
            </a:p>
          </p:txBody>
        </p:sp>
        <p:grpSp>
          <p:nvGrpSpPr>
            <p:cNvPr id="74" name="Group 30"/>
            <p:cNvGrpSpPr/>
            <p:nvPr/>
          </p:nvGrpSpPr>
          <p:grpSpPr>
            <a:xfrm>
              <a:off x="7422" y="5231"/>
              <a:ext cx="2228" cy="1102"/>
              <a:chOff x="3192280" y="2443134"/>
              <a:chExt cx="1414724" cy="700070"/>
            </a:xfrm>
            <a:solidFill>
              <a:srgbClr val="BCE5F3"/>
            </a:solidFill>
          </p:grpSpPr>
          <p:sp>
            <p:nvSpPr>
              <p:cNvPr id="75" name="Freeform 113"/>
              <p:cNvSpPr/>
              <p:nvPr/>
            </p:nvSpPr>
            <p:spPr bwMode="auto">
              <a:xfrm>
                <a:off x="3373131" y="2553979"/>
                <a:ext cx="1233873" cy="589225"/>
              </a:xfrm>
              <a:custGeom>
                <a:avLst/>
                <a:gdLst>
                  <a:gd name="T0" fmla="*/ 399 w 423"/>
                  <a:gd name="T1" fmla="*/ 202 h 202"/>
                  <a:gd name="T2" fmla="*/ 423 w 423"/>
                  <a:gd name="T3" fmla="*/ 131 h 202"/>
                  <a:gd name="T4" fmla="*/ 23 w 423"/>
                  <a:gd name="T5" fmla="*/ 0 h 202"/>
                  <a:gd name="T6" fmla="*/ 0 w 423"/>
                  <a:gd name="T7" fmla="*/ 71 h 202"/>
                  <a:gd name="T8" fmla="*/ 399 w 423"/>
                  <a:gd name="T9" fmla="*/ 202 h 202"/>
                </a:gdLst>
                <a:ahLst/>
                <a:cxnLst>
                  <a:cxn ang="0">
                    <a:pos x="T0" y="T1"/>
                  </a:cxn>
                  <a:cxn ang="0">
                    <a:pos x="T2" y="T3"/>
                  </a:cxn>
                  <a:cxn ang="0">
                    <a:pos x="T4" y="T5"/>
                  </a:cxn>
                  <a:cxn ang="0">
                    <a:pos x="T6" y="T7"/>
                  </a:cxn>
                  <a:cxn ang="0">
                    <a:pos x="T8" y="T9"/>
                  </a:cxn>
                </a:cxnLst>
                <a:rect l="0" t="0" r="r" b="b"/>
                <a:pathLst>
                  <a:path w="423" h="202">
                    <a:moveTo>
                      <a:pt x="399" y="202"/>
                    </a:moveTo>
                    <a:lnTo>
                      <a:pt x="423" y="131"/>
                    </a:lnTo>
                    <a:lnTo>
                      <a:pt x="23" y="0"/>
                    </a:lnTo>
                    <a:lnTo>
                      <a:pt x="0" y="71"/>
                    </a:lnTo>
                    <a:lnTo>
                      <a:pt x="399"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114"/>
              <p:cNvSpPr/>
              <p:nvPr/>
            </p:nvSpPr>
            <p:spPr bwMode="auto">
              <a:xfrm>
                <a:off x="3192280" y="2443134"/>
                <a:ext cx="437543" cy="437543"/>
              </a:xfrm>
              <a:custGeom>
                <a:avLst/>
                <a:gdLst>
                  <a:gd name="T0" fmla="*/ 23 w 63"/>
                  <a:gd name="T1" fmla="*/ 58 h 63"/>
                  <a:gd name="T2" fmla="*/ 5 w 63"/>
                  <a:gd name="T3" fmla="*/ 23 h 63"/>
                  <a:gd name="T4" fmla="*/ 40 w 63"/>
                  <a:gd name="T5" fmla="*/ 5 h 63"/>
                  <a:gd name="T6" fmla="*/ 58 w 63"/>
                  <a:gd name="T7" fmla="*/ 40 h 63"/>
                  <a:gd name="T8" fmla="*/ 23 w 63"/>
                  <a:gd name="T9" fmla="*/ 58 h 63"/>
                </a:gdLst>
                <a:ahLst/>
                <a:cxnLst>
                  <a:cxn ang="0">
                    <a:pos x="T0" y="T1"/>
                  </a:cxn>
                  <a:cxn ang="0">
                    <a:pos x="T2" y="T3"/>
                  </a:cxn>
                  <a:cxn ang="0">
                    <a:pos x="T4" y="T5"/>
                  </a:cxn>
                  <a:cxn ang="0">
                    <a:pos x="T6" y="T7"/>
                  </a:cxn>
                  <a:cxn ang="0">
                    <a:pos x="T8" y="T9"/>
                  </a:cxn>
                </a:cxnLst>
                <a:rect l="0" t="0" r="r" b="b"/>
                <a:pathLst>
                  <a:path w="63" h="63">
                    <a:moveTo>
                      <a:pt x="23" y="58"/>
                    </a:moveTo>
                    <a:cubicBezTo>
                      <a:pt x="8" y="53"/>
                      <a:pt x="0" y="37"/>
                      <a:pt x="5" y="23"/>
                    </a:cubicBezTo>
                    <a:cubicBezTo>
                      <a:pt x="10" y="8"/>
                      <a:pt x="25" y="0"/>
                      <a:pt x="40" y="5"/>
                    </a:cubicBezTo>
                    <a:cubicBezTo>
                      <a:pt x="55" y="10"/>
                      <a:pt x="63" y="25"/>
                      <a:pt x="58" y="40"/>
                    </a:cubicBezTo>
                    <a:cubicBezTo>
                      <a:pt x="53" y="55"/>
                      <a:pt x="37" y="63"/>
                      <a:pt x="2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7" name="Freeform 116"/>
            <p:cNvSpPr/>
            <p:nvPr/>
          </p:nvSpPr>
          <p:spPr bwMode="auto">
            <a:xfrm>
              <a:off x="7496" y="6839"/>
              <a:ext cx="1856" cy="1856"/>
            </a:xfrm>
            <a:custGeom>
              <a:avLst/>
              <a:gdLst>
                <a:gd name="T0" fmla="*/ 155 w 170"/>
                <a:gd name="T1" fmla="*/ 43 h 170"/>
                <a:gd name="T2" fmla="*/ 138 w 170"/>
                <a:gd name="T3" fmla="*/ 66 h 170"/>
                <a:gd name="T4" fmla="*/ 130 w 170"/>
                <a:gd name="T5" fmla="*/ 113 h 170"/>
                <a:gd name="T6" fmla="*/ 57 w 170"/>
                <a:gd name="T7" fmla="*/ 124 h 170"/>
                <a:gd name="T8" fmla="*/ 45 w 170"/>
                <a:gd name="T9" fmla="*/ 51 h 170"/>
                <a:gd name="T10" fmla="*/ 87 w 170"/>
                <a:gd name="T11" fmla="*/ 29 h 170"/>
                <a:gd name="T12" fmla="*/ 104 w 170"/>
                <a:gd name="T13" fmla="*/ 6 h 170"/>
                <a:gd name="T14" fmla="*/ 25 w 170"/>
                <a:gd name="T15" fmla="*/ 36 h 170"/>
                <a:gd name="T16" fmla="*/ 42 w 170"/>
                <a:gd name="T17" fmla="*/ 145 h 170"/>
                <a:gd name="T18" fmla="*/ 151 w 170"/>
                <a:gd name="T19" fmla="*/ 127 h 170"/>
                <a:gd name="T20" fmla="*/ 155 w 170"/>
                <a:gd name="T21" fmla="*/ 4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70">
                  <a:moveTo>
                    <a:pt x="155" y="43"/>
                  </a:moveTo>
                  <a:cubicBezTo>
                    <a:pt x="138" y="66"/>
                    <a:pt x="138" y="66"/>
                    <a:pt x="138" y="66"/>
                  </a:cubicBezTo>
                  <a:cubicBezTo>
                    <a:pt x="143" y="81"/>
                    <a:pt x="140" y="99"/>
                    <a:pt x="130" y="113"/>
                  </a:cubicBezTo>
                  <a:cubicBezTo>
                    <a:pt x="113" y="136"/>
                    <a:pt x="80" y="141"/>
                    <a:pt x="57" y="124"/>
                  </a:cubicBezTo>
                  <a:cubicBezTo>
                    <a:pt x="33" y="107"/>
                    <a:pt x="28" y="74"/>
                    <a:pt x="45" y="51"/>
                  </a:cubicBezTo>
                  <a:cubicBezTo>
                    <a:pt x="55" y="37"/>
                    <a:pt x="71" y="29"/>
                    <a:pt x="87" y="29"/>
                  </a:cubicBezTo>
                  <a:cubicBezTo>
                    <a:pt x="104" y="6"/>
                    <a:pt x="104" y="6"/>
                    <a:pt x="104" y="6"/>
                  </a:cubicBezTo>
                  <a:cubicBezTo>
                    <a:pt x="75" y="0"/>
                    <a:pt x="44" y="10"/>
                    <a:pt x="25" y="36"/>
                  </a:cubicBezTo>
                  <a:cubicBezTo>
                    <a:pt x="0" y="71"/>
                    <a:pt x="7" y="119"/>
                    <a:pt x="42" y="145"/>
                  </a:cubicBezTo>
                  <a:cubicBezTo>
                    <a:pt x="77" y="170"/>
                    <a:pt x="125" y="162"/>
                    <a:pt x="151" y="127"/>
                  </a:cubicBezTo>
                  <a:cubicBezTo>
                    <a:pt x="169" y="102"/>
                    <a:pt x="170" y="68"/>
                    <a:pt x="155" y="43"/>
                  </a:cubicBezTo>
                  <a:close/>
                </a:path>
              </a:pathLst>
            </a:custGeom>
            <a:solidFill>
              <a:srgbClr val="61C0E2"/>
            </a:solidFill>
            <a:ln>
              <a:noFill/>
            </a:ln>
          </p:spPr>
          <p:txBody>
            <a:bodyPr vert="horz" wrap="square" lIns="91440" tIns="45720" rIns="91440" bIns="45720" numCol="1" anchor="t" anchorCtr="0" compatLnSpc="1"/>
            <a:lstStyle/>
            <a:p>
              <a:endParaRPr lang="en-US"/>
            </a:p>
          </p:txBody>
        </p:sp>
        <p:grpSp>
          <p:nvGrpSpPr>
            <p:cNvPr id="78" name="Group 34"/>
            <p:cNvGrpSpPr/>
            <p:nvPr/>
          </p:nvGrpSpPr>
          <p:grpSpPr>
            <a:xfrm>
              <a:off x="8111" y="6072"/>
              <a:ext cx="1612" cy="1998"/>
              <a:chOff x="3629823" y="2976936"/>
              <a:chExt cx="1023850" cy="1268877"/>
            </a:xfrm>
            <a:solidFill>
              <a:srgbClr val="BCE5F3"/>
            </a:solidFill>
          </p:grpSpPr>
          <p:sp>
            <p:nvSpPr>
              <p:cNvPr id="79" name="Freeform 117"/>
              <p:cNvSpPr/>
              <p:nvPr/>
            </p:nvSpPr>
            <p:spPr bwMode="auto">
              <a:xfrm>
                <a:off x="3761085" y="2976936"/>
                <a:ext cx="892588" cy="1117195"/>
              </a:xfrm>
              <a:custGeom>
                <a:avLst/>
                <a:gdLst>
                  <a:gd name="T0" fmla="*/ 306 w 306"/>
                  <a:gd name="T1" fmla="*/ 43 h 383"/>
                  <a:gd name="T2" fmla="*/ 247 w 306"/>
                  <a:gd name="T3" fmla="*/ 0 h 383"/>
                  <a:gd name="T4" fmla="*/ 0 w 306"/>
                  <a:gd name="T5" fmla="*/ 338 h 383"/>
                  <a:gd name="T6" fmla="*/ 61 w 306"/>
                  <a:gd name="T7" fmla="*/ 383 h 383"/>
                  <a:gd name="T8" fmla="*/ 306 w 306"/>
                  <a:gd name="T9" fmla="*/ 43 h 383"/>
                </a:gdLst>
                <a:ahLst/>
                <a:cxnLst>
                  <a:cxn ang="0">
                    <a:pos x="T0" y="T1"/>
                  </a:cxn>
                  <a:cxn ang="0">
                    <a:pos x="T2" y="T3"/>
                  </a:cxn>
                  <a:cxn ang="0">
                    <a:pos x="T4" y="T5"/>
                  </a:cxn>
                  <a:cxn ang="0">
                    <a:pos x="T6" y="T7"/>
                  </a:cxn>
                  <a:cxn ang="0">
                    <a:pos x="T8" y="T9"/>
                  </a:cxn>
                </a:cxnLst>
                <a:rect l="0" t="0" r="r" b="b"/>
                <a:pathLst>
                  <a:path w="306" h="383">
                    <a:moveTo>
                      <a:pt x="306" y="43"/>
                    </a:moveTo>
                    <a:lnTo>
                      <a:pt x="247" y="0"/>
                    </a:lnTo>
                    <a:lnTo>
                      <a:pt x="0" y="338"/>
                    </a:lnTo>
                    <a:lnTo>
                      <a:pt x="61" y="383"/>
                    </a:lnTo>
                    <a:lnTo>
                      <a:pt x="306"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118"/>
              <p:cNvSpPr/>
              <p:nvPr/>
            </p:nvSpPr>
            <p:spPr bwMode="auto">
              <a:xfrm>
                <a:off x="3629823" y="3808270"/>
                <a:ext cx="434627" cy="437543"/>
              </a:xfrm>
              <a:custGeom>
                <a:avLst/>
                <a:gdLst>
                  <a:gd name="T0" fmla="*/ 54 w 63"/>
                  <a:gd name="T1" fmla="*/ 48 h 63"/>
                  <a:gd name="T2" fmla="*/ 15 w 63"/>
                  <a:gd name="T3" fmla="*/ 54 h 63"/>
                  <a:gd name="T4" fmla="*/ 9 w 63"/>
                  <a:gd name="T5" fmla="*/ 15 h 63"/>
                  <a:gd name="T6" fmla="*/ 48 w 63"/>
                  <a:gd name="T7" fmla="*/ 9 h 63"/>
                  <a:gd name="T8" fmla="*/ 54 w 63"/>
                  <a:gd name="T9" fmla="*/ 48 h 63"/>
                </a:gdLst>
                <a:ahLst/>
                <a:cxnLst>
                  <a:cxn ang="0">
                    <a:pos x="T0" y="T1"/>
                  </a:cxn>
                  <a:cxn ang="0">
                    <a:pos x="T2" y="T3"/>
                  </a:cxn>
                  <a:cxn ang="0">
                    <a:pos x="T4" y="T5"/>
                  </a:cxn>
                  <a:cxn ang="0">
                    <a:pos x="T6" y="T7"/>
                  </a:cxn>
                  <a:cxn ang="0">
                    <a:pos x="T8" y="T9"/>
                  </a:cxn>
                </a:cxnLst>
                <a:rect l="0" t="0" r="r" b="b"/>
                <a:pathLst>
                  <a:path w="63" h="63">
                    <a:moveTo>
                      <a:pt x="54" y="48"/>
                    </a:moveTo>
                    <a:cubicBezTo>
                      <a:pt x="45" y="60"/>
                      <a:pt x="28" y="63"/>
                      <a:pt x="15" y="54"/>
                    </a:cubicBezTo>
                    <a:cubicBezTo>
                      <a:pt x="3" y="45"/>
                      <a:pt x="0" y="28"/>
                      <a:pt x="9" y="15"/>
                    </a:cubicBezTo>
                    <a:cubicBezTo>
                      <a:pt x="18" y="3"/>
                      <a:pt x="36" y="0"/>
                      <a:pt x="48" y="9"/>
                    </a:cubicBezTo>
                    <a:cubicBezTo>
                      <a:pt x="60" y="18"/>
                      <a:pt x="63" y="36"/>
                      <a:pt x="5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1" name="Freeform 120"/>
            <p:cNvSpPr/>
            <p:nvPr/>
          </p:nvSpPr>
          <p:spPr bwMode="auto">
            <a:xfrm>
              <a:off x="9834" y="6839"/>
              <a:ext cx="1856" cy="1856"/>
            </a:xfrm>
            <a:custGeom>
              <a:avLst/>
              <a:gdLst>
                <a:gd name="T0" fmla="*/ 66 w 170"/>
                <a:gd name="T1" fmla="*/ 6 h 170"/>
                <a:gd name="T2" fmla="*/ 83 w 170"/>
                <a:gd name="T3" fmla="*/ 30 h 170"/>
                <a:gd name="T4" fmla="*/ 125 w 170"/>
                <a:gd name="T5" fmla="*/ 51 h 170"/>
                <a:gd name="T6" fmla="*/ 113 w 170"/>
                <a:gd name="T7" fmla="*/ 125 h 170"/>
                <a:gd name="T8" fmla="*/ 40 w 170"/>
                <a:gd name="T9" fmla="*/ 113 h 170"/>
                <a:gd name="T10" fmla="*/ 32 w 170"/>
                <a:gd name="T11" fmla="*/ 67 h 170"/>
                <a:gd name="T12" fmla="*/ 15 w 170"/>
                <a:gd name="T13" fmla="*/ 43 h 170"/>
                <a:gd name="T14" fmla="*/ 19 w 170"/>
                <a:gd name="T15" fmla="*/ 128 h 170"/>
                <a:gd name="T16" fmla="*/ 128 w 170"/>
                <a:gd name="T17" fmla="*/ 145 h 170"/>
                <a:gd name="T18" fmla="*/ 145 w 170"/>
                <a:gd name="T19" fmla="*/ 37 h 170"/>
                <a:gd name="T20" fmla="*/ 66 w 170"/>
                <a:gd name="T21"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70">
                  <a:moveTo>
                    <a:pt x="66" y="6"/>
                  </a:moveTo>
                  <a:cubicBezTo>
                    <a:pt x="83" y="30"/>
                    <a:pt x="83" y="30"/>
                    <a:pt x="83" y="30"/>
                  </a:cubicBezTo>
                  <a:cubicBezTo>
                    <a:pt x="99" y="30"/>
                    <a:pt x="114" y="37"/>
                    <a:pt x="125" y="51"/>
                  </a:cubicBezTo>
                  <a:cubicBezTo>
                    <a:pt x="142" y="75"/>
                    <a:pt x="136" y="108"/>
                    <a:pt x="113" y="125"/>
                  </a:cubicBezTo>
                  <a:cubicBezTo>
                    <a:pt x="89" y="142"/>
                    <a:pt x="57" y="137"/>
                    <a:pt x="40" y="113"/>
                  </a:cubicBezTo>
                  <a:cubicBezTo>
                    <a:pt x="29" y="99"/>
                    <a:pt x="27" y="82"/>
                    <a:pt x="32" y="67"/>
                  </a:cubicBezTo>
                  <a:cubicBezTo>
                    <a:pt x="15" y="43"/>
                    <a:pt x="15" y="43"/>
                    <a:pt x="15" y="43"/>
                  </a:cubicBezTo>
                  <a:cubicBezTo>
                    <a:pt x="0" y="69"/>
                    <a:pt x="1" y="102"/>
                    <a:pt x="19" y="128"/>
                  </a:cubicBezTo>
                  <a:cubicBezTo>
                    <a:pt x="44" y="163"/>
                    <a:pt x="93" y="170"/>
                    <a:pt x="128" y="145"/>
                  </a:cubicBezTo>
                  <a:cubicBezTo>
                    <a:pt x="162" y="120"/>
                    <a:pt x="170" y="71"/>
                    <a:pt x="145" y="37"/>
                  </a:cubicBezTo>
                  <a:cubicBezTo>
                    <a:pt x="126" y="11"/>
                    <a:pt x="95" y="0"/>
                    <a:pt x="66" y="6"/>
                  </a:cubicBezTo>
                  <a:close/>
                </a:path>
              </a:pathLst>
            </a:custGeom>
            <a:solidFill>
              <a:srgbClr val="FFC7DD"/>
            </a:solidFill>
            <a:ln>
              <a:noFill/>
            </a:ln>
          </p:spPr>
          <p:txBody>
            <a:bodyPr vert="horz" wrap="square" lIns="91440" tIns="45720" rIns="91440" bIns="45720" numCol="1" anchor="t" anchorCtr="0" compatLnSpc="1"/>
            <a:lstStyle/>
            <a:p>
              <a:endParaRPr lang="en-US"/>
            </a:p>
          </p:txBody>
        </p:sp>
        <p:grpSp>
          <p:nvGrpSpPr>
            <p:cNvPr id="82" name="Group 33"/>
            <p:cNvGrpSpPr/>
            <p:nvPr/>
          </p:nvGrpSpPr>
          <p:grpSpPr>
            <a:xfrm>
              <a:off x="9453" y="6072"/>
              <a:ext cx="1626" cy="2012"/>
              <a:chOff x="4481574" y="2976936"/>
              <a:chExt cx="1032602" cy="1277627"/>
            </a:xfrm>
            <a:solidFill>
              <a:srgbClr val="BCE5F3"/>
            </a:solidFill>
          </p:grpSpPr>
          <p:sp>
            <p:nvSpPr>
              <p:cNvPr id="83" name="Freeform 121"/>
              <p:cNvSpPr/>
              <p:nvPr/>
            </p:nvSpPr>
            <p:spPr bwMode="auto">
              <a:xfrm>
                <a:off x="4481574" y="2976936"/>
                <a:ext cx="901340" cy="1123029"/>
              </a:xfrm>
              <a:custGeom>
                <a:avLst/>
                <a:gdLst>
                  <a:gd name="T0" fmla="*/ 62 w 309"/>
                  <a:gd name="T1" fmla="*/ 0 h 385"/>
                  <a:gd name="T2" fmla="*/ 0 w 309"/>
                  <a:gd name="T3" fmla="*/ 45 h 385"/>
                  <a:gd name="T4" fmla="*/ 247 w 309"/>
                  <a:gd name="T5" fmla="*/ 385 h 385"/>
                  <a:gd name="T6" fmla="*/ 309 w 309"/>
                  <a:gd name="T7" fmla="*/ 340 h 385"/>
                  <a:gd name="T8" fmla="*/ 62 w 309"/>
                  <a:gd name="T9" fmla="*/ 0 h 385"/>
                </a:gdLst>
                <a:ahLst/>
                <a:cxnLst>
                  <a:cxn ang="0">
                    <a:pos x="T0" y="T1"/>
                  </a:cxn>
                  <a:cxn ang="0">
                    <a:pos x="T2" y="T3"/>
                  </a:cxn>
                  <a:cxn ang="0">
                    <a:pos x="T4" y="T5"/>
                  </a:cxn>
                  <a:cxn ang="0">
                    <a:pos x="T6" y="T7"/>
                  </a:cxn>
                  <a:cxn ang="0">
                    <a:pos x="T8" y="T9"/>
                  </a:cxn>
                </a:cxnLst>
                <a:rect l="0" t="0" r="r" b="b"/>
                <a:pathLst>
                  <a:path w="309" h="385">
                    <a:moveTo>
                      <a:pt x="62" y="0"/>
                    </a:moveTo>
                    <a:lnTo>
                      <a:pt x="0" y="45"/>
                    </a:lnTo>
                    <a:lnTo>
                      <a:pt x="247" y="385"/>
                    </a:lnTo>
                    <a:lnTo>
                      <a:pt x="309" y="340"/>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122"/>
              <p:cNvSpPr/>
              <p:nvPr/>
            </p:nvSpPr>
            <p:spPr bwMode="auto">
              <a:xfrm>
                <a:off x="5076633" y="3817020"/>
                <a:ext cx="437543" cy="437543"/>
              </a:xfrm>
              <a:custGeom>
                <a:avLst/>
                <a:gdLst>
                  <a:gd name="T0" fmla="*/ 54 w 63"/>
                  <a:gd name="T1" fmla="*/ 15 h 63"/>
                  <a:gd name="T2" fmla="*/ 47 w 63"/>
                  <a:gd name="T3" fmla="*/ 54 h 63"/>
                  <a:gd name="T4" fmla="*/ 9 w 63"/>
                  <a:gd name="T5" fmla="*/ 48 h 63"/>
                  <a:gd name="T6" fmla="*/ 15 w 63"/>
                  <a:gd name="T7" fmla="*/ 9 h 63"/>
                  <a:gd name="T8" fmla="*/ 54 w 63"/>
                  <a:gd name="T9" fmla="*/ 15 h 63"/>
                </a:gdLst>
                <a:ahLst/>
                <a:cxnLst>
                  <a:cxn ang="0">
                    <a:pos x="T0" y="T1"/>
                  </a:cxn>
                  <a:cxn ang="0">
                    <a:pos x="T2" y="T3"/>
                  </a:cxn>
                  <a:cxn ang="0">
                    <a:pos x="T4" y="T5"/>
                  </a:cxn>
                  <a:cxn ang="0">
                    <a:pos x="T6" y="T7"/>
                  </a:cxn>
                  <a:cxn ang="0">
                    <a:pos x="T8" y="T9"/>
                  </a:cxn>
                </a:cxnLst>
                <a:rect l="0" t="0" r="r" b="b"/>
                <a:pathLst>
                  <a:path w="63" h="63">
                    <a:moveTo>
                      <a:pt x="54" y="15"/>
                    </a:moveTo>
                    <a:cubicBezTo>
                      <a:pt x="63" y="27"/>
                      <a:pt x="60" y="45"/>
                      <a:pt x="47" y="54"/>
                    </a:cubicBezTo>
                    <a:cubicBezTo>
                      <a:pt x="35" y="63"/>
                      <a:pt x="18" y="60"/>
                      <a:pt x="9" y="48"/>
                    </a:cubicBezTo>
                    <a:cubicBezTo>
                      <a:pt x="0" y="35"/>
                      <a:pt x="2" y="18"/>
                      <a:pt x="15" y="9"/>
                    </a:cubicBezTo>
                    <a:cubicBezTo>
                      <a:pt x="27" y="0"/>
                      <a:pt x="45" y="3"/>
                      <a:pt x="5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5" name="Freeform 124"/>
            <p:cNvSpPr/>
            <p:nvPr/>
          </p:nvSpPr>
          <p:spPr bwMode="auto">
            <a:xfrm>
              <a:off x="10587" y="4621"/>
              <a:ext cx="1792" cy="1865"/>
            </a:xfrm>
            <a:custGeom>
              <a:avLst/>
              <a:gdLst>
                <a:gd name="T0" fmla="*/ 0 w 164"/>
                <a:gd name="T1" fmla="*/ 80 h 171"/>
                <a:gd name="T2" fmla="*/ 27 w 164"/>
                <a:gd name="T3" fmla="*/ 71 h 171"/>
                <a:gd name="T4" fmla="*/ 61 w 164"/>
                <a:gd name="T5" fmla="*/ 37 h 171"/>
                <a:gd name="T6" fmla="*/ 127 w 164"/>
                <a:gd name="T7" fmla="*/ 71 h 171"/>
                <a:gd name="T8" fmla="*/ 93 w 164"/>
                <a:gd name="T9" fmla="*/ 137 h 171"/>
                <a:gd name="T10" fmla="*/ 47 w 164"/>
                <a:gd name="T11" fmla="*/ 130 h 171"/>
                <a:gd name="T12" fmla="*/ 19 w 164"/>
                <a:gd name="T13" fmla="*/ 139 h 171"/>
                <a:gd name="T14" fmla="*/ 101 w 164"/>
                <a:gd name="T15" fmla="*/ 161 h 171"/>
                <a:gd name="T16" fmla="*/ 151 w 164"/>
                <a:gd name="T17" fmla="*/ 63 h 171"/>
                <a:gd name="T18" fmla="*/ 53 w 164"/>
                <a:gd name="T19" fmla="*/ 14 h 171"/>
                <a:gd name="T20" fmla="*/ 0 w 164"/>
                <a:gd name="T21"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171">
                  <a:moveTo>
                    <a:pt x="0" y="80"/>
                  </a:moveTo>
                  <a:cubicBezTo>
                    <a:pt x="27" y="71"/>
                    <a:pt x="27" y="71"/>
                    <a:pt x="27" y="71"/>
                  </a:cubicBezTo>
                  <a:cubicBezTo>
                    <a:pt x="33" y="55"/>
                    <a:pt x="45" y="43"/>
                    <a:pt x="61" y="37"/>
                  </a:cubicBezTo>
                  <a:cubicBezTo>
                    <a:pt x="89" y="28"/>
                    <a:pt x="118" y="44"/>
                    <a:pt x="127" y="71"/>
                  </a:cubicBezTo>
                  <a:cubicBezTo>
                    <a:pt x="136" y="99"/>
                    <a:pt x="121" y="128"/>
                    <a:pt x="93" y="137"/>
                  </a:cubicBezTo>
                  <a:cubicBezTo>
                    <a:pt x="77" y="143"/>
                    <a:pt x="60" y="139"/>
                    <a:pt x="47" y="130"/>
                  </a:cubicBezTo>
                  <a:cubicBezTo>
                    <a:pt x="19" y="139"/>
                    <a:pt x="19" y="139"/>
                    <a:pt x="19" y="139"/>
                  </a:cubicBezTo>
                  <a:cubicBezTo>
                    <a:pt x="39" y="161"/>
                    <a:pt x="71" y="171"/>
                    <a:pt x="101" y="161"/>
                  </a:cubicBezTo>
                  <a:cubicBezTo>
                    <a:pt x="142" y="148"/>
                    <a:pt x="164" y="104"/>
                    <a:pt x="151" y="63"/>
                  </a:cubicBezTo>
                  <a:cubicBezTo>
                    <a:pt x="138" y="23"/>
                    <a:pt x="94" y="0"/>
                    <a:pt x="53" y="14"/>
                  </a:cubicBezTo>
                  <a:cubicBezTo>
                    <a:pt x="23" y="23"/>
                    <a:pt x="3" y="50"/>
                    <a:pt x="0" y="80"/>
                  </a:cubicBezTo>
                  <a:close/>
                </a:path>
              </a:pathLst>
            </a:custGeom>
            <a:solidFill>
              <a:srgbClr val="61C0E2"/>
            </a:solidFill>
            <a:ln>
              <a:noFill/>
            </a:ln>
          </p:spPr>
          <p:txBody>
            <a:bodyPr vert="horz" wrap="square" lIns="91440" tIns="45720" rIns="91440" bIns="45720" numCol="1" anchor="t" anchorCtr="0" compatLnSpc="1"/>
            <a:lstStyle/>
            <a:p>
              <a:endParaRPr lang="en-US"/>
            </a:p>
          </p:txBody>
        </p:sp>
        <p:grpSp>
          <p:nvGrpSpPr>
            <p:cNvPr id="86" name="Group 32"/>
            <p:cNvGrpSpPr/>
            <p:nvPr/>
          </p:nvGrpSpPr>
          <p:grpSpPr>
            <a:xfrm>
              <a:off x="9326" y="5231"/>
              <a:ext cx="2442" cy="1217"/>
              <a:chOff x="4401359" y="2443134"/>
              <a:chExt cx="1550361" cy="772993"/>
            </a:xfrm>
            <a:solidFill>
              <a:srgbClr val="BCE5F3"/>
            </a:solidFill>
          </p:grpSpPr>
          <p:sp>
            <p:nvSpPr>
              <p:cNvPr id="87" name="Freeform 125"/>
              <p:cNvSpPr/>
              <p:nvPr/>
            </p:nvSpPr>
            <p:spPr bwMode="auto">
              <a:xfrm>
                <a:off x="4401359" y="2626902"/>
                <a:ext cx="1233873" cy="589225"/>
              </a:xfrm>
              <a:custGeom>
                <a:avLst/>
                <a:gdLst>
                  <a:gd name="T0" fmla="*/ 0 w 423"/>
                  <a:gd name="T1" fmla="*/ 131 h 202"/>
                  <a:gd name="T2" fmla="*/ 24 w 423"/>
                  <a:gd name="T3" fmla="*/ 202 h 202"/>
                  <a:gd name="T4" fmla="*/ 423 w 423"/>
                  <a:gd name="T5" fmla="*/ 71 h 202"/>
                  <a:gd name="T6" fmla="*/ 399 w 423"/>
                  <a:gd name="T7" fmla="*/ 0 h 202"/>
                  <a:gd name="T8" fmla="*/ 0 w 423"/>
                  <a:gd name="T9" fmla="*/ 131 h 202"/>
                </a:gdLst>
                <a:ahLst/>
                <a:cxnLst>
                  <a:cxn ang="0">
                    <a:pos x="T0" y="T1"/>
                  </a:cxn>
                  <a:cxn ang="0">
                    <a:pos x="T2" y="T3"/>
                  </a:cxn>
                  <a:cxn ang="0">
                    <a:pos x="T4" y="T5"/>
                  </a:cxn>
                  <a:cxn ang="0">
                    <a:pos x="T6" y="T7"/>
                  </a:cxn>
                  <a:cxn ang="0">
                    <a:pos x="T8" y="T9"/>
                  </a:cxn>
                </a:cxnLst>
                <a:rect l="0" t="0" r="r" b="b"/>
                <a:pathLst>
                  <a:path w="423" h="202">
                    <a:moveTo>
                      <a:pt x="0" y="131"/>
                    </a:moveTo>
                    <a:lnTo>
                      <a:pt x="24" y="202"/>
                    </a:lnTo>
                    <a:lnTo>
                      <a:pt x="423" y="71"/>
                    </a:lnTo>
                    <a:lnTo>
                      <a:pt x="399"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126"/>
              <p:cNvSpPr/>
              <p:nvPr/>
            </p:nvSpPr>
            <p:spPr bwMode="auto">
              <a:xfrm>
                <a:off x="5520011" y="2443134"/>
                <a:ext cx="431709" cy="437543"/>
              </a:xfrm>
              <a:custGeom>
                <a:avLst/>
                <a:gdLst>
                  <a:gd name="T0" fmla="*/ 23 w 62"/>
                  <a:gd name="T1" fmla="*/ 5 h 63"/>
                  <a:gd name="T2" fmla="*/ 58 w 62"/>
                  <a:gd name="T3" fmla="*/ 23 h 63"/>
                  <a:gd name="T4" fmla="*/ 40 w 62"/>
                  <a:gd name="T5" fmla="*/ 58 h 63"/>
                  <a:gd name="T6" fmla="*/ 5 w 62"/>
                  <a:gd name="T7" fmla="*/ 40 h 63"/>
                  <a:gd name="T8" fmla="*/ 23 w 62"/>
                  <a:gd name="T9" fmla="*/ 5 h 63"/>
                </a:gdLst>
                <a:ahLst/>
                <a:cxnLst>
                  <a:cxn ang="0">
                    <a:pos x="T0" y="T1"/>
                  </a:cxn>
                  <a:cxn ang="0">
                    <a:pos x="T2" y="T3"/>
                  </a:cxn>
                  <a:cxn ang="0">
                    <a:pos x="T4" y="T5"/>
                  </a:cxn>
                  <a:cxn ang="0">
                    <a:pos x="T6" y="T7"/>
                  </a:cxn>
                  <a:cxn ang="0">
                    <a:pos x="T8" y="T9"/>
                  </a:cxn>
                </a:cxnLst>
                <a:rect l="0" t="0" r="r" b="b"/>
                <a:pathLst>
                  <a:path w="62" h="63">
                    <a:moveTo>
                      <a:pt x="23" y="5"/>
                    </a:moveTo>
                    <a:cubicBezTo>
                      <a:pt x="37" y="0"/>
                      <a:pt x="53" y="8"/>
                      <a:pt x="58" y="23"/>
                    </a:cubicBezTo>
                    <a:cubicBezTo>
                      <a:pt x="62" y="37"/>
                      <a:pt x="54" y="53"/>
                      <a:pt x="40" y="58"/>
                    </a:cubicBezTo>
                    <a:cubicBezTo>
                      <a:pt x="25" y="63"/>
                      <a:pt x="10" y="55"/>
                      <a:pt x="5" y="40"/>
                    </a:cubicBezTo>
                    <a:cubicBezTo>
                      <a:pt x="0" y="25"/>
                      <a:pt x="8" y="10"/>
                      <a:pt x="2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9" name="Freeform 127"/>
            <p:cNvSpPr/>
            <p:nvPr/>
          </p:nvSpPr>
          <p:spPr bwMode="auto">
            <a:xfrm>
              <a:off x="8743" y="5326"/>
              <a:ext cx="1681" cy="1686"/>
            </a:xfrm>
            <a:custGeom>
              <a:avLst/>
              <a:gdLst>
                <a:gd name="T0" fmla="*/ 56 w 154"/>
                <a:gd name="T1" fmla="*/ 12 h 154"/>
                <a:gd name="T2" fmla="*/ 143 w 154"/>
                <a:gd name="T3" fmla="*/ 56 h 154"/>
                <a:gd name="T4" fmla="*/ 99 w 154"/>
                <a:gd name="T5" fmla="*/ 142 h 154"/>
                <a:gd name="T6" fmla="*/ 12 w 154"/>
                <a:gd name="T7" fmla="*/ 98 h 154"/>
                <a:gd name="T8" fmla="*/ 56 w 154"/>
                <a:gd name="T9" fmla="*/ 12 h 154"/>
              </a:gdLst>
              <a:ahLst/>
              <a:cxnLst>
                <a:cxn ang="0">
                  <a:pos x="T0" y="T1"/>
                </a:cxn>
                <a:cxn ang="0">
                  <a:pos x="T2" y="T3"/>
                </a:cxn>
                <a:cxn ang="0">
                  <a:pos x="T4" y="T5"/>
                </a:cxn>
                <a:cxn ang="0">
                  <a:pos x="T6" y="T7"/>
                </a:cxn>
                <a:cxn ang="0">
                  <a:pos x="T8" y="T9"/>
                </a:cxn>
              </a:cxnLst>
              <a:rect l="0" t="0" r="r" b="b"/>
              <a:pathLst>
                <a:path w="154" h="154">
                  <a:moveTo>
                    <a:pt x="56" y="12"/>
                  </a:moveTo>
                  <a:cubicBezTo>
                    <a:pt x="92" y="0"/>
                    <a:pt x="131" y="20"/>
                    <a:pt x="143" y="56"/>
                  </a:cubicBezTo>
                  <a:cubicBezTo>
                    <a:pt x="154" y="92"/>
                    <a:pt x="135" y="131"/>
                    <a:pt x="99" y="142"/>
                  </a:cubicBezTo>
                  <a:cubicBezTo>
                    <a:pt x="62" y="154"/>
                    <a:pt x="24" y="134"/>
                    <a:pt x="12" y="98"/>
                  </a:cubicBezTo>
                  <a:cubicBezTo>
                    <a:pt x="0" y="62"/>
                    <a:pt x="20" y="23"/>
                    <a:pt x="56" y="12"/>
                  </a:cubicBezTo>
                  <a:close/>
                </a:path>
              </a:pathLst>
            </a:custGeom>
            <a:solidFill>
              <a:srgbClr val="61C0E2"/>
            </a:solidFill>
            <a:ln>
              <a:noFill/>
            </a:ln>
          </p:spPr>
          <p:txBody>
            <a:bodyPr vert="horz" wrap="square" lIns="91440" tIns="45720" rIns="91440" bIns="45720" numCol="1" anchor="t" anchorCtr="0" compatLnSpc="1"/>
            <a:lstStyle/>
            <a:p>
              <a:endParaRPr lang="en-US"/>
            </a:p>
          </p:txBody>
        </p:sp>
        <p:grpSp>
          <p:nvGrpSpPr>
            <p:cNvPr id="90" name="Group 35"/>
            <p:cNvGrpSpPr/>
            <p:nvPr/>
          </p:nvGrpSpPr>
          <p:grpSpPr>
            <a:xfrm>
              <a:off x="9199" y="5784"/>
              <a:ext cx="770" cy="770"/>
              <a:chOff x="6757988" y="4581525"/>
              <a:chExt cx="503237" cy="503238"/>
            </a:xfrm>
            <a:solidFill>
              <a:schemeClr val="bg1"/>
            </a:solidFill>
          </p:grpSpPr>
          <p:sp>
            <p:nvSpPr>
              <p:cNvPr id="91" name="Freeform 36"/>
              <p:cNvSpPr>
                <a:spLocks noEditPoints="1"/>
              </p:cNvSpPr>
              <p:nvPr/>
            </p:nvSpPr>
            <p:spPr bwMode="auto">
              <a:xfrm>
                <a:off x="6757988" y="4581525"/>
                <a:ext cx="503237" cy="503238"/>
              </a:xfrm>
              <a:custGeom>
                <a:avLst/>
                <a:gdLst>
                  <a:gd name="T0" fmla="*/ 119 w 134"/>
                  <a:gd name="T1" fmla="*/ 54 h 134"/>
                  <a:gd name="T2" fmla="*/ 111 w 134"/>
                  <a:gd name="T3" fmla="*/ 45 h 134"/>
                  <a:gd name="T4" fmla="*/ 114 w 134"/>
                  <a:gd name="T5" fmla="*/ 39 h 134"/>
                  <a:gd name="T6" fmla="*/ 112 w 134"/>
                  <a:gd name="T7" fmla="*/ 17 h 134"/>
                  <a:gd name="T8" fmla="*/ 95 w 134"/>
                  <a:gd name="T9" fmla="*/ 21 h 134"/>
                  <a:gd name="T10" fmla="*/ 83 w 134"/>
                  <a:gd name="T11" fmla="*/ 21 h 134"/>
                  <a:gd name="T12" fmla="*/ 80 w 134"/>
                  <a:gd name="T13" fmla="*/ 9 h 134"/>
                  <a:gd name="T14" fmla="*/ 54 w 134"/>
                  <a:gd name="T15" fmla="*/ 9 h 134"/>
                  <a:gd name="T16" fmla="*/ 54 w 134"/>
                  <a:gd name="T17" fmla="*/ 15 h 134"/>
                  <a:gd name="T18" fmla="*/ 54 w 134"/>
                  <a:gd name="T19" fmla="*/ 16 h 134"/>
                  <a:gd name="T20" fmla="*/ 53 w 134"/>
                  <a:gd name="T21" fmla="*/ 18 h 134"/>
                  <a:gd name="T22" fmla="*/ 53 w 134"/>
                  <a:gd name="T23" fmla="*/ 18 h 134"/>
                  <a:gd name="T24" fmla="*/ 40 w 134"/>
                  <a:gd name="T25" fmla="*/ 21 h 134"/>
                  <a:gd name="T26" fmla="*/ 23 w 134"/>
                  <a:gd name="T27" fmla="*/ 17 h 134"/>
                  <a:gd name="T28" fmla="*/ 21 w 134"/>
                  <a:gd name="T29" fmla="*/ 40 h 134"/>
                  <a:gd name="T30" fmla="*/ 22 w 134"/>
                  <a:gd name="T31" fmla="*/ 40 h 134"/>
                  <a:gd name="T32" fmla="*/ 22 w 134"/>
                  <a:gd name="T33" fmla="*/ 42 h 134"/>
                  <a:gd name="T34" fmla="*/ 23 w 134"/>
                  <a:gd name="T35" fmla="*/ 43 h 134"/>
                  <a:gd name="T36" fmla="*/ 23 w 134"/>
                  <a:gd name="T37" fmla="*/ 44 h 134"/>
                  <a:gd name="T38" fmla="*/ 20 w 134"/>
                  <a:gd name="T39" fmla="*/ 52 h 134"/>
                  <a:gd name="T40" fmla="*/ 9 w 134"/>
                  <a:gd name="T41" fmla="*/ 54 h 134"/>
                  <a:gd name="T42" fmla="*/ 9 w 134"/>
                  <a:gd name="T43" fmla="*/ 80 h 134"/>
                  <a:gd name="T44" fmla="*/ 16 w 134"/>
                  <a:gd name="T45" fmla="*/ 81 h 134"/>
                  <a:gd name="T46" fmla="*/ 23 w 134"/>
                  <a:gd name="T47" fmla="*/ 89 h 134"/>
                  <a:gd name="T48" fmla="*/ 19 w 134"/>
                  <a:gd name="T49" fmla="*/ 96 h 134"/>
                  <a:gd name="T50" fmla="*/ 22 w 134"/>
                  <a:gd name="T51" fmla="*/ 117 h 134"/>
                  <a:gd name="T52" fmla="*/ 40 w 134"/>
                  <a:gd name="T53" fmla="*/ 113 h 134"/>
                  <a:gd name="T54" fmla="*/ 40 w 134"/>
                  <a:gd name="T55" fmla="*/ 113 h 134"/>
                  <a:gd name="T56" fmla="*/ 42 w 134"/>
                  <a:gd name="T57" fmla="*/ 112 h 134"/>
                  <a:gd name="T58" fmla="*/ 42 w 134"/>
                  <a:gd name="T59" fmla="*/ 112 h 134"/>
                  <a:gd name="T60" fmla="*/ 44 w 134"/>
                  <a:gd name="T61" fmla="*/ 111 h 134"/>
                  <a:gd name="T62" fmla="*/ 51 w 134"/>
                  <a:gd name="T63" fmla="*/ 114 h 134"/>
                  <a:gd name="T64" fmla="*/ 54 w 134"/>
                  <a:gd name="T65" fmla="*/ 125 h 134"/>
                  <a:gd name="T66" fmla="*/ 80 w 134"/>
                  <a:gd name="T67" fmla="*/ 125 h 134"/>
                  <a:gd name="T68" fmla="*/ 80 w 134"/>
                  <a:gd name="T69" fmla="*/ 119 h 134"/>
                  <a:gd name="T70" fmla="*/ 82 w 134"/>
                  <a:gd name="T71" fmla="*/ 114 h 134"/>
                  <a:gd name="T72" fmla="*/ 85 w 134"/>
                  <a:gd name="T73" fmla="*/ 112 h 134"/>
                  <a:gd name="T74" fmla="*/ 85 w 134"/>
                  <a:gd name="T75" fmla="*/ 112 h 134"/>
                  <a:gd name="T76" fmla="*/ 89 w 134"/>
                  <a:gd name="T77" fmla="*/ 111 h 134"/>
                  <a:gd name="T78" fmla="*/ 93 w 134"/>
                  <a:gd name="T79" fmla="*/ 113 h 134"/>
                  <a:gd name="T80" fmla="*/ 99 w 134"/>
                  <a:gd name="T81" fmla="*/ 118 h 134"/>
                  <a:gd name="T82" fmla="*/ 117 w 134"/>
                  <a:gd name="T83" fmla="*/ 99 h 134"/>
                  <a:gd name="T84" fmla="*/ 113 w 134"/>
                  <a:gd name="T85" fmla="*/ 95 h 134"/>
                  <a:gd name="T86" fmla="*/ 119 w 134"/>
                  <a:gd name="T87" fmla="*/ 81 h 134"/>
                  <a:gd name="T88" fmla="*/ 134 w 134"/>
                  <a:gd name="T89" fmla="*/ 72 h 134"/>
                  <a:gd name="T90" fmla="*/ 67 w 134"/>
                  <a:gd name="T91" fmla="*/ 109 h 134"/>
                  <a:gd name="T92" fmla="*/ 109 w 134"/>
                  <a:gd name="T93"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134">
                    <a:moveTo>
                      <a:pt x="125" y="54"/>
                    </a:moveTo>
                    <a:cubicBezTo>
                      <a:pt x="119" y="54"/>
                      <a:pt x="119" y="54"/>
                      <a:pt x="119" y="54"/>
                    </a:cubicBezTo>
                    <a:cubicBezTo>
                      <a:pt x="119" y="54"/>
                      <a:pt x="119" y="54"/>
                      <a:pt x="119" y="54"/>
                    </a:cubicBezTo>
                    <a:cubicBezTo>
                      <a:pt x="118" y="54"/>
                      <a:pt x="116" y="54"/>
                      <a:pt x="115" y="53"/>
                    </a:cubicBezTo>
                    <a:cubicBezTo>
                      <a:pt x="115" y="53"/>
                      <a:pt x="115" y="53"/>
                      <a:pt x="115" y="53"/>
                    </a:cubicBezTo>
                    <a:cubicBezTo>
                      <a:pt x="113" y="51"/>
                      <a:pt x="111" y="49"/>
                      <a:pt x="111" y="45"/>
                    </a:cubicBezTo>
                    <a:cubicBezTo>
                      <a:pt x="111" y="45"/>
                      <a:pt x="111" y="44"/>
                      <a:pt x="112" y="43"/>
                    </a:cubicBezTo>
                    <a:cubicBezTo>
                      <a:pt x="112" y="42"/>
                      <a:pt x="112" y="41"/>
                      <a:pt x="113" y="40"/>
                    </a:cubicBezTo>
                    <a:cubicBezTo>
                      <a:pt x="114" y="39"/>
                      <a:pt x="114" y="39"/>
                      <a:pt x="114" y="39"/>
                    </a:cubicBezTo>
                    <a:cubicBezTo>
                      <a:pt x="118" y="36"/>
                      <a:pt x="118" y="36"/>
                      <a:pt x="118" y="36"/>
                    </a:cubicBezTo>
                    <a:cubicBezTo>
                      <a:pt x="120" y="32"/>
                      <a:pt x="120" y="27"/>
                      <a:pt x="117" y="23"/>
                    </a:cubicBezTo>
                    <a:cubicBezTo>
                      <a:pt x="112" y="17"/>
                      <a:pt x="112" y="17"/>
                      <a:pt x="112" y="17"/>
                    </a:cubicBezTo>
                    <a:cubicBezTo>
                      <a:pt x="108" y="14"/>
                      <a:pt x="103" y="14"/>
                      <a:pt x="99" y="17"/>
                    </a:cubicBezTo>
                    <a:cubicBezTo>
                      <a:pt x="95" y="21"/>
                      <a:pt x="95" y="21"/>
                      <a:pt x="95" y="21"/>
                    </a:cubicBezTo>
                    <a:cubicBezTo>
                      <a:pt x="95" y="21"/>
                      <a:pt x="95" y="21"/>
                      <a:pt x="95" y="21"/>
                    </a:cubicBezTo>
                    <a:cubicBezTo>
                      <a:pt x="95" y="21"/>
                      <a:pt x="95" y="21"/>
                      <a:pt x="95" y="21"/>
                    </a:cubicBezTo>
                    <a:cubicBezTo>
                      <a:pt x="92" y="23"/>
                      <a:pt x="88" y="24"/>
                      <a:pt x="85" y="23"/>
                    </a:cubicBezTo>
                    <a:cubicBezTo>
                      <a:pt x="85" y="22"/>
                      <a:pt x="84" y="22"/>
                      <a:pt x="83" y="21"/>
                    </a:cubicBezTo>
                    <a:cubicBezTo>
                      <a:pt x="81" y="19"/>
                      <a:pt x="81" y="17"/>
                      <a:pt x="80" y="16"/>
                    </a:cubicBezTo>
                    <a:cubicBezTo>
                      <a:pt x="80" y="13"/>
                      <a:pt x="80" y="13"/>
                      <a:pt x="80" y="13"/>
                    </a:cubicBezTo>
                    <a:cubicBezTo>
                      <a:pt x="80" y="9"/>
                      <a:pt x="80" y="9"/>
                      <a:pt x="80" y="9"/>
                    </a:cubicBezTo>
                    <a:cubicBezTo>
                      <a:pt x="80" y="5"/>
                      <a:pt x="76" y="1"/>
                      <a:pt x="71" y="0"/>
                    </a:cubicBezTo>
                    <a:cubicBezTo>
                      <a:pt x="63" y="0"/>
                      <a:pt x="63" y="0"/>
                      <a:pt x="63" y="0"/>
                    </a:cubicBezTo>
                    <a:cubicBezTo>
                      <a:pt x="58" y="1"/>
                      <a:pt x="55" y="5"/>
                      <a:pt x="54" y="9"/>
                    </a:cubicBezTo>
                    <a:cubicBezTo>
                      <a:pt x="54" y="13"/>
                      <a:pt x="54" y="13"/>
                      <a:pt x="54" y="13"/>
                    </a:cubicBezTo>
                    <a:cubicBezTo>
                      <a:pt x="54" y="15"/>
                      <a:pt x="54" y="15"/>
                      <a:pt x="54" y="15"/>
                    </a:cubicBezTo>
                    <a:cubicBezTo>
                      <a:pt x="54" y="15"/>
                      <a:pt x="54" y="15"/>
                      <a:pt x="54" y="15"/>
                    </a:cubicBezTo>
                    <a:cubicBezTo>
                      <a:pt x="54" y="15"/>
                      <a:pt x="54" y="15"/>
                      <a:pt x="54" y="15"/>
                    </a:cubicBezTo>
                    <a:cubicBezTo>
                      <a:pt x="54" y="16"/>
                      <a:pt x="54" y="16"/>
                      <a:pt x="54" y="16"/>
                    </a:cubicBezTo>
                    <a:cubicBezTo>
                      <a:pt x="54" y="16"/>
                      <a:pt x="54" y="16"/>
                      <a:pt x="54" y="16"/>
                    </a:cubicBezTo>
                    <a:cubicBezTo>
                      <a:pt x="54" y="16"/>
                      <a:pt x="54" y="17"/>
                      <a:pt x="54" y="17"/>
                    </a:cubicBezTo>
                    <a:cubicBezTo>
                      <a:pt x="54" y="17"/>
                      <a:pt x="54" y="17"/>
                      <a:pt x="54" y="17"/>
                    </a:cubicBezTo>
                    <a:cubicBezTo>
                      <a:pt x="54" y="17"/>
                      <a:pt x="53" y="17"/>
                      <a:pt x="53" y="18"/>
                    </a:cubicBezTo>
                    <a:cubicBezTo>
                      <a:pt x="53" y="18"/>
                      <a:pt x="53" y="18"/>
                      <a:pt x="53" y="18"/>
                    </a:cubicBezTo>
                    <a:cubicBezTo>
                      <a:pt x="53" y="18"/>
                      <a:pt x="53" y="18"/>
                      <a:pt x="53" y="18"/>
                    </a:cubicBezTo>
                    <a:cubicBezTo>
                      <a:pt x="53" y="18"/>
                      <a:pt x="53" y="18"/>
                      <a:pt x="53" y="18"/>
                    </a:cubicBezTo>
                    <a:cubicBezTo>
                      <a:pt x="53" y="19"/>
                      <a:pt x="52" y="20"/>
                      <a:pt x="51" y="21"/>
                    </a:cubicBezTo>
                    <a:cubicBezTo>
                      <a:pt x="49" y="22"/>
                      <a:pt x="47" y="23"/>
                      <a:pt x="45" y="23"/>
                    </a:cubicBezTo>
                    <a:cubicBezTo>
                      <a:pt x="43" y="23"/>
                      <a:pt x="41" y="22"/>
                      <a:pt x="40" y="21"/>
                    </a:cubicBezTo>
                    <a:cubicBezTo>
                      <a:pt x="38" y="20"/>
                      <a:pt x="38" y="20"/>
                      <a:pt x="38" y="20"/>
                    </a:cubicBezTo>
                    <a:cubicBezTo>
                      <a:pt x="35" y="17"/>
                      <a:pt x="35" y="17"/>
                      <a:pt x="35" y="17"/>
                    </a:cubicBezTo>
                    <a:cubicBezTo>
                      <a:pt x="32" y="14"/>
                      <a:pt x="26" y="14"/>
                      <a:pt x="23" y="17"/>
                    </a:cubicBezTo>
                    <a:cubicBezTo>
                      <a:pt x="17" y="23"/>
                      <a:pt x="17" y="23"/>
                      <a:pt x="17" y="23"/>
                    </a:cubicBezTo>
                    <a:cubicBezTo>
                      <a:pt x="14" y="26"/>
                      <a:pt x="14" y="32"/>
                      <a:pt x="17" y="35"/>
                    </a:cubicBezTo>
                    <a:cubicBezTo>
                      <a:pt x="21" y="40"/>
                      <a:pt x="21" y="40"/>
                      <a:pt x="21" y="40"/>
                    </a:cubicBezTo>
                    <a:cubicBezTo>
                      <a:pt x="21" y="40"/>
                      <a:pt x="21" y="40"/>
                      <a:pt x="21" y="40"/>
                    </a:cubicBezTo>
                    <a:cubicBezTo>
                      <a:pt x="21" y="40"/>
                      <a:pt x="21" y="40"/>
                      <a:pt x="21" y="40"/>
                    </a:cubicBezTo>
                    <a:cubicBezTo>
                      <a:pt x="21" y="40"/>
                      <a:pt x="22" y="40"/>
                      <a:pt x="22" y="40"/>
                    </a:cubicBezTo>
                    <a:cubicBezTo>
                      <a:pt x="22" y="41"/>
                      <a:pt x="22" y="41"/>
                      <a:pt x="22" y="41"/>
                    </a:cubicBezTo>
                    <a:cubicBezTo>
                      <a:pt x="22" y="41"/>
                      <a:pt x="22" y="41"/>
                      <a:pt x="22" y="41"/>
                    </a:cubicBezTo>
                    <a:cubicBezTo>
                      <a:pt x="22" y="41"/>
                      <a:pt x="22" y="41"/>
                      <a:pt x="22" y="42"/>
                    </a:cubicBezTo>
                    <a:cubicBezTo>
                      <a:pt x="22" y="42"/>
                      <a:pt x="22" y="42"/>
                      <a:pt x="22" y="42"/>
                    </a:cubicBezTo>
                    <a:cubicBezTo>
                      <a:pt x="22" y="42"/>
                      <a:pt x="22" y="42"/>
                      <a:pt x="22" y="42"/>
                    </a:cubicBezTo>
                    <a:cubicBezTo>
                      <a:pt x="23" y="43"/>
                      <a:pt x="23" y="43"/>
                      <a:pt x="23" y="43"/>
                    </a:cubicBezTo>
                    <a:cubicBezTo>
                      <a:pt x="23" y="43"/>
                      <a:pt x="23" y="43"/>
                      <a:pt x="23" y="43"/>
                    </a:cubicBezTo>
                    <a:cubicBezTo>
                      <a:pt x="23" y="43"/>
                      <a:pt x="23" y="43"/>
                      <a:pt x="23" y="43"/>
                    </a:cubicBezTo>
                    <a:cubicBezTo>
                      <a:pt x="23" y="44"/>
                      <a:pt x="23" y="44"/>
                      <a:pt x="23" y="44"/>
                    </a:cubicBezTo>
                    <a:cubicBezTo>
                      <a:pt x="23" y="44"/>
                      <a:pt x="23" y="44"/>
                      <a:pt x="23" y="44"/>
                    </a:cubicBezTo>
                    <a:cubicBezTo>
                      <a:pt x="23" y="47"/>
                      <a:pt x="22" y="50"/>
                      <a:pt x="20" y="52"/>
                    </a:cubicBezTo>
                    <a:cubicBezTo>
                      <a:pt x="20" y="52"/>
                      <a:pt x="20" y="52"/>
                      <a:pt x="20" y="52"/>
                    </a:cubicBezTo>
                    <a:cubicBezTo>
                      <a:pt x="19" y="53"/>
                      <a:pt x="17" y="54"/>
                      <a:pt x="15" y="54"/>
                    </a:cubicBezTo>
                    <a:cubicBezTo>
                      <a:pt x="13" y="54"/>
                      <a:pt x="13" y="54"/>
                      <a:pt x="13" y="54"/>
                    </a:cubicBezTo>
                    <a:cubicBezTo>
                      <a:pt x="9" y="54"/>
                      <a:pt x="9" y="54"/>
                      <a:pt x="9" y="54"/>
                    </a:cubicBezTo>
                    <a:cubicBezTo>
                      <a:pt x="4" y="55"/>
                      <a:pt x="1" y="58"/>
                      <a:pt x="0" y="63"/>
                    </a:cubicBezTo>
                    <a:cubicBezTo>
                      <a:pt x="0" y="71"/>
                      <a:pt x="0" y="71"/>
                      <a:pt x="0" y="71"/>
                    </a:cubicBezTo>
                    <a:cubicBezTo>
                      <a:pt x="1" y="76"/>
                      <a:pt x="4" y="80"/>
                      <a:pt x="9" y="80"/>
                    </a:cubicBezTo>
                    <a:cubicBezTo>
                      <a:pt x="15" y="80"/>
                      <a:pt x="15" y="80"/>
                      <a:pt x="15" y="80"/>
                    </a:cubicBezTo>
                    <a:cubicBezTo>
                      <a:pt x="15" y="80"/>
                      <a:pt x="16" y="80"/>
                      <a:pt x="16" y="80"/>
                    </a:cubicBezTo>
                    <a:cubicBezTo>
                      <a:pt x="16" y="81"/>
                      <a:pt x="16" y="81"/>
                      <a:pt x="16" y="81"/>
                    </a:cubicBezTo>
                    <a:cubicBezTo>
                      <a:pt x="16" y="81"/>
                      <a:pt x="16" y="81"/>
                      <a:pt x="17" y="81"/>
                    </a:cubicBezTo>
                    <a:cubicBezTo>
                      <a:pt x="20" y="82"/>
                      <a:pt x="23" y="85"/>
                      <a:pt x="23" y="89"/>
                    </a:cubicBezTo>
                    <a:cubicBezTo>
                      <a:pt x="23" y="89"/>
                      <a:pt x="23" y="89"/>
                      <a:pt x="23" y="89"/>
                    </a:cubicBezTo>
                    <a:cubicBezTo>
                      <a:pt x="23" y="91"/>
                      <a:pt x="22" y="93"/>
                      <a:pt x="21" y="95"/>
                    </a:cubicBezTo>
                    <a:cubicBezTo>
                      <a:pt x="19" y="96"/>
                      <a:pt x="19" y="96"/>
                      <a:pt x="19" y="96"/>
                    </a:cubicBezTo>
                    <a:cubicBezTo>
                      <a:pt x="19" y="96"/>
                      <a:pt x="19" y="96"/>
                      <a:pt x="19" y="96"/>
                    </a:cubicBezTo>
                    <a:cubicBezTo>
                      <a:pt x="17" y="99"/>
                      <a:pt x="17" y="99"/>
                      <a:pt x="17" y="99"/>
                    </a:cubicBezTo>
                    <a:cubicBezTo>
                      <a:pt x="14" y="103"/>
                      <a:pt x="14" y="108"/>
                      <a:pt x="17" y="112"/>
                    </a:cubicBezTo>
                    <a:cubicBezTo>
                      <a:pt x="22" y="117"/>
                      <a:pt x="22" y="117"/>
                      <a:pt x="22" y="117"/>
                    </a:cubicBezTo>
                    <a:cubicBezTo>
                      <a:pt x="26" y="120"/>
                      <a:pt x="31" y="120"/>
                      <a:pt x="35" y="118"/>
                    </a:cubicBezTo>
                    <a:cubicBezTo>
                      <a:pt x="40" y="113"/>
                      <a:pt x="40" y="113"/>
                      <a:pt x="40" y="113"/>
                    </a:cubicBezTo>
                    <a:cubicBezTo>
                      <a:pt x="40" y="113"/>
                      <a:pt x="40" y="113"/>
                      <a:pt x="40" y="113"/>
                    </a:cubicBezTo>
                    <a:cubicBezTo>
                      <a:pt x="40" y="113"/>
                      <a:pt x="40" y="113"/>
                      <a:pt x="40" y="113"/>
                    </a:cubicBezTo>
                    <a:cubicBezTo>
                      <a:pt x="40" y="113"/>
                      <a:pt x="40" y="113"/>
                      <a:pt x="40" y="113"/>
                    </a:cubicBezTo>
                    <a:cubicBezTo>
                      <a:pt x="40" y="113"/>
                      <a:pt x="40" y="113"/>
                      <a:pt x="40" y="113"/>
                    </a:cubicBezTo>
                    <a:cubicBezTo>
                      <a:pt x="41" y="113"/>
                      <a:pt x="41" y="112"/>
                      <a:pt x="41" y="112"/>
                    </a:cubicBezTo>
                    <a:cubicBezTo>
                      <a:pt x="41" y="112"/>
                      <a:pt x="41" y="112"/>
                      <a:pt x="41" y="112"/>
                    </a:cubicBezTo>
                    <a:cubicBezTo>
                      <a:pt x="41" y="112"/>
                      <a:pt x="41" y="112"/>
                      <a:pt x="42" y="112"/>
                    </a:cubicBezTo>
                    <a:cubicBezTo>
                      <a:pt x="42" y="112"/>
                      <a:pt x="42" y="112"/>
                      <a:pt x="42" y="112"/>
                    </a:cubicBezTo>
                    <a:cubicBezTo>
                      <a:pt x="42" y="112"/>
                      <a:pt x="42" y="112"/>
                      <a:pt x="42" y="112"/>
                    </a:cubicBezTo>
                    <a:cubicBezTo>
                      <a:pt x="42" y="112"/>
                      <a:pt x="42" y="112"/>
                      <a:pt x="42" y="112"/>
                    </a:cubicBezTo>
                    <a:cubicBezTo>
                      <a:pt x="43" y="112"/>
                      <a:pt x="43" y="112"/>
                      <a:pt x="43" y="112"/>
                    </a:cubicBezTo>
                    <a:cubicBezTo>
                      <a:pt x="43" y="112"/>
                      <a:pt x="43" y="112"/>
                      <a:pt x="43" y="112"/>
                    </a:cubicBezTo>
                    <a:cubicBezTo>
                      <a:pt x="43" y="111"/>
                      <a:pt x="44" y="111"/>
                      <a:pt x="44" y="111"/>
                    </a:cubicBezTo>
                    <a:cubicBezTo>
                      <a:pt x="44" y="111"/>
                      <a:pt x="44" y="111"/>
                      <a:pt x="44" y="111"/>
                    </a:cubicBezTo>
                    <a:cubicBezTo>
                      <a:pt x="44" y="111"/>
                      <a:pt x="44" y="111"/>
                      <a:pt x="45" y="111"/>
                    </a:cubicBezTo>
                    <a:cubicBezTo>
                      <a:pt x="47" y="111"/>
                      <a:pt x="49" y="112"/>
                      <a:pt x="51" y="114"/>
                    </a:cubicBezTo>
                    <a:cubicBezTo>
                      <a:pt x="53" y="115"/>
                      <a:pt x="53" y="117"/>
                      <a:pt x="54" y="119"/>
                    </a:cubicBezTo>
                    <a:cubicBezTo>
                      <a:pt x="54" y="121"/>
                      <a:pt x="54" y="121"/>
                      <a:pt x="54" y="121"/>
                    </a:cubicBezTo>
                    <a:cubicBezTo>
                      <a:pt x="54" y="125"/>
                      <a:pt x="54" y="125"/>
                      <a:pt x="54" y="125"/>
                    </a:cubicBezTo>
                    <a:cubicBezTo>
                      <a:pt x="54" y="130"/>
                      <a:pt x="58" y="134"/>
                      <a:pt x="63" y="134"/>
                    </a:cubicBezTo>
                    <a:cubicBezTo>
                      <a:pt x="71" y="134"/>
                      <a:pt x="71" y="134"/>
                      <a:pt x="71" y="134"/>
                    </a:cubicBezTo>
                    <a:cubicBezTo>
                      <a:pt x="76" y="134"/>
                      <a:pt x="79" y="130"/>
                      <a:pt x="80" y="125"/>
                    </a:cubicBezTo>
                    <a:cubicBezTo>
                      <a:pt x="80" y="121"/>
                      <a:pt x="80" y="121"/>
                      <a:pt x="80" y="121"/>
                    </a:cubicBezTo>
                    <a:cubicBezTo>
                      <a:pt x="80" y="119"/>
                      <a:pt x="80" y="119"/>
                      <a:pt x="80" y="119"/>
                    </a:cubicBezTo>
                    <a:cubicBezTo>
                      <a:pt x="80" y="119"/>
                      <a:pt x="80" y="119"/>
                      <a:pt x="80" y="119"/>
                    </a:cubicBezTo>
                    <a:cubicBezTo>
                      <a:pt x="80" y="118"/>
                      <a:pt x="81" y="116"/>
                      <a:pt x="82" y="115"/>
                    </a:cubicBezTo>
                    <a:cubicBezTo>
                      <a:pt x="82" y="115"/>
                      <a:pt x="82" y="115"/>
                      <a:pt x="82" y="115"/>
                    </a:cubicBezTo>
                    <a:cubicBezTo>
                      <a:pt x="82" y="114"/>
                      <a:pt x="82" y="114"/>
                      <a:pt x="82" y="114"/>
                    </a:cubicBezTo>
                    <a:cubicBezTo>
                      <a:pt x="83" y="114"/>
                      <a:pt x="83" y="113"/>
                      <a:pt x="84" y="113"/>
                    </a:cubicBezTo>
                    <a:cubicBezTo>
                      <a:pt x="84" y="113"/>
                      <a:pt x="84" y="113"/>
                      <a:pt x="84" y="113"/>
                    </a:cubicBezTo>
                    <a:cubicBezTo>
                      <a:pt x="84" y="113"/>
                      <a:pt x="84" y="113"/>
                      <a:pt x="85" y="112"/>
                    </a:cubicBezTo>
                    <a:cubicBezTo>
                      <a:pt x="85" y="112"/>
                      <a:pt x="85" y="112"/>
                      <a:pt x="85" y="112"/>
                    </a:cubicBezTo>
                    <a:cubicBezTo>
                      <a:pt x="85" y="112"/>
                      <a:pt x="85" y="112"/>
                      <a:pt x="85" y="112"/>
                    </a:cubicBezTo>
                    <a:cubicBezTo>
                      <a:pt x="85" y="112"/>
                      <a:pt x="85" y="112"/>
                      <a:pt x="85" y="112"/>
                    </a:cubicBezTo>
                    <a:cubicBezTo>
                      <a:pt x="85" y="112"/>
                      <a:pt x="86" y="112"/>
                      <a:pt x="86" y="112"/>
                    </a:cubicBezTo>
                    <a:cubicBezTo>
                      <a:pt x="86" y="112"/>
                      <a:pt x="86" y="112"/>
                      <a:pt x="86" y="112"/>
                    </a:cubicBezTo>
                    <a:cubicBezTo>
                      <a:pt x="87" y="112"/>
                      <a:pt x="88" y="111"/>
                      <a:pt x="89" y="111"/>
                    </a:cubicBezTo>
                    <a:cubicBezTo>
                      <a:pt x="89" y="111"/>
                      <a:pt x="89" y="111"/>
                      <a:pt x="89" y="111"/>
                    </a:cubicBezTo>
                    <a:cubicBezTo>
                      <a:pt x="89" y="111"/>
                      <a:pt x="89" y="111"/>
                      <a:pt x="90" y="111"/>
                    </a:cubicBezTo>
                    <a:cubicBezTo>
                      <a:pt x="91" y="112"/>
                      <a:pt x="92" y="112"/>
                      <a:pt x="93" y="113"/>
                    </a:cubicBezTo>
                    <a:cubicBezTo>
                      <a:pt x="94" y="113"/>
                      <a:pt x="94" y="113"/>
                      <a:pt x="94" y="113"/>
                    </a:cubicBezTo>
                    <a:cubicBezTo>
                      <a:pt x="96" y="115"/>
                      <a:pt x="96" y="115"/>
                      <a:pt x="96" y="115"/>
                    </a:cubicBezTo>
                    <a:cubicBezTo>
                      <a:pt x="99" y="118"/>
                      <a:pt x="99" y="118"/>
                      <a:pt x="99" y="118"/>
                    </a:cubicBezTo>
                    <a:cubicBezTo>
                      <a:pt x="102" y="121"/>
                      <a:pt x="108" y="121"/>
                      <a:pt x="111" y="118"/>
                    </a:cubicBezTo>
                    <a:cubicBezTo>
                      <a:pt x="117" y="112"/>
                      <a:pt x="117" y="112"/>
                      <a:pt x="117" y="112"/>
                    </a:cubicBezTo>
                    <a:cubicBezTo>
                      <a:pt x="120" y="108"/>
                      <a:pt x="120" y="103"/>
                      <a:pt x="117" y="99"/>
                    </a:cubicBezTo>
                    <a:cubicBezTo>
                      <a:pt x="114" y="96"/>
                      <a:pt x="114" y="96"/>
                      <a:pt x="114" y="96"/>
                    </a:cubicBezTo>
                    <a:cubicBezTo>
                      <a:pt x="113" y="95"/>
                      <a:pt x="113" y="95"/>
                      <a:pt x="113" y="95"/>
                    </a:cubicBezTo>
                    <a:cubicBezTo>
                      <a:pt x="113" y="95"/>
                      <a:pt x="113" y="95"/>
                      <a:pt x="113" y="95"/>
                    </a:cubicBezTo>
                    <a:cubicBezTo>
                      <a:pt x="110" y="91"/>
                      <a:pt x="110" y="86"/>
                      <a:pt x="114" y="83"/>
                    </a:cubicBezTo>
                    <a:cubicBezTo>
                      <a:pt x="114" y="82"/>
                      <a:pt x="115" y="82"/>
                      <a:pt x="117" y="81"/>
                    </a:cubicBezTo>
                    <a:cubicBezTo>
                      <a:pt x="117" y="81"/>
                      <a:pt x="118" y="81"/>
                      <a:pt x="119" y="81"/>
                    </a:cubicBezTo>
                    <a:cubicBezTo>
                      <a:pt x="121" y="81"/>
                      <a:pt x="121" y="81"/>
                      <a:pt x="121" y="81"/>
                    </a:cubicBezTo>
                    <a:cubicBezTo>
                      <a:pt x="125" y="81"/>
                      <a:pt x="125" y="81"/>
                      <a:pt x="125" y="81"/>
                    </a:cubicBezTo>
                    <a:cubicBezTo>
                      <a:pt x="130" y="80"/>
                      <a:pt x="133" y="76"/>
                      <a:pt x="134" y="72"/>
                    </a:cubicBezTo>
                    <a:cubicBezTo>
                      <a:pt x="134" y="63"/>
                      <a:pt x="134" y="63"/>
                      <a:pt x="134" y="63"/>
                    </a:cubicBezTo>
                    <a:cubicBezTo>
                      <a:pt x="133" y="59"/>
                      <a:pt x="130" y="55"/>
                      <a:pt x="125" y="54"/>
                    </a:cubicBezTo>
                    <a:close/>
                    <a:moveTo>
                      <a:pt x="67" y="109"/>
                    </a:moveTo>
                    <a:cubicBezTo>
                      <a:pt x="44" y="109"/>
                      <a:pt x="25" y="90"/>
                      <a:pt x="25" y="67"/>
                    </a:cubicBezTo>
                    <a:cubicBezTo>
                      <a:pt x="25" y="44"/>
                      <a:pt x="44" y="26"/>
                      <a:pt x="67" y="26"/>
                    </a:cubicBezTo>
                    <a:cubicBezTo>
                      <a:pt x="90" y="26"/>
                      <a:pt x="109" y="44"/>
                      <a:pt x="109" y="67"/>
                    </a:cubicBezTo>
                    <a:cubicBezTo>
                      <a:pt x="109" y="90"/>
                      <a:pt x="90" y="109"/>
                      <a:pt x="6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37"/>
              <p:cNvSpPr/>
              <p:nvPr/>
            </p:nvSpPr>
            <p:spPr bwMode="auto">
              <a:xfrm>
                <a:off x="6904038" y="4829175"/>
                <a:ext cx="209550" cy="173038"/>
              </a:xfrm>
              <a:custGeom>
                <a:avLst/>
                <a:gdLst>
                  <a:gd name="T0" fmla="*/ 53 w 56"/>
                  <a:gd name="T1" fmla="*/ 36 h 46"/>
                  <a:gd name="T2" fmla="*/ 55 w 56"/>
                  <a:gd name="T3" fmla="*/ 12 h 46"/>
                  <a:gd name="T4" fmla="*/ 41 w 56"/>
                  <a:gd name="T5" fmla="*/ 0 h 46"/>
                  <a:gd name="T6" fmla="*/ 33 w 56"/>
                  <a:gd name="T7" fmla="*/ 0 h 46"/>
                  <a:gd name="T8" fmla="*/ 31 w 56"/>
                  <a:gd name="T9" fmla="*/ 5 h 46"/>
                  <a:gd name="T10" fmla="*/ 33 w 56"/>
                  <a:gd name="T11" fmla="*/ 26 h 46"/>
                  <a:gd name="T12" fmla="*/ 28 w 56"/>
                  <a:gd name="T13" fmla="*/ 33 h 46"/>
                  <a:gd name="T14" fmla="*/ 23 w 56"/>
                  <a:gd name="T15" fmla="*/ 26 h 46"/>
                  <a:gd name="T16" fmla="*/ 26 w 56"/>
                  <a:gd name="T17" fmla="*/ 5 h 46"/>
                  <a:gd name="T18" fmla="*/ 24 w 56"/>
                  <a:gd name="T19" fmla="*/ 0 h 46"/>
                  <a:gd name="T20" fmla="*/ 15 w 56"/>
                  <a:gd name="T21" fmla="*/ 0 h 46"/>
                  <a:gd name="T22" fmla="*/ 15 w 56"/>
                  <a:gd name="T23" fmla="*/ 0 h 46"/>
                  <a:gd name="T24" fmla="*/ 1 w 56"/>
                  <a:gd name="T25" fmla="*/ 12 h 46"/>
                  <a:gd name="T26" fmla="*/ 3 w 56"/>
                  <a:gd name="T27" fmla="*/ 36 h 46"/>
                  <a:gd name="T28" fmla="*/ 28 w 56"/>
                  <a:gd name="T29" fmla="*/ 46 h 46"/>
                  <a:gd name="T30" fmla="*/ 53 w 56"/>
                  <a:gd name="T31"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6">
                    <a:moveTo>
                      <a:pt x="53" y="36"/>
                    </a:moveTo>
                    <a:cubicBezTo>
                      <a:pt x="55" y="12"/>
                      <a:pt x="55" y="12"/>
                      <a:pt x="55" y="12"/>
                    </a:cubicBezTo>
                    <a:cubicBezTo>
                      <a:pt x="56" y="5"/>
                      <a:pt x="48" y="0"/>
                      <a:pt x="41" y="0"/>
                    </a:cubicBezTo>
                    <a:cubicBezTo>
                      <a:pt x="33" y="0"/>
                      <a:pt x="33" y="0"/>
                      <a:pt x="33" y="0"/>
                    </a:cubicBezTo>
                    <a:cubicBezTo>
                      <a:pt x="33" y="0"/>
                      <a:pt x="33" y="3"/>
                      <a:pt x="31" y="5"/>
                    </a:cubicBezTo>
                    <a:cubicBezTo>
                      <a:pt x="31" y="5"/>
                      <a:pt x="34" y="21"/>
                      <a:pt x="33" y="26"/>
                    </a:cubicBezTo>
                    <a:cubicBezTo>
                      <a:pt x="32" y="28"/>
                      <a:pt x="30" y="33"/>
                      <a:pt x="28" y="33"/>
                    </a:cubicBezTo>
                    <a:cubicBezTo>
                      <a:pt x="25" y="33"/>
                      <a:pt x="23" y="28"/>
                      <a:pt x="23" y="26"/>
                    </a:cubicBezTo>
                    <a:cubicBezTo>
                      <a:pt x="22" y="21"/>
                      <a:pt x="26" y="5"/>
                      <a:pt x="26" y="5"/>
                    </a:cubicBezTo>
                    <a:cubicBezTo>
                      <a:pt x="25" y="5"/>
                      <a:pt x="24" y="4"/>
                      <a:pt x="24" y="0"/>
                    </a:cubicBezTo>
                    <a:cubicBezTo>
                      <a:pt x="15" y="0"/>
                      <a:pt x="15" y="0"/>
                      <a:pt x="15" y="0"/>
                    </a:cubicBezTo>
                    <a:cubicBezTo>
                      <a:pt x="15" y="0"/>
                      <a:pt x="15" y="0"/>
                      <a:pt x="15" y="0"/>
                    </a:cubicBezTo>
                    <a:cubicBezTo>
                      <a:pt x="8" y="0"/>
                      <a:pt x="0" y="5"/>
                      <a:pt x="1" y="12"/>
                    </a:cubicBezTo>
                    <a:cubicBezTo>
                      <a:pt x="3" y="36"/>
                      <a:pt x="3" y="36"/>
                      <a:pt x="3" y="36"/>
                    </a:cubicBezTo>
                    <a:cubicBezTo>
                      <a:pt x="9" y="42"/>
                      <a:pt x="19" y="46"/>
                      <a:pt x="28" y="46"/>
                    </a:cubicBezTo>
                    <a:cubicBezTo>
                      <a:pt x="37" y="46"/>
                      <a:pt x="48" y="41"/>
                      <a:pt x="5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Oval 38"/>
              <p:cNvSpPr>
                <a:spLocks noChangeArrowheads="1"/>
              </p:cNvSpPr>
              <p:nvPr/>
            </p:nvSpPr>
            <p:spPr bwMode="auto">
              <a:xfrm>
                <a:off x="6956425" y="4705350"/>
                <a:ext cx="104775" cy="1047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94" name="TextBox 3"/>
          <p:cNvSpPr txBox="1">
            <a:spLocks noChangeArrowheads="1"/>
          </p:cNvSpPr>
          <p:nvPr/>
        </p:nvSpPr>
        <p:spPr bwMode="auto">
          <a:xfrm>
            <a:off x="6631779" y="1760624"/>
            <a:ext cx="2048163" cy="394335"/>
          </a:xfrm>
          <a:prstGeom prst="rect">
            <a:avLst/>
          </a:prstGeom>
          <a:noFill/>
          <a:ln w="9525">
            <a:noFill/>
            <a:miter lim="800000"/>
          </a:ln>
        </p:spPr>
        <p:txBody>
          <a:bodyPr wrap="square" lIns="179186" tIns="89593" rIns="179186" bIns="89593">
            <a:spAutoFit/>
          </a:bodyPr>
          <a:lstStyle/>
          <a:p>
            <a:pPr lvl="0" algn="l" fontAlgn="base">
              <a:spcBef>
                <a:spcPct val="0"/>
              </a:spcBef>
              <a:spcAft>
                <a:spcPct val="0"/>
              </a:spcAft>
              <a:defRPr/>
            </a:pPr>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1400" b="1" dirty="0">
              <a:solidFill>
                <a:schemeClr val="tx1">
                  <a:lumMod val="65000"/>
                  <a:lumOff val="35000"/>
                </a:schemeClr>
              </a:solidFill>
              <a:latin typeface="微软雅黑" charset="-122"/>
              <a:ea typeface="微软雅黑" charset="-122"/>
              <a:cs typeface="Heiti SC Light" charset="0"/>
              <a:sym typeface="+mn-ea"/>
            </a:endParaRPr>
          </a:p>
        </p:txBody>
      </p:sp>
      <p:sp>
        <p:nvSpPr>
          <p:cNvPr id="95" name="矩形 94"/>
          <p:cNvSpPr/>
          <p:nvPr/>
        </p:nvSpPr>
        <p:spPr>
          <a:xfrm>
            <a:off x="6722745" y="2048510"/>
            <a:ext cx="3816350" cy="645160"/>
          </a:xfrm>
          <a:prstGeom prst="rect">
            <a:avLst/>
          </a:prstGeom>
        </p:spPr>
        <p:txBody>
          <a:bodyPr wrap="square">
            <a:spAutoFit/>
          </a:bodyPr>
          <a:lstStyle/>
          <a:p>
            <a:pPr lvl="0"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96" name="TextBox 3"/>
          <p:cNvSpPr txBox="1">
            <a:spLocks noChangeArrowheads="1"/>
          </p:cNvSpPr>
          <p:nvPr/>
        </p:nvSpPr>
        <p:spPr bwMode="auto">
          <a:xfrm>
            <a:off x="7952579" y="2987444"/>
            <a:ext cx="2048163" cy="394335"/>
          </a:xfrm>
          <a:prstGeom prst="rect">
            <a:avLst/>
          </a:prstGeom>
          <a:noFill/>
          <a:ln w="9525">
            <a:noFill/>
            <a:miter lim="800000"/>
          </a:ln>
        </p:spPr>
        <p:txBody>
          <a:bodyPr wrap="square" lIns="179186" tIns="89593" rIns="179186" bIns="89593">
            <a:spAutoFit/>
          </a:bodyPr>
          <a:lstStyle/>
          <a:p>
            <a:pPr lvl="0" algn="l" fontAlgn="base">
              <a:spcBef>
                <a:spcPct val="0"/>
              </a:spcBef>
              <a:spcAft>
                <a:spcPct val="0"/>
              </a:spcAft>
              <a:defRPr/>
            </a:pPr>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1400" b="1" dirty="0">
              <a:solidFill>
                <a:schemeClr val="tx1">
                  <a:lumMod val="65000"/>
                  <a:lumOff val="35000"/>
                </a:schemeClr>
              </a:solidFill>
              <a:latin typeface="微软雅黑" charset="-122"/>
              <a:ea typeface="微软雅黑" charset="-122"/>
              <a:cs typeface="Heiti SC Light" charset="0"/>
              <a:sym typeface="+mn-ea"/>
            </a:endParaRPr>
          </a:p>
        </p:txBody>
      </p:sp>
      <p:sp>
        <p:nvSpPr>
          <p:cNvPr id="97" name="矩形 96"/>
          <p:cNvSpPr/>
          <p:nvPr/>
        </p:nvSpPr>
        <p:spPr>
          <a:xfrm>
            <a:off x="8043545" y="3275330"/>
            <a:ext cx="3025140" cy="922020"/>
          </a:xfrm>
          <a:prstGeom prst="rect">
            <a:avLst/>
          </a:prstGeom>
        </p:spPr>
        <p:txBody>
          <a:bodyPr wrap="square">
            <a:spAutoFit/>
          </a:bodyPr>
          <a:lstStyle/>
          <a:p>
            <a:pPr lvl="0"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98" name="TextBox 3"/>
          <p:cNvSpPr txBox="1">
            <a:spLocks noChangeArrowheads="1"/>
          </p:cNvSpPr>
          <p:nvPr/>
        </p:nvSpPr>
        <p:spPr bwMode="auto">
          <a:xfrm>
            <a:off x="7472519" y="4686704"/>
            <a:ext cx="2048163" cy="394335"/>
          </a:xfrm>
          <a:prstGeom prst="rect">
            <a:avLst/>
          </a:prstGeom>
          <a:noFill/>
          <a:ln w="9525">
            <a:noFill/>
            <a:miter lim="800000"/>
          </a:ln>
        </p:spPr>
        <p:txBody>
          <a:bodyPr wrap="square" lIns="179186" tIns="89593" rIns="179186" bIns="89593">
            <a:spAutoFit/>
          </a:bodyPr>
          <a:lstStyle/>
          <a:p>
            <a:pPr lvl="0" algn="l" fontAlgn="base">
              <a:spcBef>
                <a:spcPct val="0"/>
              </a:spcBef>
              <a:spcAft>
                <a:spcPct val="0"/>
              </a:spcAft>
              <a:defRPr/>
            </a:pPr>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1400" b="1" dirty="0">
              <a:solidFill>
                <a:schemeClr val="tx1">
                  <a:lumMod val="65000"/>
                  <a:lumOff val="35000"/>
                </a:schemeClr>
              </a:solidFill>
              <a:latin typeface="微软雅黑" charset="-122"/>
              <a:ea typeface="微软雅黑" charset="-122"/>
              <a:cs typeface="Heiti SC Light" charset="0"/>
              <a:sym typeface="+mn-ea"/>
            </a:endParaRPr>
          </a:p>
        </p:txBody>
      </p:sp>
      <p:sp>
        <p:nvSpPr>
          <p:cNvPr id="99" name="矩形 98"/>
          <p:cNvSpPr/>
          <p:nvPr/>
        </p:nvSpPr>
        <p:spPr>
          <a:xfrm>
            <a:off x="7563485" y="4974590"/>
            <a:ext cx="3025140" cy="922020"/>
          </a:xfrm>
          <a:prstGeom prst="rect">
            <a:avLst/>
          </a:prstGeom>
        </p:spPr>
        <p:txBody>
          <a:bodyPr wrap="square">
            <a:spAutoFit/>
          </a:bodyPr>
          <a:lstStyle/>
          <a:p>
            <a:pPr lvl="0"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100" name="TextBox 3"/>
          <p:cNvSpPr txBox="1">
            <a:spLocks noChangeArrowheads="1"/>
          </p:cNvSpPr>
          <p:nvPr/>
        </p:nvSpPr>
        <p:spPr bwMode="auto">
          <a:xfrm>
            <a:off x="2080734" y="2987444"/>
            <a:ext cx="2048163" cy="394335"/>
          </a:xfrm>
          <a:prstGeom prst="rect">
            <a:avLst/>
          </a:prstGeom>
          <a:noFill/>
          <a:ln w="9525">
            <a:noFill/>
            <a:miter lim="800000"/>
          </a:ln>
        </p:spPr>
        <p:txBody>
          <a:bodyPr wrap="square" lIns="179186" tIns="89593" rIns="179186" bIns="89593">
            <a:spAutoFit/>
          </a:bodyPr>
          <a:lstStyle/>
          <a:p>
            <a:pPr lvl="0" algn="r" fontAlgn="base">
              <a:spcBef>
                <a:spcPct val="0"/>
              </a:spcBef>
              <a:spcAft>
                <a:spcPct val="0"/>
              </a:spcAft>
              <a:defRPr/>
            </a:pPr>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1400" b="1" dirty="0">
              <a:solidFill>
                <a:schemeClr val="tx1">
                  <a:lumMod val="65000"/>
                  <a:lumOff val="35000"/>
                </a:schemeClr>
              </a:solidFill>
              <a:latin typeface="微软雅黑" charset="-122"/>
              <a:ea typeface="微软雅黑" charset="-122"/>
              <a:cs typeface="Heiti SC Light" charset="0"/>
              <a:sym typeface="+mn-ea"/>
            </a:endParaRPr>
          </a:p>
        </p:txBody>
      </p:sp>
      <p:sp>
        <p:nvSpPr>
          <p:cNvPr id="101" name="矩形 100"/>
          <p:cNvSpPr/>
          <p:nvPr/>
        </p:nvSpPr>
        <p:spPr>
          <a:xfrm>
            <a:off x="1130300" y="3266440"/>
            <a:ext cx="2915285" cy="922020"/>
          </a:xfrm>
          <a:prstGeom prst="rect">
            <a:avLst/>
          </a:prstGeom>
        </p:spPr>
        <p:txBody>
          <a:bodyPr wrap="square">
            <a:spAutoFit/>
          </a:bodyPr>
          <a:lstStyle/>
          <a:p>
            <a:pPr lvl="0" algn="r"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102" name="TextBox 3"/>
          <p:cNvSpPr txBox="1">
            <a:spLocks noChangeArrowheads="1"/>
          </p:cNvSpPr>
          <p:nvPr/>
        </p:nvSpPr>
        <p:spPr bwMode="auto">
          <a:xfrm>
            <a:off x="2555079" y="4686704"/>
            <a:ext cx="2048163" cy="394335"/>
          </a:xfrm>
          <a:prstGeom prst="rect">
            <a:avLst/>
          </a:prstGeom>
          <a:noFill/>
          <a:ln w="9525">
            <a:noFill/>
            <a:miter lim="800000"/>
          </a:ln>
        </p:spPr>
        <p:txBody>
          <a:bodyPr wrap="square" lIns="179186" tIns="89593" rIns="179186" bIns="89593">
            <a:spAutoFit/>
          </a:bodyPr>
          <a:lstStyle/>
          <a:p>
            <a:pPr lvl="0" algn="r" fontAlgn="base">
              <a:spcBef>
                <a:spcPct val="0"/>
              </a:spcBef>
              <a:spcAft>
                <a:spcPct val="0"/>
              </a:spcAft>
              <a:defRPr/>
            </a:pPr>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1400" b="1" dirty="0">
              <a:solidFill>
                <a:schemeClr val="tx1">
                  <a:lumMod val="65000"/>
                  <a:lumOff val="35000"/>
                </a:schemeClr>
              </a:solidFill>
              <a:latin typeface="微软雅黑" charset="-122"/>
              <a:ea typeface="微软雅黑" charset="-122"/>
              <a:cs typeface="Heiti SC Light" charset="0"/>
              <a:sym typeface="+mn-ea"/>
            </a:endParaRPr>
          </a:p>
        </p:txBody>
      </p:sp>
      <p:sp>
        <p:nvSpPr>
          <p:cNvPr id="103" name="矩形 102"/>
          <p:cNvSpPr/>
          <p:nvPr/>
        </p:nvSpPr>
        <p:spPr>
          <a:xfrm>
            <a:off x="1604645" y="4965700"/>
            <a:ext cx="2915285" cy="922020"/>
          </a:xfrm>
          <a:prstGeom prst="rect">
            <a:avLst/>
          </a:prstGeom>
        </p:spPr>
        <p:txBody>
          <a:bodyPr wrap="square">
            <a:spAutoFit/>
          </a:bodyPr>
          <a:lstStyle/>
          <a:p>
            <a:pPr lvl="0" algn="r"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500"/>
                            </p:stCondLst>
                            <p:childTnLst>
                              <p:par>
                                <p:cTn id="14" presetID="20" presetClass="entr" presetSubtype="0"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500"/>
                                        <p:tgtEl>
                                          <p:spTgt spid="9"/>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down)">
                                      <p:cBhvr>
                                        <p:cTn id="21" dur="500"/>
                                        <p:tgtEl>
                                          <p:spTgt spid="10"/>
                                        </p:tgtEl>
                                      </p:cBhvr>
                                    </p:animEffect>
                                  </p:childTnLst>
                                </p:cTn>
                              </p:par>
                            </p:childTnLst>
                          </p:cTn>
                        </p:par>
                        <p:par>
                          <p:cTn id="22" fill="hold">
                            <p:stCondLst>
                              <p:cond delay="1500"/>
                            </p:stCondLst>
                            <p:childTnLst>
                              <p:par>
                                <p:cTn id="23" presetID="35" presetClass="entr" presetSubtype="0"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anim calcmode="lin" valueType="num">
                                      <p:cBhvr>
                                        <p:cTn id="26" dur="500" fill="hold"/>
                                        <p:tgtEl>
                                          <p:spTgt spid="104"/>
                                        </p:tgtEl>
                                        <p:attrNameLst>
                                          <p:attrName>style.rotation</p:attrName>
                                        </p:attrNameLst>
                                      </p:cBhvr>
                                      <p:tavLst>
                                        <p:tav tm="0">
                                          <p:val>
                                            <p:fltVal val="720"/>
                                          </p:val>
                                        </p:tav>
                                        <p:tav tm="100000">
                                          <p:val>
                                            <p:fltVal val="0"/>
                                          </p:val>
                                        </p:tav>
                                      </p:tavLst>
                                    </p:anim>
                                    <p:anim calcmode="lin" valueType="num">
                                      <p:cBhvr>
                                        <p:cTn id="27" dur="500" fill="hold"/>
                                        <p:tgtEl>
                                          <p:spTgt spid="104"/>
                                        </p:tgtEl>
                                        <p:attrNameLst>
                                          <p:attrName>ppt_h</p:attrName>
                                        </p:attrNameLst>
                                      </p:cBhvr>
                                      <p:tavLst>
                                        <p:tav tm="0">
                                          <p:val>
                                            <p:fltVal val="0"/>
                                          </p:val>
                                        </p:tav>
                                        <p:tav tm="100000">
                                          <p:val>
                                            <p:strVal val="#ppt_h"/>
                                          </p:val>
                                        </p:tav>
                                      </p:tavLst>
                                    </p:anim>
                                    <p:anim calcmode="lin" valueType="num">
                                      <p:cBhvr>
                                        <p:cTn id="28" dur="500" fill="hold"/>
                                        <p:tgtEl>
                                          <p:spTgt spid="104"/>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12" presetClass="entr" presetSubtype="4" fill="hold" grpId="0" nodeType="afterEffect">
                                  <p:stCondLst>
                                    <p:cond delay="0"/>
                                  </p:stCondLst>
                                  <p:childTnLst>
                                    <p:set>
                                      <p:cBhvr>
                                        <p:cTn id="31" dur="1" fill="hold">
                                          <p:stCondLst>
                                            <p:cond delay="0"/>
                                          </p:stCondLst>
                                        </p:cTn>
                                        <p:tgtEl>
                                          <p:spTgt spid="94"/>
                                        </p:tgtEl>
                                        <p:attrNameLst>
                                          <p:attrName>style.visibility</p:attrName>
                                        </p:attrNameLst>
                                      </p:cBhvr>
                                      <p:to>
                                        <p:strVal val="visible"/>
                                      </p:to>
                                    </p:set>
                                    <p:anim calcmode="lin" valueType="num">
                                      <p:cBhvr additive="base">
                                        <p:cTn id="32" dur="500"/>
                                        <p:tgtEl>
                                          <p:spTgt spid="94"/>
                                        </p:tgtEl>
                                        <p:attrNameLst>
                                          <p:attrName>ppt_y</p:attrName>
                                        </p:attrNameLst>
                                      </p:cBhvr>
                                      <p:tavLst>
                                        <p:tav tm="0">
                                          <p:val>
                                            <p:strVal val="#ppt_y+#ppt_h*1.125000"/>
                                          </p:val>
                                        </p:tav>
                                        <p:tav tm="100000">
                                          <p:val>
                                            <p:strVal val="#ppt_y"/>
                                          </p:val>
                                        </p:tav>
                                      </p:tavLst>
                                    </p:anim>
                                    <p:animEffect transition="in" filter="wipe(up)">
                                      <p:cBhvr>
                                        <p:cTn id="33" dur="500"/>
                                        <p:tgtEl>
                                          <p:spTgt spid="94"/>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500"/>
                                        <p:tgtEl>
                                          <p:spTgt spid="95"/>
                                        </p:tgtEl>
                                        <p:attrNameLst>
                                          <p:attrName>ppt_y</p:attrName>
                                        </p:attrNameLst>
                                      </p:cBhvr>
                                      <p:tavLst>
                                        <p:tav tm="0">
                                          <p:val>
                                            <p:strVal val="#ppt_y+#ppt_h*1.125000"/>
                                          </p:val>
                                        </p:tav>
                                        <p:tav tm="100000">
                                          <p:val>
                                            <p:strVal val="#ppt_y"/>
                                          </p:val>
                                        </p:tav>
                                      </p:tavLst>
                                    </p:anim>
                                    <p:animEffect transition="in" filter="wipe(up)">
                                      <p:cBhvr>
                                        <p:cTn id="37" dur="500"/>
                                        <p:tgtEl>
                                          <p:spTgt spid="95"/>
                                        </p:tgtEl>
                                      </p:cBhvr>
                                    </p:animEffect>
                                  </p:childTnLst>
                                </p:cTn>
                              </p:par>
                            </p:childTnLst>
                          </p:cTn>
                        </p:par>
                        <p:par>
                          <p:cTn id="38" fill="hold">
                            <p:stCondLst>
                              <p:cond delay="2500"/>
                            </p:stCondLst>
                            <p:childTnLst>
                              <p:par>
                                <p:cTn id="39" presetID="12" presetClass="entr" presetSubtype="4"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 calcmode="lin" valueType="num">
                                      <p:cBhvr additive="base">
                                        <p:cTn id="41" dur="500"/>
                                        <p:tgtEl>
                                          <p:spTgt spid="96"/>
                                        </p:tgtEl>
                                        <p:attrNameLst>
                                          <p:attrName>ppt_y</p:attrName>
                                        </p:attrNameLst>
                                      </p:cBhvr>
                                      <p:tavLst>
                                        <p:tav tm="0">
                                          <p:val>
                                            <p:strVal val="#ppt_y+#ppt_h*1.125000"/>
                                          </p:val>
                                        </p:tav>
                                        <p:tav tm="100000">
                                          <p:val>
                                            <p:strVal val="#ppt_y"/>
                                          </p:val>
                                        </p:tav>
                                      </p:tavLst>
                                    </p:anim>
                                    <p:animEffect transition="in" filter="wipe(up)">
                                      <p:cBhvr>
                                        <p:cTn id="42" dur="500"/>
                                        <p:tgtEl>
                                          <p:spTgt spid="9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additive="base">
                                        <p:cTn id="45" dur="500"/>
                                        <p:tgtEl>
                                          <p:spTgt spid="97"/>
                                        </p:tgtEl>
                                        <p:attrNameLst>
                                          <p:attrName>ppt_y</p:attrName>
                                        </p:attrNameLst>
                                      </p:cBhvr>
                                      <p:tavLst>
                                        <p:tav tm="0">
                                          <p:val>
                                            <p:strVal val="#ppt_y+#ppt_h*1.125000"/>
                                          </p:val>
                                        </p:tav>
                                        <p:tav tm="100000">
                                          <p:val>
                                            <p:strVal val="#ppt_y"/>
                                          </p:val>
                                        </p:tav>
                                      </p:tavLst>
                                    </p:anim>
                                    <p:animEffect transition="in" filter="wipe(up)">
                                      <p:cBhvr>
                                        <p:cTn id="46" dur="500"/>
                                        <p:tgtEl>
                                          <p:spTgt spid="97"/>
                                        </p:tgtEl>
                                      </p:cBhvr>
                                    </p:animEffect>
                                  </p:childTnLst>
                                </p:cTn>
                              </p:par>
                            </p:childTnLst>
                          </p:cTn>
                        </p:par>
                        <p:par>
                          <p:cTn id="47" fill="hold">
                            <p:stCondLst>
                              <p:cond delay="3000"/>
                            </p:stCondLst>
                            <p:childTnLst>
                              <p:par>
                                <p:cTn id="48" presetID="12" presetClass="entr" presetSubtype="4" fill="hold" grpId="0" nodeType="after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up)">
                                      <p:cBhvr>
                                        <p:cTn id="51" dur="500"/>
                                        <p:tgtEl>
                                          <p:spTgt spid="98"/>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500"/>
                                        <p:tgtEl>
                                          <p:spTgt spid="99"/>
                                        </p:tgtEl>
                                        <p:attrNameLst>
                                          <p:attrName>ppt_y</p:attrName>
                                        </p:attrNameLst>
                                      </p:cBhvr>
                                      <p:tavLst>
                                        <p:tav tm="0">
                                          <p:val>
                                            <p:strVal val="#ppt_y+#ppt_h*1.125000"/>
                                          </p:val>
                                        </p:tav>
                                        <p:tav tm="100000">
                                          <p:val>
                                            <p:strVal val="#ppt_y"/>
                                          </p:val>
                                        </p:tav>
                                      </p:tavLst>
                                    </p:anim>
                                    <p:animEffect transition="in" filter="wipe(up)">
                                      <p:cBhvr>
                                        <p:cTn id="55" dur="500"/>
                                        <p:tgtEl>
                                          <p:spTgt spid="99"/>
                                        </p:tgtEl>
                                      </p:cBhvr>
                                    </p:animEffect>
                                  </p:childTnLst>
                                </p:cTn>
                              </p:par>
                            </p:childTnLst>
                          </p:cTn>
                        </p:par>
                        <p:par>
                          <p:cTn id="56" fill="hold">
                            <p:stCondLst>
                              <p:cond delay="3500"/>
                            </p:stCondLst>
                            <p:childTnLst>
                              <p:par>
                                <p:cTn id="57" presetID="12" presetClass="entr" presetSubtype="4" fill="hold" grpId="0" nodeType="afterEffect">
                                  <p:stCondLst>
                                    <p:cond delay="0"/>
                                  </p:stCondLst>
                                  <p:childTnLst>
                                    <p:set>
                                      <p:cBhvr>
                                        <p:cTn id="58" dur="1" fill="hold">
                                          <p:stCondLst>
                                            <p:cond delay="0"/>
                                          </p:stCondLst>
                                        </p:cTn>
                                        <p:tgtEl>
                                          <p:spTgt spid="102"/>
                                        </p:tgtEl>
                                        <p:attrNameLst>
                                          <p:attrName>style.visibility</p:attrName>
                                        </p:attrNameLst>
                                      </p:cBhvr>
                                      <p:to>
                                        <p:strVal val="visible"/>
                                      </p:to>
                                    </p:set>
                                    <p:anim calcmode="lin" valueType="num">
                                      <p:cBhvr additive="base">
                                        <p:cTn id="59" dur="500"/>
                                        <p:tgtEl>
                                          <p:spTgt spid="102"/>
                                        </p:tgtEl>
                                        <p:attrNameLst>
                                          <p:attrName>ppt_y</p:attrName>
                                        </p:attrNameLst>
                                      </p:cBhvr>
                                      <p:tavLst>
                                        <p:tav tm="0">
                                          <p:val>
                                            <p:strVal val="#ppt_y+#ppt_h*1.125000"/>
                                          </p:val>
                                        </p:tav>
                                        <p:tav tm="100000">
                                          <p:val>
                                            <p:strVal val="#ppt_y"/>
                                          </p:val>
                                        </p:tav>
                                      </p:tavLst>
                                    </p:anim>
                                    <p:animEffect transition="in" filter="wipe(up)">
                                      <p:cBhvr>
                                        <p:cTn id="60" dur="500"/>
                                        <p:tgtEl>
                                          <p:spTgt spid="10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base">
                                        <p:cTn id="63" dur="500"/>
                                        <p:tgtEl>
                                          <p:spTgt spid="103"/>
                                        </p:tgtEl>
                                        <p:attrNameLst>
                                          <p:attrName>ppt_y</p:attrName>
                                        </p:attrNameLst>
                                      </p:cBhvr>
                                      <p:tavLst>
                                        <p:tav tm="0">
                                          <p:val>
                                            <p:strVal val="#ppt_y+#ppt_h*1.125000"/>
                                          </p:val>
                                        </p:tav>
                                        <p:tav tm="100000">
                                          <p:val>
                                            <p:strVal val="#ppt_y"/>
                                          </p:val>
                                        </p:tav>
                                      </p:tavLst>
                                    </p:anim>
                                    <p:animEffect transition="in" filter="wipe(up)">
                                      <p:cBhvr>
                                        <p:cTn id="64" dur="500"/>
                                        <p:tgtEl>
                                          <p:spTgt spid="103"/>
                                        </p:tgtEl>
                                      </p:cBhvr>
                                    </p:animEffect>
                                  </p:childTnLst>
                                </p:cTn>
                              </p:par>
                            </p:childTnLst>
                          </p:cTn>
                        </p:par>
                        <p:par>
                          <p:cTn id="65" fill="hold">
                            <p:stCondLst>
                              <p:cond delay="4000"/>
                            </p:stCondLst>
                            <p:childTnLst>
                              <p:par>
                                <p:cTn id="66" presetID="12" presetClass="entr" presetSubtype="4" fill="hold" grpId="0" nodeType="afterEffect">
                                  <p:stCondLst>
                                    <p:cond delay="0"/>
                                  </p:stCondLst>
                                  <p:childTnLst>
                                    <p:set>
                                      <p:cBhvr>
                                        <p:cTn id="67" dur="1" fill="hold">
                                          <p:stCondLst>
                                            <p:cond delay="0"/>
                                          </p:stCondLst>
                                        </p:cTn>
                                        <p:tgtEl>
                                          <p:spTgt spid="100"/>
                                        </p:tgtEl>
                                        <p:attrNameLst>
                                          <p:attrName>style.visibility</p:attrName>
                                        </p:attrNameLst>
                                      </p:cBhvr>
                                      <p:to>
                                        <p:strVal val="visible"/>
                                      </p:to>
                                    </p:set>
                                    <p:anim calcmode="lin" valueType="num">
                                      <p:cBhvr additive="base">
                                        <p:cTn id="68" dur="500"/>
                                        <p:tgtEl>
                                          <p:spTgt spid="100"/>
                                        </p:tgtEl>
                                        <p:attrNameLst>
                                          <p:attrName>ppt_y</p:attrName>
                                        </p:attrNameLst>
                                      </p:cBhvr>
                                      <p:tavLst>
                                        <p:tav tm="0">
                                          <p:val>
                                            <p:strVal val="#ppt_y+#ppt_h*1.125000"/>
                                          </p:val>
                                        </p:tav>
                                        <p:tav tm="100000">
                                          <p:val>
                                            <p:strVal val="#ppt_y"/>
                                          </p:val>
                                        </p:tav>
                                      </p:tavLst>
                                    </p:anim>
                                    <p:animEffect transition="in" filter="wipe(up)">
                                      <p:cBhvr>
                                        <p:cTn id="69" dur="500"/>
                                        <p:tgtEl>
                                          <p:spTgt spid="100"/>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additive="base">
                                        <p:cTn id="72" dur="500"/>
                                        <p:tgtEl>
                                          <p:spTgt spid="101"/>
                                        </p:tgtEl>
                                        <p:attrNameLst>
                                          <p:attrName>ppt_y</p:attrName>
                                        </p:attrNameLst>
                                      </p:cBhvr>
                                      <p:tavLst>
                                        <p:tav tm="0">
                                          <p:val>
                                            <p:strVal val="#ppt_y+#ppt_h*1.125000"/>
                                          </p:val>
                                        </p:tav>
                                        <p:tav tm="100000">
                                          <p:val>
                                            <p:strVal val="#ppt_y"/>
                                          </p:val>
                                        </p:tav>
                                      </p:tavLst>
                                    </p:anim>
                                    <p:animEffect transition="in" filter="wipe(up)">
                                      <p:cBhvr>
                                        <p:cTn id="7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bldLvl="0" animBg="1"/>
      <p:bldP spid="10" grpId="0"/>
      <p:bldP spid="94" grpId="0"/>
      <p:bldP spid="95" grpId="0"/>
      <p:bldP spid="96" grpId="0"/>
      <p:bldP spid="97" grpId="0"/>
      <p:bldP spid="98" grpId="0"/>
      <p:bldP spid="99" grpId="0"/>
      <p:bldP spid="100" grpId="0"/>
      <p:bldP spid="101" grpId="0"/>
      <p:bldP spid="102" grpId="0"/>
      <p:bldP spid="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404870" y="2543810"/>
            <a:ext cx="1921510" cy="1280160"/>
            <a:chOff x="5362" y="4006"/>
            <a:chExt cx="3026" cy="2016"/>
          </a:xfrm>
        </p:grpSpPr>
        <p:sp>
          <p:nvSpPr>
            <p:cNvPr id="11" name="Freeform 6"/>
            <p:cNvSpPr/>
            <p:nvPr/>
          </p:nvSpPr>
          <p:spPr bwMode="auto">
            <a:xfrm>
              <a:off x="5362" y="4006"/>
              <a:ext cx="3026" cy="2017"/>
            </a:xfrm>
            <a:custGeom>
              <a:avLst/>
              <a:gdLst>
                <a:gd name="T0" fmla="*/ 49 w 49"/>
                <a:gd name="T1" fmla="*/ 33 h 33"/>
                <a:gd name="T2" fmla="*/ 34 w 49"/>
                <a:gd name="T3" fmla="*/ 0 h 33"/>
                <a:gd name="T4" fmla="*/ 0 w 49"/>
                <a:gd name="T5" fmla="*/ 33 h 33"/>
                <a:gd name="T6" fmla="*/ 49 w 49"/>
                <a:gd name="T7" fmla="*/ 33 h 33"/>
              </a:gdLst>
              <a:ahLst/>
              <a:cxnLst>
                <a:cxn ang="0">
                  <a:pos x="T0" y="T1"/>
                </a:cxn>
                <a:cxn ang="0">
                  <a:pos x="T2" y="T3"/>
                </a:cxn>
                <a:cxn ang="0">
                  <a:pos x="T4" y="T5"/>
                </a:cxn>
                <a:cxn ang="0">
                  <a:pos x="T6" y="T7"/>
                </a:cxn>
              </a:cxnLst>
              <a:rect l="0" t="0" r="r" b="b"/>
              <a:pathLst>
                <a:path w="49" h="33">
                  <a:moveTo>
                    <a:pt x="49" y="33"/>
                  </a:moveTo>
                  <a:cubicBezTo>
                    <a:pt x="49" y="21"/>
                    <a:pt x="43" y="9"/>
                    <a:pt x="34" y="0"/>
                  </a:cubicBezTo>
                  <a:cubicBezTo>
                    <a:pt x="0" y="33"/>
                    <a:pt x="0" y="33"/>
                    <a:pt x="0" y="33"/>
                  </a:cubicBezTo>
                  <a:lnTo>
                    <a:pt x="49" y="33"/>
                  </a:lnTo>
                  <a:close/>
                </a:path>
              </a:pathLst>
            </a:custGeom>
            <a:solidFill>
              <a:srgbClr val="FFC7DD"/>
            </a:solidFill>
            <a:ln>
              <a:noFill/>
            </a:ln>
          </p:spPr>
          <p:txBody>
            <a:bodyPr vert="horz" wrap="square" lIns="91440" tIns="45720" rIns="91440" bIns="45720" numCol="1" anchor="t" anchorCtr="0" compatLnSpc="1"/>
            <a:lstStyle/>
            <a:p>
              <a:endParaRPr lang="en-US"/>
            </a:p>
          </p:txBody>
        </p:sp>
        <p:sp>
          <p:nvSpPr>
            <p:cNvPr id="15" name="TextBox 14"/>
            <p:cNvSpPr txBox="1"/>
            <p:nvPr/>
          </p:nvSpPr>
          <p:spPr>
            <a:xfrm>
              <a:off x="6749" y="4907"/>
              <a:ext cx="1116" cy="919"/>
            </a:xfrm>
            <a:prstGeom prst="rect">
              <a:avLst/>
            </a:prstGeom>
            <a:noFill/>
          </p:spPr>
          <p:txBody>
            <a:bodyPr wrap="square" rtlCol="0">
              <a:spAutoFit/>
            </a:bodyPr>
            <a:lstStyle/>
            <a:p>
              <a:pPr algn="ctr"/>
              <a:r>
                <a:rPr lang="zh-CN" altLang="en-US" sz="1600" b="1">
                  <a:solidFill>
                    <a:schemeClr val="bg1"/>
                  </a:solidFill>
                  <a:latin typeface="微软雅黑" charset="-122"/>
                  <a:ea typeface="微软雅黑" charset="-122"/>
                  <a:sym typeface="+mn-ea"/>
                </a:rPr>
                <a:t>输入</a:t>
              </a:r>
            </a:p>
            <a:p>
              <a:pPr algn="ctr"/>
              <a:r>
                <a:rPr lang="zh-CN" altLang="en-US" sz="1600" b="1">
                  <a:solidFill>
                    <a:schemeClr val="bg1"/>
                  </a:solidFill>
                  <a:latin typeface="微软雅黑" charset="-122"/>
                  <a:ea typeface="微软雅黑" charset="-122"/>
                  <a:sym typeface="+mn-ea"/>
                </a:rPr>
                <a:t>标题</a:t>
              </a:r>
              <a:endParaRPr lang="en-US" sz="1400">
                <a:solidFill>
                  <a:schemeClr val="bg1"/>
                </a:solidFill>
                <a:latin typeface="+mj-lt"/>
              </a:endParaRPr>
            </a:p>
          </p:txBody>
        </p:sp>
      </p:grpSp>
      <p:grpSp>
        <p:nvGrpSpPr>
          <p:cNvPr id="44" name="组合 43"/>
          <p:cNvGrpSpPr/>
          <p:nvPr/>
        </p:nvGrpSpPr>
        <p:grpSpPr>
          <a:xfrm>
            <a:off x="3258820" y="2103120"/>
            <a:ext cx="1203960" cy="1663700"/>
            <a:chOff x="5132" y="3312"/>
            <a:chExt cx="1896" cy="2620"/>
          </a:xfrm>
        </p:grpSpPr>
        <p:sp>
          <p:nvSpPr>
            <p:cNvPr id="2" name="Freeform 5"/>
            <p:cNvSpPr/>
            <p:nvPr/>
          </p:nvSpPr>
          <p:spPr bwMode="auto">
            <a:xfrm>
              <a:off x="5132" y="3312"/>
              <a:ext cx="1896" cy="2621"/>
            </a:xfrm>
            <a:custGeom>
              <a:avLst/>
              <a:gdLst>
                <a:gd name="T0" fmla="*/ 34 w 34"/>
                <a:gd name="T1" fmla="*/ 12 h 47"/>
                <a:gd name="T2" fmla="*/ 0 w 34"/>
                <a:gd name="T3" fmla="*/ 0 h 47"/>
                <a:gd name="T4" fmla="*/ 0 w 34"/>
                <a:gd name="T5" fmla="*/ 47 h 47"/>
                <a:gd name="T6" fmla="*/ 34 w 34"/>
                <a:gd name="T7" fmla="*/ 12 h 47"/>
              </a:gdLst>
              <a:ahLst/>
              <a:cxnLst>
                <a:cxn ang="0">
                  <a:pos x="T0" y="T1"/>
                </a:cxn>
                <a:cxn ang="0">
                  <a:pos x="T2" y="T3"/>
                </a:cxn>
                <a:cxn ang="0">
                  <a:pos x="T4" y="T5"/>
                </a:cxn>
                <a:cxn ang="0">
                  <a:pos x="T6" y="T7"/>
                </a:cxn>
              </a:cxnLst>
              <a:rect l="0" t="0" r="r" b="b"/>
              <a:pathLst>
                <a:path w="34" h="47">
                  <a:moveTo>
                    <a:pt x="34" y="12"/>
                  </a:moveTo>
                  <a:cubicBezTo>
                    <a:pt x="26" y="4"/>
                    <a:pt x="13" y="0"/>
                    <a:pt x="0" y="0"/>
                  </a:cubicBezTo>
                  <a:cubicBezTo>
                    <a:pt x="0" y="47"/>
                    <a:pt x="0" y="47"/>
                    <a:pt x="0" y="47"/>
                  </a:cubicBezTo>
                  <a:lnTo>
                    <a:pt x="34" y="12"/>
                  </a:lnTo>
                  <a:close/>
                </a:path>
              </a:pathLst>
            </a:custGeom>
            <a:solidFill>
              <a:srgbClr val="61C0E2"/>
            </a:solidFill>
            <a:ln>
              <a:noFill/>
            </a:ln>
          </p:spPr>
          <p:txBody>
            <a:bodyPr vert="horz" wrap="square" lIns="91440" tIns="45720" rIns="91440" bIns="45720" numCol="1" anchor="t" anchorCtr="0" compatLnSpc="1"/>
            <a:lstStyle/>
            <a:p>
              <a:endParaRPr lang="en-US"/>
            </a:p>
          </p:txBody>
        </p:sp>
        <p:sp>
          <p:nvSpPr>
            <p:cNvPr id="18" name="TextBox 17"/>
            <p:cNvSpPr txBox="1"/>
            <p:nvPr/>
          </p:nvSpPr>
          <p:spPr>
            <a:xfrm>
              <a:off x="5132" y="3888"/>
              <a:ext cx="1275" cy="919"/>
            </a:xfrm>
            <a:prstGeom prst="rect">
              <a:avLst/>
            </a:prstGeom>
            <a:noFill/>
          </p:spPr>
          <p:txBody>
            <a:bodyPr wrap="square" rtlCol="0">
              <a:spAutoFit/>
            </a:bodyPr>
            <a:lstStyle/>
            <a:p>
              <a:pPr algn="ctr"/>
              <a:r>
                <a:rPr lang="zh-CN" altLang="en-US" sz="1600" b="1">
                  <a:solidFill>
                    <a:schemeClr val="bg1"/>
                  </a:solidFill>
                  <a:latin typeface="微软雅黑" charset="-122"/>
                  <a:ea typeface="微软雅黑" charset="-122"/>
                  <a:sym typeface="+mn-ea"/>
                </a:rPr>
                <a:t>输入</a:t>
              </a:r>
            </a:p>
            <a:p>
              <a:pPr algn="ctr"/>
              <a:r>
                <a:rPr lang="zh-CN" altLang="en-US" sz="1600" b="1">
                  <a:solidFill>
                    <a:schemeClr val="bg1"/>
                  </a:solidFill>
                  <a:latin typeface="微软雅黑" charset="-122"/>
                  <a:ea typeface="微软雅黑" charset="-122"/>
                  <a:sym typeface="+mn-ea"/>
                </a:rPr>
                <a:t>标题</a:t>
              </a:r>
              <a:endParaRPr lang="en-US" sz="1400">
                <a:solidFill>
                  <a:schemeClr val="bg1"/>
                </a:solidFill>
                <a:latin typeface="+mj-lt"/>
              </a:endParaRPr>
            </a:p>
          </p:txBody>
        </p:sp>
      </p:grpSp>
      <p:grpSp>
        <p:nvGrpSpPr>
          <p:cNvPr id="42" name="组合 41"/>
          <p:cNvGrpSpPr/>
          <p:nvPr/>
        </p:nvGrpSpPr>
        <p:grpSpPr>
          <a:xfrm>
            <a:off x="1390015" y="3961130"/>
            <a:ext cx="3670300" cy="1842770"/>
            <a:chOff x="2189" y="6238"/>
            <a:chExt cx="5780" cy="2902"/>
          </a:xfrm>
        </p:grpSpPr>
        <p:sp>
          <p:nvSpPr>
            <p:cNvPr id="12" name="Freeform 7"/>
            <p:cNvSpPr/>
            <p:nvPr/>
          </p:nvSpPr>
          <p:spPr bwMode="auto">
            <a:xfrm>
              <a:off x="2189" y="6238"/>
              <a:ext cx="5780" cy="2902"/>
            </a:xfrm>
            <a:custGeom>
              <a:avLst/>
              <a:gdLst>
                <a:gd name="T0" fmla="*/ 104 w 104"/>
                <a:gd name="T1" fmla="*/ 0 h 52"/>
                <a:gd name="T2" fmla="*/ 52 w 104"/>
                <a:gd name="T3" fmla="*/ 0 h 52"/>
                <a:gd name="T4" fmla="*/ 0 w 104"/>
                <a:gd name="T5" fmla="*/ 0 h 52"/>
                <a:gd name="T6" fmla="*/ 52 w 104"/>
                <a:gd name="T7" fmla="*/ 52 h 52"/>
                <a:gd name="T8" fmla="*/ 104 w 104"/>
                <a:gd name="T9" fmla="*/ 0 h 52"/>
              </a:gdLst>
              <a:ahLst/>
              <a:cxnLst>
                <a:cxn ang="0">
                  <a:pos x="T0" y="T1"/>
                </a:cxn>
                <a:cxn ang="0">
                  <a:pos x="T2" y="T3"/>
                </a:cxn>
                <a:cxn ang="0">
                  <a:pos x="T4" y="T5"/>
                </a:cxn>
                <a:cxn ang="0">
                  <a:pos x="T6" y="T7"/>
                </a:cxn>
                <a:cxn ang="0">
                  <a:pos x="T8" y="T9"/>
                </a:cxn>
              </a:cxnLst>
              <a:rect l="0" t="0" r="r" b="b"/>
              <a:pathLst>
                <a:path w="104" h="52">
                  <a:moveTo>
                    <a:pt x="104" y="0"/>
                  </a:moveTo>
                  <a:cubicBezTo>
                    <a:pt x="52" y="0"/>
                    <a:pt x="52" y="0"/>
                    <a:pt x="52" y="0"/>
                  </a:cubicBezTo>
                  <a:cubicBezTo>
                    <a:pt x="0" y="0"/>
                    <a:pt x="0" y="0"/>
                    <a:pt x="0" y="0"/>
                  </a:cubicBezTo>
                  <a:cubicBezTo>
                    <a:pt x="0" y="29"/>
                    <a:pt x="23" y="52"/>
                    <a:pt x="52" y="52"/>
                  </a:cubicBezTo>
                  <a:cubicBezTo>
                    <a:pt x="81" y="52"/>
                    <a:pt x="104" y="29"/>
                    <a:pt x="104" y="0"/>
                  </a:cubicBezTo>
                  <a:close/>
                </a:path>
              </a:pathLst>
            </a:custGeom>
            <a:solidFill>
              <a:srgbClr val="61C0E2"/>
            </a:solidFill>
            <a:ln>
              <a:noFill/>
            </a:ln>
          </p:spPr>
          <p:txBody>
            <a:bodyPr vert="horz" wrap="square" lIns="91440" tIns="45720" rIns="91440" bIns="45720" numCol="1" anchor="t" anchorCtr="0" compatLnSpc="1"/>
            <a:lstStyle/>
            <a:p>
              <a:endParaRPr lang="en-US"/>
            </a:p>
          </p:txBody>
        </p:sp>
        <p:sp>
          <p:nvSpPr>
            <p:cNvPr id="17" name="TextBox 16"/>
            <p:cNvSpPr txBox="1"/>
            <p:nvPr/>
          </p:nvSpPr>
          <p:spPr>
            <a:xfrm>
              <a:off x="3409" y="6627"/>
              <a:ext cx="3340" cy="58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单击此处输入标题</a:t>
              </a:r>
            </a:p>
          </p:txBody>
        </p:sp>
        <p:sp>
          <p:nvSpPr>
            <p:cNvPr id="19" name="Freeform 18"/>
            <p:cNvSpPr>
              <a:spLocks noEditPoints="1"/>
            </p:cNvSpPr>
            <p:nvPr/>
          </p:nvSpPr>
          <p:spPr bwMode="auto">
            <a:xfrm>
              <a:off x="4516" y="7443"/>
              <a:ext cx="1126" cy="919"/>
            </a:xfrm>
            <a:custGeom>
              <a:avLst/>
              <a:gdLst>
                <a:gd name="T0" fmla="*/ 157 w 501"/>
                <a:gd name="T1" fmla="*/ 367 h 409"/>
                <a:gd name="T2" fmla="*/ 164 w 501"/>
                <a:gd name="T3" fmla="*/ 400 h 409"/>
                <a:gd name="T4" fmla="*/ 206 w 501"/>
                <a:gd name="T5" fmla="*/ 400 h 409"/>
                <a:gd name="T6" fmla="*/ 206 w 501"/>
                <a:gd name="T7" fmla="*/ 358 h 409"/>
                <a:gd name="T8" fmla="*/ 381 w 501"/>
                <a:gd name="T9" fmla="*/ 0 h 409"/>
                <a:gd name="T10" fmla="*/ 312 w 501"/>
                <a:gd name="T11" fmla="*/ 137 h 409"/>
                <a:gd name="T12" fmla="*/ 362 w 501"/>
                <a:gd name="T13" fmla="*/ 50 h 409"/>
                <a:gd name="T14" fmla="*/ 451 w 501"/>
                <a:gd name="T15" fmla="*/ 101 h 409"/>
                <a:gd name="T16" fmla="*/ 400 w 501"/>
                <a:gd name="T17" fmla="*/ 189 h 409"/>
                <a:gd name="T18" fmla="*/ 386 w 501"/>
                <a:gd name="T19" fmla="*/ 282 h 409"/>
                <a:gd name="T20" fmla="*/ 402 w 501"/>
                <a:gd name="T21" fmla="*/ 267 h 409"/>
                <a:gd name="T22" fmla="*/ 439 w 501"/>
                <a:gd name="T23" fmla="*/ 261 h 409"/>
                <a:gd name="T24" fmla="*/ 396 w 501"/>
                <a:gd name="T25" fmla="*/ 311 h 409"/>
                <a:gd name="T26" fmla="*/ 152 w 501"/>
                <a:gd name="T27" fmla="*/ 320 h 409"/>
                <a:gd name="T28" fmla="*/ 137 w 501"/>
                <a:gd name="T29" fmla="*/ 328 h 409"/>
                <a:gd name="T30" fmla="*/ 137 w 501"/>
                <a:gd name="T31" fmla="*/ 337 h 409"/>
                <a:gd name="T32" fmla="*/ 155 w 501"/>
                <a:gd name="T33" fmla="*/ 346 h 409"/>
                <a:gd name="T34" fmla="*/ 142 w 501"/>
                <a:gd name="T35" fmla="*/ 378 h 409"/>
                <a:gd name="T36" fmla="*/ 142 w 501"/>
                <a:gd name="T37" fmla="*/ 379 h 409"/>
                <a:gd name="T38" fmla="*/ 142 w 501"/>
                <a:gd name="T39" fmla="*/ 384 h 409"/>
                <a:gd name="T40" fmla="*/ 126 w 501"/>
                <a:gd name="T41" fmla="*/ 381 h 409"/>
                <a:gd name="T42" fmla="*/ 99 w 501"/>
                <a:gd name="T43" fmla="*/ 359 h 409"/>
                <a:gd name="T44" fmla="*/ 95 w 501"/>
                <a:gd name="T45" fmla="*/ 330 h 409"/>
                <a:gd name="T46" fmla="*/ 108 w 501"/>
                <a:gd name="T47" fmla="*/ 304 h 409"/>
                <a:gd name="T48" fmla="*/ 92 w 501"/>
                <a:gd name="T49" fmla="*/ 249 h 409"/>
                <a:gd name="T50" fmla="*/ 63 w 501"/>
                <a:gd name="T51" fmla="*/ 166 h 409"/>
                <a:gd name="T52" fmla="*/ 7 w 501"/>
                <a:gd name="T53" fmla="*/ 121 h 409"/>
                <a:gd name="T54" fmla="*/ 2 w 501"/>
                <a:gd name="T55" fmla="*/ 98 h 409"/>
                <a:gd name="T56" fmla="*/ 14 w 501"/>
                <a:gd name="T57" fmla="*/ 86 h 409"/>
                <a:gd name="T58" fmla="*/ 69 w 501"/>
                <a:gd name="T59" fmla="*/ 108 h 409"/>
                <a:gd name="T60" fmla="*/ 242 w 501"/>
                <a:gd name="T61" fmla="*/ 133 h 409"/>
                <a:gd name="T62" fmla="*/ 282 w 501"/>
                <a:gd name="T63" fmla="*/ 218 h 409"/>
                <a:gd name="T64" fmla="*/ 364 w 501"/>
                <a:gd name="T65" fmla="*/ 289 h 409"/>
                <a:gd name="T66" fmla="*/ 299 w 501"/>
                <a:gd name="T67" fmla="*/ 236 h 409"/>
                <a:gd name="T68" fmla="*/ 230 w 501"/>
                <a:gd name="T69" fmla="*/ 236 h 409"/>
                <a:gd name="T70" fmla="*/ 161 w 501"/>
                <a:gd name="T71" fmla="*/ 236 h 409"/>
                <a:gd name="T72" fmla="*/ 151 w 501"/>
                <a:gd name="T73" fmla="*/ 290 h 409"/>
                <a:gd name="T74" fmla="*/ 161 w 501"/>
                <a:gd name="T75" fmla="*/ 163 h 409"/>
                <a:gd name="T76" fmla="*/ 128 w 501"/>
                <a:gd name="T77" fmla="*/ 217 h 409"/>
                <a:gd name="T78" fmla="*/ 179 w 501"/>
                <a:gd name="T79" fmla="*/ 217 h 409"/>
                <a:gd name="T80" fmla="*/ 313 w 501"/>
                <a:gd name="T81" fmla="*/ 380 h 409"/>
                <a:gd name="T82" fmla="*/ 213 w 501"/>
                <a:gd name="T83" fmla="*/ 344 h 409"/>
                <a:gd name="T84" fmla="*/ 381 w 501"/>
                <a:gd name="T85" fmla="*/ 346 h 409"/>
                <a:gd name="T86" fmla="*/ 391 w 501"/>
                <a:gd name="T87" fmla="*/ 362 h 409"/>
                <a:gd name="T88" fmla="*/ 395 w 501"/>
                <a:gd name="T89" fmla="*/ 380 h 409"/>
                <a:gd name="T90" fmla="*/ 395 w 501"/>
                <a:gd name="T91" fmla="*/ 382 h 409"/>
                <a:gd name="T92" fmla="*/ 417 w 501"/>
                <a:gd name="T93" fmla="*/ 379 h 409"/>
                <a:gd name="T94" fmla="*/ 410 w 501"/>
                <a:gd name="T95" fmla="*/ 343 h 409"/>
                <a:gd name="T96" fmla="*/ 331 w 501"/>
                <a:gd name="T97" fmla="*/ 358 h 409"/>
                <a:gd name="T98" fmla="*/ 340 w 501"/>
                <a:gd name="T99" fmla="*/ 407 h 409"/>
                <a:gd name="T100" fmla="*/ 380 w 501"/>
                <a:gd name="T101" fmla="*/ 390 h 409"/>
                <a:gd name="T102" fmla="*/ 363 w 501"/>
                <a:gd name="T103" fmla="*/ 35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1" h="409">
                  <a:moveTo>
                    <a:pt x="185" y="349"/>
                  </a:moveTo>
                  <a:cubicBezTo>
                    <a:pt x="181" y="349"/>
                    <a:pt x="177" y="350"/>
                    <a:pt x="173" y="351"/>
                  </a:cubicBezTo>
                  <a:cubicBezTo>
                    <a:pt x="170" y="353"/>
                    <a:pt x="166" y="355"/>
                    <a:pt x="164" y="358"/>
                  </a:cubicBezTo>
                  <a:cubicBezTo>
                    <a:pt x="164" y="358"/>
                    <a:pt x="164" y="358"/>
                    <a:pt x="164" y="358"/>
                  </a:cubicBezTo>
                  <a:cubicBezTo>
                    <a:pt x="161" y="360"/>
                    <a:pt x="159" y="364"/>
                    <a:pt x="157" y="367"/>
                  </a:cubicBezTo>
                  <a:cubicBezTo>
                    <a:pt x="156" y="371"/>
                    <a:pt x="155" y="375"/>
                    <a:pt x="155" y="379"/>
                  </a:cubicBezTo>
                  <a:cubicBezTo>
                    <a:pt x="155" y="383"/>
                    <a:pt x="156" y="387"/>
                    <a:pt x="157" y="390"/>
                  </a:cubicBezTo>
                  <a:cubicBezTo>
                    <a:pt x="159" y="394"/>
                    <a:pt x="161" y="397"/>
                    <a:pt x="163" y="400"/>
                  </a:cubicBezTo>
                  <a:cubicBezTo>
                    <a:pt x="163" y="400"/>
                    <a:pt x="163" y="400"/>
                    <a:pt x="163" y="400"/>
                  </a:cubicBezTo>
                  <a:cubicBezTo>
                    <a:pt x="164" y="400"/>
                    <a:pt x="164" y="400"/>
                    <a:pt x="164" y="400"/>
                  </a:cubicBezTo>
                  <a:cubicBezTo>
                    <a:pt x="169" y="405"/>
                    <a:pt x="177" y="409"/>
                    <a:pt x="185" y="409"/>
                  </a:cubicBezTo>
                  <a:cubicBezTo>
                    <a:pt x="189" y="409"/>
                    <a:pt x="193" y="408"/>
                    <a:pt x="196" y="407"/>
                  </a:cubicBezTo>
                  <a:cubicBezTo>
                    <a:pt x="200" y="405"/>
                    <a:pt x="203" y="403"/>
                    <a:pt x="206" y="400"/>
                  </a:cubicBezTo>
                  <a:cubicBezTo>
                    <a:pt x="206" y="400"/>
                    <a:pt x="206" y="400"/>
                    <a:pt x="206" y="400"/>
                  </a:cubicBezTo>
                  <a:cubicBezTo>
                    <a:pt x="206" y="400"/>
                    <a:pt x="206" y="400"/>
                    <a:pt x="206" y="400"/>
                  </a:cubicBezTo>
                  <a:cubicBezTo>
                    <a:pt x="209" y="397"/>
                    <a:pt x="211" y="394"/>
                    <a:pt x="213" y="390"/>
                  </a:cubicBezTo>
                  <a:cubicBezTo>
                    <a:pt x="214" y="387"/>
                    <a:pt x="215" y="383"/>
                    <a:pt x="215" y="379"/>
                  </a:cubicBezTo>
                  <a:cubicBezTo>
                    <a:pt x="215" y="375"/>
                    <a:pt x="214" y="371"/>
                    <a:pt x="213" y="367"/>
                  </a:cubicBezTo>
                  <a:cubicBezTo>
                    <a:pt x="211" y="364"/>
                    <a:pt x="209" y="360"/>
                    <a:pt x="206" y="358"/>
                  </a:cubicBezTo>
                  <a:cubicBezTo>
                    <a:pt x="206" y="358"/>
                    <a:pt x="206" y="358"/>
                    <a:pt x="206" y="358"/>
                  </a:cubicBezTo>
                  <a:cubicBezTo>
                    <a:pt x="203" y="355"/>
                    <a:pt x="200" y="353"/>
                    <a:pt x="196" y="351"/>
                  </a:cubicBezTo>
                  <a:cubicBezTo>
                    <a:pt x="193" y="350"/>
                    <a:pt x="189" y="349"/>
                    <a:pt x="185" y="349"/>
                  </a:cubicBezTo>
                  <a:close/>
                  <a:moveTo>
                    <a:pt x="381" y="239"/>
                  </a:moveTo>
                  <a:cubicBezTo>
                    <a:pt x="447" y="239"/>
                    <a:pt x="501" y="185"/>
                    <a:pt x="501" y="119"/>
                  </a:cubicBezTo>
                  <a:cubicBezTo>
                    <a:pt x="501" y="53"/>
                    <a:pt x="447" y="0"/>
                    <a:pt x="381" y="0"/>
                  </a:cubicBezTo>
                  <a:cubicBezTo>
                    <a:pt x="315" y="0"/>
                    <a:pt x="262" y="53"/>
                    <a:pt x="262" y="119"/>
                  </a:cubicBezTo>
                  <a:cubicBezTo>
                    <a:pt x="262" y="185"/>
                    <a:pt x="315" y="239"/>
                    <a:pt x="381" y="239"/>
                  </a:cubicBezTo>
                  <a:close/>
                  <a:moveTo>
                    <a:pt x="362" y="189"/>
                  </a:moveTo>
                  <a:cubicBezTo>
                    <a:pt x="362" y="137"/>
                    <a:pt x="362" y="137"/>
                    <a:pt x="362" y="137"/>
                  </a:cubicBezTo>
                  <a:cubicBezTo>
                    <a:pt x="312" y="137"/>
                    <a:pt x="312" y="137"/>
                    <a:pt x="312" y="137"/>
                  </a:cubicBezTo>
                  <a:cubicBezTo>
                    <a:pt x="303" y="137"/>
                    <a:pt x="296" y="130"/>
                    <a:pt x="296" y="122"/>
                  </a:cubicBezTo>
                  <a:cubicBezTo>
                    <a:pt x="296" y="117"/>
                    <a:pt x="296" y="117"/>
                    <a:pt x="296" y="117"/>
                  </a:cubicBezTo>
                  <a:cubicBezTo>
                    <a:pt x="296" y="108"/>
                    <a:pt x="303" y="101"/>
                    <a:pt x="312" y="101"/>
                  </a:cubicBezTo>
                  <a:cubicBezTo>
                    <a:pt x="362" y="101"/>
                    <a:pt x="362" y="101"/>
                    <a:pt x="362" y="101"/>
                  </a:cubicBezTo>
                  <a:cubicBezTo>
                    <a:pt x="362" y="50"/>
                    <a:pt x="362" y="50"/>
                    <a:pt x="362" y="50"/>
                  </a:cubicBezTo>
                  <a:cubicBezTo>
                    <a:pt x="362" y="41"/>
                    <a:pt x="369" y="34"/>
                    <a:pt x="377" y="34"/>
                  </a:cubicBezTo>
                  <a:cubicBezTo>
                    <a:pt x="385" y="34"/>
                    <a:pt x="385" y="34"/>
                    <a:pt x="385" y="34"/>
                  </a:cubicBezTo>
                  <a:cubicBezTo>
                    <a:pt x="393" y="34"/>
                    <a:pt x="400" y="41"/>
                    <a:pt x="400" y="50"/>
                  </a:cubicBezTo>
                  <a:cubicBezTo>
                    <a:pt x="400" y="101"/>
                    <a:pt x="400" y="101"/>
                    <a:pt x="400" y="101"/>
                  </a:cubicBezTo>
                  <a:cubicBezTo>
                    <a:pt x="451" y="101"/>
                    <a:pt x="451" y="101"/>
                    <a:pt x="451" y="101"/>
                  </a:cubicBezTo>
                  <a:cubicBezTo>
                    <a:pt x="459" y="101"/>
                    <a:pt x="466" y="108"/>
                    <a:pt x="466" y="117"/>
                  </a:cubicBezTo>
                  <a:cubicBezTo>
                    <a:pt x="466" y="122"/>
                    <a:pt x="466" y="122"/>
                    <a:pt x="466" y="122"/>
                  </a:cubicBezTo>
                  <a:cubicBezTo>
                    <a:pt x="466" y="130"/>
                    <a:pt x="459" y="137"/>
                    <a:pt x="451" y="137"/>
                  </a:cubicBezTo>
                  <a:cubicBezTo>
                    <a:pt x="400" y="137"/>
                    <a:pt x="400" y="137"/>
                    <a:pt x="400" y="137"/>
                  </a:cubicBezTo>
                  <a:cubicBezTo>
                    <a:pt x="400" y="189"/>
                    <a:pt x="400" y="189"/>
                    <a:pt x="400" y="189"/>
                  </a:cubicBezTo>
                  <a:cubicBezTo>
                    <a:pt x="400" y="197"/>
                    <a:pt x="393" y="204"/>
                    <a:pt x="385" y="204"/>
                  </a:cubicBezTo>
                  <a:cubicBezTo>
                    <a:pt x="377" y="204"/>
                    <a:pt x="377" y="204"/>
                    <a:pt x="377" y="204"/>
                  </a:cubicBezTo>
                  <a:cubicBezTo>
                    <a:pt x="369" y="204"/>
                    <a:pt x="362" y="197"/>
                    <a:pt x="362" y="189"/>
                  </a:cubicBezTo>
                  <a:close/>
                  <a:moveTo>
                    <a:pt x="386" y="259"/>
                  </a:moveTo>
                  <a:cubicBezTo>
                    <a:pt x="386" y="282"/>
                    <a:pt x="386" y="282"/>
                    <a:pt x="386" y="282"/>
                  </a:cubicBezTo>
                  <a:cubicBezTo>
                    <a:pt x="388" y="281"/>
                    <a:pt x="389" y="280"/>
                    <a:pt x="390" y="279"/>
                  </a:cubicBezTo>
                  <a:cubicBezTo>
                    <a:pt x="390" y="279"/>
                    <a:pt x="390" y="279"/>
                    <a:pt x="390" y="279"/>
                  </a:cubicBezTo>
                  <a:cubicBezTo>
                    <a:pt x="390" y="279"/>
                    <a:pt x="390" y="279"/>
                    <a:pt x="390" y="279"/>
                  </a:cubicBezTo>
                  <a:cubicBezTo>
                    <a:pt x="392" y="277"/>
                    <a:pt x="394" y="275"/>
                    <a:pt x="396" y="273"/>
                  </a:cubicBezTo>
                  <a:cubicBezTo>
                    <a:pt x="398" y="271"/>
                    <a:pt x="400" y="269"/>
                    <a:pt x="402" y="267"/>
                  </a:cubicBezTo>
                  <a:cubicBezTo>
                    <a:pt x="404" y="265"/>
                    <a:pt x="405" y="262"/>
                    <a:pt x="407" y="260"/>
                  </a:cubicBezTo>
                  <a:cubicBezTo>
                    <a:pt x="407" y="260"/>
                    <a:pt x="407" y="260"/>
                    <a:pt x="407" y="260"/>
                  </a:cubicBezTo>
                  <a:cubicBezTo>
                    <a:pt x="407" y="259"/>
                    <a:pt x="408" y="258"/>
                    <a:pt x="408" y="257"/>
                  </a:cubicBezTo>
                  <a:cubicBezTo>
                    <a:pt x="421" y="254"/>
                    <a:pt x="433" y="250"/>
                    <a:pt x="445" y="244"/>
                  </a:cubicBezTo>
                  <a:cubicBezTo>
                    <a:pt x="439" y="261"/>
                    <a:pt x="439" y="261"/>
                    <a:pt x="439" y="261"/>
                  </a:cubicBezTo>
                  <a:cubicBezTo>
                    <a:pt x="438" y="265"/>
                    <a:pt x="436" y="269"/>
                    <a:pt x="434" y="273"/>
                  </a:cubicBezTo>
                  <a:cubicBezTo>
                    <a:pt x="432" y="278"/>
                    <a:pt x="429" y="281"/>
                    <a:pt x="427" y="285"/>
                  </a:cubicBezTo>
                  <a:cubicBezTo>
                    <a:pt x="424" y="289"/>
                    <a:pt x="421" y="292"/>
                    <a:pt x="418" y="295"/>
                  </a:cubicBezTo>
                  <a:cubicBezTo>
                    <a:pt x="415" y="298"/>
                    <a:pt x="412" y="301"/>
                    <a:pt x="408" y="304"/>
                  </a:cubicBezTo>
                  <a:cubicBezTo>
                    <a:pt x="404" y="307"/>
                    <a:pt x="400" y="309"/>
                    <a:pt x="396" y="311"/>
                  </a:cubicBezTo>
                  <a:cubicBezTo>
                    <a:pt x="392" y="313"/>
                    <a:pt x="388" y="315"/>
                    <a:pt x="384" y="316"/>
                  </a:cubicBezTo>
                  <a:cubicBezTo>
                    <a:pt x="384" y="316"/>
                    <a:pt x="384" y="316"/>
                    <a:pt x="384" y="316"/>
                  </a:cubicBezTo>
                  <a:cubicBezTo>
                    <a:pt x="379" y="318"/>
                    <a:pt x="375" y="319"/>
                    <a:pt x="371" y="319"/>
                  </a:cubicBezTo>
                  <a:cubicBezTo>
                    <a:pt x="366" y="320"/>
                    <a:pt x="362" y="320"/>
                    <a:pt x="357" y="320"/>
                  </a:cubicBezTo>
                  <a:cubicBezTo>
                    <a:pt x="152" y="320"/>
                    <a:pt x="152" y="320"/>
                    <a:pt x="152" y="320"/>
                  </a:cubicBezTo>
                  <a:cubicBezTo>
                    <a:pt x="152" y="320"/>
                    <a:pt x="152" y="320"/>
                    <a:pt x="152" y="320"/>
                  </a:cubicBezTo>
                  <a:cubicBezTo>
                    <a:pt x="150" y="320"/>
                    <a:pt x="150" y="320"/>
                    <a:pt x="150" y="320"/>
                  </a:cubicBezTo>
                  <a:cubicBezTo>
                    <a:pt x="148" y="320"/>
                    <a:pt x="145" y="321"/>
                    <a:pt x="143" y="323"/>
                  </a:cubicBezTo>
                  <a:cubicBezTo>
                    <a:pt x="141" y="324"/>
                    <a:pt x="139" y="326"/>
                    <a:pt x="137" y="328"/>
                  </a:cubicBezTo>
                  <a:cubicBezTo>
                    <a:pt x="137" y="328"/>
                    <a:pt x="137" y="328"/>
                    <a:pt x="137" y="328"/>
                  </a:cubicBezTo>
                  <a:cubicBezTo>
                    <a:pt x="137" y="329"/>
                    <a:pt x="136" y="330"/>
                    <a:pt x="136" y="331"/>
                  </a:cubicBezTo>
                  <a:cubicBezTo>
                    <a:pt x="136" y="331"/>
                    <a:pt x="136" y="332"/>
                    <a:pt x="136" y="333"/>
                  </a:cubicBezTo>
                  <a:cubicBezTo>
                    <a:pt x="136" y="333"/>
                    <a:pt x="136" y="334"/>
                    <a:pt x="136" y="335"/>
                  </a:cubicBezTo>
                  <a:cubicBezTo>
                    <a:pt x="136" y="335"/>
                    <a:pt x="136" y="335"/>
                    <a:pt x="136" y="335"/>
                  </a:cubicBezTo>
                  <a:cubicBezTo>
                    <a:pt x="136" y="335"/>
                    <a:pt x="136" y="336"/>
                    <a:pt x="137" y="337"/>
                  </a:cubicBezTo>
                  <a:cubicBezTo>
                    <a:pt x="137" y="338"/>
                    <a:pt x="139" y="339"/>
                    <a:pt x="141" y="340"/>
                  </a:cubicBezTo>
                  <a:cubicBezTo>
                    <a:pt x="141" y="340"/>
                    <a:pt x="141" y="340"/>
                    <a:pt x="141" y="340"/>
                  </a:cubicBezTo>
                  <a:cubicBezTo>
                    <a:pt x="143" y="341"/>
                    <a:pt x="146" y="342"/>
                    <a:pt x="149" y="342"/>
                  </a:cubicBezTo>
                  <a:cubicBezTo>
                    <a:pt x="151" y="342"/>
                    <a:pt x="153" y="342"/>
                    <a:pt x="154" y="343"/>
                  </a:cubicBezTo>
                  <a:cubicBezTo>
                    <a:pt x="155" y="344"/>
                    <a:pt x="155" y="345"/>
                    <a:pt x="155" y="346"/>
                  </a:cubicBezTo>
                  <a:cubicBezTo>
                    <a:pt x="155" y="347"/>
                    <a:pt x="154" y="348"/>
                    <a:pt x="154" y="349"/>
                  </a:cubicBezTo>
                  <a:cubicBezTo>
                    <a:pt x="153" y="350"/>
                    <a:pt x="152" y="351"/>
                    <a:pt x="151" y="352"/>
                  </a:cubicBezTo>
                  <a:cubicBezTo>
                    <a:pt x="150" y="355"/>
                    <a:pt x="147" y="358"/>
                    <a:pt x="145" y="362"/>
                  </a:cubicBezTo>
                  <a:cubicBezTo>
                    <a:pt x="145" y="362"/>
                    <a:pt x="145" y="362"/>
                    <a:pt x="145" y="362"/>
                  </a:cubicBezTo>
                  <a:cubicBezTo>
                    <a:pt x="143" y="366"/>
                    <a:pt x="142" y="372"/>
                    <a:pt x="142" y="378"/>
                  </a:cubicBezTo>
                  <a:cubicBezTo>
                    <a:pt x="142" y="378"/>
                    <a:pt x="142" y="378"/>
                    <a:pt x="142" y="378"/>
                  </a:cubicBezTo>
                  <a:cubicBezTo>
                    <a:pt x="142" y="379"/>
                    <a:pt x="142" y="379"/>
                    <a:pt x="142" y="379"/>
                  </a:cubicBezTo>
                  <a:cubicBezTo>
                    <a:pt x="142" y="379"/>
                    <a:pt x="142" y="379"/>
                    <a:pt x="142" y="379"/>
                  </a:cubicBezTo>
                  <a:cubicBezTo>
                    <a:pt x="142" y="379"/>
                    <a:pt x="142" y="379"/>
                    <a:pt x="142" y="379"/>
                  </a:cubicBezTo>
                  <a:cubicBezTo>
                    <a:pt x="142" y="379"/>
                    <a:pt x="142" y="379"/>
                    <a:pt x="142" y="379"/>
                  </a:cubicBezTo>
                  <a:cubicBezTo>
                    <a:pt x="142" y="381"/>
                    <a:pt x="142" y="381"/>
                    <a:pt x="142" y="381"/>
                  </a:cubicBezTo>
                  <a:cubicBezTo>
                    <a:pt x="142" y="381"/>
                    <a:pt x="142" y="381"/>
                    <a:pt x="142" y="381"/>
                  </a:cubicBezTo>
                  <a:cubicBezTo>
                    <a:pt x="142" y="381"/>
                    <a:pt x="142" y="381"/>
                    <a:pt x="142" y="381"/>
                  </a:cubicBezTo>
                  <a:cubicBezTo>
                    <a:pt x="142" y="381"/>
                    <a:pt x="142" y="381"/>
                    <a:pt x="142" y="381"/>
                  </a:cubicBezTo>
                  <a:cubicBezTo>
                    <a:pt x="142" y="384"/>
                    <a:pt x="142" y="384"/>
                    <a:pt x="142" y="384"/>
                  </a:cubicBezTo>
                  <a:cubicBezTo>
                    <a:pt x="139" y="384"/>
                    <a:pt x="139" y="384"/>
                    <a:pt x="139" y="384"/>
                  </a:cubicBezTo>
                  <a:cubicBezTo>
                    <a:pt x="136" y="383"/>
                    <a:pt x="134" y="383"/>
                    <a:pt x="132" y="383"/>
                  </a:cubicBezTo>
                  <a:cubicBezTo>
                    <a:pt x="130" y="382"/>
                    <a:pt x="128" y="381"/>
                    <a:pt x="126" y="381"/>
                  </a:cubicBezTo>
                  <a:cubicBezTo>
                    <a:pt x="126" y="381"/>
                    <a:pt x="126" y="381"/>
                    <a:pt x="126" y="381"/>
                  </a:cubicBezTo>
                  <a:cubicBezTo>
                    <a:pt x="126" y="381"/>
                    <a:pt x="126" y="381"/>
                    <a:pt x="126" y="381"/>
                  </a:cubicBezTo>
                  <a:cubicBezTo>
                    <a:pt x="124" y="380"/>
                    <a:pt x="122" y="379"/>
                    <a:pt x="121" y="378"/>
                  </a:cubicBezTo>
                  <a:cubicBezTo>
                    <a:pt x="119" y="378"/>
                    <a:pt x="117" y="377"/>
                    <a:pt x="115" y="376"/>
                  </a:cubicBezTo>
                  <a:cubicBezTo>
                    <a:pt x="113" y="374"/>
                    <a:pt x="111" y="373"/>
                    <a:pt x="109" y="371"/>
                  </a:cubicBezTo>
                  <a:cubicBezTo>
                    <a:pt x="107" y="369"/>
                    <a:pt x="105" y="367"/>
                    <a:pt x="104" y="365"/>
                  </a:cubicBezTo>
                  <a:cubicBezTo>
                    <a:pt x="102" y="363"/>
                    <a:pt x="101" y="361"/>
                    <a:pt x="99" y="359"/>
                  </a:cubicBezTo>
                  <a:cubicBezTo>
                    <a:pt x="99" y="359"/>
                    <a:pt x="99" y="359"/>
                    <a:pt x="99" y="359"/>
                  </a:cubicBezTo>
                  <a:cubicBezTo>
                    <a:pt x="98" y="357"/>
                    <a:pt x="97" y="354"/>
                    <a:pt x="96" y="352"/>
                  </a:cubicBezTo>
                  <a:cubicBezTo>
                    <a:pt x="96" y="350"/>
                    <a:pt x="95" y="347"/>
                    <a:pt x="95" y="345"/>
                  </a:cubicBezTo>
                  <a:cubicBezTo>
                    <a:pt x="94" y="342"/>
                    <a:pt x="94" y="340"/>
                    <a:pt x="94" y="338"/>
                  </a:cubicBezTo>
                  <a:cubicBezTo>
                    <a:pt x="94" y="335"/>
                    <a:pt x="95" y="333"/>
                    <a:pt x="95" y="330"/>
                  </a:cubicBezTo>
                  <a:cubicBezTo>
                    <a:pt x="96" y="328"/>
                    <a:pt x="96" y="325"/>
                    <a:pt x="97" y="323"/>
                  </a:cubicBezTo>
                  <a:cubicBezTo>
                    <a:pt x="98" y="321"/>
                    <a:pt x="99" y="319"/>
                    <a:pt x="99" y="317"/>
                  </a:cubicBezTo>
                  <a:cubicBezTo>
                    <a:pt x="100" y="316"/>
                    <a:pt x="101" y="314"/>
                    <a:pt x="102" y="312"/>
                  </a:cubicBezTo>
                  <a:cubicBezTo>
                    <a:pt x="103" y="311"/>
                    <a:pt x="104" y="309"/>
                    <a:pt x="105" y="308"/>
                  </a:cubicBezTo>
                  <a:cubicBezTo>
                    <a:pt x="106" y="306"/>
                    <a:pt x="107" y="305"/>
                    <a:pt x="108" y="304"/>
                  </a:cubicBezTo>
                  <a:cubicBezTo>
                    <a:pt x="108" y="303"/>
                    <a:pt x="108" y="303"/>
                    <a:pt x="108" y="303"/>
                  </a:cubicBezTo>
                  <a:cubicBezTo>
                    <a:pt x="108" y="302"/>
                    <a:pt x="108" y="302"/>
                    <a:pt x="108" y="302"/>
                  </a:cubicBezTo>
                  <a:cubicBezTo>
                    <a:pt x="106" y="296"/>
                    <a:pt x="104" y="290"/>
                    <a:pt x="102" y="284"/>
                  </a:cubicBezTo>
                  <a:cubicBezTo>
                    <a:pt x="100" y="278"/>
                    <a:pt x="98" y="272"/>
                    <a:pt x="97" y="266"/>
                  </a:cubicBezTo>
                  <a:cubicBezTo>
                    <a:pt x="95" y="261"/>
                    <a:pt x="93" y="255"/>
                    <a:pt x="92" y="249"/>
                  </a:cubicBezTo>
                  <a:cubicBezTo>
                    <a:pt x="90" y="243"/>
                    <a:pt x="89" y="238"/>
                    <a:pt x="87" y="233"/>
                  </a:cubicBezTo>
                  <a:cubicBezTo>
                    <a:pt x="87" y="233"/>
                    <a:pt x="87" y="233"/>
                    <a:pt x="87" y="233"/>
                  </a:cubicBezTo>
                  <a:cubicBezTo>
                    <a:pt x="83" y="219"/>
                    <a:pt x="80" y="206"/>
                    <a:pt x="76" y="195"/>
                  </a:cubicBezTo>
                  <a:cubicBezTo>
                    <a:pt x="76" y="195"/>
                    <a:pt x="76" y="195"/>
                    <a:pt x="76" y="195"/>
                  </a:cubicBezTo>
                  <a:cubicBezTo>
                    <a:pt x="72" y="184"/>
                    <a:pt x="68" y="174"/>
                    <a:pt x="63" y="166"/>
                  </a:cubicBezTo>
                  <a:cubicBezTo>
                    <a:pt x="58" y="157"/>
                    <a:pt x="52" y="150"/>
                    <a:pt x="44" y="143"/>
                  </a:cubicBezTo>
                  <a:cubicBezTo>
                    <a:pt x="36" y="137"/>
                    <a:pt x="26" y="131"/>
                    <a:pt x="14" y="126"/>
                  </a:cubicBezTo>
                  <a:cubicBezTo>
                    <a:pt x="14" y="126"/>
                    <a:pt x="14" y="126"/>
                    <a:pt x="14" y="126"/>
                  </a:cubicBezTo>
                  <a:cubicBezTo>
                    <a:pt x="14" y="126"/>
                    <a:pt x="14" y="126"/>
                    <a:pt x="14" y="126"/>
                  </a:cubicBezTo>
                  <a:cubicBezTo>
                    <a:pt x="11" y="125"/>
                    <a:pt x="9" y="123"/>
                    <a:pt x="7" y="121"/>
                  </a:cubicBezTo>
                  <a:cubicBezTo>
                    <a:pt x="5" y="119"/>
                    <a:pt x="3" y="117"/>
                    <a:pt x="2" y="114"/>
                  </a:cubicBezTo>
                  <a:cubicBezTo>
                    <a:pt x="1" y="112"/>
                    <a:pt x="0" y="109"/>
                    <a:pt x="0" y="107"/>
                  </a:cubicBezTo>
                  <a:cubicBezTo>
                    <a:pt x="0" y="104"/>
                    <a:pt x="1" y="101"/>
                    <a:pt x="2" y="99"/>
                  </a:cubicBezTo>
                  <a:cubicBezTo>
                    <a:pt x="2" y="98"/>
                    <a:pt x="2" y="98"/>
                    <a:pt x="2" y="98"/>
                  </a:cubicBezTo>
                  <a:cubicBezTo>
                    <a:pt x="2" y="98"/>
                    <a:pt x="2" y="98"/>
                    <a:pt x="2" y="98"/>
                  </a:cubicBezTo>
                  <a:cubicBezTo>
                    <a:pt x="2" y="98"/>
                    <a:pt x="2" y="98"/>
                    <a:pt x="2" y="98"/>
                  </a:cubicBezTo>
                  <a:cubicBezTo>
                    <a:pt x="2" y="98"/>
                    <a:pt x="2" y="98"/>
                    <a:pt x="2" y="98"/>
                  </a:cubicBezTo>
                  <a:cubicBezTo>
                    <a:pt x="3" y="95"/>
                    <a:pt x="5" y="93"/>
                    <a:pt x="7" y="91"/>
                  </a:cubicBezTo>
                  <a:cubicBezTo>
                    <a:pt x="7" y="91"/>
                    <a:pt x="7" y="91"/>
                    <a:pt x="7" y="91"/>
                  </a:cubicBezTo>
                  <a:cubicBezTo>
                    <a:pt x="9" y="89"/>
                    <a:pt x="11" y="87"/>
                    <a:pt x="14" y="86"/>
                  </a:cubicBezTo>
                  <a:cubicBezTo>
                    <a:pt x="16" y="85"/>
                    <a:pt x="19" y="85"/>
                    <a:pt x="22" y="85"/>
                  </a:cubicBezTo>
                  <a:cubicBezTo>
                    <a:pt x="25" y="85"/>
                    <a:pt x="27" y="85"/>
                    <a:pt x="30" y="86"/>
                  </a:cubicBezTo>
                  <a:cubicBezTo>
                    <a:pt x="30" y="86"/>
                    <a:pt x="30" y="86"/>
                    <a:pt x="30" y="86"/>
                  </a:cubicBezTo>
                  <a:cubicBezTo>
                    <a:pt x="38" y="90"/>
                    <a:pt x="45" y="93"/>
                    <a:pt x="52" y="96"/>
                  </a:cubicBezTo>
                  <a:cubicBezTo>
                    <a:pt x="58" y="100"/>
                    <a:pt x="64" y="104"/>
                    <a:pt x="69" y="108"/>
                  </a:cubicBezTo>
                  <a:cubicBezTo>
                    <a:pt x="74" y="111"/>
                    <a:pt x="79" y="115"/>
                    <a:pt x="83" y="119"/>
                  </a:cubicBezTo>
                  <a:cubicBezTo>
                    <a:pt x="87" y="123"/>
                    <a:pt x="91" y="128"/>
                    <a:pt x="94" y="132"/>
                  </a:cubicBezTo>
                  <a:cubicBezTo>
                    <a:pt x="94" y="133"/>
                    <a:pt x="94" y="133"/>
                    <a:pt x="94" y="133"/>
                  </a:cubicBezTo>
                  <a:cubicBezTo>
                    <a:pt x="95" y="133"/>
                    <a:pt x="95" y="133"/>
                    <a:pt x="95" y="133"/>
                  </a:cubicBezTo>
                  <a:cubicBezTo>
                    <a:pt x="242" y="133"/>
                    <a:pt x="242" y="133"/>
                    <a:pt x="242" y="133"/>
                  </a:cubicBezTo>
                  <a:cubicBezTo>
                    <a:pt x="243" y="143"/>
                    <a:pt x="245" y="154"/>
                    <a:pt x="248" y="163"/>
                  </a:cubicBezTo>
                  <a:cubicBezTo>
                    <a:pt x="248" y="163"/>
                    <a:pt x="248" y="163"/>
                    <a:pt x="248" y="163"/>
                  </a:cubicBezTo>
                  <a:cubicBezTo>
                    <a:pt x="248" y="217"/>
                    <a:pt x="248" y="217"/>
                    <a:pt x="248" y="217"/>
                  </a:cubicBezTo>
                  <a:cubicBezTo>
                    <a:pt x="281" y="217"/>
                    <a:pt x="281" y="217"/>
                    <a:pt x="281" y="217"/>
                  </a:cubicBezTo>
                  <a:cubicBezTo>
                    <a:pt x="282" y="218"/>
                    <a:pt x="282" y="218"/>
                    <a:pt x="282" y="218"/>
                  </a:cubicBezTo>
                  <a:cubicBezTo>
                    <a:pt x="292" y="229"/>
                    <a:pt x="304" y="237"/>
                    <a:pt x="317" y="244"/>
                  </a:cubicBezTo>
                  <a:cubicBezTo>
                    <a:pt x="317" y="290"/>
                    <a:pt x="317" y="290"/>
                    <a:pt x="317" y="290"/>
                  </a:cubicBezTo>
                  <a:cubicBezTo>
                    <a:pt x="331" y="290"/>
                    <a:pt x="331" y="290"/>
                    <a:pt x="331" y="290"/>
                  </a:cubicBezTo>
                  <a:cubicBezTo>
                    <a:pt x="357" y="290"/>
                    <a:pt x="357" y="290"/>
                    <a:pt x="357" y="290"/>
                  </a:cubicBezTo>
                  <a:cubicBezTo>
                    <a:pt x="359" y="290"/>
                    <a:pt x="362" y="290"/>
                    <a:pt x="364" y="289"/>
                  </a:cubicBezTo>
                  <a:cubicBezTo>
                    <a:pt x="365" y="289"/>
                    <a:pt x="367" y="289"/>
                    <a:pt x="368" y="289"/>
                  </a:cubicBezTo>
                  <a:cubicBezTo>
                    <a:pt x="368" y="259"/>
                    <a:pt x="368" y="259"/>
                    <a:pt x="368" y="259"/>
                  </a:cubicBezTo>
                  <a:cubicBezTo>
                    <a:pt x="372" y="259"/>
                    <a:pt x="377" y="259"/>
                    <a:pt x="381" y="259"/>
                  </a:cubicBezTo>
                  <a:cubicBezTo>
                    <a:pt x="383" y="259"/>
                    <a:pt x="385" y="259"/>
                    <a:pt x="386" y="259"/>
                  </a:cubicBezTo>
                  <a:close/>
                  <a:moveTo>
                    <a:pt x="299" y="236"/>
                  </a:moveTo>
                  <a:cubicBezTo>
                    <a:pt x="299" y="290"/>
                    <a:pt x="299" y="290"/>
                    <a:pt x="299" y="290"/>
                  </a:cubicBezTo>
                  <a:cubicBezTo>
                    <a:pt x="248" y="290"/>
                    <a:pt x="248" y="290"/>
                    <a:pt x="248" y="290"/>
                  </a:cubicBezTo>
                  <a:cubicBezTo>
                    <a:pt x="248" y="236"/>
                    <a:pt x="248" y="236"/>
                    <a:pt x="248" y="236"/>
                  </a:cubicBezTo>
                  <a:cubicBezTo>
                    <a:pt x="299" y="236"/>
                    <a:pt x="299" y="236"/>
                    <a:pt x="299" y="236"/>
                  </a:cubicBezTo>
                  <a:close/>
                  <a:moveTo>
                    <a:pt x="230" y="236"/>
                  </a:moveTo>
                  <a:cubicBezTo>
                    <a:pt x="179" y="236"/>
                    <a:pt x="179" y="236"/>
                    <a:pt x="179" y="236"/>
                  </a:cubicBezTo>
                  <a:cubicBezTo>
                    <a:pt x="179" y="290"/>
                    <a:pt x="179" y="290"/>
                    <a:pt x="179" y="290"/>
                  </a:cubicBezTo>
                  <a:cubicBezTo>
                    <a:pt x="230" y="290"/>
                    <a:pt x="230" y="290"/>
                    <a:pt x="230" y="290"/>
                  </a:cubicBezTo>
                  <a:cubicBezTo>
                    <a:pt x="230" y="236"/>
                    <a:pt x="230" y="236"/>
                    <a:pt x="230" y="236"/>
                  </a:cubicBezTo>
                  <a:close/>
                  <a:moveTo>
                    <a:pt x="161" y="236"/>
                  </a:moveTo>
                  <a:cubicBezTo>
                    <a:pt x="133" y="236"/>
                    <a:pt x="133" y="236"/>
                    <a:pt x="133" y="236"/>
                  </a:cubicBezTo>
                  <a:cubicBezTo>
                    <a:pt x="135" y="245"/>
                    <a:pt x="138" y="253"/>
                    <a:pt x="140" y="262"/>
                  </a:cubicBezTo>
                  <a:cubicBezTo>
                    <a:pt x="143" y="271"/>
                    <a:pt x="146" y="280"/>
                    <a:pt x="150" y="289"/>
                  </a:cubicBezTo>
                  <a:cubicBezTo>
                    <a:pt x="150" y="290"/>
                    <a:pt x="150" y="290"/>
                    <a:pt x="150" y="290"/>
                  </a:cubicBezTo>
                  <a:cubicBezTo>
                    <a:pt x="151" y="290"/>
                    <a:pt x="151" y="290"/>
                    <a:pt x="151" y="290"/>
                  </a:cubicBezTo>
                  <a:cubicBezTo>
                    <a:pt x="161" y="290"/>
                    <a:pt x="161" y="290"/>
                    <a:pt x="161" y="290"/>
                  </a:cubicBezTo>
                  <a:cubicBezTo>
                    <a:pt x="161" y="236"/>
                    <a:pt x="161" y="236"/>
                    <a:pt x="161" y="236"/>
                  </a:cubicBezTo>
                  <a:close/>
                  <a:moveTo>
                    <a:pt x="128" y="217"/>
                  </a:moveTo>
                  <a:cubicBezTo>
                    <a:pt x="161" y="217"/>
                    <a:pt x="161" y="217"/>
                    <a:pt x="161" y="217"/>
                  </a:cubicBezTo>
                  <a:cubicBezTo>
                    <a:pt x="161" y="163"/>
                    <a:pt x="161" y="163"/>
                    <a:pt x="161" y="163"/>
                  </a:cubicBezTo>
                  <a:cubicBezTo>
                    <a:pt x="113" y="163"/>
                    <a:pt x="113" y="163"/>
                    <a:pt x="113" y="163"/>
                  </a:cubicBezTo>
                  <a:cubicBezTo>
                    <a:pt x="111" y="163"/>
                    <a:pt x="111" y="163"/>
                    <a:pt x="111" y="163"/>
                  </a:cubicBezTo>
                  <a:cubicBezTo>
                    <a:pt x="111" y="165"/>
                    <a:pt x="111" y="165"/>
                    <a:pt x="111" y="165"/>
                  </a:cubicBezTo>
                  <a:cubicBezTo>
                    <a:pt x="115" y="175"/>
                    <a:pt x="118" y="184"/>
                    <a:pt x="121" y="193"/>
                  </a:cubicBezTo>
                  <a:cubicBezTo>
                    <a:pt x="124" y="201"/>
                    <a:pt x="126" y="209"/>
                    <a:pt x="128" y="217"/>
                  </a:cubicBezTo>
                  <a:close/>
                  <a:moveTo>
                    <a:pt x="179" y="217"/>
                  </a:moveTo>
                  <a:cubicBezTo>
                    <a:pt x="230" y="217"/>
                    <a:pt x="230" y="217"/>
                    <a:pt x="230" y="217"/>
                  </a:cubicBezTo>
                  <a:cubicBezTo>
                    <a:pt x="230" y="163"/>
                    <a:pt x="230" y="163"/>
                    <a:pt x="230" y="163"/>
                  </a:cubicBezTo>
                  <a:cubicBezTo>
                    <a:pt x="179" y="163"/>
                    <a:pt x="179" y="163"/>
                    <a:pt x="179" y="163"/>
                  </a:cubicBezTo>
                  <a:cubicBezTo>
                    <a:pt x="179" y="217"/>
                    <a:pt x="179" y="217"/>
                    <a:pt x="179" y="217"/>
                  </a:cubicBezTo>
                  <a:close/>
                  <a:moveTo>
                    <a:pt x="216" y="342"/>
                  </a:moveTo>
                  <a:cubicBezTo>
                    <a:pt x="321" y="342"/>
                    <a:pt x="321" y="342"/>
                    <a:pt x="321" y="342"/>
                  </a:cubicBezTo>
                  <a:cubicBezTo>
                    <a:pt x="322" y="342"/>
                    <a:pt x="323" y="343"/>
                    <a:pt x="324" y="344"/>
                  </a:cubicBezTo>
                  <a:cubicBezTo>
                    <a:pt x="325" y="345"/>
                    <a:pt x="325" y="347"/>
                    <a:pt x="324" y="348"/>
                  </a:cubicBezTo>
                  <a:cubicBezTo>
                    <a:pt x="317" y="357"/>
                    <a:pt x="313" y="368"/>
                    <a:pt x="313" y="380"/>
                  </a:cubicBezTo>
                  <a:cubicBezTo>
                    <a:pt x="313" y="381"/>
                    <a:pt x="313" y="383"/>
                    <a:pt x="313" y="385"/>
                  </a:cubicBezTo>
                  <a:cubicBezTo>
                    <a:pt x="224" y="385"/>
                    <a:pt x="224" y="385"/>
                    <a:pt x="224" y="385"/>
                  </a:cubicBezTo>
                  <a:cubicBezTo>
                    <a:pt x="224" y="383"/>
                    <a:pt x="224" y="381"/>
                    <a:pt x="224" y="380"/>
                  </a:cubicBezTo>
                  <a:cubicBezTo>
                    <a:pt x="224" y="368"/>
                    <a:pt x="220" y="357"/>
                    <a:pt x="213" y="348"/>
                  </a:cubicBezTo>
                  <a:cubicBezTo>
                    <a:pt x="212" y="347"/>
                    <a:pt x="212" y="345"/>
                    <a:pt x="213" y="344"/>
                  </a:cubicBezTo>
                  <a:cubicBezTo>
                    <a:pt x="214" y="343"/>
                    <a:pt x="215" y="342"/>
                    <a:pt x="216" y="342"/>
                  </a:cubicBezTo>
                  <a:close/>
                  <a:moveTo>
                    <a:pt x="402" y="342"/>
                  </a:moveTo>
                  <a:cubicBezTo>
                    <a:pt x="387" y="342"/>
                    <a:pt x="387" y="342"/>
                    <a:pt x="387" y="342"/>
                  </a:cubicBezTo>
                  <a:cubicBezTo>
                    <a:pt x="385" y="342"/>
                    <a:pt x="383" y="342"/>
                    <a:pt x="383" y="343"/>
                  </a:cubicBezTo>
                  <a:cubicBezTo>
                    <a:pt x="382" y="343"/>
                    <a:pt x="381" y="344"/>
                    <a:pt x="381" y="346"/>
                  </a:cubicBezTo>
                  <a:cubicBezTo>
                    <a:pt x="381" y="348"/>
                    <a:pt x="383" y="349"/>
                    <a:pt x="385" y="352"/>
                  </a:cubicBezTo>
                  <a:cubicBezTo>
                    <a:pt x="385" y="352"/>
                    <a:pt x="385" y="352"/>
                    <a:pt x="385" y="352"/>
                  </a:cubicBezTo>
                  <a:cubicBezTo>
                    <a:pt x="385" y="352"/>
                    <a:pt x="385" y="352"/>
                    <a:pt x="385" y="352"/>
                  </a:cubicBezTo>
                  <a:cubicBezTo>
                    <a:pt x="386" y="354"/>
                    <a:pt x="389" y="357"/>
                    <a:pt x="391" y="362"/>
                  </a:cubicBezTo>
                  <a:cubicBezTo>
                    <a:pt x="391" y="362"/>
                    <a:pt x="391" y="362"/>
                    <a:pt x="391" y="362"/>
                  </a:cubicBezTo>
                  <a:cubicBezTo>
                    <a:pt x="393" y="366"/>
                    <a:pt x="395" y="371"/>
                    <a:pt x="395" y="378"/>
                  </a:cubicBezTo>
                  <a:cubicBezTo>
                    <a:pt x="395" y="378"/>
                    <a:pt x="395" y="378"/>
                    <a:pt x="395" y="378"/>
                  </a:cubicBezTo>
                  <a:cubicBezTo>
                    <a:pt x="395" y="379"/>
                    <a:pt x="395" y="379"/>
                    <a:pt x="395" y="379"/>
                  </a:cubicBezTo>
                  <a:cubicBezTo>
                    <a:pt x="395" y="379"/>
                    <a:pt x="395" y="379"/>
                    <a:pt x="395" y="379"/>
                  </a:cubicBezTo>
                  <a:cubicBezTo>
                    <a:pt x="395" y="380"/>
                    <a:pt x="395" y="380"/>
                    <a:pt x="395" y="380"/>
                  </a:cubicBezTo>
                  <a:cubicBezTo>
                    <a:pt x="395" y="380"/>
                    <a:pt x="395" y="380"/>
                    <a:pt x="395" y="380"/>
                  </a:cubicBezTo>
                  <a:cubicBezTo>
                    <a:pt x="395" y="381"/>
                    <a:pt x="395" y="381"/>
                    <a:pt x="395" y="381"/>
                  </a:cubicBezTo>
                  <a:cubicBezTo>
                    <a:pt x="395" y="381"/>
                    <a:pt x="395" y="381"/>
                    <a:pt x="395" y="381"/>
                  </a:cubicBezTo>
                  <a:cubicBezTo>
                    <a:pt x="395" y="382"/>
                    <a:pt x="395" y="382"/>
                    <a:pt x="395" y="382"/>
                  </a:cubicBezTo>
                  <a:cubicBezTo>
                    <a:pt x="395" y="382"/>
                    <a:pt x="395" y="382"/>
                    <a:pt x="395" y="382"/>
                  </a:cubicBezTo>
                  <a:cubicBezTo>
                    <a:pt x="394" y="385"/>
                    <a:pt x="394" y="385"/>
                    <a:pt x="394" y="385"/>
                  </a:cubicBezTo>
                  <a:cubicBezTo>
                    <a:pt x="397" y="385"/>
                    <a:pt x="397" y="385"/>
                    <a:pt x="397" y="385"/>
                  </a:cubicBezTo>
                  <a:cubicBezTo>
                    <a:pt x="402" y="385"/>
                    <a:pt x="402" y="385"/>
                    <a:pt x="402" y="385"/>
                  </a:cubicBezTo>
                  <a:cubicBezTo>
                    <a:pt x="405" y="385"/>
                    <a:pt x="407" y="384"/>
                    <a:pt x="410" y="383"/>
                  </a:cubicBezTo>
                  <a:cubicBezTo>
                    <a:pt x="413" y="382"/>
                    <a:pt x="415" y="381"/>
                    <a:pt x="417" y="379"/>
                  </a:cubicBezTo>
                  <a:cubicBezTo>
                    <a:pt x="419" y="377"/>
                    <a:pt x="421" y="374"/>
                    <a:pt x="422" y="372"/>
                  </a:cubicBezTo>
                  <a:cubicBezTo>
                    <a:pt x="423" y="369"/>
                    <a:pt x="423" y="366"/>
                    <a:pt x="423" y="363"/>
                  </a:cubicBezTo>
                  <a:cubicBezTo>
                    <a:pt x="423" y="360"/>
                    <a:pt x="423" y="358"/>
                    <a:pt x="422" y="355"/>
                  </a:cubicBezTo>
                  <a:cubicBezTo>
                    <a:pt x="421" y="352"/>
                    <a:pt x="419" y="350"/>
                    <a:pt x="417" y="348"/>
                  </a:cubicBezTo>
                  <a:cubicBezTo>
                    <a:pt x="415" y="346"/>
                    <a:pt x="413" y="345"/>
                    <a:pt x="410" y="343"/>
                  </a:cubicBezTo>
                  <a:cubicBezTo>
                    <a:pt x="407" y="342"/>
                    <a:pt x="405" y="342"/>
                    <a:pt x="402" y="342"/>
                  </a:cubicBezTo>
                  <a:close/>
                  <a:moveTo>
                    <a:pt x="352" y="349"/>
                  </a:moveTo>
                  <a:cubicBezTo>
                    <a:pt x="348" y="349"/>
                    <a:pt x="344" y="350"/>
                    <a:pt x="340" y="351"/>
                  </a:cubicBezTo>
                  <a:cubicBezTo>
                    <a:pt x="337" y="353"/>
                    <a:pt x="333" y="355"/>
                    <a:pt x="331" y="358"/>
                  </a:cubicBezTo>
                  <a:cubicBezTo>
                    <a:pt x="331" y="358"/>
                    <a:pt x="331" y="358"/>
                    <a:pt x="331" y="358"/>
                  </a:cubicBezTo>
                  <a:cubicBezTo>
                    <a:pt x="325" y="363"/>
                    <a:pt x="322" y="371"/>
                    <a:pt x="322" y="379"/>
                  </a:cubicBezTo>
                  <a:cubicBezTo>
                    <a:pt x="322" y="383"/>
                    <a:pt x="323" y="387"/>
                    <a:pt x="324" y="390"/>
                  </a:cubicBezTo>
                  <a:cubicBezTo>
                    <a:pt x="326" y="394"/>
                    <a:pt x="328" y="397"/>
                    <a:pt x="331" y="400"/>
                  </a:cubicBezTo>
                  <a:cubicBezTo>
                    <a:pt x="331" y="400"/>
                    <a:pt x="331" y="400"/>
                    <a:pt x="331" y="400"/>
                  </a:cubicBezTo>
                  <a:cubicBezTo>
                    <a:pt x="333" y="403"/>
                    <a:pt x="337" y="405"/>
                    <a:pt x="340" y="407"/>
                  </a:cubicBezTo>
                  <a:cubicBezTo>
                    <a:pt x="344" y="408"/>
                    <a:pt x="348" y="409"/>
                    <a:pt x="352" y="409"/>
                  </a:cubicBezTo>
                  <a:cubicBezTo>
                    <a:pt x="356" y="409"/>
                    <a:pt x="360" y="408"/>
                    <a:pt x="363" y="407"/>
                  </a:cubicBezTo>
                  <a:cubicBezTo>
                    <a:pt x="367" y="405"/>
                    <a:pt x="370" y="403"/>
                    <a:pt x="373" y="400"/>
                  </a:cubicBezTo>
                  <a:cubicBezTo>
                    <a:pt x="373" y="400"/>
                    <a:pt x="373" y="400"/>
                    <a:pt x="373" y="400"/>
                  </a:cubicBezTo>
                  <a:cubicBezTo>
                    <a:pt x="376" y="397"/>
                    <a:pt x="378" y="394"/>
                    <a:pt x="380" y="390"/>
                  </a:cubicBezTo>
                  <a:cubicBezTo>
                    <a:pt x="381" y="387"/>
                    <a:pt x="382" y="383"/>
                    <a:pt x="382" y="379"/>
                  </a:cubicBezTo>
                  <a:cubicBezTo>
                    <a:pt x="382" y="375"/>
                    <a:pt x="381" y="371"/>
                    <a:pt x="380" y="367"/>
                  </a:cubicBezTo>
                  <a:cubicBezTo>
                    <a:pt x="378" y="364"/>
                    <a:pt x="376" y="360"/>
                    <a:pt x="373" y="358"/>
                  </a:cubicBezTo>
                  <a:cubicBezTo>
                    <a:pt x="373" y="358"/>
                    <a:pt x="373" y="358"/>
                    <a:pt x="373" y="358"/>
                  </a:cubicBezTo>
                  <a:cubicBezTo>
                    <a:pt x="370" y="355"/>
                    <a:pt x="367" y="353"/>
                    <a:pt x="363" y="351"/>
                  </a:cubicBezTo>
                  <a:cubicBezTo>
                    <a:pt x="360" y="350"/>
                    <a:pt x="356" y="349"/>
                    <a:pt x="352" y="349"/>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3" name="组合 42"/>
          <p:cNvGrpSpPr/>
          <p:nvPr/>
        </p:nvGrpSpPr>
        <p:grpSpPr>
          <a:xfrm>
            <a:off x="1261745" y="1969770"/>
            <a:ext cx="1822450" cy="1854200"/>
            <a:chOff x="1987" y="3102"/>
            <a:chExt cx="2870" cy="2920"/>
          </a:xfrm>
        </p:grpSpPr>
        <p:sp>
          <p:nvSpPr>
            <p:cNvPr id="13" name="Freeform 8"/>
            <p:cNvSpPr/>
            <p:nvPr/>
          </p:nvSpPr>
          <p:spPr bwMode="auto">
            <a:xfrm>
              <a:off x="1987" y="3102"/>
              <a:ext cx="2870" cy="2921"/>
            </a:xfrm>
            <a:custGeom>
              <a:avLst/>
              <a:gdLst>
                <a:gd name="T0" fmla="*/ 47 w 47"/>
                <a:gd name="T1" fmla="*/ 0 h 48"/>
                <a:gd name="T2" fmla="*/ 0 w 47"/>
                <a:gd name="T3" fmla="*/ 48 h 48"/>
                <a:gd name="T4" fmla="*/ 47 w 47"/>
                <a:gd name="T5" fmla="*/ 48 h 48"/>
                <a:gd name="T6" fmla="*/ 47 w 47"/>
                <a:gd name="T7" fmla="*/ 0 h 48"/>
              </a:gdLst>
              <a:ahLst/>
              <a:cxnLst>
                <a:cxn ang="0">
                  <a:pos x="T0" y="T1"/>
                </a:cxn>
                <a:cxn ang="0">
                  <a:pos x="T2" y="T3"/>
                </a:cxn>
                <a:cxn ang="0">
                  <a:pos x="T4" y="T5"/>
                </a:cxn>
                <a:cxn ang="0">
                  <a:pos x="T6" y="T7"/>
                </a:cxn>
              </a:cxnLst>
              <a:rect l="0" t="0" r="r" b="b"/>
              <a:pathLst>
                <a:path w="47" h="48">
                  <a:moveTo>
                    <a:pt x="47" y="0"/>
                  </a:moveTo>
                  <a:cubicBezTo>
                    <a:pt x="21" y="0"/>
                    <a:pt x="0" y="22"/>
                    <a:pt x="0" y="48"/>
                  </a:cubicBezTo>
                  <a:cubicBezTo>
                    <a:pt x="47" y="48"/>
                    <a:pt x="47" y="48"/>
                    <a:pt x="47" y="48"/>
                  </a:cubicBezTo>
                  <a:lnTo>
                    <a:pt x="47" y="0"/>
                  </a:lnTo>
                  <a:close/>
                </a:path>
              </a:pathLst>
            </a:custGeom>
            <a:solidFill>
              <a:srgbClr val="FFC7DD"/>
            </a:solidFill>
            <a:ln>
              <a:noFill/>
            </a:ln>
          </p:spPr>
          <p:txBody>
            <a:bodyPr vert="horz" wrap="square" lIns="91440" tIns="45720" rIns="91440" bIns="45720" numCol="1" anchor="t" anchorCtr="0" compatLnSpc="1"/>
            <a:lstStyle/>
            <a:p>
              <a:endParaRPr lang="en-US"/>
            </a:p>
          </p:txBody>
        </p:sp>
        <p:sp>
          <p:nvSpPr>
            <p:cNvPr id="16" name="TextBox 15"/>
            <p:cNvSpPr txBox="1"/>
            <p:nvPr/>
          </p:nvSpPr>
          <p:spPr>
            <a:xfrm>
              <a:off x="2532" y="4941"/>
              <a:ext cx="2325" cy="919"/>
            </a:xfrm>
            <a:prstGeom prst="rect">
              <a:avLst/>
            </a:prstGeom>
            <a:noFill/>
          </p:spPr>
          <p:txBody>
            <a:bodyPr wrap="square" rtlCol="0">
              <a:spAutoFit/>
            </a:bodyPr>
            <a:lstStyle/>
            <a:p>
              <a:pPr algn="ctr"/>
              <a:r>
                <a:rPr lang="zh-CN" altLang="en-US" sz="1600" b="1">
                  <a:solidFill>
                    <a:schemeClr val="bg1"/>
                  </a:solidFill>
                  <a:latin typeface="微软雅黑" charset="-122"/>
                  <a:ea typeface="微软雅黑" charset="-122"/>
                  <a:sym typeface="+mn-ea"/>
                </a:rPr>
                <a:t>单击此处输入</a:t>
              </a:r>
            </a:p>
            <a:p>
              <a:pPr algn="ctr"/>
              <a:r>
                <a:rPr lang="zh-CN" altLang="en-US" sz="1600" b="1">
                  <a:solidFill>
                    <a:schemeClr val="bg1"/>
                  </a:solidFill>
                  <a:latin typeface="微软雅黑" charset="-122"/>
                  <a:ea typeface="微软雅黑" charset="-122"/>
                  <a:sym typeface="+mn-ea"/>
                </a:rPr>
                <a:t>标题</a:t>
              </a:r>
            </a:p>
          </p:txBody>
        </p:sp>
        <p:sp>
          <p:nvSpPr>
            <p:cNvPr id="20" name="Freeform 19"/>
            <p:cNvSpPr>
              <a:spLocks noEditPoints="1"/>
            </p:cNvSpPr>
            <p:nvPr/>
          </p:nvSpPr>
          <p:spPr bwMode="auto">
            <a:xfrm>
              <a:off x="3409" y="3888"/>
              <a:ext cx="786" cy="784"/>
            </a:xfrm>
            <a:custGeom>
              <a:avLst/>
              <a:gdLst>
                <a:gd name="T0" fmla="*/ 263 w 474"/>
                <a:gd name="T1" fmla="*/ 280 h 473"/>
                <a:gd name="T2" fmla="*/ 111 w 474"/>
                <a:gd name="T3" fmla="*/ 280 h 473"/>
                <a:gd name="T4" fmla="*/ 105 w 474"/>
                <a:gd name="T5" fmla="*/ 274 h 473"/>
                <a:gd name="T6" fmla="*/ 105 w 474"/>
                <a:gd name="T7" fmla="*/ 253 h 473"/>
                <a:gd name="T8" fmla="*/ 270 w 474"/>
                <a:gd name="T9" fmla="*/ 253 h 473"/>
                <a:gd name="T10" fmla="*/ 270 w 474"/>
                <a:gd name="T11" fmla="*/ 274 h 473"/>
                <a:gd name="T12" fmla="*/ 263 w 474"/>
                <a:gd name="T13" fmla="*/ 280 h 473"/>
                <a:gd name="T14" fmla="*/ 259 w 474"/>
                <a:gd name="T15" fmla="*/ 14 h 473"/>
                <a:gd name="T16" fmla="*/ 187 w 474"/>
                <a:gd name="T17" fmla="*/ 0 h 473"/>
                <a:gd name="T18" fmla="*/ 116 w 474"/>
                <a:gd name="T19" fmla="*/ 14 h 473"/>
                <a:gd name="T20" fmla="*/ 14 w 474"/>
                <a:gd name="T21" fmla="*/ 115 h 473"/>
                <a:gd name="T22" fmla="*/ 0 w 474"/>
                <a:gd name="T23" fmla="*/ 187 h 473"/>
                <a:gd name="T24" fmla="*/ 14 w 474"/>
                <a:gd name="T25" fmla="*/ 258 h 473"/>
                <a:gd name="T26" fmla="*/ 55 w 474"/>
                <a:gd name="T27" fmla="*/ 319 h 473"/>
                <a:gd name="T28" fmla="*/ 116 w 474"/>
                <a:gd name="T29" fmla="*/ 360 h 473"/>
                <a:gd name="T30" fmla="*/ 187 w 474"/>
                <a:gd name="T31" fmla="*/ 374 h 473"/>
                <a:gd name="T32" fmla="*/ 230 w 474"/>
                <a:gd name="T33" fmla="*/ 369 h 473"/>
                <a:gd name="T34" fmla="*/ 276 w 474"/>
                <a:gd name="T35" fmla="*/ 351 h 473"/>
                <a:gd name="T36" fmla="*/ 280 w 474"/>
                <a:gd name="T37" fmla="*/ 357 h 473"/>
                <a:gd name="T38" fmla="*/ 284 w 474"/>
                <a:gd name="T39" fmla="*/ 362 h 473"/>
                <a:gd name="T40" fmla="*/ 288 w 474"/>
                <a:gd name="T41" fmla="*/ 367 h 473"/>
                <a:gd name="T42" fmla="*/ 378 w 474"/>
                <a:gd name="T43" fmla="*/ 457 h 473"/>
                <a:gd name="T44" fmla="*/ 417 w 474"/>
                <a:gd name="T45" fmla="*/ 473 h 473"/>
                <a:gd name="T46" fmla="*/ 474 w 474"/>
                <a:gd name="T47" fmla="*/ 417 h 473"/>
                <a:gd name="T48" fmla="*/ 474 w 474"/>
                <a:gd name="T49" fmla="*/ 417 h 473"/>
                <a:gd name="T50" fmla="*/ 457 w 474"/>
                <a:gd name="T51" fmla="*/ 377 h 473"/>
                <a:gd name="T52" fmla="*/ 367 w 474"/>
                <a:gd name="T53" fmla="*/ 287 h 473"/>
                <a:gd name="T54" fmla="*/ 363 w 474"/>
                <a:gd name="T55" fmla="*/ 283 h 473"/>
                <a:gd name="T56" fmla="*/ 357 w 474"/>
                <a:gd name="T57" fmla="*/ 280 h 473"/>
                <a:gd name="T58" fmla="*/ 352 w 474"/>
                <a:gd name="T59" fmla="*/ 276 h 473"/>
                <a:gd name="T60" fmla="*/ 355 w 474"/>
                <a:gd name="T61" fmla="*/ 270 h 473"/>
                <a:gd name="T62" fmla="*/ 369 w 474"/>
                <a:gd name="T63" fmla="*/ 230 h 473"/>
                <a:gd name="T64" fmla="*/ 374 w 474"/>
                <a:gd name="T65" fmla="*/ 187 h 473"/>
                <a:gd name="T66" fmla="*/ 360 w 474"/>
                <a:gd name="T67" fmla="*/ 115 h 473"/>
                <a:gd name="T68" fmla="*/ 319 w 474"/>
                <a:gd name="T69" fmla="*/ 55 h 473"/>
                <a:gd name="T70" fmla="*/ 259 w 474"/>
                <a:gd name="T71" fmla="*/ 14 h 473"/>
                <a:gd name="T72" fmla="*/ 288 w 474"/>
                <a:gd name="T73" fmla="*/ 86 h 473"/>
                <a:gd name="T74" fmla="*/ 187 w 474"/>
                <a:gd name="T75" fmla="*/ 45 h 473"/>
                <a:gd name="T76" fmla="*/ 87 w 474"/>
                <a:gd name="T77" fmla="*/ 86 h 473"/>
                <a:gd name="T78" fmla="*/ 56 w 474"/>
                <a:gd name="T79" fmla="*/ 133 h 473"/>
                <a:gd name="T80" fmla="*/ 45 w 474"/>
                <a:gd name="T81" fmla="*/ 187 h 473"/>
                <a:gd name="T82" fmla="*/ 187 w 474"/>
                <a:gd name="T83" fmla="*/ 329 h 473"/>
                <a:gd name="T84" fmla="*/ 329 w 474"/>
                <a:gd name="T85" fmla="*/ 187 h 473"/>
                <a:gd name="T86" fmla="*/ 288 w 474"/>
                <a:gd name="T87" fmla="*/ 86 h 473"/>
                <a:gd name="T88" fmla="*/ 187 w 474"/>
                <a:gd name="T89" fmla="*/ 200 h 473"/>
                <a:gd name="T90" fmla="*/ 231 w 474"/>
                <a:gd name="T91" fmla="*/ 139 h 473"/>
                <a:gd name="T92" fmla="*/ 187 w 474"/>
                <a:gd name="T93" fmla="*/ 78 h 473"/>
                <a:gd name="T94" fmla="*/ 144 w 474"/>
                <a:gd name="T95" fmla="*/ 139 h 473"/>
                <a:gd name="T96" fmla="*/ 187 w 474"/>
                <a:gd name="T97" fmla="*/ 20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473">
                  <a:moveTo>
                    <a:pt x="263" y="280"/>
                  </a:moveTo>
                  <a:cubicBezTo>
                    <a:pt x="213" y="280"/>
                    <a:pt x="162" y="280"/>
                    <a:pt x="111" y="280"/>
                  </a:cubicBezTo>
                  <a:cubicBezTo>
                    <a:pt x="107" y="280"/>
                    <a:pt x="105" y="277"/>
                    <a:pt x="105" y="274"/>
                  </a:cubicBezTo>
                  <a:cubicBezTo>
                    <a:pt x="105" y="253"/>
                    <a:pt x="105" y="253"/>
                    <a:pt x="105" y="253"/>
                  </a:cubicBezTo>
                  <a:cubicBezTo>
                    <a:pt x="105" y="199"/>
                    <a:pt x="270" y="199"/>
                    <a:pt x="270" y="253"/>
                  </a:cubicBezTo>
                  <a:cubicBezTo>
                    <a:pt x="270" y="274"/>
                    <a:pt x="270" y="274"/>
                    <a:pt x="270" y="274"/>
                  </a:cubicBezTo>
                  <a:cubicBezTo>
                    <a:pt x="270" y="277"/>
                    <a:pt x="267" y="280"/>
                    <a:pt x="263" y="280"/>
                  </a:cubicBezTo>
                  <a:close/>
                  <a:moveTo>
                    <a:pt x="259" y="14"/>
                  </a:moveTo>
                  <a:cubicBezTo>
                    <a:pt x="237" y="5"/>
                    <a:pt x="213" y="0"/>
                    <a:pt x="187" y="0"/>
                  </a:cubicBezTo>
                  <a:cubicBezTo>
                    <a:pt x="162" y="0"/>
                    <a:pt x="138" y="5"/>
                    <a:pt x="116" y="14"/>
                  </a:cubicBezTo>
                  <a:cubicBezTo>
                    <a:pt x="70" y="33"/>
                    <a:pt x="33" y="70"/>
                    <a:pt x="14" y="115"/>
                  </a:cubicBezTo>
                  <a:cubicBezTo>
                    <a:pt x="5" y="137"/>
                    <a:pt x="0" y="162"/>
                    <a:pt x="0" y="187"/>
                  </a:cubicBezTo>
                  <a:cubicBezTo>
                    <a:pt x="0" y="212"/>
                    <a:pt x="5" y="236"/>
                    <a:pt x="14" y="258"/>
                  </a:cubicBezTo>
                  <a:cubicBezTo>
                    <a:pt x="24" y="281"/>
                    <a:pt x="38" y="302"/>
                    <a:pt x="55" y="319"/>
                  </a:cubicBezTo>
                  <a:cubicBezTo>
                    <a:pt x="72" y="336"/>
                    <a:pt x="93" y="350"/>
                    <a:pt x="116" y="360"/>
                  </a:cubicBezTo>
                  <a:cubicBezTo>
                    <a:pt x="138" y="369"/>
                    <a:pt x="162" y="374"/>
                    <a:pt x="187" y="374"/>
                  </a:cubicBezTo>
                  <a:cubicBezTo>
                    <a:pt x="202" y="374"/>
                    <a:pt x="216" y="372"/>
                    <a:pt x="230" y="369"/>
                  </a:cubicBezTo>
                  <a:cubicBezTo>
                    <a:pt x="247" y="365"/>
                    <a:pt x="261" y="359"/>
                    <a:pt x="276" y="351"/>
                  </a:cubicBezTo>
                  <a:cubicBezTo>
                    <a:pt x="280" y="357"/>
                    <a:pt x="280" y="357"/>
                    <a:pt x="280" y="357"/>
                  </a:cubicBezTo>
                  <a:cubicBezTo>
                    <a:pt x="281" y="359"/>
                    <a:pt x="282" y="360"/>
                    <a:pt x="284" y="362"/>
                  </a:cubicBezTo>
                  <a:cubicBezTo>
                    <a:pt x="285" y="364"/>
                    <a:pt x="286" y="365"/>
                    <a:pt x="288" y="367"/>
                  </a:cubicBezTo>
                  <a:cubicBezTo>
                    <a:pt x="378" y="457"/>
                    <a:pt x="378" y="457"/>
                    <a:pt x="378" y="457"/>
                  </a:cubicBezTo>
                  <a:cubicBezTo>
                    <a:pt x="389" y="468"/>
                    <a:pt x="403" y="473"/>
                    <a:pt x="417" y="473"/>
                  </a:cubicBezTo>
                  <a:cubicBezTo>
                    <a:pt x="449" y="473"/>
                    <a:pt x="474" y="448"/>
                    <a:pt x="474" y="417"/>
                  </a:cubicBezTo>
                  <a:cubicBezTo>
                    <a:pt x="474" y="417"/>
                    <a:pt x="474" y="417"/>
                    <a:pt x="474" y="417"/>
                  </a:cubicBezTo>
                  <a:cubicBezTo>
                    <a:pt x="474" y="403"/>
                    <a:pt x="468" y="388"/>
                    <a:pt x="457" y="377"/>
                  </a:cubicBezTo>
                  <a:cubicBezTo>
                    <a:pt x="367" y="287"/>
                    <a:pt x="367" y="287"/>
                    <a:pt x="367" y="287"/>
                  </a:cubicBezTo>
                  <a:cubicBezTo>
                    <a:pt x="366" y="286"/>
                    <a:pt x="364" y="285"/>
                    <a:pt x="363" y="283"/>
                  </a:cubicBezTo>
                  <a:cubicBezTo>
                    <a:pt x="361" y="282"/>
                    <a:pt x="359" y="281"/>
                    <a:pt x="357" y="280"/>
                  </a:cubicBezTo>
                  <a:cubicBezTo>
                    <a:pt x="352" y="276"/>
                    <a:pt x="352" y="276"/>
                    <a:pt x="352" y="276"/>
                  </a:cubicBezTo>
                  <a:cubicBezTo>
                    <a:pt x="355" y="270"/>
                    <a:pt x="355" y="270"/>
                    <a:pt x="355" y="270"/>
                  </a:cubicBezTo>
                  <a:cubicBezTo>
                    <a:pt x="361" y="257"/>
                    <a:pt x="366" y="244"/>
                    <a:pt x="369" y="230"/>
                  </a:cubicBezTo>
                  <a:cubicBezTo>
                    <a:pt x="372" y="216"/>
                    <a:pt x="374" y="202"/>
                    <a:pt x="374" y="187"/>
                  </a:cubicBezTo>
                  <a:cubicBezTo>
                    <a:pt x="374" y="162"/>
                    <a:pt x="369" y="137"/>
                    <a:pt x="360" y="115"/>
                  </a:cubicBezTo>
                  <a:cubicBezTo>
                    <a:pt x="351" y="93"/>
                    <a:pt x="337" y="72"/>
                    <a:pt x="319" y="55"/>
                  </a:cubicBezTo>
                  <a:cubicBezTo>
                    <a:pt x="302" y="37"/>
                    <a:pt x="282" y="24"/>
                    <a:pt x="259" y="14"/>
                  </a:cubicBezTo>
                  <a:close/>
                  <a:moveTo>
                    <a:pt x="288" y="86"/>
                  </a:moveTo>
                  <a:cubicBezTo>
                    <a:pt x="261" y="60"/>
                    <a:pt x="225" y="45"/>
                    <a:pt x="187" y="45"/>
                  </a:cubicBezTo>
                  <a:cubicBezTo>
                    <a:pt x="149" y="45"/>
                    <a:pt x="113" y="60"/>
                    <a:pt x="87" y="86"/>
                  </a:cubicBezTo>
                  <a:cubicBezTo>
                    <a:pt x="74" y="99"/>
                    <a:pt x="63" y="115"/>
                    <a:pt x="56" y="133"/>
                  </a:cubicBezTo>
                  <a:cubicBezTo>
                    <a:pt x="49" y="149"/>
                    <a:pt x="45" y="168"/>
                    <a:pt x="45" y="187"/>
                  </a:cubicBezTo>
                  <a:cubicBezTo>
                    <a:pt x="45" y="265"/>
                    <a:pt x="108" y="329"/>
                    <a:pt x="187" y="329"/>
                  </a:cubicBezTo>
                  <a:cubicBezTo>
                    <a:pt x="267" y="329"/>
                    <a:pt x="329" y="264"/>
                    <a:pt x="329" y="187"/>
                  </a:cubicBezTo>
                  <a:cubicBezTo>
                    <a:pt x="329" y="149"/>
                    <a:pt x="314" y="113"/>
                    <a:pt x="288" y="86"/>
                  </a:cubicBezTo>
                  <a:close/>
                  <a:moveTo>
                    <a:pt x="187" y="200"/>
                  </a:moveTo>
                  <a:cubicBezTo>
                    <a:pt x="207" y="200"/>
                    <a:pt x="231" y="173"/>
                    <a:pt x="231" y="139"/>
                  </a:cubicBezTo>
                  <a:cubicBezTo>
                    <a:pt x="231" y="105"/>
                    <a:pt x="237" y="78"/>
                    <a:pt x="187" y="78"/>
                  </a:cubicBezTo>
                  <a:cubicBezTo>
                    <a:pt x="138" y="78"/>
                    <a:pt x="144" y="105"/>
                    <a:pt x="144" y="139"/>
                  </a:cubicBezTo>
                  <a:cubicBezTo>
                    <a:pt x="144" y="173"/>
                    <a:pt x="167" y="200"/>
                    <a:pt x="187" y="20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3" name="Rectangle 22"/>
          <p:cNvSpPr/>
          <p:nvPr/>
        </p:nvSpPr>
        <p:spPr>
          <a:xfrm>
            <a:off x="6102985" y="1885315"/>
            <a:ext cx="69850" cy="68834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02985" y="2966720"/>
            <a:ext cx="69850" cy="68834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02985" y="4048125"/>
            <a:ext cx="69850" cy="68834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02985" y="5128895"/>
            <a:ext cx="69850" cy="688340"/>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74"/>
          <p:cNvGrpSpPr/>
          <p:nvPr/>
        </p:nvGrpSpPr>
        <p:grpSpPr>
          <a:xfrm>
            <a:off x="6374632" y="1861881"/>
            <a:ext cx="4356735" cy="735330"/>
            <a:chOff x="336337" y="2984337"/>
            <a:chExt cx="3268402" cy="551641"/>
          </a:xfrm>
        </p:grpSpPr>
        <p:sp>
          <p:nvSpPr>
            <p:cNvPr id="76" name="文本框 11"/>
            <p:cNvSpPr txBox="1"/>
            <p:nvPr/>
          </p:nvSpPr>
          <p:spPr>
            <a:xfrm>
              <a:off x="336337" y="2984337"/>
              <a:ext cx="1204273" cy="239616"/>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77"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50000"/>
                    <a:lumOff val="50000"/>
                  </a:schemeClr>
                </a:solidFill>
                <a:latin typeface="微软雅黑" charset="-122"/>
                <a:ea typeface="微软雅黑" charset="-122"/>
              </a:endParaRPr>
            </a:p>
          </p:txBody>
        </p:sp>
      </p:grpSp>
      <p:grpSp>
        <p:nvGrpSpPr>
          <p:cNvPr id="33" name="Group 74"/>
          <p:cNvGrpSpPr/>
          <p:nvPr/>
        </p:nvGrpSpPr>
        <p:grpSpPr>
          <a:xfrm>
            <a:off x="6374632" y="2943286"/>
            <a:ext cx="4356735" cy="735330"/>
            <a:chOff x="336337" y="2984337"/>
            <a:chExt cx="3268402" cy="551641"/>
          </a:xfrm>
        </p:grpSpPr>
        <p:sp>
          <p:nvSpPr>
            <p:cNvPr id="34" name="文本框 11"/>
            <p:cNvSpPr txBox="1"/>
            <p:nvPr/>
          </p:nvSpPr>
          <p:spPr>
            <a:xfrm>
              <a:off x="336337" y="2984337"/>
              <a:ext cx="1204273" cy="239616"/>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35"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50000"/>
                    <a:lumOff val="50000"/>
                  </a:schemeClr>
                </a:solidFill>
                <a:latin typeface="微软雅黑" charset="-122"/>
                <a:ea typeface="微软雅黑" charset="-122"/>
              </a:endParaRPr>
            </a:p>
          </p:txBody>
        </p:sp>
      </p:grpSp>
      <p:grpSp>
        <p:nvGrpSpPr>
          <p:cNvPr id="36" name="Group 74"/>
          <p:cNvGrpSpPr/>
          <p:nvPr/>
        </p:nvGrpSpPr>
        <p:grpSpPr>
          <a:xfrm>
            <a:off x="6374632" y="4024691"/>
            <a:ext cx="4356735" cy="735330"/>
            <a:chOff x="336337" y="2984337"/>
            <a:chExt cx="3268402" cy="551641"/>
          </a:xfrm>
        </p:grpSpPr>
        <p:sp>
          <p:nvSpPr>
            <p:cNvPr id="37" name="文本框 11"/>
            <p:cNvSpPr txBox="1"/>
            <p:nvPr/>
          </p:nvSpPr>
          <p:spPr>
            <a:xfrm>
              <a:off x="336337" y="2984337"/>
              <a:ext cx="1204273" cy="239616"/>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38"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50000"/>
                    <a:lumOff val="50000"/>
                  </a:schemeClr>
                </a:solidFill>
                <a:latin typeface="微软雅黑" charset="-122"/>
                <a:ea typeface="微软雅黑" charset="-122"/>
              </a:endParaRPr>
            </a:p>
          </p:txBody>
        </p:sp>
      </p:grpSp>
      <p:grpSp>
        <p:nvGrpSpPr>
          <p:cNvPr id="39" name="Group 74"/>
          <p:cNvGrpSpPr/>
          <p:nvPr/>
        </p:nvGrpSpPr>
        <p:grpSpPr>
          <a:xfrm>
            <a:off x="6374632" y="5105461"/>
            <a:ext cx="4356735" cy="735330"/>
            <a:chOff x="336337" y="2984337"/>
            <a:chExt cx="3268402" cy="551641"/>
          </a:xfrm>
        </p:grpSpPr>
        <p:sp>
          <p:nvSpPr>
            <p:cNvPr id="40" name="文本框 11"/>
            <p:cNvSpPr txBox="1"/>
            <p:nvPr/>
          </p:nvSpPr>
          <p:spPr>
            <a:xfrm>
              <a:off x="336337" y="2984337"/>
              <a:ext cx="1204273" cy="239616"/>
            </a:xfrm>
            <a:prstGeom prst="rect">
              <a:avLst/>
            </a:prstGeom>
            <a:noFill/>
          </p:spPr>
          <p:txBody>
            <a:bodyPr wrap="none" rtlCol="0">
              <a:spAutoFit/>
            </a:bodyPr>
            <a:lstStyle/>
            <a:p>
              <a:pPr algn="l"/>
              <a:r>
                <a:rPr lang="zh-CN" altLang="en-US" sz="1400" b="1">
                  <a:solidFill>
                    <a:srgbClr val="61C0E2"/>
                  </a:solidFill>
                  <a:latin typeface="微软雅黑" charset="-122"/>
                  <a:ea typeface="微软雅黑" charset="-122"/>
                  <a:sym typeface="+mn-ea"/>
                </a:rPr>
                <a:t>单击此处输入标题</a:t>
              </a:r>
              <a:endParaRPr lang="zh-CN" altLang="en-US" sz="1400" b="1" dirty="0">
                <a:solidFill>
                  <a:srgbClr val="61C0E2"/>
                </a:solidFill>
                <a:latin typeface="微软雅黑" charset="-122"/>
                <a:ea typeface="微软雅黑" charset="-122"/>
                <a:sym typeface="+mn-ea"/>
              </a:endParaRPr>
            </a:p>
          </p:txBody>
        </p:sp>
        <p:sp>
          <p:nvSpPr>
            <p:cNvPr id="41"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charset="-122"/>
                  <a:ea typeface="微软雅黑" charset="-122"/>
                  <a:sym typeface="+mn-ea"/>
                </a:rPr>
                <a:t>No one indebted for others,while many people don't know how to cherish others.</a:t>
              </a:r>
              <a:endParaRPr lang="zh-CN" altLang="en-US" sz="1200" dirty="0">
                <a:solidFill>
                  <a:schemeClr val="tx1">
                    <a:lumMod val="50000"/>
                    <a:lumOff val="50000"/>
                  </a:schemeClr>
                </a:solidFill>
                <a:latin typeface="微软雅黑" charset="-122"/>
                <a:ea typeface="微软雅黑" charset="-122"/>
              </a:endParaRPr>
            </a:p>
          </p:txBody>
        </p:sp>
      </p:grpSp>
      <p:sp>
        <p:nvSpPr>
          <p:cNvPr id="4" name="矩形 3"/>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762500" y="-222885"/>
            <a:ext cx="347980" cy="868680"/>
            <a:chOff x="3326" y="2760"/>
            <a:chExt cx="548" cy="1368"/>
          </a:xfrm>
        </p:grpSpPr>
        <p:sp>
          <p:nvSpPr>
            <p:cNvPr id="22" name="椭圆 21"/>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25" name="组合 24"/>
          <p:cNvGrpSpPr/>
          <p:nvPr/>
        </p:nvGrpSpPr>
        <p:grpSpPr>
          <a:xfrm>
            <a:off x="7077075" y="-222885"/>
            <a:ext cx="347980" cy="868680"/>
            <a:chOff x="3326" y="2760"/>
            <a:chExt cx="548" cy="1368"/>
          </a:xfrm>
        </p:grpSpPr>
        <p:sp>
          <p:nvSpPr>
            <p:cNvPr id="27" name="椭圆 26"/>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30" name="文本框 29"/>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1+#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1"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lide(fromTop)">
                                      <p:cBhvr>
                                        <p:cTn id="31" dur="500"/>
                                        <p:tgtEl>
                                          <p:spTgt spid="14"/>
                                        </p:tgtEl>
                                      </p:cBhvr>
                                    </p:animEffect>
                                  </p:childTnLst>
                                </p:cTn>
                              </p:par>
                            </p:childTnLst>
                          </p:cTn>
                        </p:par>
                        <p:par>
                          <p:cTn id="32" fill="hold">
                            <p:stCondLst>
                              <p:cond delay="3000"/>
                            </p:stCondLst>
                            <p:childTnLst>
                              <p:par>
                                <p:cTn id="33" presetID="22" presetClass="entr" presetSubtype="1" fill="hold" grpId="1"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slide(fromTop)">
                                      <p:cBhvr>
                                        <p:cTn id="39" dur="500"/>
                                        <p:tgtEl>
                                          <p:spTgt spid="33"/>
                                        </p:tgtEl>
                                      </p:cBhvr>
                                    </p:animEffect>
                                  </p:childTnLst>
                                </p:cTn>
                              </p:par>
                            </p:childTnLst>
                          </p:cTn>
                        </p:par>
                        <p:par>
                          <p:cTn id="40" fill="hold">
                            <p:stCondLst>
                              <p:cond delay="4000"/>
                            </p:stCondLst>
                            <p:childTnLst>
                              <p:par>
                                <p:cTn id="41" presetID="22" presetClass="entr" presetSubtype="1" fill="hold" grpId="1"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par>
                          <p:cTn id="44" fill="hold">
                            <p:stCondLst>
                              <p:cond delay="4500"/>
                            </p:stCondLst>
                            <p:childTnLst>
                              <p:par>
                                <p:cTn id="45" presetID="12" presetClass="entr" presetSubtype="1"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slide(fromTop)">
                                      <p:cBhvr>
                                        <p:cTn id="47" dur="500"/>
                                        <p:tgtEl>
                                          <p:spTgt spid="36"/>
                                        </p:tgtEl>
                                      </p:cBhvr>
                                    </p:animEffect>
                                  </p:childTnLst>
                                </p:cTn>
                              </p:par>
                            </p:childTnLst>
                          </p:cTn>
                        </p:par>
                        <p:par>
                          <p:cTn id="48" fill="hold">
                            <p:stCondLst>
                              <p:cond delay="5000"/>
                            </p:stCondLst>
                            <p:childTnLst>
                              <p:par>
                                <p:cTn id="49" presetID="22" presetClass="entr" presetSubtype="1" fill="hold" grpId="1"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12" presetClass="entr" presetSubtype="1"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slide(fromTop)">
                                      <p:cBhvr>
                                        <p:cTn id="55" dur="500"/>
                                        <p:tgtEl>
                                          <p:spTgt spid="39"/>
                                        </p:tgtEl>
                                      </p:cBhvr>
                                    </p:animEffect>
                                  </p:childTnLst>
                                </p:cTn>
                              </p:par>
                            </p:childTnLst>
                          </p:cTn>
                        </p:par>
                        <p:par>
                          <p:cTn id="56" fill="hold">
                            <p:stCondLst>
                              <p:cond delay="6000"/>
                            </p:stCondLst>
                            <p:childTnLst>
                              <p:par>
                                <p:cTn id="57" presetID="1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p:tgtEl>
                                          <p:spTgt spid="25"/>
                                        </p:tgtEl>
                                        <p:attrNameLst>
                                          <p:attrName>ppt_y</p:attrName>
                                        </p:attrNameLst>
                                      </p:cBhvr>
                                      <p:tavLst>
                                        <p:tav tm="0">
                                          <p:val>
                                            <p:strVal val="#ppt_y-#ppt_h*1.125000"/>
                                          </p:val>
                                        </p:tav>
                                        <p:tav tm="100000">
                                          <p:val>
                                            <p:strVal val="#ppt_y"/>
                                          </p:val>
                                        </p:tav>
                                      </p:tavLst>
                                    </p:anim>
                                    <p:animEffect transition="in" filter="wipe(down)">
                                      <p:cBhvr>
                                        <p:cTn id="60" dur="500"/>
                                        <p:tgtEl>
                                          <p:spTgt spid="25"/>
                                        </p:tgtEl>
                                      </p:cBhvr>
                                    </p:animEffect>
                                  </p:childTnLst>
                                </p:cTn>
                              </p:par>
                              <p:par>
                                <p:cTn id="61" presetID="12" presetClass="entr" presetSubtype="1"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p:tgtEl>
                                          <p:spTgt spid="21"/>
                                        </p:tgtEl>
                                        <p:attrNameLst>
                                          <p:attrName>ppt_y</p:attrName>
                                        </p:attrNameLst>
                                      </p:cBhvr>
                                      <p:tavLst>
                                        <p:tav tm="0">
                                          <p:val>
                                            <p:strVal val="#ppt_y-#ppt_h*1.125000"/>
                                          </p:val>
                                        </p:tav>
                                        <p:tav tm="100000">
                                          <p:val>
                                            <p:strVal val="#ppt_y"/>
                                          </p:val>
                                        </p:tav>
                                      </p:tavLst>
                                    </p:anim>
                                    <p:animEffect transition="in" filter="wipe(down)">
                                      <p:cBhvr>
                                        <p:cTn id="64" dur="500"/>
                                        <p:tgtEl>
                                          <p:spTgt spid="21"/>
                                        </p:tgtEl>
                                      </p:cBhvr>
                                    </p:animEffect>
                                  </p:childTnLst>
                                </p:cTn>
                              </p:par>
                            </p:childTnLst>
                          </p:cTn>
                        </p:par>
                        <p:par>
                          <p:cTn id="65" fill="hold">
                            <p:stCondLst>
                              <p:cond delay="6500"/>
                            </p:stCondLst>
                            <p:childTnLst>
                              <p:par>
                                <p:cTn id="66" presetID="20" presetClass="entr" presetSubtype="0" fill="hold" grpId="1"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edge">
                                      <p:cBhvr>
                                        <p:cTn id="68" dur="500"/>
                                        <p:tgtEl>
                                          <p:spTgt spid="4"/>
                                        </p:tgtEl>
                                      </p:cBhvr>
                                    </p:animEffect>
                                  </p:childTnLst>
                                </p:cTn>
                              </p:par>
                            </p:childTnLst>
                          </p:cTn>
                        </p:par>
                        <p:par>
                          <p:cTn id="69" fill="hold">
                            <p:stCondLst>
                              <p:cond delay="7000"/>
                            </p:stCondLst>
                            <p:childTnLst>
                              <p:par>
                                <p:cTn id="70" presetID="12" presetClass="entr" presetSubtype="1"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p:tgtEl>
                                          <p:spTgt spid="30"/>
                                        </p:tgtEl>
                                        <p:attrNameLst>
                                          <p:attrName>ppt_y</p:attrName>
                                        </p:attrNameLst>
                                      </p:cBhvr>
                                      <p:tavLst>
                                        <p:tav tm="0">
                                          <p:val>
                                            <p:strVal val="#ppt_y-#ppt_h*1.125000"/>
                                          </p:val>
                                        </p:tav>
                                        <p:tav tm="100000">
                                          <p:val>
                                            <p:strVal val="#ppt_y"/>
                                          </p:val>
                                        </p:tav>
                                      </p:tavLst>
                                    </p:anim>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6" grpId="1" animBg="1"/>
      <p:bldP spid="29" grpId="0" animBg="1"/>
      <p:bldP spid="29" grpId="1" animBg="1"/>
      <p:bldP spid="32" grpId="0" animBg="1"/>
      <p:bldP spid="32" grpId="1" animBg="1"/>
      <p:bldP spid="4" grpId="0" animBg="1"/>
      <p:bldP spid="4" grpId="1" bldLvl="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222847" y="1653338"/>
            <a:ext cx="3741339" cy="319405"/>
          </a:xfrm>
          <a:prstGeom prst="rect">
            <a:avLst/>
          </a:prstGeom>
        </p:spPr>
        <p:txBody>
          <a:bodyPr wrap="square">
            <a:spAutoFit/>
          </a:bodyPr>
          <a:lstStyle/>
          <a:p>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1400" b="1" dirty="0">
              <a:solidFill>
                <a:schemeClr val="tx1">
                  <a:lumMod val="65000"/>
                  <a:lumOff val="35000"/>
                </a:schemeClr>
              </a:solidFill>
              <a:latin typeface="微软雅黑" charset="-122"/>
              <a:ea typeface="微软雅黑" charset="-122"/>
              <a:sym typeface="+mn-ea"/>
            </a:endParaRPr>
          </a:p>
        </p:txBody>
      </p:sp>
      <p:sp>
        <p:nvSpPr>
          <p:cNvPr id="14" name="矩形 13"/>
          <p:cNvSpPr/>
          <p:nvPr/>
        </p:nvSpPr>
        <p:spPr>
          <a:xfrm>
            <a:off x="6223000" y="1972945"/>
            <a:ext cx="4892040" cy="1198880"/>
          </a:xfrm>
          <a:prstGeom prst="rect">
            <a:avLst/>
          </a:prstGeom>
        </p:spPr>
        <p:txBody>
          <a:bodyPr wrap="square">
            <a:spAutoFit/>
          </a:bodyPr>
          <a:lstStyle/>
          <a:p>
            <a:pPr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instead.If they throw stones at you, don’t throw back, use them to build your own foundation instead.</a:t>
            </a:r>
          </a:p>
        </p:txBody>
      </p:sp>
      <p:sp>
        <p:nvSpPr>
          <p:cNvPr id="2" name="矩形 1"/>
          <p:cNvSpPr/>
          <p:nvPr/>
        </p:nvSpPr>
        <p:spPr>
          <a:xfrm>
            <a:off x="1118870" y="1653540"/>
            <a:ext cx="4906645" cy="26670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矩形 10"/>
          <p:cNvSpPr/>
          <p:nvPr/>
        </p:nvSpPr>
        <p:spPr>
          <a:xfrm>
            <a:off x="6207125" y="3517900"/>
            <a:ext cx="4907915" cy="266700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矩形 11"/>
          <p:cNvSpPr/>
          <p:nvPr/>
        </p:nvSpPr>
        <p:spPr>
          <a:xfrm>
            <a:off x="1118717" y="4660698"/>
            <a:ext cx="3741339" cy="319405"/>
          </a:xfrm>
          <a:prstGeom prst="rect">
            <a:avLst/>
          </a:prstGeom>
        </p:spPr>
        <p:txBody>
          <a:bodyPr wrap="square">
            <a:spAutoFit/>
          </a:bodyPr>
          <a:lstStyle/>
          <a:p>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1400" b="1" dirty="0">
              <a:solidFill>
                <a:schemeClr val="tx1">
                  <a:lumMod val="65000"/>
                  <a:lumOff val="35000"/>
                </a:schemeClr>
              </a:solidFill>
              <a:latin typeface="微软雅黑" charset="-122"/>
              <a:ea typeface="微软雅黑" charset="-122"/>
              <a:sym typeface="+mn-ea"/>
            </a:endParaRPr>
          </a:p>
        </p:txBody>
      </p:sp>
      <p:sp>
        <p:nvSpPr>
          <p:cNvPr id="15" name="矩形 14"/>
          <p:cNvSpPr/>
          <p:nvPr/>
        </p:nvSpPr>
        <p:spPr>
          <a:xfrm>
            <a:off x="1118870" y="4980305"/>
            <a:ext cx="4892040" cy="1198880"/>
          </a:xfrm>
          <a:prstGeom prst="rect">
            <a:avLst/>
          </a:prstGeom>
        </p:spPr>
        <p:txBody>
          <a:bodyPr wrap="square">
            <a:spAutoFit/>
          </a:bodyPr>
          <a:lstStyle/>
          <a:p>
            <a:pPr algn="l"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instead.If they throw stones at you, don’t throw back, use them to build your own foundation instead.</a:t>
            </a:r>
          </a:p>
        </p:txBody>
      </p:sp>
      <p:sp>
        <p:nvSpPr>
          <p:cNvPr id="4" name="矩形 3"/>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762500" y="-222885"/>
            <a:ext cx="347980" cy="868680"/>
            <a:chOff x="3326" y="2760"/>
            <a:chExt cx="548" cy="1368"/>
          </a:xfrm>
        </p:grpSpPr>
        <p:sp>
          <p:nvSpPr>
            <p:cNvPr id="17" name="椭圆 16"/>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19" name="组合 18"/>
          <p:cNvGrpSpPr/>
          <p:nvPr/>
        </p:nvGrpSpPr>
        <p:grpSpPr>
          <a:xfrm>
            <a:off x="7077075" y="-222885"/>
            <a:ext cx="347980" cy="868680"/>
            <a:chOff x="3326" y="2760"/>
            <a:chExt cx="548" cy="1368"/>
          </a:xfrm>
        </p:grpSpPr>
        <p:sp>
          <p:nvSpPr>
            <p:cNvPr id="20" name="椭圆 19"/>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22" name="文本框 21"/>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000"/>
                            </p:stCondLst>
                            <p:childTnLst>
                              <p:par>
                                <p:cTn id="20" presetID="29"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ppt_x</p:attrName>
                                        </p:attrNameLst>
                                      </p:cBhvr>
                                      <p:tavLst>
                                        <p:tav tm="0">
                                          <p:val>
                                            <p:strVal val="#ppt_x-.2"/>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ppt_y</p:attrName>
                                        </p:attrNameLst>
                                      </p:cBhvr>
                                      <p:tavLst>
                                        <p:tav tm="0">
                                          <p:val>
                                            <p:strVal val="#ppt_y-#ppt_h*1.125000"/>
                                          </p:val>
                                        </p:tav>
                                        <p:tav tm="100000">
                                          <p:val>
                                            <p:strVal val="#ppt_y"/>
                                          </p:val>
                                        </p:tav>
                                      </p:tavLst>
                                    </p:anim>
                                    <p:animEffect transition="in" filter="wipe(down)">
                                      <p:cBhvr>
                                        <p:cTn id="38" dur="500"/>
                                        <p:tgtEl>
                                          <p:spTgt spid="19"/>
                                        </p:tgtEl>
                                      </p:cBhvr>
                                    </p:animEffect>
                                  </p:childTnLst>
                                </p:cTn>
                              </p:par>
                              <p:par>
                                <p:cTn id="39" presetID="12" presetClass="entr" presetSubtype="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ppt_y</p:attrName>
                                        </p:attrNameLst>
                                      </p:cBhvr>
                                      <p:tavLst>
                                        <p:tav tm="0">
                                          <p:val>
                                            <p:strVal val="#ppt_y-#ppt_h*1.125000"/>
                                          </p:val>
                                        </p:tav>
                                        <p:tav tm="100000">
                                          <p:val>
                                            <p:strVal val="#ppt_y"/>
                                          </p:val>
                                        </p:tav>
                                      </p:tavLst>
                                    </p:anim>
                                    <p:animEffect transition="in" filter="wipe(down)">
                                      <p:cBhvr>
                                        <p:cTn id="42" dur="500"/>
                                        <p:tgtEl>
                                          <p:spTgt spid="16"/>
                                        </p:tgtEl>
                                      </p:cBhvr>
                                    </p:animEffect>
                                  </p:childTnLst>
                                </p:cTn>
                              </p:par>
                            </p:childTnLst>
                          </p:cTn>
                        </p:par>
                        <p:par>
                          <p:cTn id="43" fill="hold">
                            <p:stCondLst>
                              <p:cond delay="3000"/>
                            </p:stCondLst>
                            <p:childTnLst>
                              <p:par>
                                <p:cTn id="44" presetID="20" presetClass="entr" presetSubtype="0" fill="hold" grpId="1"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edge">
                                      <p:cBhvr>
                                        <p:cTn id="46" dur="500"/>
                                        <p:tgtEl>
                                          <p:spTgt spid="4"/>
                                        </p:tgtEl>
                                      </p:cBhvr>
                                    </p:animEffect>
                                  </p:childTnLst>
                                </p:cTn>
                              </p:par>
                            </p:childTnLst>
                          </p:cTn>
                        </p:par>
                        <p:par>
                          <p:cTn id="47" fill="hold">
                            <p:stCondLst>
                              <p:cond delay="3500"/>
                            </p:stCondLst>
                            <p:childTnLst>
                              <p:par>
                                <p:cTn id="48" presetID="12" presetClass="entr" presetSubtype="1"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ppt_y</p:attrName>
                                        </p:attrNameLst>
                                      </p:cBhvr>
                                      <p:tavLst>
                                        <p:tav tm="0">
                                          <p:val>
                                            <p:strVal val="#ppt_y-#ppt_h*1.125000"/>
                                          </p:val>
                                        </p:tav>
                                        <p:tav tm="100000">
                                          <p:val>
                                            <p:strVal val="#ppt_y"/>
                                          </p:val>
                                        </p:tav>
                                      </p:tavLst>
                                    </p:anim>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bldLvl="0" animBg="1"/>
      <p:bldP spid="11" grpId="0" bldLvl="0" animBg="1"/>
      <p:bldP spid="12" grpId="0"/>
      <p:bldP spid="15" grpId="0"/>
      <p:bldP spid="4" grpId="0" animBg="1"/>
      <p:bldP spid="4" grpId="1" bldLvl="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p:nvPr/>
        </p:nvGrpSpPr>
        <p:grpSpPr>
          <a:xfrm>
            <a:off x="4893310" y="2319655"/>
            <a:ext cx="2382520" cy="764540"/>
            <a:chOff x="944343" y="3257550"/>
            <a:chExt cx="2146301" cy="990600"/>
          </a:xfrm>
        </p:grpSpPr>
        <p:sp>
          <p:nvSpPr>
            <p:cNvPr id="18" name="Freeform 9"/>
            <p:cNvSpPr/>
            <p:nvPr/>
          </p:nvSpPr>
          <p:spPr bwMode="auto">
            <a:xfrm>
              <a:off x="1202895" y="3768425"/>
              <a:ext cx="345776" cy="479725"/>
            </a:xfrm>
            <a:custGeom>
              <a:avLst/>
              <a:gdLst>
                <a:gd name="T0" fmla="*/ 45 w 47"/>
                <a:gd name="T1" fmla="*/ 38 h 65"/>
                <a:gd name="T2" fmla="*/ 34 w 47"/>
                <a:gd name="T3" fmla="*/ 65 h 65"/>
                <a:gd name="T4" fmla="*/ 17 w 47"/>
                <a:gd name="T5" fmla="*/ 23 h 65"/>
                <a:gd name="T6" fmla="*/ 0 w 47"/>
                <a:gd name="T7" fmla="*/ 0 h 65"/>
                <a:gd name="T8" fmla="*/ 45 w 47"/>
                <a:gd name="T9" fmla="*/ 38 h 65"/>
              </a:gdLst>
              <a:ahLst/>
              <a:cxnLst>
                <a:cxn ang="0">
                  <a:pos x="T0" y="T1"/>
                </a:cxn>
                <a:cxn ang="0">
                  <a:pos x="T2" y="T3"/>
                </a:cxn>
                <a:cxn ang="0">
                  <a:pos x="T4" y="T5"/>
                </a:cxn>
                <a:cxn ang="0">
                  <a:pos x="T6" y="T7"/>
                </a:cxn>
                <a:cxn ang="0">
                  <a:pos x="T8" y="T9"/>
                </a:cxn>
              </a:cxnLst>
              <a:rect l="0" t="0" r="r" b="b"/>
              <a:pathLst>
                <a:path w="47" h="65">
                  <a:moveTo>
                    <a:pt x="45" y="38"/>
                  </a:moveTo>
                  <a:cubicBezTo>
                    <a:pt x="47" y="45"/>
                    <a:pt x="29" y="50"/>
                    <a:pt x="34" y="65"/>
                  </a:cubicBezTo>
                  <a:cubicBezTo>
                    <a:pt x="31" y="53"/>
                    <a:pt x="31" y="34"/>
                    <a:pt x="17" y="23"/>
                  </a:cubicBezTo>
                  <a:cubicBezTo>
                    <a:pt x="2" y="11"/>
                    <a:pt x="0" y="0"/>
                    <a:pt x="0" y="0"/>
                  </a:cubicBezTo>
                  <a:cubicBezTo>
                    <a:pt x="0" y="0"/>
                    <a:pt x="42" y="28"/>
                    <a:pt x="45" y="38"/>
                  </a:cubicBezTo>
                  <a:close/>
                </a:path>
              </a:pathLst>
            </a:custGeom>
            <a:solidFill>
              <a:srgbClr val="BCE5F3"/>
            </a:solidFill>
            <a:ln>
              <a:noFill/>
            </a:ln>
          </p:spPr>
          <p:txBody>
            <a:bodyPr vert="horz" wrap="square" lIns="91440" tIns="45720" rIns="91440" bIns="45720" numCol="1" anchor="t" anchorCtr="0" compatLnSpc="1"/>
            <a:lstStyle/>
            <a:p>
              <a:endParaRPr lang="en-US"/>
            </a:p>
          </p:txBody>
        </p:sp>
        <p:sp>
          <p:nvSpPr>
            <p:cNvPr id="19" name="Freeform 10"/>
            <p:cNvSpPr/>
            <p:nvPr/>
          </p:nvSpPr>
          <p:spPr bwMode="auto">
            <a:xfrm>
              <a:off x="1090751" y="3665626"/>
              <a:ext cx="445459" cy="429883"/>
            </a:xfrm>
            <a:custGeom>
              <a:avLst/>
              <a:gdLst>
                <a:gd name="T0" fmla="*/ 5 w 60"/>
                <a:gd name="T1" fmla="*/ 50 h 58"/>
                <a:gd name="T2" fmla="*/ 33 w 60"/>
                <a:gd name="T3" fmla="*/ 52 h 58"/>
                <a:gd name="T4" fmla="*/ 60 w 60"/>
                <a:gd name="T5" fmla="*/ 52 h 58"/>
                <a:gd name="T6" fmla="*/ 46 w 60"/>
                <a:gd name="T7" fmla="*/ 6 h 58"/>
                <a:gd name="T8" fmla="*/ 0 w 60"/>
                <a:gd name="T9" fmla="*/ 12 h 58"/>
                <a:gd name="T10" fmla="*/ 5 w 60"/>
                <a:gd name="T11" fmla="*/ 50 h 58"/>
              </a:gdLst>
              <a:ahLst/>
              <a:cxnLst>
                <a:cxn ang="0">
                  <a:pos x="T0" y="T1"/>
                </a:cxn>
                <a:cxn ang="0">
                  <a:pos x="T2" y="T3"/>
                </a:cxn>
                <a:cxn ang="0">
                  <a:pos x="T4" y="T5"/>
                </a:cxn>
                <a:cxn ang="0">
                  <a:pos x="T6" y="T7"/>
                </a:cxn>
                <a:cxn ang="0">
                  <a:pos x="T8" y="T9"/>
                </a:cxn>
                <a:cxn ang="0">
                  <a:pos x="T10" y="T11"/>
                </a:cxn>
              </a:cxnLst>
              <a:rect l="0" t="0" r="r" b="b"/>
              <a:pathLst>
                <a:path w="60" h="58">
                  <a:moveTo>
                    <a:pt x="5" y="50"/>
                  </a:moveTo>
                  <a:cubicBezTo>
                    <a:pt x="4" y="58"/>
                    <a:pt x="21" y="58"/>
                    <a:pt x="33" y="52"/>
                  </a:cubicBezTo>
                  <a:cubicBezTo>
                    <a:pt x="46" y="44"/>
                    <a:pt x="57" y="46"/>
                    <a:pt x="60" y="52"/>
                  </a:cubicBezTo>
                  <a:cubicBezTo>
                    <a:pt x="50" y="27"/>
                    <a:pt x="46" y="13"/>
                    <a:pt x="46" y="6"/>
                  </a:cubicBezTo>
                  <a:cubicBezTo>
                    <a:pt x="46" y="0"/>
                    <a:pt x="0" y="12"/>
                    <a:pt x="0" y="12"/>
                  </a:cubicBezTo>
                  <a:lnTo>
                    <a:pt x="5" y="50"/>
                  </a:lnTo>
                  <a:close/>
                </a:path>
              </a:pathLst>
            </a:custGeom>
            <a:solidFill>
              <a:srgbClr val="AADFF0"/>
            </a:solidFill>
            <a:ln>
              <a:noFill/>
            </a:ln>
          </p:spPr>
          <p:txBody>
            <a:bodyPr vert="horz" wrap="square" lIns="91440" tIns="45720" rIns="91440" bIns="45720" numCol="1" anchor="t" anchorCtr="0" compatLnSpc="1"/>
            <a:lstStyle/>
            <a:p>
              <a:endParaRPr lang="en-US"/>
            </a:p>
          </p:txBody>
        </p:sp>
        <p:sp>
          <p:nvSpPr>
            <p:cNvPr id="42" name="Freeform 11"/>
            <p:cNvSpPr/>
            <p:nvPr/>
          </p:nvSpPr>
          <p:spPr bwMode="auto">
            <a:xfrm>
              <a:off x="2483200" y="3768425"/>
              <a:ext cx="348891" cy="479725"/>
            </a:xfrm>
            <a:custGeom>
              <a:avLst/>
              <a:gdLst>
                <a:gd name="T0" fmla="*/ 3 w 47"/>
                <a:gd name="T1" fmla="*/ 38 h 65"/>
                <a:gd name="T2" fmla="*/ 14 w 47"/>
                <a:gd name="T3" fmla="*/ 65 h 65"/>
                <a:gd name="T4" fmla="*/ 31 w 47"/>
                <a:gd name="T5" fmla="*/ 23 h 65"/>
                <a:gd name="T6" fmla="*/ 47 w 47"/>
                <a:gd name="T7" fmla="*/ 0 h 65"/>
                <a:gd name="T8" fmla="*/ 3 w 47"/>
                <a:gd name="T9" fmla="*/ 38 h 65"/>
              </a:gdLst>
              <a:ahLst/>
              <a:cxnLst>
                <a:cxn ang="0">
                  <a:pos x="T0" y="T1"/>
                </a:cxn>
                <a:cxn ang="0">
                  <a:pos x="T2" y="T3"/>
                </a:cxn>
                <a:cxn ang="0">
                  <a:pos x="T4" y="T5"/>
                </a:cxn>
                <a:cxn ang="0">
                  <a:pos x="T6" y="T7"/>
                </a:cxn>
                <a:cxn ang="0">
                  <a:pos x="T8" y="T9"/>
                </a:cxn>
              </a:cxnLst>
              <a:rect l="0" t="0" r="r" b="b"/>
              <a:pathLst>
                <a:path w="47" h="65">
                  <a:moveTo>
                    <a:pt x="3" y="38"/>
                  </a:moveTo>
                  <a:cubicBezTo>
                    <a:pt x="0" y="45"/>
                    <a:pt x="19" y="50"/>
                    <a:pt x="14" y="65"/>
                  </a:cubicBezTo>
                  <a:cubicBezTo>
                    <a:pt x="17" y="53"/>
                    <a:pt x="16" y="34"/>
                    <a:pt x="31" y="23"/>
                  </a:cubicBezTo>
                  <a:cubicBezTo>
                    <a:pt x="46" y="11"/>
                    <a:pt x="47" y="0"/>
                    <a:pt x="47" y="0"/>
                  </a:cubicBezTo>
                  <a:cubicBezTo>
                    <a:pt x="47" y="0"/>
                    <a:pt x="6" y="28"/>
                    <a:pt x="3" y="38"/>
                  </a:cubicBezTo>
                  <a:close/>
                </a:path>
              </a:pathLst>
            </a:custGeom>
            <a:solidFill>
              <a:srgbClr val="BCE5F3"/>
            </a:solidFill>
            <a:ln>
              <a:noFill/>
            </a:ln>
          </p:spPr>
          <p:txBody>
            <a:bodyPr vert="horz" wrap="square" lIns="91440" tIns="45720" rIns="91440" bIns="45720" numCol="1" anchor="t" anchorCtr="0" compatLnSpc="1"/>
            <a:lstStyle/>
            <a:p>
              <a:endParaRPr lang="en-US"/>
            </a:p>
          </p:txBody>
        </p:sp>
        <p:sp>
          <p:nvSpPr>
            <p:cNvPr id="43" name="Freeform 12"/>
            <p:cNvSpPr/>
            <p:nvPr/>
          </p:nvSpPr>
          <p:spPr bwMode="auto">
            <a:xfrm>
              <a:off x="2505004" y="3665626"/>
              <a:ext cx="445459" cy="429883"/>
            </a:xfrm>
            <a:custGeom>
              <a:avLst/>
              <a:gdLst>
                <a:gd name="T0" fmla="*/ 55 w 60"/>
                <a:gd name="T1" fmla="*/ 50 h 58"/>
                <a:gd name="T2" fmla="*/ 26 w 60"/>
                <a:gd name="T3" fmla="*/ 52 h 58"/>
                <a:gd name="T4" fmla="*/ 0 w 60"/>
                <a:gd name="T5" fmla="*/ 52 h 58"/>
                <a:gd name="T6" fmla="*/ 14 w 60"/>
                <a:gd name="T7" fmla="*/ 6 h 58"/>
                <a:gd name="T8" fmla="*/ 60 w 60"/>
                <a:gd name="T9" fmla="*/ 12 h 58"/>
                <a:gd name="T10" fmla="*/ 55 w 60"/>
                <a:gd name="T11" fmla="*/ 50 h 58"/>
              </a:gdLst>
              <a:ahLst/>
              <a:cxnLst>
                <a:cxn ang="0">
                  <a:pos x="T0" y="T1"/>
                </a:cxn>
                <a:cxn ang="0">
                  <a:pos x="T2" y="T3"/>
                </a:cxn>
                <a:cxn ang="0">
                  <a:pos x="T4" y="T5"/>
                </a:cxn>
                <a:cxn ang="0">
                  <a:pos x="T6" y="T7"/>
                </a:cxn>
                <a:cxn ang="0">
                  <a:pos x="T8" y="T9"/>
                </a:cxn>
                <a:cxn ang="0">
                  <a:pos x="T10" y="T11"/>
                </a:cxn>
              </a:cxnLst>
              <a:rect l="0" t="0" r="r" b="b"/>
              <a:pathLst>
                <a:path w="60" h="58">
                  <a:moveTo>
                    <a:pt x="55" y="50"/>
                  </a:moveTo>
                  <a:cubicBezTo>
                    <a:pt x="55" y="58"/>
                    <a:pt x="38" y="58"/>
                    <a:pt x="26" y="52"/>
                  </a:cubicBezTo>
                  <a:cubicBezTo>
                    <a:pt x="13" y="44"/>
                    <a:pt x="2" y="46"/>
                    <a:pt x="0" y="52"/>
                  </a:cubicBezTo>
                  <a:cubicBezTo>
                    <a:pt x="10" y="27"/>
                    <a:pt x="14" y="13"/>
                    <a:pt x="14" y="6"/>
                  </a:cubicBezTo>
                  <a:cubicBezTo>
                    <a:pt x="14" y="0"/>
                    <a:pt x="60" y="12"/>
                    <a:pt x="60" y="12"/>
                  </a:cubicBezTo>
                  <a:lnTo>
                    <a:pt x="55" y="50"/>
                  </a:lnTo>
                  <a:close/>
                </a:path>
              </a:pathLst>
            </a:custGeom>
            <a:solidFill>
              <a:srgbClr val="AADFF0"/>
            </a:solidFill>
            <a:ln>
              <a:noFill/>
            </a:ln>
          </p:spPr>
          <p:txBody>
            <a:bodyPr vert="horz" wrap="square" lIns="91440" tIns="45720" rIns="91440" bIns="45720" numCol="1" anchor="t" anchorCtr="0" compatLnSpc="1"/>
            <a:lstStyle/>
            <a:p>
              <a:endParaRPr lang="en-US"/>
            </a:p>
          </p:txBody>
        </p:sp>
        <p:sp>
          <p:nvSpPr>
            <p:cNvPr id="44" name="Freeform 13"/>
            <p:cNvSpPr/>
            <p:nvPr/>
          </p:nvSpPr>
          <p:spPr bwMode="auto">
            <a:xfrm>
              <a:off x="944343" y="3257550"/>
              <a:ext cx="2146301" cy="791234"/>
            </a:xfrm>
            <a:custGeom>
              <a:avLst/>
              <a:gdLst>
                <a:gd name="T0" fmla="*/ 147 w 290"/>
                <a:gd name="T1" fmla="*/ 0 h 107"/>
                <a:gd name="T2" fmla="*/ 147 w 290"/>
                <a:gd name="T3" fmla="*/ 0 h 107"/>
                <a:gd name="T4" fmla="*/ 145 w 290"/>
                <a:gd name="T5" fmla="*/ 0 h 107"/>
                <a:gd name="T6" fmla="*/ 143 w 290"/>
                <a:gd name="T7" fmla="*/ 0 h 107"/>
                <a:gd name="T8" fmla="*/ 143 w 290"/>
                <a:gd name="T9" fmla="*/ 0 h 107"/>
                <a:gd name="T10" fmla="*/ 7 w 290"/>
                <a:gd name="T11" fmla="*/ 46 h 107"/>
                <a:gd name="T12" fmla="*/ 25 w 290"/>
                <a:gd name="T13" fmla="*/ 107 h 107"/>
                <a:gd name="T14" fmla="*/ 143 w 290"/>
                <a:gd name="T15" fmla="*/ 75 h 107"/>
                <a:gd name="T16" fmla="*/ 143 w 290"/>
                <a:gd name="T17" fmla="*/ 75 h 107"/>
                <a:gd name="T18" fmla="*/ 145 w 290"/>
                <a:gd name="T19" fmla="*/ 75 h 107"/>
                <a:gd name="T20" fmla="*/ 147 w 290"/>
                <a:gd name="T21" fmla="*/ 75 h 107"/>
                <a:gd name="T22" fmla="*/ 147 w 290"/>
                <a:gd name="T23" fmla="*/ 75 h 107"/>
                <a:gd name="T24" fmla="*/ 266 w 290"/>
                <a:gd name="T25" fmla="*/ 107 h 107"/>
                <a:gd name="T26" fmla="*/ 284 w 290"/>
                <a:gd name="T27" fmla="*/ 46 h 107"/>
                <a:gd name="T28" fmla="*/ 147 w 290"/>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107">
                  <a:moveTo>
                    <a:pt x="147" y="0"/>
                  </a:moveTo>
                  <a:cubicBezTo>
                    <a:pt x="147" y="0"/>
                    <a:pt x="147" y="0"/>
                    <a:pt x="147" y="0"/>
                  </a:cubicBezTo>
                  <a:cubicBezTo>
                    <a:pt x="147" y="0"/>
                    <a:pt x="146" y="0"/>
                    <a:pt x="145" y="0"/>
                  </a:cubicBezTo>
                  <a:cubicBezTo>
                    <a:pt x="145" y="0"/>
                    <a:pt x="144" y="0"/>
                    <a:pt x="143" y="0"/>
                  </a:cubicBezTo>
                  <a:cubicBezTo>
                    <a:pt x="143" y="0"/>
                    <a:pt x="143" y="0"/>
                    <a:pt x="143" y="0"/>
                  </a:cubicBezTo>
                  <a:cubicBezTo>
                    <a:pt x="63" y="0"/>
                    <a:pt x="0" y="19"/>
                    <a:pt x="7" y="46"/>
                  </a:cubicBezTo>
                  <a:cubicBezTo>
                    <a:pt x="7" y="46"/>
                    <a:pt x="22" y="74"/>
                    <a:pt x="25" y="107"/>
                  </a:cubicBezTo>
                  <a:cubicBezTo>
                    <a:pt x="23" y="75"/>
                    <a:pt x="123" y="75"/>
                    <a:pt x="143" y="75"/>
                  </a:cubicBezTo>
                  <a:cubicBezTo>
                    <a:pt x="143" y="75"/>
                    <a:pt x="143" y="75"/>
                    <a:pt x="143" y="75"/>
                  </a:cubicBezTo>
                  <a:cubicBezTo>
                    <a:pt x="143" y="75"/>
                    <a:pt x="144" y="75"/>
                    <a:pt x="145" y="75"/>
                  </a:cubicBezTo>
                  <a:cubicBezTo>
                    <a:pt x="146" y="75"/>
                    <a:pt x="147" y="75"/>
                    <a:pt x="147" y="75"/>
                  </a:cubicBezTo>
                  <a:cubicBezTo>
                    <a:pt x="147" y="75"/>
                    <a:pt x="147" y="75"/>
                    <a:pt x="147" y="75"/>
                  </a:cubicBezTo>
                  <a:cubicBezTo>
                    <a:pt x="168" y="75"/>
                    <a:pt x="268" y="75"/>
                    <a:pt x="266" y="107"/>
                  </a:cubicBezTo>
                  <a:cubicBezTo>
                    <a:pt x="268" y="74"/>
                    <a:pt x="284" y="46"/>
                    <a:pt x="284" y="46"/>
                  </a:cubicBezTo>
                  <a:cubicBezTo>
                    <a:pt x="290" y="19"/>
                    <a:pt x="228" y="0"/>
                    <a:pt x="147" y="0"/>
                  </a:cubicBezTo>
                  <a:close/>
                </a:path>
              </a:pathLst>
            </a:custGeom>
            <a:solidFill>
              <a:srgbClr val="FFC7DD"/>
            </a:solidFill>
            <a:ln>
              <a:noFill/>
            </a:ln>
          </p:spPr>
          <p:txBody>
            <a:bodyPr vert="horz" wrap="square" lIns="91440" tIns="45720" rIns="91440" bIns="45720" numCol="1" anchor="t" anchorCtr="0" compatLnSpc="1"/>
            <a:lstStyle/>
            <a:p>
              <a:endParaRPr lang="en-US"/>
            </a:p>
          </p:txBody>
        </p:sp>
      </p:grpSp>
      <p:sp>
        <p:nvSpPr>
          <p:cNvPr id="45" name="文本框 44"/>
          <p:cNvSpPr txBox="1"/>
          <p:nvPr/>
        </p:nvSpPr>
        <p:spPr>
          <a:xfrm>
            <a:off x="5027930" y="2345690"/>
            <a:ext cx="2049145" cy="36830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单击此处输入标题</a:t>
            </a:r>
          </a:p>
        </p:txBody>
      </p:sp>
      <p:grpSp>
        <p:nvGrpSpPr>
          <p:cNvPr id="46" name="Group 16"/>
          <p:cNvGrpSpPr/>
          <p:nvPr/>
        </p:nvGrpSpPr>
        <p:grpSpPr>
          <a:xfrm>
            <a:off x="8296910" y="2319655"/>
            <a:ext cx="2382520" cy="764540"/>
            <a:chOff x="944343" y="3257550"/>
            <a:chExt cx="2146301" cy="990600"/>
          </a:xfrm>
        </p:grpSpPr>
        <p:sp>
          <p:nvSpPr>
            <p:cNvPr id="47" name="Freeform 9"/>
            <p:cNvSpPr/>
            <p:nvPr/>
          </p:nvSpPr>
          <p:spPr bwMode="auto">
            <a:xfrm>
              <a:off x="1202895" y="3768425"/>
              <a:ext cx="345776" cy="479725"/>
            </a:xfrm>
            <a:custGeom>
              <a:avLst/>
              <a:gdLst>
                <a:gd name="T0" fmla="*/ 45 w 47"/>
                <a:gd name="T1" fmla="*/ 38 h 65"/>
                <a:gd name="T2" fmla="*/ 34 w 47"/>
                <a:gd name="T3" fmla="*/ 65 h 65"/>
                <a:gd name="T4" fmla="*/ 17 w 47"/>
                <a:gd name="T5" fmla="*/ 23 h 65"/>
                <a:gd name="T6" fmla="*/ 0 w 47"/>
                <a:gd name="T7" fmla="*/ 0 h 65"/>
                <a:gd name="T8" fmla="*/ 45 w 47"/>
                <a:gd name="T9" fmla="*/ 38 h 65"/>
              </a:gdLst>
              <a:ahLst/>
              <a:cxnLst>
                <a:cxn ang="0">
                  <a:pos x="T0" y="T1"/>
                </a:cxn>
                <a:cxn ang="0">
                  <a:pos x="T2" y="T3"/>
                </a:cxn>
                <a:cxn ang="0">
                  <a:pos x="T4" y="T5"/>
                </a:cxn>
                <a:cxn ang="0">
                  <a:pos x="T6" y="T7"/>
                </a:cxn>
                <a:cxn ang="0">
                  <a:pos x="T8" y="T9"/>
                </a:cxn>
              </a:cxnLst>
              <a:rect l="0" t="0" r="r" b="b"/>
              <a:pathLst>
                <a:path w="47" h="65">
                  <a:moveTo>
                    <a:pt x="45" y="38"/>
                  </a:moveTo>
                  <a:cubicBezTo>
                    <a:pt x="47" y="45"/>
                    <a:pt x="29" y="50"/>
                    <a:pt x="34" y="65"/>
                  </a:cubicBezTo>
                  <a:cubicBezTo>
                    <a:pt x="31" y="53"/>
                    <a:pt x="31" y="34"/>
                    <a:pt x="17" y="23"/>
                  </a:cubicBezTo>
                  <a:cubicBezTo>
                    <a:pt x="2" y="11"/>
                    <a:pt x="0" y="0"/>
                    <a:pt x="0" y="0"/>
                  </a:cubicBezTo>
                  <a:cubicBezTo>
                    <a:pt x="0" y="0"/>
                    <a:pt x="42" y="28"/>
                    <a:pt x="45" y="38"/>
                  </a:cubicBezTo>
                  <a:close/>
                </a:path>
              </a:pathLst>
            </a:custGeom>
            <a:solidFill>
              <a:srgbClr val="BCE5F3"/>
            </a:solidFill>
            <a:ln>
              <a:noFill/>
            </a:ln>
          </p:spPr>
          <p:txBody>
            <a:bodyPr vert="horz" wrap="square" lIns="91440" tIns="45720" rIns="91440" bIns="45720" numCol="1" anchor="t" anchorCtr="0" compatLnSpc="1"/>
            <a:lstStyle/>
            <a:p>
              <a:endParaRPr lang="en-US"/>
            </a:p>
          </p:txBody>
        </p:sp>
        <p:sp>
          <p:nvSpPr>
            <p:cNvPr id="48" name="Freeform 10"/>
            <p:cNvSpPr/>
            <p:nvPr/>
          </p:nvSpPr>
          <p:spPr bwMode="auto">
            <a:xfrm>
              <a:off x="1090751" y="3665626"/>
              <a:ext cx="445459" cy="429883"/>
            </a:xfrm>
            <a:custGeom>
              <a:avLst/>
              <a:gdLst>
                <a:gd name="T0" fmla="*/ 5 w 60"/>
                <a:gd name="T1" fmla="*/ 50 h 58"/>
                <a:gd name="T2" fmla="*/ 33 w 60"/>
                <a:gd name="T3" fmla="*/ 52 h 58"/>
                <a:gd name="T4" fmla="*/ 60 w 60"/>
                <a:gd name="T5" fmla="*/ 52 h 58"/>
                <a:gd name="T6" fmla="*/ 46 w 60"/>
                <a:gd name="T7" fmla="*/ 6 h 58"/>
                <a:gd name="T8" fmla="*/ 0 w 60"/>
                <a:gd name="T9" fmla="*/ 12 h 58"/>
                <a:gd name="T10" fmla="*/ 5 w 60"/>
                <a:gd name="T11" fmla="*/ 50 h 58"/>
              </a:gdLst>
              <a:ahLst/>
              <a:cxnLst>
                <a:cxn ang="0">
                  <a:pos x="T0" y="T1"/>
                </a:cxn>
                <a:cxn ang="0">
                  <a:pos x="T2" y="T3"/>
                </a:cxn>
                <a:cxn ang="0">
                  <a:pos x="T4" y="T5"/>
                </a:cxn>
                <a:cxn ang="0">
                  <a:pos x="T6" y="T7"/>
                </a:cxn>
                <a:cxn ang="0">
                  <a:pos x="T8" y="T9"/>
                </a:cxn>
                <a:cxn ang="0">
                  <a:pos x="T10" y="T11"/>
                </a:cxn>
              </a:cxnLst>
              <a:rect l="0" t="0" r="r" b="b"/>
              <a:pathLst>
                <a:path w="60" h="58">
                  <a:moveTo>
                    <a:pt x="5" y="50"/>
                  </a:moveTo>
                  <a:cubicBezTo>
                    <a:pt x="4" y="58"/>
                    <a:pt x="21" y="58"/>
                    <a:pt x="33" y="52"/>
                  </a:cubicBezTo>
                  <a:cubicBezTo>
                    <a:pt x="46" y="44"/>
                    <a:pt x="57" y="46"/>
                    <a:pt x="60" y="52"/>
                  </a:cubicBezTo>
                  <a:cubicBezTo>
                    <a:pt x="50" y="27"/>
                    <a:pt x="46" y="13"/>
                    <a:pt x="46" y="6"/>
                  </a:cubicBezTo>
                  <a:cubicBezTo>
                    <a:pt x="46" y="0"/>
                    <a:pt x="0" y="12"/>
                    <a:pt x="0" y="12"/>
                  </a:cubicBezTo>
                  <a:lnTo>
                    <a:pt x="5" y="50"/>
                  </a:lnTo>
                  <a:close/>
                </a:path>
              </a:pathLst>
            </a:custGeom>
            <a:solidFill>
              <a:srgbClr val="AADFF0"/>
            </a:solidFill>
            <a:ln>
              <a:noFill/>
            </a:ln>
          </p:spPr>
          <p:txBody>
            <a:bodyPr vert="horz" wrap="square" lIns="91440" tIns="45720" rIns="91440" bIns="45720" numCol="1" anchor="t" anchorCtr="0" compatLnSpc="1"/>
            <a:lstStyle/>
            <a:p>
              <a:endParaRPr lang="en-US"/>
            </a:p>
          </p:txBody>
        </p:sp>
        <p:sp>
          <p:nvSpPr>
            <p:cNvPr id="50" name="Freeform 11"/>
            <p:cNvSpPr/>
            <p:nvPr/>
          </p:nvSpPr>
          <p:spPr bwMode="auto">
            <a:xfrm>
              <a:off x="2483200" y="3768425"/>
              <a:ext cx="348891" cy="479725"/>
            </a:xfrm>
            <a:custGeom>
              <a:avLst/>
              <a:gdLst>
                <a:gd name="T0" fmla="*/ 3 w 47"/>
                <a:gd name="T1" fmla="*/ 38 h 65"/>
                <a:gd name="T2" fmla="*/ 14 w 47"/>
                <a:gd name="T3" fmla="*/ 65 h 65"/>
                <a:gd name="T4" fmla="*/ 31 w 47"/>
                <a:gd name="T5" fmla="*/ 23 h 65"/>
                <a:gd name="T6" fmla="*/ 47 w 47"/>
                <a:gd name="T7" fmla="*/ 0 h 65"/>
                <a:gd name="T8" fmla="*/ 3 w 47"/>
                <a:gd name="T9" fmla="*/ 38 h 65"/>
              </a:gdLst>
              <a:ahLst/>
              <a:cxnLst>
                <a:cxn ang="0">
                  <a:pos x="T0" y="T1"/>
                </a:cxn>
                <a:cxn ang="0">
                  <a:pos x="T2" y="T3"/>
                </a:cxn>
                <a:cxn ang="0">
                  <a:pos x="T4" y="T5"/>
                </a:cxn>
                <a:cxn ang="0">
                  <a:pos x="T6" y="T7"/>
                </a:cxn>
                <a:cxn ang="0">
                  <a:pos x="T8" y="T9"/>
                </a:cxn>
              </a:cxnLst>
              <a:rect l="0" t="0" r="r" b="b"/>
              <a:pathLst>
                <a:path w="47" h="65">
                  <a:moveTo>
                    <a:pt x="3" y="38"/>
                  </a:moveTo>
                  <a:cubicBezTo>
                    <a:pt x="0" y="45"/>
                    <a:pt x="19" y="50"/>
                    <a:pt x="14" y="65"/>
                  </a:cubicBezTo>
                  <a:cubicBezTo>
                    <a:pt x="17" y="53"/>
                    <a:pt x="16" y="34"/>
                    <a:pt x="31" y="23"/>
                  </a:cubicBezTo>
                  <a:cubicBezTo>
                    <a:pt x="46" y="11"/>
                    <a:pt x="47" y="0"/>
                    <a:pt x="47" y="0"/>
                  </a:cubicBezTo>
                  <a:cubicBezTo>
                    <a:pt x="47" y="0"/>
                    <a:pt x="6" y="28"/>
                    <a:pt x="3" y="38"/>
                  </a:cubicBezTo>
                  <a:close/>
                </a:path>
              </a:pathLst>
            </a:custGeom>
            <a:solidFill>
              <a:srgbClr val="BCE5F3"/>
            </a:solidFill>
            <a:ln>
              <a:noFill/>
            </a:ln>
          </p:spPr>
          <p:txBody>
            <a:bodyPr vert="horz" wrap="square" lIns="91440" tIns="45720" rIns="91440" bIns="45720" numCol="1" anchor="t" anchorCtr="0" compatLnSpc="1"/>
            <a:lstStyle/>
            <a:p>
              <a:endParaRPr lang="en-US"/>
            </a:p>
          </p:txBody>
        </p:sp>
        <p:sp>
          <p:nvSpPr>
            <p:cNvPr id="51" name="Freeform 12"/>
            <p:cNvSpPr/>
            <p:nvPr/>
          </p:nvSpPr>
          <p:spPr bwMode="auto">
            <a:xfrm>
              <a:off x="2505004" y="3665626"/>
              <a:ext cx="445459" cy="429883"/>
            </a:xfrm>
            <a:custGeom>
              <a:avLst/>
              <a:gdLst>
                <a:gd name="T0" fmla="*/ 55 w 60"/>
                <a:gd name="T1" fmla="*/ 50 h 58"/>
                <a:gd name="T2" fmla="*/ 26 w 60"/>
                <a:gd name="T3" fmla="*/ 52 h 58"/>
                <a:gd name="T4" fmla="*/ 0 w 60"/>
                <a:gd name="T5" fmla="*/ 52 h 58"/>
                <a:gd name="T6" fmla="*/ 14 w 60"/>
                <a:gd name="T7" fmla="*/ 6 h 58"/>
                <a:gd name="T8" fmla="*/ 60 w 60"/>
                <a:gd name="T9" fmla="*/ 12 h 58"/>
                <a:gd name="T10" fmla="*/ 55 w 60"/>
                <a:gd name="T11" fmla="*/ 50 h 58"/>
              </a:gdLst>
              <a:ahLst/>
              <a:cxnLst>
                <a:cxn ang="0">
                  <a:pos x="T0" y="T1"/>
                </a:cxn>
                <a:cxn ang="0">
                  <a:pos x="T2" y="T3"/>
                </a:cxn>
                <a:cxn ang="0">
                  <a:pos x="T4" y="T5"/>
                </a:cxn>
                <a:cxn ang="0">
                  <a:pos x="T6" y="T7"/>
                </a:cxn>
                <a:cxn ang="0">
                  <a:pos x="T8" y="T9"/>
                </a:cxn>
                <a:cxn ang="0">
                  <a:pos x="T10" y="T11"/>
                </a:cxn>
              </a:cxnLst>
              <a:rect l="0" t="0" r="r" b="b"/>
              <a:pathLst>
                <a:path w="60" h="58">
                  <a:moveTo>
                    <a:pt x="55" y="50"/>
                  </a:moveTo>
                  <a:cubicBezTo>
                    <a:pt x="55" y="58"/>
                    <a:pt x="38" y="58"/>
                    <a:pt x="26" y="52"/>
                  </a:cubicBezTo>
                  <a:cubicBezTo>
                    <a:pt x="13" y="44"/>
                    <a:pt x="2" y="46"/>
                    <a:pt x="0" y="52"/>
                  </a:cubicBezTo>
                  <a:cubicBezTo>
                    <a:pt x="10" y="27"/>
                    <a:pt x="14" y="13"/>
                    <a:pt x="14" y="6"/>
                  </a:cubicBezTo>
                  <a:cubicBezTo>
                    <a:pt x="14" y="0"/>
                    <a:pt x="60" y="12"/>
                    <a:pt x="60" y="12"/>
                  </a:cubicBezTo>
                  <a:lnTo>
                    <a:pt x="55" y="50"/>
                  </a:lnTo>
                  <a:close/>
                </a:path>
              </a:pathLst>
            </a:custGeom>
            <a:solidFill>
              <a:srgbClr val="AADFF0"/>
            </a:solidFill>
            <a:ln>
              <a:noFill/>
            </a:ln>
          </p:spPr>
          <p:txBody>
            <a:bodyPr vert="horz" wrap="square" lIns="91440" tIns="45720" rIns="91440" bIns="45720" numCol="1" anchor="t" anchorCtr="0" compatLnSpc="1"/>
            <a:lstStyle/>
            <a:p>
              <a:endParaRPr lang="en-US"/>
            </a:p>
          </p:txBody>
        </p:sp>
        <p:sp>
          <p:nvSpPr>
            <p:cNvPr id="52" name="Freeform 13"/>
            <p:cNvSpPr/>
            <p:nvPr/>
          </p:nvSpPr>
          <p:spPr bwMode="auto">
            <a:xfrm>
              <a:off x="944343" y="3257550"/>
              <a:ext cx="2146301" cy="791234"/>
            </a:xfrm>
            <a:custGeom>
              <a:avLst/>
              <a:gdLst>
                <a:gd name="T0" fmla="*/ 147 w 290"/>
                <a:gd name="T1" fmla="*/ 0 h 107"/>
                <a:gd name="T2" fmla="*/ 147 w 290"/>
                <a:gd name="T3" fmla="*/ 0 h 107"/>
                <a:gd name="T4" fmla="*/ 145 w 290"/>
                <a:gd name="T5" fmla="*/ 0 h 107"/>
                <a:gd name="T6" fmla="*/ 143 w 290"/>
                <a:gd name="T7" fmla="*/ 0 h 107"/>
                <a:gd name="T8" fmla="*/ 143 w 290"/>
                <a:gd name="T9" fmla="*/ 0 h 107"/>
                <a:gd name="T10" fmla="*/ 7 w 290"/>
                <a:gd name="T11" fmla="*/ 46 h 107"/>
                <a:gd name="T12" fmla="*/ 25 w 290"/>
                <a:gd name="T13" fmla="*/ 107 h 107"/>
                <a:gd name="T14" fmla="*/ 143 w 290"/>
                <a:gd name="T15" fmla="*/ 75 h 107"/>
                <a:gd name="T16" fmla="*/ 143 w 290"/>
                <a:gd name="T17" fmla="*/ 75 h 107"/>
                <a:gd name="T18" fmla="*/ 145 w 290"/>
                <a:gd name="T19" fmla="*/ 75 h 107"/>
                <a:gd name="T20" fmla="*/ 147 w 290"/>
                <a:gd name="T21" fmla="*/ 75 h 107"/>
                <a:gd name="T22" fmla="*/ 147 w 290"/>
                <a:gd name="T23" fmla="*/ 75 h 107"/>
                <a:gd name="T24" fmla="*/ 266 w 290"/>
                <a:gd name="T25" fmla="*/ 107 h 107"/>
                <a:gd name="T26" fmla="*/ 284 w 290"/>
                <a:gd name="T27" fmla="*/ 46 h 107"/>
                <a:gd name="T28" fmla="*/ 147 w 290"/>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107">
                  <a:moveTo>
                    <a:pt x="147" y="0"/>
                  </a:moveTo>
                  <a:cubicBezTo>
                    <a:pt x="147" y="0"/>
                    <a:pt x="147" y="0"/>
                    <a:pt x="147" y="0"/>
                  </a:cubicBezTo>
                  <a:cubicBezTo>
                    <a:pt x="147" y="0"/>
                    <a:pt x="146" y="0"/>
                    <a:pt x="145" y="0"/>
                  </a:cubicBezTo>
                  <a:cubicBezTo>
                    <a:pt x="145" y="0"/>
                    <a:pt x="144" y="0"/>
                    <a:pt x="143" y="0"/>
                  </a:cubicBezTo>
                  <a:cubicBezTo>
                    <a:pt x="143" y="0"/>
                    <a:pt x="143" y="0"/>
                    <a:pt x="143" y="0"/>
                  </a:cubicBezTo>
                  <a:cubicBezTo>
                    <a:pt x="63" y="0"/>
                    <a:pt x="0" y="19"/>
                    <a:pt x="7" y="46"/>
                  </a:cubicBezTo>
                  <a:cubicBezTo>
                    <a:pt x="7" y="46"/>
                    <a:pt x="22" y="74"/>
                    <a:pt x="25" y="107"/>
                  </a:cubicBezTo>
                  <a:cubicBezTo>
                    <a:pt x="23" y="75"/>
                    <a:pt x="123" y="75"/>
                    <a:pt x="143" y="75"/>
                  </a:cubicBezTo>
                  <a:cubicBezTo>
                    <a:pt x="143" y="75"/>
                    <a:pt x="143" y="75"/>
                    <a:pt x="143" y="75"/>
                  </a:cubicBezTo>
                  <a:cubicBezTo>
                    <a:pt x="143" y="75"/>
                    <a:pt x="144" y="75"/>
                    <a:pt x="145" y="75"/>
                  </a:cubicBezTo>
                  <a:cubicBezTo>
                    <a:pt x="146" y="75"/>
                    <a:pt x="147" y="75"/>
                    <a:pt x="147" y="75"/>
                  </a:cubicBezTo>
                  <a:cubicBezTo>
                    <a:pt x="147" y="75"/>
                    <a:pt x="147" y="75"/>
                    <a:pt x="147" y="75"/>
                  </a:cubicBezTo>
                  <a:cubicBezTo>
                    <a:pt x="168" y="75"/>
                    <a:pt x="268" y="75"/>
                    <a:pt x="266" y="107"/>
                  </a:cubicBezTo>
                  <a:cubicBezTo>
                    <a:pt x="268" y="74"/>
                    <a:pt x="284" y="46"/>
                    <a:pt x="284" y="46"/>
                  </a:cubicBezTo>
                  <a:cubicBezTo>
                    <a:pt x="290" y="19"/>
                    <a:pt x="228" y="0"/>
                    <a:pt x="147" y="0"/>
                  </a:cubicBezTo>
                  <a:close/>
                </a:path>
              </a:pathLst>
            </a:custGeom>
            <a:solidFill>
              <a:srgbClr val="61C0E2"/>
            </a:solidFill>
            <a:ln>
              <a:noFill/>
            </a:ln>
          </p:spPr>
          <p:txBody>
            <a:bodyPr vert="horz" wrap="square" lIns="91440" tIns="45720" rIns="91440" bIns="45720" numCol="1" anchor="t" anchorCtr="0" compatLnSpc="1"/>
            <a:lstStyle/>
            <a:p>
              <a:endParaRPr lang="en-US"/>
            </a:p>
          </p:txBody>
        </p:sp>
      </p:grpSp>
      <p:sp>
        <p:nvSpPr>
          <p:cNvPr id="53" name="文本框 52"/>
          <p:cNvSpPr txBox="1"/>
          <p:nvPr/>
        </p:nvSpPr>
        <p:spPr>
          <a:xfrm>
            <a:off x="8431530" y="2345690"/>
            <a:ext cx="2049145" cy="36830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单击此处输入标题</a:t>
            </a:r>
          </a:p>
        </p:txBody>
      </p:sp>
      <p:grpSp>
        <p:nvGrpSpPr>
          <p:cNvPr id="54" name="Group 16"/>
          <p:cNvGrpSpPr/>
          <p:nvPr/>
        </p:nvGrpSpPr>
        <p:grpSpPr>
          <a:xfrm>
            <a:off x="1682750" y="2319655"/>
            <a:ext cx="2382520" cy="764540"/>
            <a:chOff x="944343" y="3257550"/>
            <a:chExt cx="2146301" cy="990600"/>
          </a:xfrm>
        </p:grpSpPr>
        <p:sp>
          <p:nvSpPr>
            <p:cNvPr id="55" name="Freeform 9"/>
            <p:cNvSpPr/>
            <p:nvPr/>
          </p:nvSpPr>
          <p:spPr bwMode="auto">
            <a:xfrm>
              <a:off x="1202895" y="3768425"/>
              <a:ext cx="345776" cy="479725"/>
            </a:xfrm>
            <a:custGeom>
              <a:avLst/>
              <a:gdLst>
                <a:gd name="T0" fmla="*/ 45 w 47"/>
                <a:gd name="T1" fmla="*/ 38 h 65"/>
                <a:gd name="T2" fmla="*/ 34 w 47"/>
                <a:gd name="T3" fmla="*/ 65 h 65"/>
                <a:gd name="T4" fmla="*/ 17 w 47"/>
                <a:gd name="T5" fmla="*/ 23 h 65"/>
                <a:gd name="T6" fmla="*/ 0 w 47"/>
                <a:gd name="T7" fmla="*/ 0 h 65"/>
                <a:gd name="T8" fmla="*/ 45 w 47"/>
                <a:gd name="T9" fmla="*/ 38 h 65"/>
              </a:gdLst>
              <a:ahLst/>
              <a:cxnLst>
                <a:cxn ang="0">
                  <a:pos x="T0" y="T1"/>
                </a:cxn>
                <a:cxn ang="0">
                  <a:pos x="T2" y="T3"/>
                </a:cxn>
                <a:cxn ang="0">
                  <a:pos x="T4" y="T5"/>
                </a:cxn>
                <a:cxn ang="0">
                  <a:pos x="T6" y="T7"/>
                </a:cxn>
                <a:cxn ang="0">
                  <a:pos x="T8" y="T9"/>
                </a:cxn>
              </a:cxnLst>
              <a:rect l="0" t="0" r="r" b="b"/>
              <a:pathLst>
                <a:path w="47" h="65">
                  <a:moveTo>
                    <a:pt x="45" y="38"/>
                  </a:moveTo>
                  <a:cubicBezTo>
                    <a:pt x="47" y="45"/>
                    <a:pt x="29" y="50"/>
                    <a:pt x="34" y="65"/>
                  </a:cubicBezTo>
                  <a:cubicBezTo>
                    <a:pt x="31" y="53"/>
                    <a:pt x="31" y="34"/>
                    <a:pt x="17" y="23"/>
                  </a:cubicBezTo>
                  <a:cubicBezTo>
                    <a:pt x="2" y="11"/>
                    <a:pt x="0" y="0"/>
                    <a:pt x="0" y="0"/>
                  </a:cubicBezTo>
                  <a:cubicBezTo>
                    <a:pt x="0" y="0"/>
                    <a:pt x="42" y="28"/>
                    <a:pt x="45" y="38"/>
                  </a:cubicBezTo>
                  <a:close/>
                </a:path>
              </a:pathLst>
            </a:custGeom>
            <a:solidFill>
              <a:srgbClr val="BCE5F3"/>
            </a:solidFill>
            <a:ln>
              <a:noFill/>
            </a:ln>
          </p:spPr>
          <p:txBody>
            <a:bodyPr vert="horz" wrap="square" lIns="91440" tIns="45720" rIns="91440" bIns="45720" numCol="1" anchor="t" anchorCtr="0" compatLnSpc="1"/>
            <a:lstStyle/>
            <a:p>
              <a:endParaRPr lang="en-US"/>
            </a:p>
          </p:txBody>
        </p:sp>
        <p:sp>
          <p:nvSpPr>
            <p:cNvPr id="56" name="Freeform 10"/>
            <p:cNvSpPr/>
            <p:nvPr/>
          </p:nvSpPr>
          <p:spPr bwMode="auto">
            <a:xfrm>
              <a:off x="1090751" y="3665626"/>
              <a:ext cx="445459" cy="429883"/>
            </a:xfrm>
            <a:custGeom>
              <a:avLst/>
              <a:gdLst>
                <a:gd name="T0" fmla="*/ 5 w 60"/>
                <a:gd name="T1" fmla="*/ 50 h 58"/>
                <a:gd name="T2" fmla="*/ 33 w 60"/>
                <a:gd name="T3" fmla="*/ 52 h 58"/>
                <a:gd name="T4" fmla="*/ 60 w 60"/>
                <a:gd name="T5" fmla="*/ 52 h 58"/>
                <a:gd name="T6" fmla="*/ 46 w 60"/>
                <a:gd name="T7" fmla="*/ 6 h 58"/>
                <a:gd name="T8" fmla="*/ 0 w 60"/>
                <a:gd name="T9" fmla="*/ 12 h 58"/>
                <a:gd name="T10" fmla="*/ 5 w 60"/>
                <a:gd name="T11" fmla="*/ 50 h 58"/>
              </a:gdLst>
              <a:ahLst/>
              <a:cxnLst>
                <a:cxn ang="0">
                  <a:pos x="T0" y="T1"/>
                </a:cxn>
                <a:cxn ang="0">
                  <a:pos x="T2" y="T3"/>
                </a:cxn>
                <a:cxn ang="0">
                  <a:pos x="T4" y="T5"/>
                </a:cxn>
                <a:cxn ang="0">
                  <a:pos x="T6" y="T7"/>
                </a:cxn>
                <a:cxn ang="0">
                  <a:pos x="T8" y="T9"/>
                </a:cxn>
                <a:cxn ang="0">
                  <a:pos x="T10" y="T11"/>
                </a:cxn>
              </a:cxnLst>
              <a:rect l="0" t="0" r="r" b="b"/>
              <a:pathLst>
                <a:path w="60" h="58">
                  <a:moveTo>
                    <a:pt x="5" y="50"/>
                  </a:moveTo>
                  <a:cubicBezTo>
                    <a:pt x="4" y="58"/>
                    <a:pt x="21" y="58"/>
                    <a:pt x="33" y="52"/>
                  </a:cubicBezTo>
                  <a:cubicBezTo>
                    <a:pt x="46" y="44"/>
                    <a:pt x="57" y="46"/>
                    <a:pt x="60" y="52"/>
                  </a:cubicBezTo>
                  <a:cubicBezTo>
                    <a:pt x="50" y="27"/>
                    <a:pt x="46" y="13"/>
                    <a:pt x="46" y="6"/>
                  </a:cubicBezTo>
                  <a:cubicBezTo>
                    <a:pt x="46" y="0"/>
                    <a:pt x="0" y="12"/>
                    <a:pt x="0" y="12"/>
                  </a:cubicBezTo>
                  <a:lnTo>
                    <a:pt x="5" y="50"/>
                  </a:lnTo>
                  <a:close/>
                </a:path>
              </a:pathLst>
            </a:custGeom>
            <a:solidFill>
              <a:srgbClr val="AADFF0"/>
            </a:solidFill>
            <a:ln>
              <a:noFill/>
            </a:ln>
          </p:spPr>
          <p:txBody>
            <a:bodyPr vert="horz" wrap="square" lIns="91440" tIns="45720" rIns="91440" bIns="45720" numCol="1" anchor="t" anchorCtr="0" compatLnSpc="1"/>
            <a:lstStyle/>
            <a:p>
              <a:endParaRPr lang="en-US"/>
            </a:p>
          </p:txBody>
        </p:sp>
        <p:sp>
          <p:nvSpPr>
            <p:cNvPr id="57" name="Freeform 11"/>
            <p:cNvSpPr/>
            <p:nvPr/>
          </p:nvSpPr>
          <p:spPr bwMode="auto">
            <a:xfrm>
              <a:off x="2483200" y="3768425"/>
              <a:ext cx="348891" cy="479725"/>
            </a:xfrm>
            <a:custGeom>
              <a:avLst/>
              <a:gdLst>
                <a:gd name="T0" fmla="*/ 3 w 47"/>
                <a:gd name="T1" fmla="*/ 38 h 65"/>
                <a:gd name="T2" fmla="*/ 14 w 47"/>
                <a:gd name="T3" fmla="*/ 65 h 65"/>
                <a:gd name="T4" fmla="*/ 31 w 47"/>
                <a:gd name="T5" fmla="*/ 23 h 65"/>
                <a:gd name="T6" fmla="*/ 47 w 47"/>
                <a:gd name="T7" fmla="*/ 0 h 65"/>
                <a:gd name="T8" fmla="*/ 3 w 47"/>
                <a:gd name="T9" fmla="*/ 38 h 65"/>
              </a:gdLst>
              <a:ahLst/>
              <a:cxnLst>
                <a:cxn ang="0">
                  <a:pos x="T0" y="T1"/>
                </a:cxn>
                <a:cxn ang="0">
                  <a:pos x="T2" y="T3"/>
                </a:cxn>
                <a:cxn ang="0">
                  <a:pos x="T4" y="T5"/>
                </a:cxn>
                <a:cxn ang="0">
                  <a:pos x="T6" y="T7"/>
                </a:cxn>
                <a:cxn ang="0">
                  <a:pos x="T8" y="T9"/>
                </a:cxn>
              </a:cxnLst>
              <a:rect l="0" t="0" r="r" b="b"/>
              <a:pathLst>
                <a:path w="47" h="65">
                  <a:moveTo>
                    <a:pt x="3" y="38"/>
                  </a:moveTo>
                  <a:cubicBezTo>
                    <a:pt x="0" y="45"/>
                    <a:pt x="19" y="50"/>
                    <a:pt x="14" y="65"/>
                  </a:cubicBezTo>
                  <a:cubicBezTo>
                    <a:pt x="17" y="53"/>
                    <a:pt x="16" y="34"/>
                    <a:pt x="31" y="23"/>
                  </a:cubicBezTo>
                  <a:cubicBezTo>
                    <a:pt x="46" y="11"/>
                    <a:pt x="47" y="0"/>
                    <a:pt x="47" y="0"/>
                  </a:cubicBezTo>
                  <a:cubicBezTo>
                    <a:pt x="47" y="0"/>
                    <a:pt x="6" y="28"/>
                    <a:pt x="3" y="38"/>
                  </a:cubicBezTo>
                  <a:close/>
                </a:path>
              </a:pathLst>
            </a:custGeom>
            <a:solidFill>
              <a:srgbClr val="BCE5F3"/>
            </a:solidFill>
            <a:ln>
              <a:noFill/>
            </a:ln>
          </p:spPr>
          <p:txBody>
            <a:bodyPr vert="horz" wrap="square" lIns="91440" tIns="45720" rIns="91440" bIns="45720" numCol="1" anchor="t" anchorCtr="0" compatLnSpc="1"/>
            <a:lstStyle/>
            <a:p>
              <a:endParaRPr lang="en-US"/>
            </a:p>
          </p:txBody>
        </p:sp>
        <p:sp>
          <p:nvSpPr>
            <p:cNvPr id="58" name="Freeform 12"/>
            <p:cNvSpPr/>
            <p:nvPr/>
          </p:nvSpPr>
          <p:spPr bwMode="auto">
            <a:xfrm>
              <a:off x="2505004" y="3665626"/>
              <a:ext cx="445459" cy="429883"/>
            </a:xfrm>
            <a:custGeom>
              <a:avLst/>
              <a:gdLst>
                <a:gd name="T0" fmla="*/ 55 w 60"/>
                <a:gd name="T1" fmla="*/ 50 h 58"/>
                <a:gd name="T2" fmla="*/ 26 w 60"/>
                <a:gd name="T3" fmla="*/ 52 h 58"/>
                <a:gd name="T4" fmla="*/ 0 w 60"/>
                <a:gd name="T5" fmla="*/ 52 h 58"/>
                <a:gd name="T6" fmla="*/ 14 w 60"/>
                <a:gd name="T7" fmla="*/ 6 h 58"/>
                <a:gd name="T8" fmla="*/ 60 w 60"/>
                <a:gd name="T9" fmla="*/ 12 h 58"/>
                <a:gd name="T10" fmla="*/ 55 w 60"/>
                <a:gd name="T11" fmla="*/ 50 h 58"/>
              </a:gdLst>
              <a:ahLst/>
              <a:cxnLst>
                <a:cxn ang="0">
                  <a:pos x="T0" y="T1"/>
                </a:cxn>
                <a:cxn ang="0">
                  <a:pos x="T2" y="T3"/>
                </a:cxn>
                <a:cxn ang="0">
                  <a:pos x="T4" y="T5"/>
                </a:cxn>
                <a:cxn ang="0">
                  <a:pos x="T6" y="T7"/>
                </a:cxn>
                <a:cxn ang="0">
                  <a:pos x="T8" y="T9"/>
                </a:cxn>
                <a:cxn ang="0">
                  <a:pos x="T10" y="T11"/>
                </a:cxn>
              </a:cxnLst>
              <a:rect l="0" t="0" r="r" b="b"/>
              <a:pathLst>
                <a:path w="60" h="58">
                  <a:moveTo>
                    <a:pt x="55" y="50"/>
                  </a:moveTo>
                  <a:cubicBezTo>
                    <a:pt x="55" y="58"/>
                    <a:pt x="38" y="58"/>
                    <a:pt x="26" y="52"/>
                  </a:cubicBezTo>
                  <a:cubicBezTo>
                    <a:pt x="13" y="44"/>
                    <a:pt x="2" y="46"/>
                    <a:pt x="0" y="52"/>
                  </a:cubicBezTo>
                  <a:cubicBezTo>
                    <a:pt x="10" y="27"/>
                    <a:pt x="14" y="13"/>
                    <a:pt x="14" y="6"/>
                  </a:cubicBezTo>
                  <a:cubicBezTo>
                    <a:pt x="14" y="0"/>
                    <a:pt x="60" y="12"/>
                    <a:pt x="60" y="12"/>
                  </a:cubicBezTo>
                  <a:lnTo>
                    <a:pt x="55" y="50"/>
                  </a:lnTo>
                  <a:close/>
                </a:path>
              </a:pathLst>
            </a:custGeom>
            <a:solidFill>
              <a:srgbClr val="AADFF0"/>
            </a:solidFill>
            <a:ln>
              <a:noFill/>
            </a:ln>
          </p:spPr>
          <p:txBody>
            <a:bodyPr vert="horz" wrap="square" lIns="91440" tIns="45720" rIns="91440" bIns="45720" numCol="1" anchor="t" anchorCtr="0" compatLnSpc="1"/>
            <a:lstStyle/>
            <a:p>
              <a:endParaRPr lang="en-US"/>
            </a:p>
          </p:txBody>
        </p:sp>
        <p:sp>
          <p:nvSpPr>
            <p:cNvPr id="59" name="Freeform 13"/>
            <p:cNvSpPr/>
            <p:nvPr/>
          </p:nvSpPr>
          <p:spPr bwMode="auto">
            <a:xfrm>
              <a:off x="944343" y="3257550"/>
              <a:ext cx="2146301" cy="791234"/>
            </a:xfrm>
            <a:custGeom>
              <a:avLst/>
              <a:gdLst>
                <a:gd name="T0" fmla="*/ 147 w 290"/>
                <a:gd name="T1" fmla="*/ 0 h 107"/>
                <a:gd name="T2" fmla="*/ 147 w 290"/>
                <a:gd name="T3" fmla="*/ 0 h 107"/>
                <a:gd name="T4" fmla="*/ 145 w 290"/>
                <a:gd name="T5" fmla="*/ 0 h 107"/>
                <a:gd name="T6" fmla="*/ 143 w 290"/>
                <a:gd name="T7" fmla="*/ 0 h 107"/>
                <a:gd name="T8" fmla="*/ 143 w 290"/>
                <a:gd name="T9" fmla="*/ 0 h 107"/>
                <a:gd name="T10" fmla="*/ 7 w 290"/>
                <a:gd name="T11" fmla="*/ 46 h 107"/>
                <a:gd name="T12" fmla="*/ 25 w 290"/>
                <a:gd name="T13" fmla="*/ 107 h 107"/>
                <a:gd name="T14" fmla="*/ 143 w 290"/>
                <a:gd name="T15" fmla="*/ 75 h 107"/>
                <a:gd name="T16" fmla="*/ 143 w 290"/>
                <a:gd name="T17" fmla="*/ 75 h 107"/>
                <a:gd name="T18" fmla="*/ 145 w 290"/>
                <a:gd name="T19" fmla="*/ 75 h 107"/>
                <a:gd name="T20" fmla="*/ 147 w 290"/>
                <a:gd name="T21" fmla="*/ 75 h 107"/>
                <a:gd name="T22" fmla="*/ 147 w 290"/>
                <a:gd name="T23" fmla="*/ 75 h 107"/>
                <a:gd name="T24" fmla="*/ 266 w 290"/>
                <a:gd name="T25" fmla="*/ 107 h 107"/>
                <a:gd name="T26" fmla="*/ 284 w 290"/>
                <a:gd name="T27" fmla="*/ 46 h 107"/>
                <a:gd name="T28" fmla="*/ 147 w 290"/>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107">
                  <a:moveTo>
                    <a:pt x="147" y="0"/>
                  </a:moveTo>
                  <a:cubicBezTo>
                    <a:pt x="147" y="0"/>
                    <a:pt x="147" y="0"/>
                    <a:pt x="147" y="0"/>
                  </a:cubicBezTo>
                  <a:cubicBezTo>
                    <a:pt x="147" y="0"/>
                    <a:pt x="146" y="0"/>
                    <a:pt x="145" y="0"/>
                  </a:cubicBezTo>
                  <a:cubicBezTo>
                    <a:pt x="145" y="0"/>
                    <a:pt x="144" y="0"/>
                    <a:pt x="143" y="0"/>
                  </a:cubicBezTo>
                  <a:cubicBezTo>
                    <a:pt x="143" y="0"/>
                    <a:pt x="143" y="0"/>
                    <a:pt x="143" y="0"/>
                  </a:cubicBezTo>
                  <a:cubicBezTo>
                    <a:pt x="63" y="0"/>
                    <a:pt x="0" y="19"/>
                    <a:pt x="7" y="46"/>
                  </a:cubicBezTo>
                  <a:cubicBezTo>
                    <a:pt x="7" y="46"/>
                    <a:pt x="22" y="74"/>
                    <a:pt x="25" y="107"/>
                  </a:cubicBezTo>
                  <a:cubicBezTo>
                    <a:pt x="23" y="75"/>
                    <a:pt x="123" y="75"/>
                    <a:pt x="143" y="75"/>
                  </a:cubicBezTo>
                  <a:cubicBezTo>
                    <a:pt x="143" y="75"/>
                    <a:pt x="143" y="75"/>
                    <a:pt x="143" y="75"/>
                  </a:cubicBezTo>
                  <a:cubicBezTo>
                    <a:pt x="143" y="75"/>
                    <a:pt x="144" y="75"/>
                    <a:pt x="145" y="75"/>
                  </a:cubicBezTo>
                  <a:cubicBezTo>
                    <a:pt x="146" y="75"/>
                    <a:pt x="147" y="75"/>
                    <a:pt x="147" y="75"/>
                  </a:cubicBezTo>
                  <a:cubicBezTo>
                    <a:pt x="147" y="75"/>
                    <a:pt x="147" y="75"/>
                    <a:pt x="147" y="75"/>
                  </a:cubicBezTo>
                  <a:cubicBezTo>
                    <a:pt x="168" y="75"/>
                    <a:pt x="268" y="75"/>
                    <a:pt x="266" y="107"/>
                  </a:cubicBezTo>
                  <a:cubicBezTo>
                    <a:pt x="268" y="74"/>
                    <a:pt x="284" y="46"/>
                    <a:pt x="284" y="46"/>
                  </a:cubicBezTo>
                  <a:cubicBezTo>
                    <a:pt x="290" y="19"/>
                    <a:pt x="228" y="0"/>
                    <a:pt x="147" y="0"/>
                  </a:cubicBezTo>
                  <a:close/>
                </a:path>
              </a:pathLst>
            </a:custGeom>
            <a:solidFill>
              <a:srgbClr val="61C0E2"/>
            </a:solidFill>
            <a:ln>
              <a:noFill/>
            </a:ln>
          </p:spPr>
          <p:txBody>
            <a:bodyPr vert="horz" wrap="square" lIns="91440" tIns="45720" rIns="91440" bIns="45720" numCol="1" anchor="t" anchorCtr="0" compatLnSpc="1"/>
            <a:lstStyle/>
            <a:p>
              <a:endParaRPr lang="en-US"/>
            </a:p>
          </p:txBody>
        </p:sp>
      </p:grpSp>
      <p:sp>
        <p:nvSpPr>
          <p:cNvPr id="60" name="文本框 59"/>
          <p:cNvSpPr txBox="1"/>
          <p:nvPr/>
        </p:nvSpPr>
        <p:spPr>
          <a:xfrm>
            <a:off x="1817370" y="2345690"/>
            <a:ext cx="2049145" cy="36830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单击此处输入标题</a:t>
            </a:r>
          </a:p>
        </p:txBody>
      </p:sp>
      <p:sp>
        <p:nvSpPr>
          <p:cNvPr id="95" name="矩形 94"/>
          <p:cNvSpPr/>
          <p:nvPr/>
        </p:nvSpPr>
        <p:spPr>
          <a:xfrm>
            <a:off x="1627505" y="3343910"/>
            <a:ext cx="2493645" cy="2030095"/>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61" name="矩形 60"/>
          <p:cNvSpPr/>
          <p:nvPr/>
        </p:nvSpPr>
        <p:spPr>
          <a:xfrm>
            <a:off x="4848860" y="3343910"/>
            <a:ext cx="2493645" cy="2030095"/>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62" name="矩形 61"/>
          <p:cNvSpPr/>
          <p:nvPr/>
        </p:nvSpPr>
        <p:spPr>
          <a:xfrm>
            <a:off x="8241665" y="3343910"/>
            <a:ext cx="2493645" cy="2030095"/>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instead.If they throw stones at you, don’t throw back, use them to build your own foundation instead.</a:t>
            </a:r>
            <a:endParaRPr lang="zh-CN" altLang="en-US" sz="1200" dirty="0">
              <a:solidFill>
                <a:schemeClr val="tx1">
                  <a:lumMod val="65000"/>
                  <a:lumOff val="35000"/>
                </a:schemeClr>
              </a:solidFill>
              <a:latin typeface="微软雅黑" charset="-122"/>
              <a:ea typeface="微软雅黑" charset="-122"/>
              <a:cs typeface="Heiti SC Light" charset="0"/>
              <a:sym typeface="+mn-ea"/>
            </a:endParaRPr>
          </a:p>
        </p:txBody>
      </p:sp>
      <p:sp>
        <p:nvSpPr>
          <p:cNvPr id="2" name="矩形 1"/>
          <p:cNvSpPr/>
          <p:nvPr/>
        </p:nvSpPr>
        <p:spPr>
          <a:xfrm>
            <a:off x="4514850" y="398145"/>
            <a:ext cx="3161665" cy="707390"/>
          </a:xfrm>
          <a:prstGeom prst="rect">
            <a:avLst/>
          </a:prstGeom>
          <a:solidFill>
            <a:srgbClr val="FFC7DD"/>
          </a:solidFill>
          <a:ln>
            <a:solidFill>
              <a:srgbClr val="FFC7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762500" y="-222885"/>
            <a:ext cx="347980" cy="868680"/>
            <a:chOff x="3326" y="2760"/>
            <a:chExt cx="548" cy="1368"/>
          </a:xfrm>
        </p:grpSpPr>
        <p:sp>
          <p:nvSpPr>
            <p:cNvPr id="12" name="椭圆 11"/>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14" name="组合 13"/>
          <p:cNvGrpSpPr/>
          <p:nvPr/>
        </p:nvGrpSpPr>
        <p:grpSpPr>
          <a:xfrm>
            <a:off x="7077075" y="-222885"/>
            <a:ext cx="347980" cy="868680"/>
            <a:chOff x="3326" y="2760"/>
            <a:chExt cx="548" cy="1368"/>
          </a:xfrm>
        </p:grpSpPr>
        <p:sp>
          <p:nvSpPr>
            <p:cNvPr id="15" name="椭圆 14"/>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17" name="文本框 16"/>
          <p:cNvSpPr txBox="1"/>
          <p:nvPr/>
        </p:nvSpPr>
        <p:spPr>
          <a:xfrm>
            <a:off x="4829810" y="429260"/>
            <a:ext cx="2510155" cy="645160"/>
          </a:xfrm>
          <a:prstGeom prst="rect">
            <a:avLst/>
          </a:prstGeom>
          <a:noFill/>
        </p:spPr>
        <p:txBody>
          <a:bodyPr wrap="square" rtlCol="0">
            <a:spAutoFit/>
          </a:bodyPr>
          <a:lstStyle/>
          <a:p>
            <a:pPr algn="ctr"/>
            <a:r>
              <a:rPr lang="zh-CN" altLang="en-US" b="1">
                <a:solidFill>
                  <a:schemeClr val="bg1"/>
                </a:solidFill>
                <a:latin typeface="微软雅黑" charset="-122"/>
                <a:ea typeface="微软雅黑" charset="-122"/>
              </a:rPr>
              <a:t>单击此处输入</a:t>
            </a:r>
          </a:p>
          <a:p>
            <a:pPr algn="ctr"/>
            <a:r>
              <a:rPr lang="zh-CN" altLang="en-US" b="1">
                <a:solidFill>
                  <a:schemeClr val="bg1"/>
                </a:solidFill>
                <a:latin typeface="微软雅黑" charset="-122"/>
                <a:ea typeface="微软雅黑" charset="-122"/>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ppt_x</p:attrName>
                                        </p:attrNameLst>
                                      </p:cBhvr>
                                      <p:tavLst>
                                        <p:tav tm="0">
                                          <p:val>
                                            <p:strVal val="#ppt_x-.2"/>
                                          </p:val>
                                        </p:tav>
                                        <p:tav tm="100000">
                                          <p:val>
                                            <p:strVal val="#ppt_x"/>
                                          </p:val>
                                        </p:tav>
                                      </p:tavLst>
                                    </p:anim>
                                    <p:anim calcmode="lin" valueType="num">
                                      <p:cBhvr>
                                        <p:cTn id="14" dur="5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15" dur="500"/>
                                        <p:tgtEl>
                                          <p:spTgt spid="60"/>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p:tgtEl>
                                          <p:spTgt spid="95"/>
                                        </p:tgtEl>
                                        <p:attrNameLst>
                                          <p:attrName>ppt_y</p:attrName>
                                        </p:attrNameLst>
                                      </p:cBhvr>
                                      <p:tavLst>
                                        <p:tav tm="0">
                                          <p:val>
                                            <p:strVal val="#ppt_y+#ppt_h*1.125000"/>
                                          </p:val>
                                        </p:tav>
                                        <p:tav tm="100000">
                                          <p:val>
                                            <p:strVal val="#ppt_y"/>
                                          </p:val>
                                        </p:tav>
                                      </p:tavLst>
                                    </p:anim>
                                    <p:animEffect transition="in" filter="wipe(up)">
                                      <p:cBhvr>
                                        <p:cTn id="20" dur="500"/>
                                        <p:tgtEl>
                                          <p:spTgt spid="9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29"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ppt_x</p:attrName>
                                        </p:attrNameLst>
                                      </p:cBhvr>
                                      <p:tavLst>
                                        <p:tav tm="0">
                                          <p:val>
                                            <p:strVal val="#ppt_x-.2"/>
                                          </p:val>
                                        </p:tav>
                                        <p:tav tm="100000">
                                          <p:val>
                                            <p:strVal val="#ppt_x"/>
                                          </p:val>
                                        </p:tav>
                                      </p:tavLst>
                                    </p:anim>
                                    <p:anim calcmode="lin" valueType="num">
                                      <p:cBhvr>
                                        <p:cTn id="31"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32" dur="500"/>
                                        <p:tgtEl>
                                          <p:spTgt spid="45"/>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p:tgtEl>
                                          <p:spTgt spid="61"/>
                                        </p:tgtEl>
                                        <p:attrNameLst>
                                          <p:attrName>ppt_y</p:attrName>
                                        </p:attrNameLst>
                                      </p:cBhvr>
                                      <p:tavLst>
                                        <p:tav tm="0">
                                          <p:val>
                                            <p:strVal val="#ppt_y+#ppt_h*1.125000"/>
                                          </p:val>
                                        </p:tav>
                                        <p:tav tm="100000">
                                          <p:val>
                                            <p:strVal val="#ppt_y"/>
                                          </p:val>
                                        </p:tav>
                                      </p:tavLst>
                                    </p:anim>
                                    <p:animEffect transition="in" filter="wipe(up)">
                                      <p:cBhvr>
                                        <p:cTn id="37" dur="500"/>
                                        <p:tgtEl>
                                          <p:spTgt spid="6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Effect transition="in" filter="fade">
                                      <p:cBhvr>
                                        <p:cTn id="43" dur="500"/>
                                        <p:tgtEl>
                                          <p:spTgt spid="46"/>
                                        </p:tgtEl>
                                      </p:cBhvr>
                                    </p:animEffect>
                                  </p:childTnLst>
                                </p:cTn>
                              </p:par>
                            </p:childTnLst>
                          </p:cTn>
                        </p:par>
                        <p:par>
                          <p:cTn id="44" fill="hold">
                            <p:stCondLst>
                              <p:cond delay="3500"/>
                            </p:stCondLst>
                            <p:childTnLst>
                              <p:par>
                                <p:cTn id="45" presetID="29"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ppt_x</p:attrName>
                                        </p:attrNameLst>
                                      </p:cBhvr>
                                      <p:tavLst>
                                        <p:tav tm="0">
                                          <p:val>
                                            <p:strVal val="#ppt_x-.2"/>
                                          </p:val>
                                        </p:tav>
                                        <p:tav tm="100000">
                                          <p:val>
                                            <p:strVal val="#ppt_x"/>
                                          </p:val>
                                        </p:tav>
                                      </p:tavLst>
                                    </p:anim>
                                    <p:anim calcmode="lin" valueType="num">
                                      <p:cBhvr>
                                        <p:cTn id="48" dur="5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49" dur="500"/>
                                        <p:tgtEl>
                                          <p:spTgt spid="53"/>
                                        </p:tgtEl>
                                      </p:cBhvr>
                                    </p:animEffect>
                                  </p:childTnLst>
                                </p:cTn>
                              </p:par>
                            </p:childTnLst>
                          </p:cTn>
                        </p:par>
                        <p:par>
                          <p:cTn id="50" fill="hold">
                            <p:stCondLst>
                              <p:cond delay="4000"/>
                            </p:stCondLst>
                            <p:childTnLst>
                              <p:par>
                                <p:cTn id="51" presetID="12" presetClass="entr" presetSubtype="4"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p:tgtEl>
                                          <p:spTgt spid="62"/>
                                        </p:tgtEl>
                                        <p:attrNameLst>
                                          <p:attrName>ppt_y</p:attrName>
                                        </p:attrNameLst>
                                      </p:cBhvr>
                                      <p:tavLst>
                                        <p:tav tm="0">
                                          <p:val>
                                            <p:strVal val="#ppt_y+#ppt_h*1.125000"/>
                                          </p:val>
                                        </p:tav>
                                        <p:tav tm="100000">
                                          <p:val>
                                            <p:strVal val="#ppt_y"/>
                                          </p:val>
                                        </p:tav>
                                      </p:tavLst>
                                    </p:anim>
                                    <p:animEffect transition="in" filter="wipe(up)">
                                      <p:cBhvr>
                                        <p:cTn id="54" dur="500"/>
                                        <p:tgtEl>
                                          <p:spTgt spid="62"/>
                                        </p:tgtEl>
                                      </p:cBhvr>
                                    </p:animEffect>
                                  </p:childTnLst>
                                </p:cTn>
                              </p:par>
                            </p:childTnLst>
                          </p:cTn>
                        </p:par>
                        <p:par>
                          <p:cTn id="55" fill="hold">
                            <p:stCondLst>
                              <p:cond delay="4500"/>
                            </p:stCondLst>
                            <p:childTnLst>
                              <p:par>
                                <p:cTn id="56" presetID="12" presetClass="entr" presetSubtype="1"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p:tgtEl>
                                          <p:spTgt spid="14"/>
                                        </p:tgtEl>
                                        <p:attrNameLst>
                                          <p:attrName>ppt_y</p:attrName>
                                        </p:attrNameLst>
                                      </p:cBhvr>
                                      <p:tavLst>
                                        <p:tav tm="0">
                                          <p:val>
                                            <p:strVal val="#ppt_y-#ppt_h*1.125000"/>
                                          </p:val>
                                        </p:tav>
                                        <p:tav tm="100000">
                                          <p:val>
                                            <p:strVal val="#ppt_y"/>
                                          </p:val>
                                        </p:tav>
                                      </p:tavLst>
                                    </p:anim>
                                    <p:animEffect transition="in" filter="wipe(down)">
                                      <p:cBhvr>
                                        <p:cTn id="59" dur="500"/>
                                        <p:tgtEl>
                                          <p:spTgt spid="14"/>
                                        </p:tgtEl>
                                      </p:cBhvr>
                                    </p:animEffect>
                                  </p:childTnLst>
                                </p:cTn>
                              </p:par>
                              <p:par>
                                <p:cTn id="60" presetID="12" presetClass="entr" presetSubtype="1"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p:tgtEl>
                                          <p:spTgt spid="11"/>
                                        </p:tgtEl>
                                        <p:attrNameLst>
                                          <p:attrName>ppt_y</p:attrName>
                                        </p:attrNameLst>
                                      </p:cBhvr>
                                      <p:tavLst>
                                        <p:tav tm="0">
                                          <p:val>
                                            <p:strVal val="#ppt_y-#ppt_h*1.125000"/>
                                          </p:val>
                                        </p:tav>
                                        <p:tav tm="100000">
                                          <p:val>
                                            <p:strVal val="#ppt_y"/>
                                          </p:val>
                                        </p:tav>
                                      </p:tavLst>
                                    </p:anim>
                                    <p:animEffect transition="in" filter="wipe(down)">
                                      <p:cBhvr>
                                        <p:cTn id="63" dur="500"/>
                                        <p:tgtEl>
                                          <p:spTgt spid="11"/>
                                        </p:tgtEl>
                                      </p:cBhvr>
                                    </p:animEffect>
                                  </p:childTnLst>
                                </p:cTn>
                              </p:par>
                            </p:childTnLst>
                          </p:cTn>
                        </p:par>
                        <p:par>
                          <p:cTn id="64" fill="hold">
                            <p:stCondLst>
                              <p:cond delay="5000"/>
                            </p:stCondLst>
                            <p:childTnLst>
                              <p:par>
                                <p:cTn id="65" presetID="20" presetClass="entr" presetSubtype="0" fill="hold" grpId="1"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edge">
                                      <p:cBhvr>
                                        <p:cTn id="67" dur="500"/>
                                        <p:tgtEl>
                                          <p:spTgt spid="2"/>
                                        </p:tgtEl>
                                      </p:cBhvr>
                                    </p:animEffect>
                                  </p:childTnLst>
                                </p:cTn>
                              </p:par>
                            </p:childTnLst>
                          </p:cTn>
                        </p:par>
                        <p:par>
                          <p:cTn id="68" fill="hold">
                            <p:stCondLst>
                              <p:cond delay="5500"/>
                            </p:stCondLst>
                            <p:childTnLst>
                              <p:par>
                                <p:cTn id="69" presetID="1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p:tgtEl>
                                          <p:spTgt spid="17"/>
                                        </p:tgtEl>
                                        <p:attrNameLst>
                                          <p:attrName>ppt_y</p:attrName>
                                        </p:attrNameLst>
                                      </p:cBhvr>
                                      <p:tavLst>
                                        <p:tav tm="0">
                                          <p:val>
                                            <p:strVal val="#ppt_y-#ppt_h*1.125000"/>
                                          </p:val>
                                        </p:tav>
                                        <p:tav tm="100000">
                                          <p:val>
                                            <p:strVal val="#ppt_y"/>
                                          </p:val>
                                        </p:tav>
                                      </p:tavLst>
                                    </p:anim>
                                    <p:animEffect transition="in" filter="wipe(down)">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60" grpId="0"/>
      <p:bldP spid="95" grpId="0"/>
      <p:bldP spid="61" grpId="0"/>
      <p:bldP spid="62" grpId="0"/>
      <p:bldP spid="2" grpId="0" animBg="1"/>
      <p:bldP spid="2" grpId="1" bldLvl="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圆球"/>
          <p:cNvPicPr>
            <a:picLocks noChangeAspect="1"/>
          </p:cNvPicPr>
          <p:nvPr/>
        </p:nvPicPr>
        <p:blipFill>
          <a:blip r:embed="rId3"/>
          <a:stretch>
            <a:fillRect/>
          </a:stretch>
        </p:blipFill>
        <p:spPr>
          <a:xfrm>
            <a:off x="-1270" y="5080"/>
            <a:ext cx="2572385" cy="1798320"/>
          </a:xfrm>
          <a:prstGeom prst="rect">
            <a:avLst/>
          </a:prstGeom>
        </p:spPr>
      </p:pic>
      <p:pic>
        <p:nvPicPr>
          <p:cNvPr id="4" name="图片 3" descr="白球"/>
          <p:cNvPicPr>
            <a:picLocks noChangeAspect="1"/>
          </p:cNvPicPr>
          <p:nvPr/>
        </p:nvPicPr>
        <p:blipFill>
          <a:blip r:embed="rId4"/>
          <a:stretch>
            <a:fillRect/>
          </a:stretch>
        </p:blipFill>
        <p:spPr>
          <a:xfrm>
            <a:off x="9498965" y="4690745"/>
            <a:ext cx="3328035" cy="3175635"/>
          </a:xfrm>
          <a:prstGeom prst="rect">
            <a:avLst/>
          </a:prstGeom>
        </p:spPr>
      </p:pic>
      <p:sp>
        <p:nvSpPr>
          <p:cNvPr id="10" name="圆角矩形 9"/>
          <p:cNvSpPr/>
          <p:nvPr/>
        </p:nvSpPr>
        <p:spPr>
          <a:xfrm>
            <a:off x="4304030" y="2369820"/>
            <a:ext cx="4826635" cy="945515"/>
          </a:xfrm>
          <a:prstGeom prst="roundRect">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808220" y="2562225"/>
            <a:ext cx="4620895" cy="548640"/>
          </a:xfrm>
          <a:prstGeom prst="rect">
            <a:avLst/>
          </a:prstGeom>
          <a:noFill/>
        </p:spPr>
        <p:txBody>
          <a:bodyPr wrap="square" rtlCol="0">
            <a:spAutoFit/>
          </a:bodyPr>
          <a:lstStyle/>
          <a:p>
            <a:pPr algn="l" fontAlgn="auto">
              <a:lnSpc>
                <a:spcPct val="100000"/>
              </a:lnSpc>
            </a:pPr>
            <a:r>
              <a:rPr lang="zh-CN" altLang="en-US" sz="2800" b="1">
                <a:solidFill>
                  <a:schemeClr val="bg1"/>
                </a:solidFill>
                <a:latin typeface="微软雅黑" charset="-122"/>
                <a:ea typeface="微软雅黑" charset="-122"/>
                <a:sym typeface="+mn-ea"/>
              </a:rPr>
              <a:t>单击此处输入标题文本</a:t>
            </a:r>
          </a:p>
        </p:txBody>
      </p:sp>
      <p:grpSp>
        <p:nvGrpSpPr>
          <p:cNvPr id="8" name="组合 7"/>
          <p:cNvGrpSpPr/>
          <p:nvPr/>
        </p:nvGrpSpPr>
        <p:grpSpPr>
          <a:xfrm>
            <a:off x="3024505" y="2431415"/>
            <a:ext cx="813435" cy="876300"/>
            <a:chOff x="8630" y="4251"/>
            <a:chExt cx="793" cy="854"/>
          </a:xfrm>
          <a:solidFill>
            <a:srgbClr val="FFC7DD"/>
          </a:solidFill>
        </p:grpSpPr>
        <p:sp>
          <p:nvSpPr>
            <p:cNvPr id="5" name="矩形 4"/>
            <p:cNvSpPr/>
            <p:nvPr/>
          </p:nvSpPr>
          <p:spPr>
            <a:xfrm>
              <a:off x="8630" y="4251"/>
              <a:ext cx="494" cy="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rot="13500000">
              <a:off x="8819" y="4375"/>
              <a:ext cx="605" cy="60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3012920" y="2555865"/>
            <a:ext cx="903605" cy="678815"/>
          </a:xfrm>
          <a:prstGeom prst="rect">
            <a:avLst/>
          </a:prstGeom>
          <a:noFill/>
        </p:spPr>
        <p:txBody>
          <a:bodyPr wrap="square" rtlCol="0">
            <a:spAutoFit/>
          </a:bodyPr>
          <a:lstStyle/>
          <a:p>
            <a:pPr algn="l"/>
            <a:r>
              <a:rPr lang="en-US" altLang="zh-CN" sz="3600" b="1">
                <a:solidFill>
                  <a:schemeClr val="bg1"/>
                </a:solidFill>
                <a:latin typeface="微软雅黑" charset="-122"/>
                <a:ea typeface="微软雅黑" charset="-122"/>
              </a:rPr>
              <a:t>0</a:t>
            </a:r>
            <a:r>
              <a:rPr lang="en-US" sz="3600" b="1">
                <a:solidFill>
                  <a:schemeClr val="bg1"/>
                </a:solidFill>
                <a:latin typeface="微软雅黑" charset="-122"/>
                <a:ea typeface="微软雅黑" charset="-122"/>
              </a:rPr>
              <a:t>2</a:t>
            </a:r>
            <a:endParaRPr lang="en-US"/>
          </a:p>
        </p:txBody>
      </p:sp>
      <p:pic>
        <p:nvPicPr>
          <p:cNvPr id="11" name="图片 10" descr="西瓜"/>
          <p:cNvPicPr>
            <a:picLocks noChangeAspect="1"/>
          </p:cNvPicPr>
          <p:nvPr/>
        </p:nvPicPr>
        <p:blipFill>
          <a:blip r:embed="rId5"/>
          <a:stretch>
            <a:fillRect/>
          </a:stretch>
        </p:blipFill>
        <p:spPr>
          <a:xfrm>
            <a:off x="370205" y="4536440"/>
            <a:ext cx="767715" cy="676910"/>
          </a:xfrm>
          <a:prstGeom prst="rect">
            <a:avLst/>
          </a:prstGeom>
        </p:spPr>
      </p:pic>
      <p:pic>
        <p:nvPicPr>
          <p:cNvPr id="12" name="图片 11" descr="椰子"/>
          <p:cNvPicPr>
            <a:picLocks noChangeAspect="1"/>
          </p:cNvPicPr>
          <p:nvPr/>
        </p:nvPicPr>
        <p:blipFill>
          <a:blip r:embed="rId6"/>
          <a:stretch>
            <a:fillRect/>
          </a:stretch>
        </p:blipFill>
        <p:spPr>
          <a:xfrm>
            <a:off x="10365740" y="3904615"/>
            <a:ext cx="621665" cy="786130"/>
          </a:xfrm>
          <a:prstGeom prst="rect">
            <a:avLst/>
          </a:prstGeom>
        </p:spPr>
      </p:pic>
      <p:pic>
        <p:nvPicPr>
          <p:cNvPr id="13" name="图片 12" descr="西瓜"/>
          <p:cNvPicPr>
            <a:picLocks noChangeAspect="1"/>
          </p:cNvPicPr>
          <p:nvPr/>
        </p:nvPicPr>
        <p:blipFill>
          <a:blip r:embed="rId5"/>
          <a:stretch>
            <a:fillRect/>
          </a:stretch>
        </p:blipFill>
        <p:spPr>
          <a:xfrm>
            <a:off x="10365740" y="44450"/>
            <a:ext cx="767715" cy="676910"/>
          </a:xfrm>
          <a:prstGeom prst="rect">
            <a:avLst/>
          </a:prstGeom>
        </p:spPr>
      </p:pic>
      <p:pic>
        <p:nvPicPr>
          <p:cNvPr id="14" name="图片 13" descr="太阳"/>
          <p:cNvPicPr>
            <a:picLocks noChangeAspect="1"/>
          </p:cNvPicPr>
          <p:nvPr/>
        </p:nvPicPr>
        <p:blipFill>
          <a:blip r:embed="rId7"/>
          <a:stretch>
            <a:fillRect/>
          </a:stretch>
        </p:blipFill>
        <p:spPr>
          <a:xfrm>
            <a:off x="2122170" y="837565"/>
            <a:ext cx="859155" cy="804545"/>
          </a:xfrm>
          <a:prstGeom prst="rect">
            <a:avLst/>
          </a:prstGeom>
        </p:spPr>
      </p:pic>
      <p:pic>
        <p:nvPicPr>
          <p:cNvPr id="22" name="图片 21" descr="太阳"/>
          <p:cNvPicPr>
            <a:picLocks noChangeAspect="1"/>
          </p:cNvPicPr>
          <p:nvPr/>
        </p:nvPicPr>
        <p:blipFill>
          <a:blip r:embed="rId7"/>
          <a:stretch>
            <a:fillRect/>
          </a:stretch>
        </p:blipFill>
        <p:spPr>
          <a:xfrm>
            <a:off x="11133455" y="1317625"/>
            <a:ext cx="661670" cy="619760"/>
          </a:xfrm>
          <a:prstGeom prst="rect">
            <a:avLst/>
          </a:prstGeom>
        </p:spPr>
      </p:pic>
      <p:pic>
        <p:nvPicPr>
          <p:cNvPr id="24" name="图片 23" descr="菠萝"/>
          <p:cNvPicPr>
            <a:picLocks noChangeAspect="1"/>
          </p:cNvPicPr>
          <p:nvPr/>
        </p:nvPicPr>
        <p:blipFill>
          <a:blip r:embed="rId8"/>
          <a:stretch>
            <a:fillRect/>
          </a:stretch>
        </p:blipFill>
        <p:spPr>
          <a:xfrm>
            <a:off x="11311890" y="2753360"/>
            <a:ext cx="436880" cy="738505"/>
          </a:xfrm>
          <a:prstGeom prst="rect">
            <a:avLst/>
          </a:prstGeom>
        </p:spPr>
      </p:pic>
      <p:pic>
        <p:nvPicPr>
          <p:cNvPr id="25" name="图片 24" descr="椰子"/>
          <p:cNvPicPr>
            <a:picLocks noChangeAspect="1"/>
          </p:cNvPicPr>
          <p:nvPr/>
        </p:nvPicPr>
        <p:blipFill>
          <a:blip r:embed="rId6"/>
          <a:stretch>
            <a:fillRect/>
          </a:stretch>
        </p:blipFill>
        <p:spPr>
          <a:xfrm rot="3300000">
            <a:off x="4022725" y="4940300"/>
            <a:ext cx="455295" cy="575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5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1000"/>
                            </p:stCondLst>
                            <p:childTnLst>
                              <p:par>
                                <p:cTn id="47" presetID="35"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style.rotation</p:attrName>
                                        </p:attrNameLst>
                                      </p:cBhvr>
                                      <p:tavLst>
                                        <p:tav tm="0">
                                          <p:val>
                                            <p:fltVal val="720"/>
                                          </p:val>
                                        </p:tav>
                                        <p:tav tm="100000">
                                          <p:val>
                                            <p:fltVal val="0"/>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style.rotation</p:attrName>
                                        </p:attrNameLst>
                                      </p:cBhvr>
                                      <p:tavLst>
                                        <p:tav tm="0">
                                          <p:val>
                                            <p:fltVal val="720"/>
                                          </p:val>
                                        </p:tav>
                                        <p:tav tm="100000">
                                          <p:val>
                                            <p:fltVal val="0"/>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62500" y="-222885"/>
            <a:ext cx="347980" cy="868680"/>
            <a:chOff x="3326" y="2760"/>
            <a:chExt cx="548" cy="1368"/>
          </a:xfrm>
        </p:grpSpPr>
        <p:sp>
          <p:nvSpPr>
            <p:cNvPr id="3" name="椭圆 2"/>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grpSp>
        <p:nvGrpSpPr>
          <p:cNvPr id="6" name="组合 5"/>
          <p:cNvGrpSpPr/>
          <p:nvPr/>
        </p:nvGrpSpPr>
        <p:grpSpPr>
          <a:xfrm>
            <a:off x="7077075" y="-222885"/>
            <a:ext cx="347980" cy="868680"/>
            <a:chOff x="3326" y="2760"/>
            <a:chExt cx="548" cy="1368"/>
          </a:xfrm>
        </p:grpSpPr>
        <p:sp>
          <p:nvSpPr>
            <p:cNvPr id="7" name="椭圆 6"/>
            <p:cNvSpPr/>
            <p:nvPr/>
          </p:nvSpPr>
          <p:spPr>
            <a:xfrm>
              <a:off x="3432" y="3792"/>
              <a:ext cx="336" cy="336"/>
            </a:xfrm>
            <a:prstGeom prst="ellipse">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水滴"/>
            <p:cNvSpPr/>
            <p:nvPr/>
          </p:nvSpPr>
          <p:spPr bwMode="auto">
            <a:xfrm flipV="1">
              <a:off x="3326" y="2760"/>
              <a:ext cx="549" cy="1198"/>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noFill/>
            <a:ln>
              <a:solidFill>
                <a:srgbClr val="61C0E2"/>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a:lstStyle>
            <a:p>
              <a:endParaRPr lang="zh-CN" altLang="en-US"/>
            </a:p>
          </p:txBody>
        </p:sp>
      </p:grpSp>
      <p:sp>
        <p:nvSpPr>
          <p:cNvPr id="9" name="矩形 8"/>
          <p:cNvSpPr/>
          <p:nvPr/>
        </p:nvSpPr>
        <p:spPr>
          <a:xfrm>
            <a:off x="4514850" y="398145"/>
            <a:ext cx="3161665" cy="707390"/>
          </a:xfrm>
          <a:prstGeom prst="rect">
            <a:avLst/>
          </a:prstGeom>
          <a:noFill/>
          <a:ln>
            <a:solidFill>
              <a:srgbClr val="61C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29810" y="429895"/>
            <a:ext cx="2510155" cy="645160"/>
          </a:xfrm>
          <a:prstGeom prst="rect">
            <a:avLst/>
          </a:prstGeom>
          <a:noFill/>
        </p:spPr>
        <p:txBody>
          <a:bodyPr wrap="square" rtlCol="0">
            <a:spAutoFit/>
          </a:bodyPr>
          <a:lstStyle/>
          <a:p>
            <a:pPr algn="ctr"/>
            <a:r>
              <a:rPr lang="zh-CN" altLang="en-US" b="1">
                <a:solidFill>
                  <a:srgbClr val="61C0E2"/>
                </a:solidFill>
                <a:latin typeface="微软雅黑" charset="-122"/>
                <a:ea typeface="微软雅黑" charset="-122"/>
              </a:rPr>
              <a:t>单击此处输入</a:t>
            </a:r>
          </a:p>
          <a:p>
            <a:pPr algn="ctr"/>
            <a:r>
              <a:rPr lang="zh-CN" altLang="en-US" b="1">
                <a:solidFill>
                  <a:srgbClr val="61C0E2"/>
                </a:solidFill>
                <a:latin typeface="微软雅黑" charset="-122"/>
                <a:ea typeface="微软雅黑" charset="-122"/>
              </a:rPr>
              <a:t>标题文本</a:t>
            </a:r>
          </a:p>
        </p:txBody>
      </p:sp>
      <p:grpSp>
        <p:nvGrpSpPr>
          <p:cNvPr id="4" name="组合 3"/>
          <p:cNvGrpSpPr/>
          <p:nvPr/>
        </p:nvGrpSpPr>
        <p:grpSpPr>
          <a:xfrm>
            <a:off x="1333500" y="1988820"/>
            <a:ext cx="1905000" cy="1905000"/>
            <a:chOff x="1333500" y="2019300"/>
            <a:chExt cx="1905000" cy="1905000"/>
          </a:xfrm>
        </p:grpSpPr>
        <p:sp>
          <p:nvSpPr>
            <p:cNvPr id="11" name="矩形: 圆角 6"/>
            <p:cNvSpPr/>
            <p:nvPr/>
          </p:nvSpPr>
          <p:spPr>
            <a:xfrm>
              <a:off x="1333500" y="2019300"/>
              <a:ext cx="1905000" cy="1905000"/>
            </a:xfrm>
            <a:prstGeom prst="roundRect">
              <a:avLst>
                <a:gd name="adj" fmla="val 12122"/>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134758" y="2821780"/>
              <a:ext cx="311150" cy="249237"/>
              <a:chOff x="9372601" y="3308351"/>
              <a:chExt cx="311150" cy="249237"/>
            </a:xfrm>
            <a:solidFill>
              <a:schemeClr val="bg1"/>
            </a:solidFill>
          </p:grpSpPr>
          <p:sp>
            <p:nvSpPr>
              <p:cNvPr id="13" name="Freeform 325"/>
              <p:cNvSpPr/>
              <p:nvPr/>
            </p:nvSpPr>
            <p:spPr bwMode="auto">
              <a:xfrm>
                <a:off x="9407526" y="3376613"/>
                <a:ext cx="58738" cy="134938"/>
              </a:xfrm>
              <a:custGeom>
                <a:avLst/>
                <a:gdLst>
                  <a:gd name="T0" fmla="*/ 10 w 37"/>
                  <a:gd name="T1" fmla="*/ 86 h 86"/>
                  <a:gd name="T2" fmla="*/ 27 w 37"/>
                  <a:gd name="T3" fmla="*/ 86 h 86"/>
                  <a:gd name="T4" fmla="*/ 37 w 37"/>
                  <a:gd name="T5" fmla="*/ 76 h 86"/>
                  <a:gd name="T6" fmla="*/ 37 w 37"/>
                  <a:gd name="T7" fmla="*/ 9 h 86"/>
                  <a:gd name="T8" fmla="*/ 27 w 37"/>
                  <a:gd name="T9" fmla="*/ 0 h 86"/>
                  <a:gd name="T10" fmla="*/ 10 w 37"/>
                  <a:gd name="T11" fmla="*/ 0 h 86"/>
                  <a:gd name="T12" fmla="*/ 0 w 37"/>
                  <a:gd name="T13" fmla="*/ 9 h 86"/>
                  <a:gd name="T14" fmla="*/ 0 w 37"/>
                  <a:gd name="T15" fmla="*/ 76 h 86"/>
                  <a:gd name="T16" fmla="*/ 10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10" y="86"/>
                    </a:moveTo>
                    <a:cubicBezTo>
                      <a:pt x="27" y="86"/>
                      <a:pt x="27" y="86"/>
                      <a:pt x="27" y="86"/>
                    </a:cubicBezTo>
                    <a:cubicBezTo>
                      <a:pt x="32" y="86"/>
                      <a:pt x="37" y="81"/>
                      <a:pt x="37" y="76"/>
                    </a:cubicBezTo>
                    <a:cubicBezTo>
                      <a:pt x="37" y="9"/>
                      <a:pt x="37" y="9"/>
                      <a:pt x="37" y="9"/>
                    </a:cubicBezTo>
                    <a:cubicBezTo>
                      <a:pt x="37" y="4"/>
                      <a:pt x="32" y="0"/>
                      <a:pt x="27" y="0"/>
                    </a:cubicBezTo>
                    <a:cubicBezTo>
                      <a:pt x="10" y="0"/>
                      <a:pt x="10" y="0"/>
                      <a:pt x="10" y="0"/>
                    </a:cubicBezTo>
                    <a:cubicBezTo>
                      <a:pt x="5" y="0"/>
                      <a:pt x="0" y="4"/>
                      <a:pt x="0" y="9"/>
                    </a:cubicBezTo>
                    <a:cubicBezTo>
                      <a:pt x="0" y="76"/>
                      <a:pt x="0" y="76"/>
                      <a:pt x="0" y="76"/>
                    </a:cubicBezTo>
                    <a:cubicBezTo>
                      <a:pt x="0" y="81"/>
                      <a:pt x="5" y="86"/>
                      <a:pt x="1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326"/>
              <p:cNvSpPr/>
              <p:nvPr/>
            </p:nvSpPr>
            <p:spPr bwMode="auto">
              <a:xfrm>
                <a:off x="9496426" y="3433763"/>
                <a:ext cx="57150" cy="77788"/>
              </a:xfrm>
              <a:custGeom>
                <a:avLst/>
                <a:gdLst>
                  <a:gd name="T0" fmla="*/ 10 w 37"/>
                  <a:gd name="T1" fmla="*/ 50 h 50"/>
                  <a:gd name="T2" fmla="*/ 27 w 37"/>
                  <a:gd name="T3" fmla="*/ 50 h 50"/>
                  <a:gd name="T4" fmla="*/ 37 w 37"/>
                  <a:gd name="T5" fmla="*/ 40 h 50"/>
                  <a:gd name="T6" fmla="*/ 37 w 37"/>
                  <a:gd name="T7" fmla="*/ 9 h 50"/>
                  <a:gd name="T8" fmla="*/ 27 w 37"/>
                  <a:gd name="T9" fmla="*/ 0 h 50"/>
                  <a:gd name="T10" fmla="*/ 10 w 37"/>
                  <a:gd name="T11" fmla="*/ 0 h 50"/>
                  <a:gd name="T12" fmla="*/ 0 w 37"/>
                  <a:gd name="T13" fmla="*/ 9 h 50"/>
                  <a:gd name="T14" fmla="*/ 0 w 37"/>
                  <a:gd name="T15" fmla="*/ 40 h 50"/>
                  <a:gd name="T16" fmla="*/ 10 w 37"/>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0">
                    <a:moveTo>
                      <a:pt x="10" y="50"/>
                    </a:moveTo>
                    <a:cubicBezTo>
                      <a:pt x="27" y="50"/>
                      <a:pt x="27" y="50"/>
                      <a:pt x="27" y="50"/>
                    </a:cubicBezTo>
                    <a:cubicBezTo>
                      <a:pt x="32" y="50"/>
                      <a:pt x="37" y="45"/>
                      <a:pt x="37" y="40"/>
                    </a:cubicBezTo>
                    <a:cubicBezTo>
                      <a:pt x="37" y="9"/>
                      <a:pt x="37" y="9"/>
                      <a:pt x="37" y="9"/>
                    </a:cubicBezTo>
                    <a:cubicBezTo>
                      <a:pt x="37" y="4"/>
                      <a:pt x="32" y="0"/>
                      <a:pt x="27" y="0"/>
                    </a:cubicBezTo>
                    <a:cubicBezTo>
                      <a:pt x="10" y="0"/>
                      <a:pt x="10" y="0"/>
                      <a:pt x="10" y="0"/>
                    </a:cubicBezTo>
                    <a:cubicBezTo>
                      <a:pt x="5" y="0"/>
                      <a:pt x="0" y="4"/>
                      <a:pt x="0" y="9"/>
                    </a:cubicBezTo>
                    <a:cubicBezTo>
                      <a:pt x="0" y="40"/>
                      <a:pt x="0" y="40"/>
                      <a:pt x="0" y="40"/>
                    </a:cubicBezTo>
                    <a:cubicBezTo>
                      <a:pt x="0" y="45"/>
                      <a:pt x="5" y="50"/>
                      <a:pt x="1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327"/>
              <p:cNvSpPr/>
              <p:nvPr/>
            </p:nvSpPr>
            <p:spPr bwMode="auto">
              <a:xfrm>
                <a:off x="9583738" y="3308351"/>
                <a:ext cx="57150" cy="203200"/>
              </a:xfrm>
              <a:custGeom>
                <a:avLst/>
                <a:gdLst>
                  <a:gd name="T0" fmla="*/ 10 w 37"/>
                  <a:gd name="T1" fmla="*/ 130 h 130"/>
                  <a:gd name="T2" fmla="*/ 27 w 37"/>
                  <a:gd name="T3" fmla="*/ 130 h 130"/>
                  <a:gd name="T4" fmla="*/ 37 w 37"/>
                  <a:gd name="T5" fmla="*/ 120 h 130"/>
                  <a:gd name="T6" fmla="*/ 37 w 37"/>
                  <a:gd name="T7" fmla="*/ 9 h 130"/>
                  <a:gd name="T8" fmla="*/ 27 w 37"/>
                  <a:gd name="T9" fmla="*/ 0 h 130"/>
                  <a:gd name="T10" fmla="*/ 10 w 37"/>
                  <a:gd name="T11" fmla="*/ 0 h 130"/>
                  <a:gd name="T12" fmla="*/ 0 w 37"/>
                  <a:gd name="T13" fmla="*/ 9 h 130"/>
                  <a:gd name="T14" fmla="*/ 0 w 37"/>
                  <a:gd name="T15" fmla="*/ 120 h 130"/>
                  <a:gd name="T16" fmla="*/ 10 w 37"/>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30">
                    <a:moveTo>
                      <a:pt x="10" y="130"/>
                    </a:moveTo>
                    <a:cubicBezTo>
                      <a:pt x="27" y="130"/>
                      <a:pt x="27" y="130"/>
                      <a:pt x="27" y="130"/>
                    </a:cubicBezTo>
                    <a:cubicBezTo>
                      <a:pt x="32" y="130"/>
                      <a:pt x="37" y="125"/>
                      <a:pt x="37" y="120"/>
                    </a:cubicBezTo>
                    <a:cubicBezTo>
                      <a:pt x="37" y="9"/>
                      <a:pt x="37" y="9"/>
                      <a:pt x="37" y="9"/>
                    </a:cubicBezTo>
                    <a:cubicBezTo>
                      <a:pt x="37" y="4"/>
                      <a:pt x="32" y="0"/>
                      <a:pt x="27" y="0"/>
                    </a:cubicBezTo>
                    <a:cubicBezTo>
                      <a:pt x="10" y="0"/>
                      <a:pt x="10" y="0"/>
                      <a:pt x="10" y="0"/>
                    </a:cubicBezTo>
                    <a:cubicBezTo>
                      <a:pt x="5" y="0"/>
                      <a:pt x="0" y="4"/>
                      <a:pt x="0" y="9"/>
                    </a:cubicBezTo>
                    <a:cubicBezTo>
                      <a:pt x="0" y="120"/>
                      <a:pt x="0" y="120"/>
                      <a:pt x="0" y="120"/>
                    </a:cubicBezTo>
                    <a:cubicBezTo>
                      <a:pt x="0" y="125"/>
                      <a:pt x="5" y="130"/>
                      <a:pt x="10"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328"/>
              <p:cNvSpPr/>
              <p:nvPr/>
            </p:nvSpPr>
            <p:spPr bwMode="auto">
              <a:xfrm>
                <a:off x="9372601" y="3532188"/>
                <a:ext cx="311150" cy="25400"/>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7" name="组合 16"/>
          <p:cNvGrpSpPr/>
          <p:nvPr/>
        </p:nvGrpSpPr>
        <p:grpSpPr>
          <a:xfrm>
            <a:off x="1619250" y="4046220"/>
            <a:ext cx="1619250" cy="1619250"/>
            <a:chOff x="1619250" y="4076700"/>
            <a:chExt cx="1619250" cy="1619250"/>
          </a:xfrm>
        </p:grpSpPr>
        <p:sp>
          <p:nvSpPr>
            <p:cNvPr id="18" name="矩形: 圆角 13"/>
            <p:cNvSpPr/>
            <p:nvPr/>
          </p:nvSpPr>
          <p:spPr>
            <a:xfrm>
              <a:off x="1619250" y="4076700"/>
              <a:ext cx="1619250" cy="1619250"/>
            </a:xfrm>
            <a:prstGeom prst="roundRect">
              <a:avLst>
                <a:gd name="adj" fmla="val 12122"/>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312194" y="4739482"/>
              <a:ext cx="233363" cy="293687"/>
              <a:chOff x="11293476" y="3908426"/>
              <a:chExt cx="233363" cy="293687"/>
            </a:xfrm>
            <a:solidFill>
              <a:schemeClr val="bg1"/>
            </a:solidFill>
          </p:grpSpPr>
          <p:sp>
            <p:nvSpPr>
              <p:cNvPr id="20" name="Freeform 315"/>
              <p:cNvSpPr/>
              <p:nvPr/>
            </p:nvSpPr>
            <p:spPr bwMode="auto">
              <a:xfrm>
                <a:off x="11382376" y="4173538"/>
                <a:ext cx="52388" cy="28575"/>
              </a:xfrm>
              <a:custGeom>
                <a:avLst/>
                <a:gdLst>
                  <a:gd name="T0" fmla="*/ 32 w 34"/>
                  <a:gd name="T1" fmla="*/ 0 h 18"/>
                  <a:gd name="T2" fmla="*/ 2 w 34"/>
                  <a:gd name="T3" fmla="*/ 0 h 18"/>
                  <a:gd name="T4" fmla="*/ 0 w 34"/>
                  <a:gd name="T5" fmla="*/ 2 h 18"/>
                  <a:gd name="T6" fmla="*/ 17 w 34"/>
                  <a:gd name="T7" fmla="*/ 18 h 18"/>
                  <a:gd name="T8" fmla="*/ 34 w 34"/>
                  <a:gd name="T9" fmla="*/ 2 h 18"/>
                  <a:gd name="T10" fmla="*/ 32 w 34"/>
                  <a:gd name="T11" fmla="*/ 0 h 18"/>
                </a:gdLst>
                <a:ahLst/>
                <a:cxnLst>
                  <a:cxn ang="0">
                    <a:pos x="T0" y="T1"/>
                  </a:cxn>
                  <a:cxn ang="0">
                    <a:pos x="T2" y="T3"/>
                  </a:cxn>
                  <a:cxn ang="0">
                    <a:pos x="T4" y="T5"/>
                  </a:cxn>
                  <a:cxn ang="0">
                    <a:pos x="T6" y="T7"/>
                  </a:cxn>
                  <a:cxn ang="0">
                    <a:pos x="T8" y="T9"/>
                  </a:cxn>
                  <a:cxn ang="0">
                    <a:pos x="T10" y="T11"/>
                  </a:cxn>
                </a:cxnLst>
                <a:rect l="0" t="0" r="r" b="b"/>
                <a:pathLst>
                  <a:path w="34" h="18">
                    <a:moveTo>
                      <a:pt x="32" y="0"/>
                    </a:moveTo>
                    <a:cubicBezTo>
                      <a:pt x="2" y="0"/>
                      <a:pt x="2" y="0"/>
                      <a:pt x="2" y="0"/>
                    </a:cubicBezTo>
                    <a:cubicBezTo>
                      <a:pt x="1" y="0"/>
                      <a:pt x="0" y="1"/>
                      <a:pt x="0" y="2"/>
                    </a:cubicBezTo>
                    <a:cubicBezTo>
                      <a:pt x="0" y="11"/>
                      <a:pt x="8" y="18"/>
                      <a:pt x="17" y="18"/>
                    </a:cubicBezTo>
                    <a:cubicBezTo>
                      <a:pt x="27" y="18"/>
                      <a:pt x="34" y="11"/>
                      <a:pt x="34" y="2"/>
                    </a:cubicBezTo>
                    <a:cubicBezTo>
                      <a:pt x="34" y="1"/>
                      <a:pt x="33"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316"/>
              <p:cNvSpPr/>
              <p:nvPr/>
            </p:nvSpPr>
            <p:spPr bwMode="auto">
              <a:xfrm>
                <a:off x="11293476" y="3908426"/>
                <a:ext cx="233363" cy="246063"/>
              </a:xfrm>
              <a:custGeom>
                <a:avLst/>
                <a:gdLst>
                  <a:gd name="T0" fmla="*/ 124 w 149"/>
                  <a:gd name="T1" fmla="*/ 123 h 157"/>
                  <a:gd name="T2" fmla="*/ 127 w 149"/>
                  <a:gd name="T3" fmla="*/ 108 h 157"/>
                  <a:gd name="T4" fmla="*/ 127 w 149"/>
                  <a:gd name="T5" fmla="*/ 66 h 157"/>
                  <a:gd name="T6" fmla="*/ 91 w 149"/>
                  <a:gd name="T7" fmla="*/ 20 h 157"/>
                  <a:gd name="T8" fmla="*/ 91 w 149"/>
                  <a:gd name="T9" fmla="*/ 16 h 157"/>
                  <a:gd name="T10" fmla="*/ 74 w 149"/>
                  <a:gd name="T11" fmla="*/ 0 h 157"/>
                  <a:gd name="T12" fmla="*/ 57 w 149"/>
                  <a:gd name="T13" fmla="*/ 16 h 157"/>
                  <a:gd name="T14" fmla="*/ 57 w 149"/>
                  <a:gd name="T15" fmla="*/ 20 h 157"/>
                  <a:gd name="T16" fmla="*/ 22 w 149"/>
                  <a:gd name="T17" fmla="*/ 66 h 157"/>
                  <a:gd name="T18" fmla="*/ 22 w 149"/>
                  <a:gd name="T19" fmla="*/ 108 h 157"/>
                  <a:gd name="T20" fmla="*/ 25 w 149"/>
                  <a:gd name="T21" fmla="*/ 123 h 157"/>
                  <a:gd name="T22" fmla="*/ 0 w 149"/>
                  <a:gd name="T23" fmla="*/ 140 h 157"/>
                  <a:gd name="T24" fmla="*/ 0 w 149"/>
                  <a:gd name="T25" fmla="*/ 155 h 157"/>
                  <a:gd name="T26" fmla="*/ 2 w 149"/>
                  <a:gd name="T27" fmla="*/ 157 h 157"/>
                  <a:gd name="T28" fmla="*/ 147 w 149"/>
                  <a:gd name="T29" fmla="*/ 157 h 157"/>
                  <a:gd name="T30" fmla="*/ 149 w 149"/>
                  <a:gd name="T31" fmla="*/ 155 h 157"/>
                  <a:gd name="T32" fmla="*/ 149 w 149"/>
                  <a:gd name="T33" fmla="*/ 140 h 157"/>
                  <a:gd name="T34" fmla="*/ 124 w 149"/>
                  <a:gd name="T35" fmla="*/ 1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7">
                    <a:moveTo>
                      <a:pt x="124" y="123"/>
                    </a:moveTo>
                    <a:cubicBezTo>
                      <a:pt x="126" y="118"/>
                      <a:pt x="127" y="113"/>
                      <a:pt x="127" y="108"/>
                    </a:cubicBezTo>
                    <a:cubicBezTo>
                      <a:pt x="127" y="66"/>
                      <a:pt x="127" y="66"/>
                      <a:pt x="127" y="66"/>
                    </a:cubicBezTo>
                    <a:cubicBezTo>
                      <a:pt x="127" y="45"/>
                      <a:pt x="113" y="27"/>
                      <a:pt x="91" y="20"/>
                    </a:cubicBezTo>
                    <a:cubicBezTo>
                      <a:pt x="91" y="16"/>
                      <a:pt x="91" y="16"/>
                      <a:pt x="91" y="16"/>
                    </a:cubicBezTo>
                    <a:cubicBezTo>
                      <a:pt x="91" y="7"/>
                      <a:pt x="84" y="0"/>
                      <a:pt x="74" y="0"/>
                    </a:cubicBezTo>
                    <a:cubicBezTo>
                      <a:pt x="65" y="0"/>
                      <a:pt x="57" y="7"/>
                      <a:pt x="57" y="16"/>
                    </a:cubicBezTo>
                    <a:cubicBezTo>
                      <a:pt x="57" y="20"/>
                      <a:pt x="57" y="20"/>
                      <a:pt x="57" y="20"/>
                    </a:cubicBezTo>
                    <a:cubicBezTo>
                      <a:pt x="36" y="27"/>
                      <a:pt x="22" y="45"/>
                      <a:pt x="22" y="66"/>
                    </a:cubicBezTo>
                    <a:cubicBezTo>
                      <a:pt x="22" y="108"/>
                      <a:pt x="22" y="108"/>
                      <a:pt x="22" y="108"/>
                    </a:cubicBezTo>
                    <a:cubicBezTo>
                      <a:pt x="22" y="113"/>
                      <a:pt x="23" y="118"/>
                      <a:pt x="25" y="123"/>
                    </a:cubicBezTo>
                    <a:cubicBezTo>
                      <a:pt x="11" y="124"/>
                      <a:pt x="0" y="131"/>
                      <a:pt x="0" y="140"/>
                    </a:cubicBezTo>
                    <a:cubicBezTo>
                      <a:pt x="0" y="155"/>
                      <a:pt x="0" y="155"/>
                      <a:pt x="0" y="155"/>
                    </a:cubicBezTo>
                    <a:cubicBezTo>
                      <a:pt x="0" y="156"/>
                      <a:pt x="1" y="157"/>
                      <a:pt x="2" y="157"/>
                    </a:cubicBezTo>
                    <a:cubicBezTo>
                      <a:pt x="147" y="157"/>
                      <a:pt x="147" y="157"/>
                      <a:pt x="147" y="157"/>
                    </a:cubicBezTo>
                    <a:cubicBezTo>
                      <a:pt x="148" y="157"/>
                      <a:pt x="149" y="156"/>
                      <a:pt x="149" y="155"/>
                    </a:cubicBezTo>
                    <a:cubicBezTo>
                      <a:pt x="149" y="140"/>
                      <a:pt x="149" y="140"/>
                      <a:pt x="149" y="140"/>
                    </a:cubicBezTo>
                    <a:cubicBezTo>
                      <a:pt x="149" y="131"/>
                      <a:pt x="138" y="124"/>
                      <a:pt x="12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2" name="组合 21"/>
          <p:cNvGrpSpPr/>
          <p:nvPr/>
        </p:nvGrpSpPr>
        <p:grpSpPr>
          <a:xfrm>
            <a:off x="3390900" y="2312670"/>
            <a:ext cx="1581150" cy="1581150"/>
            <a:chOff x="3390900" y="2343150"/>
            <a:chExt cx="1581150" cy="1581150"/>
          </a:xfrm>
        </p:grpSpPr>
        <p:sp>
          <p:nvSpPr>
            <p:cNvPr id="23" name="矩形: 圆角 18"/>
            <p:cNvSpPr/>
            <p:nvPr/>
          </p:nvSpPr>
          <p:spPr>
            <a:xfrm>
              <a:off x="3390900" y="2343150"/>
              <a:ext cx="1581150" cy="1581150"/>
            </a:xfrm>
            <a:prstGeom prst="roundRect">
              <a:avLst>
                <a:gd name="adj" fmla="val 12122"/>
              </a:avLst>
            </a:prstGeom>
            <a:solidFill>
              <a:srgbClr val="FF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010784" y="2976165"/>
              <a:ext cx="341382" cy="315120"/>
              <a:chOff x="8745538" y="2649538"/>
              <a:chExt cx="309563" cy="285750"/>
            </a:xfrm>
            <a:solidFill>
              <a:schemeClr val="bg1"/>
            </a:solidFill>
          </p:grpSpPr>
          <p:sp>
            <p:nvSpPr>
              <p:cNvPr id="25" name="Freeform 313"/>
              <p:cNvSpPr/>
              <p:nvPr/>
            </p:nvSpPr>
            <p:spPr bwMode="auto">
              <a:xfrm>
                <a:off x="8745538" y="2649538"/>
                <a:ext cx="309563" cy="238125"/>
              </a:xfrm>
              <a:custGeom>
                <a:avLst/>
                <a:gdLst>
                  <a:gd name="T0" fmla="*/ 197 w 198"/>
                  <a:gd name="T1" fmla="*/ 0 h 152"/>
                  <a:gd name="T2" fmla="*/ 195 w 198"/>
                  <a:gd name="T3" fmla="*/ 0 h 152"/>
                  <a:gd name="T4" fmla="*/ 1 w 198"/>
                  <a:gd name="T5" fmla="*/ 99 h 152"/>
                  <a:gd name="T6" fmla="*/ 0 w 198"/>
                  <a:gd name="T7" fmla="*/ 101 h 152"/>
                  <a:gd name="T8" fmla="*/ 2 w 198"/>
                  <a:gd name="T9" fmla="*/ 103 h 152"/>
                  <a:gd name="T10" fmla="*/ 67 w 198"/>
                  <a:gd name="T11" fmla="*/ 124 h 152"/>
                  <a:gd name="T12" fmla="*/ 68 w 198"/>
                  <a:gd name="T13" fmla="*/ 123 h 152"/>
                  <a:gd name="T14" fmla="*/ 158 w 198"/>
                  <a:gd name="T15" fmla="*/ 42 h 152"/>
                  <a:gd name="T16" fmla="*/ 87 w 198"/>
                  <a:gd name="T17" fmla="*/ 127 h 152"/>
                  <a:gd name="T18" fmla="*/ 86 w 198"/>
                  <a:gd name="T19" fmla="*/ 129 h 152"/>
                  <a:gd name="T20" fmla="*/ 88 w 198"/>
                  <a:gd name="T21" fmla="*/ 130 h 152"/>
                  <a:gd name="T22" fmla="*/ 160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314"/>
              <p:cNvSpPr/>
              <p:nvPr/>
            </p:nvSpPr>
            <p:spPr bwMode="auto">
              <a:xfrm>
                <a:off x="8880476" y="2868613"/>
                <a:ext cx="36513" cy="66675"/>
              </a:xfrm>
              <a:custGeom>
                <a:avLst/>
                <a:gdLst>
                  <a:gd name="T0" fmla="*/ 23 w 24"/>
                  <a:gd name="T1" fmla="*/ 6 h 42"/>
                  <a:gd name="T2" fmla="*/ 3 w 24"/>
                  <a:gd name="T3" fmla="*/ 0 h 42"/>
                  <a:gd name="T4" fmla="*/ 1 w 24"/>
                  <a:gd name="T5" fmla="*/ 0 h 42"/>
                  <a:gd name="T6" fmla="*/ 0 w 24"/>
                  <a:gd name="T7" fmla="*/ 2 h 42"/>
                  <a:gd name="T8" fmla="*/ 0 w 24"/>
                  <a:gd name="T9" fmla="*/ 40 h 42"/>
                  <a:gd name="T10" fmla="*/ 2 w 24"/>
                  <a:gd name="T11" fmla="*/ 41 h 42"/>
                  <a:gd name="T12" fmla="*/ 2 w 24"/>
                  <a:gd name="T13" fmla="*/ 42 h 42"/>
                  <a:gd name="T14" fmla="*/ 4 w 24"/>
                  <a:gd name="T15" fmla="*/ 41 h 42"/>
                  <a:gd name="T16" fmla="*/ 24 w 24"/>
                  <a:gd name="T17" fmla="*/ 9 h 42"/>
                  <a:gd name="T18" fmla="*/ 24 w 24"/>
                  <a:gd name="T19" fmla="*/ 7 h 42"/>
                  <a:gd name="T20" fmla="*/ 23 w 24"/>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7" name="组合 26"/>
          <p:cNvGrpSpPr/>
          <p:nvPr/>
        </p:nvGrpSpPr>
        <p:grpSpPr>
          <a:xfrm>
            <a:off x="3390900" y="4046220"/>
            <a:ext cx="1200150" cy="1200150"/>
            <a:chOff x="3390900" y="4076700"/>
            <a:chExt cx="1200150" cy="1200150"/>
          </a:xfrm>
        </p:grpSpPr>
        <p:sp>
          <p:nvSpPr>
            <p:cNvPr id="28" name="矩形: 圆角 23"/>
            <p:cNvSpPr/>
            <p:nvPr/>
          </p:nvSpPr>
          <p:spPr>
            <a:xfrm>
              <a:off x="3390900" y="4076700"/>
              <a:ext cx="1200150" cy="1200150"/>
            </a:xfrm>
            <a:prstGeom prst="roundRect">
              <a:avLst>
                <a:gd name="adj" fmla="val 12122"/>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835400" y="4541044"/>
              <a:ext cx="311151" cy="271463"/>
              <a:chOff x="10625138" y="2655888"/>
              <a:chExt cx="311151" cy="271463"/>
            </a:xfrm>
            <a:solidFill>
              <a:schemeClr val="bg1"/>
            </a:solidFill>
          </p:grpSpPr>
          <p:sp>
            <p:nvSpPr>
              <p:cNvPr id="30" name="Freeform 392"/>
              <p:cNvSpPr>
                <a:spLocks noEditPoints="1"/>
              </p:cNvSpPr>
              <p:nvPr/>
            </p:nvSpPr>
            <p:spPr bwMode="auto">
              <a:xfrm>
                <a:off x="10625138" y="2738438"/>
                <a:ext cx="190500" cy="188913"/>
              </a:xfrm>
              <a:custGeom>
                <a:avLst/>
                <a:gdLst>
                  <a:gd name="T0" fmla="*/ 110 w 121"/>
                  <a:gd name="T1" fmla="*/ 58 h 120"/>
                  <a:gd name="T2" fmla="*/ 114 w 121"/>
                  <a:gd name="T3" fmla="*/ 35 h 120"/>
                  <a:gd name="T4" fmla="*/ 114 w 121"/>
                  <a:gd name="T5" fmla="*/ 32 h 120"/>
                  <a:gd name="T6" fmla="*/ 102 w 121"/>
                  <a:gd name="T7" fmla="*/ 18 h 120"/>
                  <a:gd name="T8" fmla="*/ 94 w 121"/>
                  <a:gd name="T9" fmla="*/ 23 h 120"/>
                  <a:gd name="T10" fmla="*/ 80 w 121"/>
                  <a:gd name="T11" fmla="*/ 5 h 120"/>
                  <a:gd name="T12" fmla="*/ 78 w 121"/>
                  <a:gd name="T13" fmla="*/ 2 h 120"/>
                  <a:gd name="T14" fmla="*/ 60 w 121"/>
                  <a:gd name="T15" fmla="*/ 0 h 120"/>
                  <a:gd name="T16" fmla="*/ 58 w 121"/>
                  <a:gd name="T17" fmla="*/ 10 h 120"/>
                  <a:gd name="T18" fmla="*/ 35 w 121"/>
                  <a:gd name="T19" fmla="*/ 7 h 120"/>
                  <a:gd name="T20" fmla="*/ 19 w 121"/>
                  <a:gd name="T21" fmla="*/ 17 h 120"/>
                  <a:gd name="T22" fmla="*/ 18 w 121"/>
                  <a:gd name="T23" fmla="*/ 20 h 120"/>
                  <a:gd name="T24" fmla="*/ 14 w 121"/>
                  <a:gd name="T25" fmla="*/ 42 h 120"/>
                  <a:gd name="T26" fmla="*/ 4 w 121"/>
                  <a:gd name="T27" fmla="*/ 41 h 120"/>
                  <a:gd name="T28" fmla="*/ 0 w 121"/>
                  <a:gd name="T29" fmla="*/ 59 h 120"/>
                  <a:gd name="T30" fmla="*/ 10 w 121"/>
                  <a:gd name="T31" fmla="*/ 63 h 120"/>
                  <a:gd name="T32" fmla="*/ 8 w 121"/>
                  <a:gd name="T33" fmla="*/ 86 h 120"/>
                  <a:gd name="T34" fmla="*/ 17 w 121"/>
                  <a:gd name="T35" fmla="*/ 102 h 120"/>
                  <a:gd name="T36" fmla="*/ 27 w 121"/>
                  <a:gd name="T37" fmla="*/ 97 h 120"/>
                  <a:gd name="T38" fmla="*/ 41 w 121"/>
                  <a:gd name="T39" fmla="*/ 116 h 120"/>
                  <a:gd name="T40" fmla="*/ 60 w 121"/>
                  <a:gd name="T41" fmla="*/ 120 h 120"/>
                  <a:gd name="T42" fmla="*/ 62 w 121"/>
                  <a:gd name="T43" fmla="*/ 119 h 120"/>
                  <a:gd name="T44" fmla="*/ 80 w 121"/>
                  <a:gd name="T45" fmla="*/ 106 h 120"/>
                  <a:gd name="T46" fmla="*/ 89 w 121"/>
                  <a:gd name="T47" fmla="*/ 114 h 120"/>
                  <a:gd name="T48" fmla="*/ 103 w 121"/>
                  <a:gd name="T49" fmla="*/ 102 h 120"/>
                  <a:gd name="T50" fmla="*/ 97 w 121"/>
                  <a:gd name="T51" fmla="*/ 93 h 120"/>
                  <a:gd name="T52" fmla="*/ 116 w 121"/>
                  <a:gd name="T53" fmla="*/ 80 h 120"/>
                  <a:gd name="T54" fmla="*/ 121 w 121"/>
                  <a:gd name="T55" fmla="*/ 61 h 120"/>
                  <a:gd name="T56" fmla="*/ 73 w 121"/>
                  <a:gd name="T57" fmla="*/ 77 h 120"/>
                  <a:gd name="T58" fmla="*/ 43 w 121"/>
                  <a:gd name="T59" fmla="*/ 73 h 120"/>
                  <a:gd name="T60" fmla="*/ 60 w 121"/>
                  <a:gd name="T61" fmla="*/ 38 h 120"/>
                  <a:gd name="T62" fmla="*/ 73 w 121"/>
                  <a:gd name="T63" fmla="*/ 7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0">
                    <a:moveTo>
                      <a:pt x="119" y="59"/>
                    </a:moveTo>
                    <a:cubicBezTo>
                      <a:pt x="110" y="58"/>
                      <a:pt x="110" y="58"/>
                      <a:pt x="110" y="58"/>
                    </a:cubicBezTo>
                    <a:cubicBezTo>
                      <a:pt x="110" y="52"/>
                      <a:pt x="109" y="46"/>
                      <a:pt x="106" y="40"/>
                    </a:cubicBezTo>
                    <a:cubicBezTo>
                      <a:pt x="114" y="35"/>
                      <a:pt x="114" y="35"/>
                      <a:pt x="114" y="35"/>
                    </a:cubicBezTo>
                    <a:cubicBezTo>
                      <a:pt x="114" y="35"/>
                      <a:pt x="114" y="34"/>
                      <a:pt x="114" y="33"/>
                    </a:cubicBezTo>
                    <a:cubicBezTo>
                      <a:pt x="114" y="33"/>
                      <a:pt x="114" y="32"/>
                      <a:pt x="114" y="32"/>
                    </a:cubicBezTo>
                    <a:cubicBezTo>
                      <a:pt x="104" y="18"/>
                      <a:pt x="104" y="18"/>
                      <a:pt x="104" y="18"/>
                    </a:cubicBezTo>
                    <a:cubicBezTo>
                      <a:pt x="103" y="18"/>
                      <a:pt x="103" y="18"/>
                      <a:pt x="102" y="18"/>
                    </a:cubicBezTo>
                    <a:cubicBezTo>
                      <a:pt x="102" y="17"/>
                      <a:pt x="101" y="18"/>
                      <a:pt x="101" y="18"/>
                    </a:cubicBezTo>
                    <a:cubicBezTo>
                      <a:pt x="94" y="23"/>
                      <a:pt x="94" y="23"/>
                      <a:pt x="94" y="23"/>
                    </a:cubicBezTo>
                    <a:cubicBezTo>
                      <a:pt x="90" y="19"/>
                      <a:pt x="85" y="16"/>
                      <a:pt x="79" y="13"/>
                    </a:cubicBezTo>
                    <a:cubicBezTo>
                      <a:pt x="80" y="5"/>
                      <a:pt x="80" y="5"/>
                      <a:pt x="80" y="5"/>
                    </a:cubicBezTo>
                    <a:cubicBezTo>
                      <a:pt x="80" y="4"/>
                      <a:pt x="80" y="4"/>
                      <a:pt x="80" y="3"/>
                    </a:cubicBezTo>
                    <a:cubicBezTo>
                      <a:pt x="79" y="3"/>
                      <a:pt x="79" y="2"/>
                      <a:pt x="78" y="2"/>
                    </a:cubicBezTo>
                    <a:cubicBezTo>
                      <a:pt x="62" y="0"/>
                      <a:pt x="62" y="0"/>
                      <a:pt x="62" y="0"/>
                    </a:cubicBezTo>
                    <a:cubicBezTo>
                      <a:pt x="61" y="0"/>
                      <a:pt x="60" y="0"/>
                      <a:pt x="60" y="0"/>
                    </a:cubicBezTo>
                    <a:cubicBezTo>
                      <a:pt x="59" y="1"/>
                      <a:pt x="59" y="1"/>
                      <a:pt x="59" y="2"/>
                    </a:cubicBezTo>
                    <a:cubicBezTo>
                      <a:pt x="58" y="10"/>
                      <a:pt x="58" y="10"/>
                      <a:pt x="58" y="10"/>
                    </a:cubicBezTo>
                    <a:cubicBezTo>
                      <a:pt x="52" y="10"/>
                      <a:pt x="46" y="12"/>
                      <a:pt x="40" y="14"/>
                    </a:cubicBezTo>
                    <a:cubicBezTo>
                      <a:pt x="35" y="7"/>
                      <a:pt x="35" y="7"/>
                      <a:pt x="35" y="7"/>
                    </a:cubicBezTo>
                    <a:cubicBezTo>
                      <a:pt x="34" y="6"/>
                      <a:pt x="33" y="6"/>
                      <a:pt x="32" y="7"/>
                    </a:cubicBezTo>
                    <a:cubicBezTo>
                      <a:pt x="19" y="17"/>
                      <a:pt x="19" y="17"/>
                      <a:pt x="19" y="17"/>
                    </a:cubicBezTo>
                    <a:cubicBezTo>
                      <a:pt x="18" y="17"/>
                      <a:pt x="18" y="18"/>
                      <a:pt x="18" y="18"/>
                    </a:cubicBezTo>
                    <a:cubicBezTo>
                      <a:pt x="18" y="19"/>
                      <a:pt x="18" y="20"/>
                      <a:pt x="18" y="20"/>
                    </a:cubicBezTo>
                    <a:cubicBezTo>
                      <a:pt x="23" y="26"/>
                      <a:pt x="23" y="26"/>
                      <a:pt x="23" y="26"/>
                    </a:cubicBezTo>
                    <a:cubicBezTo>
                      <a:pt x="19" y="31"/>
                      <a:pt x="16" y="36"/>
                      <a:pt x="14" y="42"/>
                    </a:cubicBezTo>
                    <a:cubicBezTo>
                      <a:pt x="5" y="41"/>
                      <a:pt x="5" y="41"/>
                      <a:pt x="5" y="41"/>
                    </a:cubicBezTo>
                    <a:cubicBezTo>
                      <a:pt x="5" y="41"/>
                      <a:pt x="4" y="41"/>
                      <a:pt x="4" y="41"/>
                    </a:cubicBezTo>
                    <a:cubicBezTo>
                      <a:pt x="3" y="42"/>
                      <a:pt x="3" y="42"/>
                      <a:pt x="3" y="43"/>
                    </a:cubicBezTo>
                    <a:cubicBezTo>
                      <a:pt x="0" y="59"/>
                      <a:pt x="0" y="59"/>
                      <a:pt x="0" y="59"/>
                    </a:cubicBezTo>
                    <a:cubicBezTo>
                      <a:pt x="0" y="60"/>
                      <a:pt x="1" y="62"/>
                      <a:pt x="2" y="62"/>
                    </a:cubicBezTo>
                    <a:cubicBezTo>
                      <a:pt x="10" y="63"/>
                      <a:pt x="10" y="63"/>
                      <a:pt x="10" y="63"/>
                    </a:cubicBezTo>
                    <a:cubicBezTo>
                      <a:pt x="11" y="69"/>
                      <a:pt x="12" y="75"/>
                      <a:pt x="15" y="80"/>
                    </a:cubicBezTo>
                    <a:cubicBezTo>
                      <a:pt x="8" y="86"/>
                      <a:pt x="8" y="86"/>
                      <a:pt x="8" y="86"/>
                    </a:cubicBezTo>
                    <a:cubicBezTo>
                      <a:pt x="7" y="86"/>
                      <a:pt x="6" y="88"/>
                      <a:pt x="7" y="89"/>
                    </a:cubicBezTo>
                    <a:cubicBezTo>
                      <a:pt x="17" y="102"/>
                      <a:pt x="17" y="102"/>
                      <a:pt x="17" y="102"/>
                    </a:cubicBezTo>
                    <a:cubicBezTo>
                      <a:pt x="18" y="103"/>
                      <a:pt x="19" y="103"/>
                      <a:pt x="20" y="103"/>
                    </a:cubicBezTo>
                    <a:cubicBezTo>
                      <a:pt x="27" y="97"/>
                      <a:pt x="27" y="97"/>
                      <a:pt x="27" y="97"/>
                    </a:cubicBezTo>
                    <a:cubicBezTo>
                      <a:pt x="32" y="101"/>
                      <a:pt x="37" y="104"/>
                      <a:pt x="42" y="106"/>
                    </a:cubicBezTo>
                    <a:cubicBezTo>
                      <a:pt x="41" y="116"/>
                      <a:pt x="41" y="116"/>
                      <a:pt x="41" y="116"/>
                    </a:cubicBezTo>
                    <a:cubicBezTo>
                      <a:pt x="41" y="117"/>
                      <a:pt x="42" y="118"/>
                      <a:pt x="43" y="118"/>
                    </a:cubicBezTo>
                    <a:cubicBezTo>
                      <a:pt x="60" y="120"/>
                      <a:pt x="60" y="120"/>
                      <a:pt x="60" y="120"/>
                    </a:cubicBezTo>
                    <a:cubicBezTo>
                      <a:pt x="60" y="120"/>
                      <a:pt x="60" y="120"/>
                      <a:pt x="60" y="120"/>
                    </a:cubicBezTo>
                    <a:cubicBezTo>
                      <a:pt x="61" y="120"/>
                      <a:pt x="62" y="120"/>
                      <a:pt x="62" y="119"/>
                    </a:cubicBezTo>
                    <a:cubicBezTo>
                      <a:pt x="63" y="110"/>
                      <a:pt x="63" y="110"/>
                      <a:pt x="63" y="110"/>
                    </a:cubicBezTo>
                    <a:cubicBezTo>
                      <a:pt x="69" y="109"/>
                      <a:pt x="75" y="108"/>
                      <a:pt x="80" y="106"/>
                    </a:cubicBezTo>
                    <a:cubicBezTo>
                      <a:pt x="86" y="113"/>
                      <a:pt x="86" y="113"/>
                      <a:pt x="86" y="113"/>
                    </a:cubicBezTo>
                    <a:cubicBezTo>
                      <a:pt x="87" y="114"/>
                      <a:pt x="88" y="114"/>
                      <a:pt x="89" y="114"/>
                    </a:cubicBezTo>
                    <a:cubicBezTo>
                      <a:pt x="102" y="104"/>
                      <a:pt x="102" y="104"/>
                      <a:pt x="102" y="104"/>
                    </a:cubicBezTo>
                    <a:cubicBezTo>
                      <a:pt x="103" y="103"/>
                      <a:pt x="103" y="103"/>
                      <a:pt x="103" y="102"/>
                    </a:cubicBezTo>
                    <a:cubicBezTo>
                      <a:pt x="103" y="101"/>
                      <a:pt x="103" y="101"/>
                      <a:pt x="103" y="100"/>
                    </a:cubicBezTo>
                    <a:cubicBezTo>
                      <a:pt x="97" y="93"/>
                      <a:pt x="97" y="93"/>
                      <a:pt x="97" y="93"/>
                    </a:cubicBezTo>
                    <a:cubicBezTo>
                      <a:pt x="101" y="89"/>
                      <a:pt x="104" y="84"/>
                      <a:pt x="107" y="78"/>
                    </a:cubicBezTo>
                    <a:cubicBezTo>
                      <a:pt x="116" y="80"/>
                      <a:pt x="116" y="80"/>
                      <a:pt x="116" y="80"/>
                    </a:cubicBezTo>
                    <a:cubicBezTo>
                      <a:pt x="117" y="80"/>
                      <a:pt x="118" y="79"/>
                      <a:pt x="118" y="78"/>
                    </a:cubicBezTo>
                    <a:cubicBezTo>
                      <a:pt x="121" y="61"/>
                      <a:pt x="121" y="61"/>
                      <a:pt x="121" y="61"/>
                    </a:cubicBezTo>
                    <a:cubicBezTo>
                      <a:pt x="121" y="60"/>
                      <a:pt x="120" y="59"/>
                      <a:pt x="119" y="59"/>
                    </a:cubicBezTo>
                    <a:close/>
                    <a:moveTo>
                      <a:pt x="73" y="77"/>
                    </a:moveTo>
                    <a:cubicBezTo>
                      <a:pt x="69" y="80"/>
                      <a:pt x="65" y="81"/>
                      <a:pt x="60" y="81"/>
                    </a:cubicBezTo>
                    <a:cubicBezTo>
                      <a:pt x="53" y="81"/>
                      <a:pt x="47" y="78"/>
                      <a:pt x="43" y="73"/>
                    </a:cubicBezTo>
                    <a:cubicBezTo>
                      <a:pt x="36" y="63"/>
                      <a:pt x="38" y="50"/>
                      <a:pt x="47" y="43"/>
                    </a:cubicBezTo>
                    <a:cubicBezTo>
                      <a:pt x="51" y="40"/>
                      <a:pt x="56" y="38"/>
                      <a:pt x="60" y="38"/>
                    </a:cubicBezTo>
                    <a:cubicBezTo>
                      <a:pt x="67" y="38"/>
                      <a:pt x="73" y="41"/>
                      <a:pt x="77" y="47"/>
                    </a:cubicBezTo>
                    <a:cubicBezTo>
                      <a:pt x="85" y="56"/>
                      <a:pt x="83" y="70"/>
                      <a:pt x="73"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393"/>
              <p:cNvSpPr>
                <a:spLocks noEditPoints="1"/>
              </p:cNvSpPr>
              <p:nvPr/>
            </p:nvSpPr>
            <p:spPr bwMode="auto">
              <a:xfrm>
                <a:off x="10788651" y="2655888"/>
                <a:ext cx="147638" cy="149225"/>
              </a:xfrm>
              <a:custGeom>
                <a:avLst/>
                <a:gdLst>
                  <a:gd name="T0" fmla="*/ 91 w 95"/>
                  <a:gd name="T1" fmla="*/ 30 h 95"/>
                  <a:gd name="T2" fmla="*/ 89 w 95"/>
                  <a:gd name="T3" fmla="*/ 28 h 95"/>
                  <a:gd name="T4" fmla="*/ 75 w 95"/>
                  <a:gd name="T5" fmla="*/ 19 h 95"/>
                  <a:gd name="T6" fmla="*/ 77 w 95"/>
                  <a:gd name="T7" fmla="*/ 11 h 95"/>
                  <a:gd name="T8" fmla="*/ 64 w 95"/>
                  <a:gd name="T9" fmla="*/ 4 h 95"/>
                  <a:gd name="T10" fmla="*/ 60 w 95"/>
                  <a:gd name="T11" fmla="*/ 10 h 95"/>
                  <a:gd name="T12" fmla="*/ 45 w 95"/>
                  <a:gd name="T13" fmla="*/ 2 h 95"/>
                  <a:gd name="T14" fmla="*/ 30 w 95"/>
                  <a:gd name="T15" fmla="*/ 4 h 95"/>
                  <a:gd name="T16" fmla="*/ 30 w 95"/>
                  <a:gd name="T17" fmla="*/ 12 h 95"/>
                  <a:gd name="T18" fmla="*/ 14 w 95"/>
                  <a:gd name="T19" fmla="*/ 17 h 95"/>
                  <a:gd name="T20" fmla="*/ 4 w 95"/>
                  <a:gd name="T21" fmla="*/ 29 h 95"/>
                  <a:gd name="T22" fmla="*/ 5 w 95"/>
                  <a:gd name="T23" fmla="*/ 32 h 95"/>
                  <a:gd name="T24" fmla="*/ 8 w 95"/>
                  <a:gd name="T25" fmla="*/ 48 h 95"/>
                  <a:gd name="T26" fmla="*/ 1 w 95"/>
                  <a:gd name="T27" fmla="*/ 53 h 95"/>
                  <a:gd name="T28" fmla="*/ 5 w 95"/>
                  <a:gd name="T29" fmla="*/ 67 h 95"/>
                  <a:gd name="T30" fmla="*/ 13 w 95"/>
                  <a:gd name="T31" fmla="*/ 65 h 95"/>
                  <a:gd name="T32" fmla="*/ 17 w 95"/>
                  <a:gd name="T33" fmla="*/ 82 h 95"/>
                  <a:gd name="T34" fmla="*/ 29 w 95"/>
                  <a:gd name="T35" fmla="*/ 91 h 95"/>
                  <a:gd name="T36" fmla="*/ 32 w 95"/>
                  <a:gd name="T37" fmla="*/ 90 h 95"/>
                  <a:gd name="T38" fmla="*/ 48 w 95"/>
                  <a:gd name="T39" fmla="*/ 86 h 95"/>
                  <a:gd name="T40" fmla="*/ 52 w 95"/>
                  <a:gd name="T41" fmla="*/ 95 h 95"/>
                  <a:gd name="T42" fmla="*/ 65 w 95"/>
                  <a:gd name="T43" fmla="*/ 91 h 95"/>
                  <a:gd name="T44" fmla="*/ 67 w 95"/>
                  <a:gd name="T45" fmla="*/ 89 h 95"/>
                  <a:gd name="T46" fmla="*/ 76 w 95"/>
                  <a:gd name="T47" fmla="*/ 75 h 95"/>
                  <a:gd name="T48" fmla="*/ 85 w 95"/>
                  <a:gd name="T49" fmla="*/ 77 h 95"/>
                  <a:gd name="T50" fmla="*/ 91 w 95"/>
                  <a:gd name="T51" fmla="*/ 64 h 95"/>
                  <a:gd name="T52" fmla="*/ 85 w 95"/>
                  <a:gd name="T53" fmla="*/ 60 h 95"/>
                  <a:gd name="T54" fmla="*/ 93 w 95"/>
                  <a:gd name="T55" fmla="*/ 45 h 95"/>
                  <a:gd name="T56" fmla="*/ 62 w 95"/>
                  <a:gd name="T57" fmla="*/ 55 h 95"/>
                  <a:gd name="T58" fmla="*/ 48 w 95"/>
                  <a:gd name="T59" fmla="*/ 63 h 95"/>
                  <a:gd name="T60" fmla="*/ 43 w 95"/>
                  <a:gd name="T61" fmla="*/ 32 h 95"/>
                  <a:gd name="T62" fmla="*/ 63 w 95"/>
                  <a:gd name="T63"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95">
                    <a:moveTo>
                      <a:pt x="95" y="43"/>
                    </a:moveTo>
                    <a:cubicBezTo>
                      <a:pt x="91" y="30"/>
                      <a:pt x="91" y="30"/>
                      <a:pt x="91" y="30"/>
                    </a:cubicBezTo>
                    <a:cubicBezTo>
                      <a:pt x="91" y="29"/>
                      <a:pt x="91" y="29"/>
                      <a:pt x="90" y="29"/>
                    </a:cubicBezTo>
                    <a:cubicBezTo>
                      <a:pt x="90" y="28"/>
                      <a:pt x="89" y="28"/>
                      <a:pt x="89" y="28"/>
                    </a:cubicBezTo>
                    <a:cubicBezTo>
                      <a:pt x="83" y="30"/>
                      <a:pt x="83" y="30"/>
                      <a:pt x="83" y="30"/>
                    </a:cubicBezTo>
                    <a:cubicBezTo>
                      <a:pt x="81" y="26"/>
                      <a:pt x="78" y="22"/>
                      <a:pt x="75" y="19"/>
                    </a:cubicBezTo>
                    <a:cubicBezTo>
                      <a:pt x="78" y="14"/>
                      <a:pt x="78" y="14"/>
                      <a:pt x="78" y="14"/>
                    </a:cubicBezTo>
                    <a:cubicBezTo>
                      <a:pt x="79" y="13"/>
                      <a:pt x="78" y="11"/>
                      <a:pt x="77" y="11"/>
                    </a:cubicBezTo>
                    <a:cubicBezTo>
                      <a:pt x="66" y="4"/>
                      <a:pt x="66" y="4"/>
                      <a:pt x="66" y="4"/>
                    </a:cubicBezTo>
                    <a:cubicBezTo>
                      <a:pt x="66" y="4"/>
                      <a:pt x="65" y="4"/>
                      <a:pt x="64" y="4"/>
                    </a:cubicBezTo>
                    <a:cubicBezTo>
                      <a:pt x="64" y="4"/>
                      <a:pt x="63" y="5"/>
                      <a:pt x="63" y="5"/>
                    </a:cubicBezTo>
                    <a:cubicBezTo>
                      <a:pt x="60" y="10"/>
                      <a:pt x="60" y="10"/>
                      <a:pt x="60" y="10"/>
                    </a:cubicBezTo>
                    <a:cubicBezTo>
                      <a:pt x="56" y="9"/>
                      <a:pt x="51" y="8"/>
                      <a:pt x="47" y="8"/>
                    </a:cubicBezTo>
                    <a:cubicBezTo>
                      <a:pt x="45" y="2"/>
                      <a:pt x="45" y="2"/>
                      <a:pt x="45" y="2"/>
                    </a:cubicBezTo>
                    <a:cubicBezTo>
                      <a:pt x="45" y="1"/>
                      <a:pt x="44" y="0"/>
                      <a:pt x="43" y="1"/>
                    </a:cubicBezTo>
                    <a:cubicBezTo>
                      <a:pt x="30" y="4"/>
                      <a:pt x="30" y="4"/>
                      <a:pt x="30" y="4"/>
                    </a:cubicBezTo>
                    <a:cubicBezTo>
                      <a:pt x="29" y="4"/>
                      <a:pt x="28" y="6"/>
                      <a:pt x="28" y="7"/>
                    </a:cubicBezTo>
                    <a:cubicBezTo>
                      <a:pt x="30" y="12"/>
                      <a:pt x="30" y="12"/>
                      <a:pt x="30" y="12"/>
                    </a:cubicBezTo>
                    <a:cubicBezTo>
                      <a:pt x="26" y="14"/>
                      <a:pt x="22" y="17"/>
                      <a:pt x="19" y="20"/>
                    </a:cubicBezTo>
                    <a:cubicBezTo>
                      <a:pt x="14" y="17"/>
                      <a:pt x="14" y="17"/>
                      <a:pt x="14" y="17"/>
                    </a:cubicBezTo>
                    <a:cubicBezTo>
                      <a:pt x="13" y="17"/>
                      <a:pt x="11" y="17"/>
                      <a:pt x="11" y="18"/>
                    </a:cubicBezTo>
                    <a:cubicBezTo>
                      <a:pt x="4" y="29"/>
                      <a:pt x="4" y="29"/>
                      <a:pt x="4" y="29"/>
                    </a:cubicBezTo>
                    <a:cubicBezTo>
                      <a:pt x="4" y="30"/>
                      <a:pt x="4" y="30"/>
                      <a:pt x="4" y="31"/>
                    </a:cubicBezTo>
                    <a:cubicBezTo>
                      <a:pt x="4" y="32"/>
                      <a:pt x="5" y="32"/>
                      <a:pt x="5" y="32"/>
                    </a:cubicBezTo>
                    <a:cubicBezTo>
                      <a:pt x="10" y="35"/>
                      <a:pt x="10" y="35"/>
                      <a:pt x="10" y="35"/>
                    </a:cubicBezTo>
                    <a:cubicBezTo>
                      <a:pt x="9" y="40"/>
                      <a:pt x="8" y="44"/>
                      <a:pt x="8" y="48"/>
                    </a:cubicBezTo>
                    <a:cubicBezTo>
                      <a:pt x="2" y="50"/>
                      <a:pt x="2" y="50"/>
                      <a:pt x="2" y="50"/>
                    </a:cubicBezTo>
                    <a:cubicBezTo>
                      <a:pt x="1" y="50"/>
                      <a:pt x="0" y="52"/>
                      <a:pt x="1" y="53"/>
                    </a:cubicBezTo>
                    <a:cubicBezTo>
                      <a:pt x="4" y="65"/>
                      <a:pt x="4" y="65"/>
                      <a:pt x="4" y="65"/>
                    </a:cubicBezTo>
                    <a:cubicBezTo>
                      <a:pt x="4" y="66"/>
                      <a:pt x="4" y="66"/>
                      <a:pt x="5" y="67"/>
                    </a:cubicBezTo>
                    <a:cubicBezTo>
                      <a:pt x="6" y="67"/>
                      <a:pt x="6" y="67"/>
                      <a:pt x="7" y="67"/>
                    </a:cubicBezTo>
                    <a:cubicBezTo>
                      <a:pt x="13" y="65"/>
                      <a:pt x="13" y="65"/>
                      <a:pt x="13" y="65"/>
                    </a:cubicBezTo>
                    <a:cubicBezTo>
                      <a:pt x="15" y="69"/>
                      <a:pt x="17" y="73"/>
                      <a:pt x="21" y="76"/>
                    </a:cubicBezTo>
                    <a:cubicBezTo>
                      <a:pt x="17" y="82"/>
                      <a:pt x="17" y="82"/>
                      <a:pt x="17" y="82"/>
                    </a:cubicBezTo>
                    <a:cubicBezTo>
                      <a:pt x="17" y="83"/>
                      <a:pt x="17" y="84"/>
                      <a:pt x="18" y="85"/>
                    </a:cubicBezTo>
                    <a:cubicBezTo>
                      <a:pt x="29" y="91"/>
                      <a:pt x="29" y="91"/>
                      <a:pt x="29" y="91"/>
                    </a:cubicBezTo>
                    <a:cubicBezTo>
                      <a:pt x="30" y="91"/>
                      <a:pt x="30" y="91"/>
                      <a:pt x="31" y="91"/>
                    </a:cubicBezTo>
                    <a:cubicBezTo>
                      <a:pt x="32" y="91"/>
                      <a:pt x="32" y="91"/>
                      <a:pt x="32" y="90"/>
                    </a:cubicBezTo>
                    <a:cubicBezTo>
                      <a:pt x="36" y="85"/>
                      <a:pt x="36" y="85"/>
                      <a:pt x="36" y="85"/>
                    </a:cubicBezTo>
                    <a:cubicBezTo>
                      <a:pt x="40" y="86"/>
                      <a:pt x="44" y="87"/>
                      <a:pt x="48" y="86"/>
                    </a:cubicBezTo>
                    <a:cubicBezTo>
                      <a:pt x="50" y="93"/>
                      <a:pt x="50" y="93"/>
                      <a:pt x="50" y="93"/>
                    </a:cubicBezTo>
                    <a:cubicBezTo>
                      <a:pt x="50" y="94"/>
                      <a:pt x="51" y="95"/>
                      <a:pt x="52" y="95"/>
                    </a:cubicBezTo>
                    <a:cubicBezTo>
                      <a:pt x="52" y="95"/>
                      <a:pt x="53" y="95"/>
                      <a:pt x="53" y="95"/>
                    </a:cubicBezTo>
                    <a:cubicBezTo>
                      <a:pt x="65" y="91"/>
                      <a:pt x="65" y="91"/>
                      <a:pt x="65" y="91"/>
                    </a:cubicBezTo>
                    <a:cubicBezTo>
                      <a:pt x="66" y="91"/>
                      <a:pt x="66" y="91"/>
                      <a:pt x="67" y="90"/>
                    </a:cubicBezTo>
                    <a:cubicBezTo>
                      <a:pt x="67" y="90"/>
                      <a:pt x="67" y="89"/>
                      <a:pt x="67" y="89"/>
                    </a:cubicBezTo>
                    <a:cubicBezTo>
                      <a:pt x="65" y="82"/>
                      <a:pt x="65" y="82"/>
                      <a:pt x="65" y="82"/>
                    </a:cubicBezTo>
                    <a:cubicBezTo>
                      <a:pt x="69" y="80"/>
                      <a:pt x="73" y="78"/>
                      <a:pt x="76" y="75"/>
                    </a:cubicBezTo>
                    <a:cubicBezTo>
                      <a:pt x="82" y="78"/>
                      <a:pt x="82" y="78"/>
                      <a:pt x="82" y="78"/>
                    </a:cubicBezTo>
                    <a:cubicBezTo>
                      <a:pt x="83" y="79"/>
                      <a:pt x="84" y="78"/>
                      <a:pt x="85" y="77"/>
                    </a:cubicBezTo>
                    <a:cubicBezTo>
                      <a:pt x="91" y="66"/>
                      <a:pt x="91" y="66"/>
                      <a:pt x="91" y="66"/>
                    </a:cubicBezTo>
                    <a:cubicBezTo>
                      <a:pt x="91" y="66"/>
                      <a:pt x="91" y="65"/>
                      <a:pt x="91" y="64"/>
                    </a:cubicBezTo>
                    <a:cubicBezTo>
                      <a:pt x="91" y="64"/>
                      <a:pt x="91" y="63"/>
                      <a:pt x="90" y="63"/>
                    </a:cubicBezTo>
                    <a:cubicBezTo>
                      <a:pt x="85" y="60"/>
                      <a:pt x="85" y="60"/>
                      <a:pt x="85" y="60"/>
                    </a:cubicBezTo>
                    <a:cubicBezTo>
                      <a:pt x="86" y="56"/>
                      <a:pt x="87" y="51"/>
                      <a:pt x="87" y="47"/>
                    </a:cubicBezTo>
                    <a:cubicBezTo>
                      <a:pt x="93" y="45"/>
                      <a:pt x="93" y="45"/>
                      <a:pt x="93" y="45"/>
                    </a:cubicBezTo>
                    <a:cubicBezTo>
                      <a:pt x="94" y="45"/>
                      <a:pt x="95" y="44"/>
                      <a:pt x="95" y="43"/>
                    </a:cubicBezTo>
                    <a:close/>
                    <a:moveTo>
                      <a:pt x="62" y="55"/>
                    </a:moveTo>
                    <a:cubicBezTo>
                      <a:pt x="59" y="59"/>
                      <a:pt x="56" y="62"/>
                      <a:pt x="52" y="63"/>
                    </a:cubicBezTo>
                    <a:cubicBezTo>
                      <a:pt x="50" y="63"/>
                      <a:pt x="49" y="63"/>
                      <a:pt x="48" y="63"/>
                    </a:cubicBezTo>
                    <a:cubicBezTo>
                      <a:pt x="40" y="63"/>
                      <a:pt x="34" y="59"/>
                      <a:pt x="32" y="51"/>
                    </a:cubicBezTo>
                    <a:cubicBezTo>
                      <a:pt x="30" y="43"/>
                      <a:pt x="35" y="34"/>
                      <a:pt x="43" y="32"/>
                    </a:cubicBezTo>
                    <a:cubicBezTo>
                      <a:pt x="45" y="31"/>
                      <a:pt x="46" y="31"/>
                      <a:pt x="48" y="31"/>
                    </a:cubicBezTo>
                    <a:cubicBezTo>
                      <a:pt x="55" y="31"/>
                      <a:pt x="61" y="36"/>
                      <a:pt x="63" y="43"/>
                    </a:cubicBezTo>
                    <a:cubicBezTo>
                      <a:pt x="64" y="47"/>
                      <a:pt x="64" y="52"/>
                      <a:pt x="62"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32" name="组合 31"/>
          <p:cNvGrpSpPr/>
          <p:nvPr/>
        </p:nvGrpSpPr>
        <p:grpSpPr>
          <a:xfrm>
            <a:off x="6221252" y="1908992"/>
            <a:ext cx="311150" cy="249237"/>
            <a:chOff x="9372601" y="3308351"/>
            <a:chExt cx="311150" cy="249237"/>
          </a:xfrm>
          <a:solidFill>
            <a:srgbClr val="61C0E2"/>
          </a:solidFill>
        </p:grpSpPr>
        <p:sp>
          <p:nvSpPr>
            <p:cNvPr id="33" name="Freeform 325"/>
            <p:cNvSpPr/>
            <p:nvPr/>
          </p:nvSpPr>
          <p:spPr bwMode="auto">
            <a:xfrm>
              <a:off x="9407526" y="3376613"/>
              <a:ext cx="58738" cy="134938"/>
            </a:xfrm>
            <a:custGeom>
              <a:avLst/>
              <a:gdLst>
                <a:gd name="T0" fmla="*/ 10 w 37"/>
                <a:gd name="T1" fmla="*/ 86 h 86"/>
                <a:gd name="T2" fmla="*/ 27 w 37"/>
                <a:gd name="T3" fmla="*/ 86 h 86"/>
                <a:gd name="T4" fmla="*/ 37 w 37"/>
                <a:gd name="T5" fmla="*/ 76 h 86"/>
                <a:gd name="T6" fmla="*/ 37 w 37"/>
                <a:gd name="T7" fmla="*/ 9 h 86"/>
                <a:gd name="T8" fmla="*/ 27 w 37"/>
                <a:gd name="T9" fmla="*/ 0 h 86"/>
                <a:gd name="T10" fmla="*/ 10 w 37"/>
                <a:gd name="T11" fmla="*/ 0 h 86"/>
                <a:gd name="T12" fmla="*/ 0 w 37"/>
                <a:gd name="T13" fmla="*/ 9 h 86"/>
                <a:gd name="T14" fmla="*/ 0 w 37"/>
                <a:gd name="T15" fmla="*/ 76 h 86"/>
                <a:gd name="T16" fmla="*/ 10 w 3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10" y="86"/>
                  </a:moveTo>
                  <a:cubicBezTo>
                    <a:pt x="27" y="86"/>
                    <a:pt x="27" y="86"/>
                    <a:pt x="27" y="86"/>
                  </a:cubicBezTo>
                  <a:cubicBezTo>
                    <a:pt x="32" y="86"/>
                    <a:pt x="37" y="81"/>
                    <a:pt x="37" y="76"/>
                  </a:cubicBezTo>
                  <a:cubicBezTo>
                    <a:pt x="37" y="9"/>
                    <a:pt x="37" y="9"/>
                    <a:pt x="37" y="9"/>
                  </a:cubicBezTo>
                  <a:cubicBezTo>
                    <a:pt x="37" y="4"/>
                    <a:pt x="32" y="0"/>
                    <a:pt x="27" y="0"/>
                  </a:cubicBezTo>
                  <a:cubicBezTo>
                    <a:pt x="10" y="0"/>
                    <a:pt x="10" y="0"/>
                    <a:pt x="10" y="0"/>
                  </a:cubicBezTo>
                  <a:cubicBezTo>
                    <a:pt x="5" y="0"/>
                    <a:pt x="0" y="4"/>
                    <a:pt x="0" y="9"/>
                  </a:cubicBezTo>
                  <a:cubicBezTo>
                    <a:pt x="0" y="76"/>
                    <a:pt x="0" y="76"/>
                    <a:pt x="0" y="76"/>
                  </a:cubicBezTo>
                  <a:cubicBezTo>
                    <a:pt x="0" y="81"/>
                    <a:pt x="5" y="86"/>
                    <a:pt x="1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326"/>
            <p:cNvSpPr/>
            <p:nvPr/>
          </p:nvSpPr>
          <p:spPr bwMode="auto">
            <a:xfrm>
              <a:off x="9496426" y="3433763"/>
              <a:ext cx="57150" cy="77788"/>
            </a:xfrm>
            <a:custGeom>
              <a:avLst/>
              <a:gdLst>
                <a:gd name="T0" fmla="*/ 10 w 37"/>
                <a:gd name="T1" fmla="*/ 50 h 50"/>
                <a:gd name="T2" fmla="*/ 27 w 37"/>
                <a:gd name="T3" fmla="*/ 50 h 50"/>
                <a:gd name="T4" fmla="*/ 37 w 37"/>
                <a:gd name="T5" fmla="*/ 40 h 50"/>
                <a:gd name="T6" fmla="*/ 37 w 37"/>
                <a:gd name="T7" fmla="*/ 9 h 50"/>
                <a:gd name="T8" fmla="*/ 27 w 37"/>
                <a:gd name="T9" fmla="*/ 0 h 50"/>
                <a:gd name="T10" fmla="*/ 10 w 37"/>
                <a:gd name="T11" fmla="*/ 0 h 50"/>
                <a:gd name="T12" fmla="*/ 0 w 37"/>
                <a:gd name="T13" fmla="*/ 9 h 50"/>
                <a:gd name="T14" fmla="*/ 0 w 37"/>
                <a:gd name="T15" fmla="*/ 40 h 50"/>
                <a:gd name="T16" fmla="*/ 10 w 37"/>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0">
                  <a:moveTo>
                    <a:pt x="10" y="50"/>
                  </a:moveTo>
                  <a:cubicBezTo>
                    <a:pt x="27" y="50"/>
                    <a:pt x="27" y="50"/>
                    <a:pt x="27" y="50"/>
                  </a:cubicBezTo>
                  <a:cubicBezTo>
                    <a:pt x="32" y="50"/>
                    <a:pt x="37" y="45"/>
                    <a:pt x="37" y="40"/>
                  </a:cubicBezTo>
                  <a:cubicBezTo>
                    <a:pt x="37" y="9"/>
                    <a:pt x="37" y="9"/>
                    <a:pt x="37" y="9"/>
                  </a:cubicBezTo>
                  <a:cubicBezTo>
                    <a:pt x="37" y="4"/>
                    <a:pt x="32" y="0"/>
                    <a:pt x="27" y="0"/>
                  </a:cubicBezTo>
                  <a:cubicBezTo>
                    <a:pt x="10" y="0"/>
                    <a:pt x="10" y="0"/>
                    <a:pt x="10" y="0"/>
                  </a:cubicBezTo>
                  <a:cubicBezTo>
                    <a:pt x="5" y="0"/>
                    <a:pt x="0" y="4"/>
                    <a:pt x="0" y="9"/>
                  </a:cubicBezTo>
                  <a:cubicBezTo>
                    <a:pt x="0" y="40"/>
                    <a:pt x="0" y="40"/>
                    <a:pt x="0" y="40"/>
                  </a:cubicBezTo>
                  <a:cubicBezTo>
                    <a:pt x="0" y="45"/>
                    <a:pt x="5" y="50"/>
                    <a:pt x="1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327"/>
            <p:cNvSpPr/>
            <p:nvPr/>
          </p:nvSpPr>
          <p:spPr bwMode="auto">
            <a:xfrm>
              <a:off x="9583738" y="3308351"/>
              <a:ext cx="57150" cy="203200"/>
            </a:xfrm>
            <a:custGeom>
              <a:avLst/>
              <a:gdLst>
                <a:gd name="T0" fmla="*/ 10 w 37"/>
                <a:gd name="T1" fmla="*/ 130 h 130"/>
                <a:gd name="T2" fmla="*/ 27 w 37"/>
                <a:gd name="T3" fmla="*/ 130 h 130"/>
                <a:gd name="T4" fmla="*/ 37 w 37"/>
                <a:gd name="T5" fmla="*/ 120 h 130"/>
                <a:gd name="T6" fmla="*/ 37 w 37"/>
                <a:gd name="T7" fmla="*/ 9 h 130"/>
                <a:gd name="T8" fmla="*/ 27 w 37"/>
                <a:gd name="T9" fmla="*/ 0 h 130"/>
                <a:gd name="T10" fmla="*/ 10 w 37"/>
                <a:gd name="T11" fmla="*/ 0 h 130"/>
                <a:gd name="T12" fmla="*/ 0 w 37"/>
                <a:gd name="T13" fmla="*/ 9 h 130"/>
                <a:gd name="T14" fmla="*/ 0 w 37"/>
                <a:gd name="T15" fmla="*/ 120 h 130"/>
                <a:gd name="T16" fmla="*/ 10 w 37"/>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30">
                  <a:moveTo>
                    <a:pt x="10" y="130"/>
                  </a:moveTo>
                  <a:cubicBezTo>
                    <a:pt x="27" y="130"/>
                    <a:pt x="27" y="130"/>
                    <a:pt x="27" y="130"/>
                  </a:cubicBezTo>
                  <a:cubicBezTo>
                    <a:pt x="32" y="130"/>
                    <a:pt x="37" y="125"/>
                    <a:pt x="37" y="120"/>
                  </a:cubicBezTo>
                  <a:cubicBezTo>
                    <a:pt x="37" y="9"/>
                    <a:pt x="37" y="9"/>
                    <a:pt x="37" y="9"/>
                  </a:cubicBezTo>
                  <a:cubicBezTo>
                    <a:pt x="37" y="4"/>
                    <a:pt x="32" y="0"/>
                    <a:pt x="27" y="0"/>
                  </a:cubicBezTo>
                  <a:cubicBezTo>
                    <a:pt x="10" y="0"/>
                    <a:pt x="10" y="0"/>
                    <a:pt x="10" y="0"/>
                  </a:cubicBezTo>
                  <a:cubicBezTo>
                    <a:pt x="5" y="0"/>
                    <a:pt x="0" y="4"/>
                    <a:pt x="0" y="9"/>
                  </a:cubicBezTo>
                  <a:cubicBezTo>
                    <a:pt x="0" y="120"/>
                    <a:pt x="0" y="120"/>
                    <a:pt x="0" y="120"/>
                  </a:cubicBezTo>
                  <a:cubicBezTo>
                    <a:pt x="0" y="125"/>
                    <a:pt x="5" y="130"/>
                    <a:pt x="10"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328"/>
            <p:cNvSpPr/>
            <p:nvPr/>
          </p:nvSpPr>
          <p:spPr bwMode="auto">
            <a:xfrm>
              <a:off x="9372601" y="3532188"/>
              <a:ext cx="311150" cy="25400"/>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7" name="组合 36"/>
          <p:cNvGrpSpPr/>
          <p:nvPr/>
        </p:nvGrpSpPr>
        <p:grpSpPr>
          <a:xfrm>
            <a:off x="6260146" y="4234981"/>
            <a:ext cx="233363" cy="293687"/>
            <a:chOff x="11293476" y="3908426"/>
            <a:chExt cx="233363" cy="293687"/>
          </a:xfrm>
          <a:solidFill>
            <a:srgbClr val="61C0E2"/>
          </a:solidFill>
        </p:grpSpPr>
        <p:sp>
          <p:nvSpPr>
            <p:cNvPr id="38" name="Freeform 315"/>
            <p:cNvSpPr/>
            <p:nvPr/>
          </p:nvSpPr>
          <p:spPr bwMode="auto">
            <a:xfrm>
              <a:off x="11382376" y="4173538"/>
              <a:ext cx="52388" cy="28575"/>
            </a:xfrm>
            <a:custGeom>
              <a:avLst/>
              <a:gdLst>
                <a:gd name="T0" fmla="*/ 32 w 34"/>
                <a:gd name="T1" fmla="*/ 0 h 18"/>
                <a:gd name="T2" fmla="*/ 2 w 34"/>
                <a:gd name="T3" fmla="*/ 0 h 18"/>
                <a:gd name="T4" fmla="*/ 0 w 34"/>
                <a:gd name="T5" fmla="*/ 2 h 18"/>
                <a:gd name="T6" fmla="*/ 17 w 34"/>
                <a:gd name="T7" fmla="*/ 18 h 18"/>
                <a:gd name="T8" fmla="*/ 34 w 34"/>
                <a:gd name="T9" fmla="*/ 2 h 18"/>
                <a:gd name="T10" fmla="*/ 32 w 34"/>
                <a:gd name="T11" fmla="*/ 0 h 18"/>
              </a:gdLst>
              <a:ahLst/>
              <a:cxnLst>
                <a:cxn ang="0">
                  <a:pos x="T0" y="T1"/>
                </a:cxn>
                <a:cxn ang="0">
                  <a:pos x="T2" y="T3"/>
                </a:cxn>
                <a:cxn ang="0">
                  <a:pos x="T4" y="T5"/>
                </a:cxn>
                <a:cxn ang="0">
                  <a:pos x="T6" y="T7"/>
                </a:cxn>
                <a:cxn ang="0">
                  <a:pos x="T8" y="T9"/>
                </a:cxn>
                <a:cxn ang="0">
                  <a:pos x="T10" y="T11"/>
                </a:cxn>
              </a:cxnLst>
              <a:rect l="0" t="0" r="r" b="b"/>
              <a:pathLst>
                <a:path w="34" h="18">
                  <a:moveTo>
                    <a:pt x="32" y="0"/>
                  </a:moveTo>
                  <a:cubicBezTo>
                    <a:pt x="2" y="0"/>
                    <a:pt x="2" y="0"/>
                    <a:pt x="2" y="0"/>
                  </a:cubicBezTo>
                  <a:cubicBezTo>
                    <a:pt x="1" y="0"/>
                    <a:pt x="0" y="1"/>
                    <a:pt x="0" y="2"/>
                  </a:cubicBezTo>
                  <a:cubicBezTo>
                    <a:pt x="0" y="11"/>
                    <a:pt x="8" y="18"/>
                    <a:pt x="17" y="18"/>
                  </a:cubicBezTo>
                  <a:cubicBezTo>
                    <a:pt x="27" y="18"/>
                    <a:pt x="34" y="11"/>
                    <a:pt x="34" y="2"/>
                  </a:cubicBezTo>
                  <a:cubicBezTo>
                    <a:pt x="34" y="1"/>
                    <a:pt x="33"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316"/>
            <p:cNvSpPr/>
            <p:nvPr/>
          </p:nvSpPr>
          <p:spPr bwMode="auto">
            <a:xfrm>
              <a:off x="11293476" y="3908426"/>
              <a:ext cx="233363" cy="246063"/>
            </a:xfrm>
            <a:custGeom>
              <a:avLst/>
              <a:gdLst>
                <a:gd name="T0" fmla="*/ 124 w 149"/>
                <a:gd name="T1" fmla="*/ 123 h 157"/>
                <a:gd name="T2" fmla="*/ 127 w 149"/>
                <a:gd name="T3" fmla="*/ 108 h 157"/>
                <a:gd name="T4" fmla="*/ 127 w 149"/>
                <a:gd name="T5" fmla="*/ 66 h 157"/>
                <a:gd name="T6" fmla="*/ 91 w 149"/>
                <a:gd name="T7" fmla="*/ 20 h 157"/>
                <a:gd name="T8" fmla="*/ 91 w 149"/>
                <a:gd name="T9" fmla="*/ 16 h 157"/>
                <a:gd name="T10" fmla="*/ 74 w 149"/>
                <a:gd name="T11" fmla="*/ 0 h 157"/>
                <a:gd name="T12" fmla="*/ 57 w 149"/>
                <a:gd name="T13" fmla="*/ 16 h 157"/>
                <a:gd name="T14" fmla="*/ 57 w 149"/>
                <a:gd name="T15" fmla="*/ 20 h 157"/>
                <a:gd name="T16" fmla="*/ 22 w 149"/>
                <a:gd name="T17" fmla="*/ 66 h 157"/>
                <a:gd name="T18" fmla="*/ 22 w 149"/>
                <a:gd name="T19" fmla="*/ 108 h 157"/>
                <a:gd name="T20" fmla="*/ 25 w 149"/>
                <a:gd name="T21" fmla="*/ 123 h 157"/>
                <a:gd name="T22" fmla="*/ 0 w 149"/>
                <a:gd name="T23" fmla="*/ 140 h 157"/>
                <a:gd name="T24" fmla="*/ 0 w 149"/>
                <a:gd name="T25" fmla="*/ 155 h 157"/>
                <a:gd name="T26" fmla="*/ 2 w 149"/>
                <a:gd name="T27" fmla="*/ 157 h 157"/>
                <a:gd name="T28" fmla="*/ 147 w 149"/>
                <a:gd name="T29" fmla="*/ 157 h 157"/>
                <a:gd name="T30" fmla="*/ 149 w 149"/>
                <a:gd name="T31" fmla="*/ 155 h 157"/>
                <a:gd name="T32" fmla="*/ 149 w 149"/>
                <a:gd name="T33" fmla="*/ 140 h 157"/>
                <a:gd name="T34" fmla="*/ 124 w 149"/>
                <a:gd name="T35" fmla="*/ 1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7">
                  <a:moveTo>
                    <a:pt x="124" y="123"/>
                  </a:moveTo>
                  <a:cubicBezTo>
                    <a:pt x="126" y="118"/>
                    <a:pt x="127" y="113"/>
                    <a:pt x="127" y="108"/>
                  </a:cubicBezTo>
                  <a:cubicBezTo>
                    <a:pt x="127" y="66"/>
                    <a:pt x="127" y="66"/>
                    <a:pt x="127" y="66"/>
                  </a:cubicBezTo>
                  <a:cubicBezTo>
                    <a:pt x="127" y="45"/>
                    <a:pt x="113" y="27"/>
                    <a:pt x="91" y="20"/>
                  </a:cubicBezTo>
                  <a:cubicBezTo>
                    <a:pt x="91" y="16"/>
                    <a:pt x="91" y="16"/>
                    <a:pt x="91" y="16"/>
                  </a:cubicBezTo>
                  <a:cubicBezTo>
                    <a:pt x="91" y="7"/>
                    <a:pt x="84" y="0"/>
                    <a:pt x="74" y="0"/>
                  </a:cubicBezTo>
                  <a:cubicBezTo>
                    <a:pt x="65" y="0"/>
                    <a:pt x="57" y="7"/>
                    <a:pt x="57" y="16"/>
                  </a:cubicBezTo>
                  <a:cubicBezTo>
                    <a:pt x="57" y="20"/>
                    <a:pt x="57" y="20"/>
                    <a:pt x="57" y="20"/>
                  </a:cubicBezTo>
                  <a:cubicBezTo>
                    <a:pt x="36" y="27"/>
                    <a:pt x="22" y="45"/>
                    <a:pt x="22" y="66"/>
                  </a:cubicBezTo>
                  <a:cubicBezTo>
                    <a:pt x="22" y="108"/>
                    <a:pt x="22" y="108"/>
                    <a:pt x="22" y="108"/>
                  </a:cubicBezTo>
                  <a:cubicBezTo>
                    <a:pt x="22" y="113"/>
                    <a:pt x="23" y="118"/>
                    <a:pt x="25" y="123"/>
                  </a:cubicBezTo>
                  <a:cubicBezTo>
                    <a:pt x="11" y="124"/>
                    <a:pt x="0" y="131"/>
                    <a:pt x="0" y="140"/>
                  </a:cubicBezTo>
                  <a:cubicBezTo>
                    <a:pt x="0" y="155"/>
                    <a:pt x="0" y="155"/>
                    <a:pt x="0" y="155"/>
                  </a:cubicBezTo>
                  <a:cubicBezTo>
                    <a:pt x="0" y="156"/>
                    <a:pt x="1" y="157"/>
                    <a:pt x="2" y="157"/>
                  </a:cubicBezTo>
                  <a:cubicBezTo>
                    <a:pt x="147" y="157"/>
                    <a:pt x="147" y="157"/>
                    <a:pt x="147" y="157"/>
                  </a:cubicBezTo>
                  <a:cubicBezTo>
                    <a:pt x="148" y="157"/>
                    <a:pt x="149" y="156"/>
                    <a:pt x="149" y="155"/>
                  </a:cubicBezTo>
                  <a:cubicBezTo>
                    <a:pt x="149" y="140"/>
                    <a:pt x="149" y="140"/>
                    <a:pt x="149" y="140"/>
                  </a:cubicBezTo>
                  <a:cubicBezTo>
                    <a:pt x="149" y="131"/>
                    <a:pt x="138" y="124"/>
                    <a:pt x="12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 name="组合 39"/>
          <p:cNvGrpSpPr/>
          <p:nvPr/>
        </p:nvGrpSpPr>
        <p:grpSpPr>
          <a:xfrm>
            <a:off x="6206136" y="3039045"/>
            <a:ext cx="341382" cy="315120"/>
            <a:chOff x="8745538" y="2649538"/>
            <a:chExt cx="309563" cy="285750"/>
          </a:xfrm>
          <a:solidFill>
            <a:srgbClr val="61C0E2"/>
          </a:solidFill>
        </p:grpSpPr>
        <p:sp>
          <p:nvSpPr>
            <p:cNvPr id="41" name="Freeform 313"/>
            <p:cNvSpPr/>
            <p:nvPr/>
          </p:nvSpPr>
          <p:spPr bwMode="auto">
            <a:xfrm>
              <a:off x="8745538" y="2649538"/>
              <a:ext cx="309563" cy="238125"/>
            </a:xfrm>
            <a:custGeom>
              <a:avLst/>
              <a:gdLst>
                <a:gd name="T0" fmla="*/ 197 w 198"/>
                <a:gd name="T1" fmla="*/ 0 h 152"/>
                <a:gd name="T2" fmla="*/ 195 w 198"/>
                <a:gd name="T3" fmla="*/ 0 h 152"/>
                <a:gd name="T4" fmla="*/ 1 w 198"/>
                <a:gd name="T5" fmla="*/ 99 h 152"/>
                <a:gd name="T6" fmla="*/ 0 w 198"/>
                <a:gd name="T7" fmla="*/ 101 h 152"/>
                <a:gd name="T8" fmla="*/ 2 w 198"/>
                <a:gd name="T9" fmla="*/ 103 h 152"/>
                <a:gd name="T10" fmla="*/ 67 w 198"/>
                <a:gd name="T11" fmla="*/ 124 h 152"/>
                <a:gd name="T12" fmla="*/ 68 w 198"/>
                <a:gd name="T13" fmla="*/ 123 h 152"/>
                <a:gd name="T14" fmla="*/ 158 w 198"/>
                <a:gd name="T15" fmla="*/ 42 h 152"/>
                <a:gd name="T16" fmla="*/ 87 w 198"/>
                <a:gd name="T17" fmla="*/ 127 h 152"/>
                <a:gd name="T18" fmla="*/ 86 w 198"/>
                <a:gd name="T19" fmla="*/ 129 h 152"/>
                <a:gd name="T20" fmla="*/ 88 w 198"/>
                <a:gd name="T21" fmla="*/ 130 h 152"/>
                <a:gd name="T22" fmla="*/ 160 w 198"/>
                <a:gd name="T23" fmla="*/ 152 h 152"/>
                <a:gd name="T24" fmla="*/ 160 w 198"/>
                <a:gd name="T25" fmla="*/ 152 h 152"/>
                <a:gd name="T26" fmla="*/ 161 w 198"/>
                <a:gd name="T27" fmla="*/ 152 h 152"/>
                <a:gd name="T28" fmla="*/ 162 w 198"/>
                <a:gd name="T29" fmla="*/ 151 h 152"/>
                <a:gd name="T30" fmla="*/ 198 w 198"/>
                <a:gd name="T31" fmla="*/ 2 h 152"/>
                <a:gd name="T32" fmla="*/ 197 w 198"/>
                <a:gd name="T3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314"/>
            <p:cNvSpPr/>
            <p:nvPr/>
          </p:nvSpPr>
          <p:spPr bwMode="auto">
            <a:xfrm>
              <a:off x="8880476" y="2868613"/>
              <a:ext cx="36513" cy="66675"/>
            </a:xfrm>
            <a:custGeom>
              <a:avLst/>
              <a:gdLst>
                <a:gd name="T0" fmla="*/ 23 w 24"/>
                <a:gd name="T1" fmla="*/ 6 h 42"/>
                <a:gd name="T2" fmla="*/ 3 w 24"/>
                <a:gd name="T3" fmla="*/ 0 h 42"/>
                <a:gd name="T4" fmla="*/ 1 w 24"/>
                <a:gd name="T5" fmla="*/ 0 h 42"/>
                <a:gd name="T6" fmla="*/ 0 w 24"/>
                <a:gd name="T7" fmla="*/ 2 h 42"/>
                <a:gd name="T8" fmla="*/ 0 w 24"/>
                <a:gd name="T9" fmla="*/ 40 h 42"/>
                <a:gd name="T10" fmla="*/ 2 w 24"/>
                <a:gd name="T11" fmla="*/ 41 h 42"/>
                <a:gd name="T12" fmla="*/ 2 w 24"/>
                <a:gd name="T13" fmla="*/ 42 h 42"/>
                <a:gd name="T14" fmla="*/ 4 w 24"/>
                <a:gd name="T15" fmla="*/ 41 h 42"/>
                <a:gd name="T16" fmla="*/ 24 w 24"/>
                <a:gd name="T17" fmla="*/ 9 h 42"/>
                <a:gd name="T18" fmla="*/ 24 w 24"/>
                <a:gd name="T19" fmla="*/ 7 h 42"/>
                <a:gd name="T20" fmla="*/ 23 w 24"/>
                <a:gd name="T2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3" name="组合 42"/>
          <p:cNvGrpSpPr/>
          <p:nvPr/>
        </p:nvGrpSpPr>
        <p:grpSpPr>
          <a:xfrm>
            <a:off x="6221252" y="5409484"/>
            <a:ext cx="311151" cy="271463"/>
            <a:chOff x="10625138" y="2655888"/>
            <a:chExt cx="311151" cy="271463"/>
          </a:xfrm>
          <a:solidFill>
            <a:srgbClr val="61C0E2"/>
          </a:solidFill>
        </p:grpSpPr>
        <p:sp>
          <p:nvSpPr>
            <p:cNvPr id="44" name="Freeform 392"/>
            <p:cNvSpPr>
              <a:spLocks noEditPoints="1"/>
            </p:cNvSpPr>
            <p:nvPr/>
          </p:nvSpPr>
          <p:spPr bwMode="auto">
            <a:xfrm>
              <a:off x="10625138" y="2738438"/>
              <a:ext cx="190500" cy="188913"/>
            </a:xfrm>
            <a:custGeom>
              <a:avLst/>
              <a:gdLst>
                <a:gd name="T0" fmla="*/ 110 w 121"/>
                <a:gd name="T1" fmla="*/ 58 h 120"/>
                <a:gd name="T2" fmla="*/ 114 w 121"/>
                <a:gd name="T3" fmla="*/ 35 h 120"/>
                <a:gd name="T4" fmla="*/ 114 w 121"/>
                <a:gd name="T5" fmla="*/ 32 h 120"/>
                <a:gd name="T6" fmla="*/ 102 w 121"/>
                <a:gd name="T7" fmla="*/ 18 h 120"/>
                <a:gd name="T8" fmla="*/ 94 w 121"/>
                <a:gd name="T9" fmla="*/ 23 h 120"/>
                <a:gd name="T10" fmla="*/ 80 w 121"/>
                <a:gd name="T11" fmla="*/ 5 h 120"/>
                <a:gd name="T12" fmla="*/ 78 w 121"/>
                <a:gd name="T13" fmla="*/ 2 h 120"/>
                <a:gd name="T14" fmla="*/ 60 w 121"/>
                <a:gd name="T15" fmla="*/ 0 h 120"/>
                <a:gd name="T16" fmla="*/ 58 w 121"/>
                <a:gd name="T17" fmla="*/ 10 h 120"/>
                <a:gd name="T18" fmla="*/ 35 w 121"/>
                <a:gd name="T19" fmla="*/ 7 h 120"/>
                <a:gd name="T20" fmla="*/ 19 w 121"/>
                <a:gd name="T21" fmla="*/ 17 h 120"/>
                <a:gd name="T22" fmla="*/ 18 w 121"/>
                <a:gd name="T23" fmla="*/ 20 h 120"/>
                <a:gd name="T24" fmla="*/ 14 w 121"/>
                <a:gd name="T25" fmla="*/ 42 h 120"/>
                <a:gd name="T26" fmla="*/ 4 w 121"/>
                <a:gd name="T27" fmla="*/ 41 h 120"/>
                <a:gd name="T28" fmla="*/ 0 w 121"/>
                <a:gd name="T29" fmla="*/ 59 h 120"/>
                <a:gd name="T30" fmla="*/ 10 w 121"/>
                <a:gd name="T31" fmla="*/ 63 h 120"/>
                <a:gd name="T32" fmla="*/ 8 w 121"/>
                <a:gd name="T33" fmla="*/ 86 h 120"/>
                <a:gd name="T34" fmla="*/ 17 w 121"/>
                <a:gd name="T35" fmla="*/ 102 h 120"/>
                <a:gd name="T36" fmla="*/ 27 w 121"/>
                <a:gd name="T37" fmla="*/ 97 h 120"/>
                <a:gd name="T38" fmla="*/ 41 w 121"/>
                <a:gd name="T39" fmla="*/ 116 h 120"/>
                <a:gd name="T40" fmla="*/ 60 w 121"/>
                <a:gd name="T41" fmla="*/ 120 h 120"/>
                <a:gd name="T42" fmla="*/ 62 w 121"/>
                <a:gd name="T43" fmla="*/ 119 h 120"/>
                <a:gd name="T44" fmla="*/ 80 w 121"/>
                <a:gd name="T45" fmla="*/ 106 h 120"/>
                <a:gd name="T46" fmla="*/ 89 w 121"/>
                <a:gd name="T47" fmla="*/ 114 h 120"/>
                <a:gd name="T48" fmla="*/ 103 w 121"/>
                <a:gd name="T49" fmla="*/ 102 h 120"/>
                <a:gd name="T50" fmla="*/ 97 w 121"/>
                <a:gd name="T51" fmla="*/ 93 h 120"/>
                <a:gd name="T52" fmla="*/ 116 w 121"/>
                <a:gd name="T53" fmla="*/ 80 h 120"/>
                <a:gd name="T54" fmla="*/ 121 w 121"/>
                <a:gd name="T55" fmla="*/ 61 h 120"/>
                <a:gd name="T56" fmla="*/ 73 w 121"/>
                <a:gd name="T57" fmla="*/ 77 h 120"/>
                <a:gd name="T58" fmla="*/ 43 w 121"/>
                <a:gd name="T59" fmla="*/ 73 h 120"/>
                <a:gd name="T60" fmla="*/ 60 w 121"/>
                <a:gd name="T61" fmla="*/ 38 h 120"/>
                <a:gd name="T62" fmla="*/ 73 w 121"/>
                <a:gd name="T63" fmla="*/ 7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0">
                  <a:moveTo>
                    <a:pt x="119" y="59"/>
                  </a:moveTo>
                  <a:cubicBezTo>
                    <a:pt x="110" y="58"/>
                    <a:pt x="110" y="58"/>
                    <a:pt x="110" y="58"/>
                  </a:cubicBezTo>
                  <a:cubicBezTo>
                    <a:pt x="110" y="52"/>
                    <a:pt x="109" y="46"/>
                    <a:pt x="106" y="40"/>
                  </a:cubicBezTo>
                  <a:cubicBezTo>
                    <a:pt x="114" y="35"/>
                    <a:pt x="114" y="35"/>
                    <a:pt x="114" y="35"/>
                  </a:cubicBezTo>
                  <a:cubicBezTo>
                    <a:pt x="114" y="35"/>
                    <a:pt x="114" y="34"/>
                    <a:pt x="114" y="33"/>
                  </a:cubicBezTo>
                  <a:cubicBezTo>
                    <a:pt x="114" y="33"/>
                    <a:pt x="114" y="32"/>
                    <a:pt x="114" y="32"/>
                  </a:cubicBezTo>
                  <a:cubicBezTo>
                    <a:pt x="104" y="18"/>
                    <a:pt x="104" y="18"/>
                    <a:pt x="104" y="18"/>
                  </a:cubicBezTo>
                  <a:cubicBezTo>
                    <a:pt x="103" y="18"/>
                    <a:pt x="103" y="18"/>
                    <a:pt x="102" y="18"/>
                  </a:cubicBezTo>
                  <a:cubicBezTo>
                    <a:pt x="102" y="17"/>
                    <a:pt x="101" y="18"/>
                    <a:pt x="101" y="18"/>
                  </a:cubicBezTo>
                  <a:cubicBezTo>
                    <a:pt x="94" y="23"/>
                    <a:pt x="94" y="23"/>
                    <a:pt x="94" y="23"/>
                  </a:cubicBezTo>
                  <a:cubicBezTo>
                    <a:pt x="90" y="19"/>
                    <a:pt x="85" y="16"/>
                    <a:pt x="79" y="13"/>
                  </a:cubicBezTo>
                  <a:cubicBezTo>
                    <a:pt x="80" y="5"/>
                    <a:pt x="80" y="5"/>
                    <a:pt x="80" y="5"/>
                  </a:cubicBezTo>
                  <a:cubicBezTo>
                    <a:pt x="80" y="4"/>
                    <a:pt x="80" y="4"/>
                    <a:pt x="80" y="3"/>
                  </a:cubicBezTo>
                  <a:cubicBezTo>
                    <a:pt x="79" y="3"/>
                    <a:pt x="79" y="2"/>
                    <a:pt x="78" y="2"/>
                  </a:cubicBezTo>
                  <a:cubicBezTo>
                    <a:pt x="62" y="0"/>
                    <a:pt x="62" y="0"/>
                    <a:pt x="62" y="0"/>
                  </a:cubicBezTo>
                  <a:cubicBezTo>
                    <a:pt x="61" y="0"/>
                    <a:pt x="60" y="0"/>
                    <a:pt x="60" y="0"/>
                  </a:cubicBezTo>
                  <a:cubicBezTo>
                    <a:pt x="59" y="1"/>
                    <a:pt x="59" y="1"/>
                    <a:pt x="59" y="2"/>
                  </a:cubicBezTo>
                  <a:cubicBezTo>
                    <a:pt x="58" y="10"/>
                    <a:pt x="58" y="10"/>
                    <a:pt x="58" y="10"/>
                  </a:cubicBezTo>
                  <a:cubicBezTo>
                    <a:pt x="52" y="10"/>
                    <a:pt x="46" y="12"/>
                    <a:pt x="40" y="14"/>
                  </a:cubicBezTo>
                  <a:cubicBezTo>
                    <a:pt x="35" y="7"/>
                    <a:pt x="35" y="7"/>
                    <a:pt x="35" y="7"/>
                  </a:cubicBezTo>
                  <a:cubicBezTo>
                    <a:pt x="34" y="6"/>
                    <a:pt x="33" y="6"/>
                    <a:pt x="32" y="7"/>
                  </a:cubicBezTo>
                  <a:cubicBezTo>
                    <a:pt x="19" y="17"/>
                    <a:pt x="19" y="17"/>
                    <a:pt x="19" y="17"/>
                  </a:cubicBezTo>
                  <a:cubicBezTo>
                    <a:pt x="18" y="17"/>
                    <a:pt x="18" y="18"/>
                    <a:pt x="18" y="18"/>
                  </a:cubicBezTo>
                  <a:cubicBezTo>
                    <a:pt x="18" y="19"/>
                    <a:pt x="18" y="20"/>
                    <a:pt x="18" y="20"/>
                  </a:cubicBezTo>
                  <a:cubicBezTo>
                    <a:pt x="23" y="26"/>
                    <a:pt x="23" y="26"/>
                    <a:pt x="23" y="26"/>
                  </a:cubicBezTo>
                  <a:cubicBezTo>
                    <a:pt x="19" y="31"/>
                    <a:pt x="16" y="36"/>
                    <a:pt x="14" y="42"/>
                  </a:cubicBezTo>
                  <a:cubicBezTo>
                    <a:pt x="5" y="41"/>
                    <a:pt x="5" y="41"/>
                    <a:pt x="5" y="41"/>
                  </a:cubicBezTo>
                  <a:cubicBezTo>
                    <a:pt x="5" y="41"/>
                    <a:pt x="4" y="41"/>
                    <a:pt x="4" y="41"/>
                  </a:cubicBezTo>
                  <a:cubicBezTo>
                    <a:pt x="3" y="42"/>
                    <a:pt x="3" y="42"/>
                    <a:pt x="3" y="43"/>
                  </a:cubicBezTo>
                  <a:cubicBezTo>
                    <a:pt x="0" y="59"/>
                    <a:pt x="0" y="59"/>
                    <a:pt x="0" y="59"/>
                  </a:cubicBezTo>
                  <a:cubicBezTo>
                    <a:pt x="0" y="60"/>
                    <a:pt x="1" y="62"/>
                    <a:pt x="2" y="62"/>
                  </a:cubicBezTo>
                  <a:cubicBezTo>
                    <a:pt x="10" y="63"/>
                    <a:pt x="10" y="63"/>
                    <a:pt x="10" y="63"/>
                  </a:cubicBezTo>
                  <a:cubicBezTo>
                    <a:pt x="11" y="69"/>
                    <a:pt x="12" y="75"/>
                    <a:pt x="15" y="80"/>
                  </a:cubicBezTo>
                  <a:cubicBezTo>
                    <a:pt x="8" y="86"/>
                    <a:pt x="8" y="86"/>
                    <a:pt x="8" y="86"/>
                  </a:cubicBezTo>
                  <a:cubicBezTo>
                    <a:pt x="7" y="86"/>
                    <a:pt x="6" y="88"/>
                    <a:pt x="7" y="89"/>
                  </a:cubicBezTo>
                  <a:cubicBezTo>
                    <a:pt x="17" y="102"/>
                    <a:pt x="17" y="102"/>
                    <a:pt x="17" y="102"/>
                  </a:cubicBezTo>
                  <a:cubicBezTo>
                    <a:pt x="18" y="103"/>
                    <a:pt x="19" y="103"/>
                    <a:pt x="20" y="103"/>
                  </a:cubicBezTo>
                  <a:cubicBezTo>
                    <a:pt x="27" y="97"/>
                    <a:pt x="27" y="97"/>
                    <a:pt x="27" y="97"/>
                  </a:cubicBezTo>
                  <a:cubicBezTo>
                    <a:pt x="32" y="101"/>
                    <a:pt x="37" y="104"/>
                    <a:pt x="42" y="106"/>
                  </a:cubicBezTo>
                  <a:cubicBezTo>
                    <a:pt x="41" y="116"/>
                    <a:pt x="41" y="116"/>
                    <a:pt x="41" y="116"/>
                  </a:cubicBezTo>
                  <a:cubicBezTo>
                    <a:pt x="41" y="117"/>
                    <a:pt x="42" y="118"/>
                    <a:pt x="43" y="118"/>
                  </a:cubicBezTo>
                  <a:cubicBezTo>
                    <a:pt x="60" y="120"/>
                    <a:pt x="60" y="120"/>
                    <a:pt x="60" y="120"/>
                  </a:cubicBezTo>
                  <a:cubicBezTo>
                    <a:pt x="60" y="120"/>
                    <a:pt x="60" y="120"/>
                    <a:pt x="60" y="120"/>
                  </a:cubicBezTo>
                  <a:cubicBezTo>
                    <a:pt x="61" y="120"/>
                    <a:pt x="62" y="120"/>
                    <a:pt x="62" y="119"/>
                  </a:cubicBezTo>
                  <a:cubicBezTo>
                    <a:pt x="63" y="110"/>
                    <a:pt x="63" y="110"/>
                    <a:pt x="63" y="110"/>
                  </a:cubicBezTo>
                  <a:cubicBezTo>
                    <a:pt x="69" y="109"/>
                    <a:pt x="75" y="108"/>
                    <a:pt x="80" y="106"/>
                  </a:cubicBezTo>
                  <a:cubicBezTo>
                    <a:pt x="86" y="113"/>
                    <a:pt x="86" y="113"/>
                    <a:pt x="86" y="113"/>
                  </a:cubicBezTo>
                  <a:cubicBezTo>
                    <a:pt x="87" y="114"/>
                    <a:pt x="88" y="114"/>
                    <a:pt x="89" y="114"/>
                  </a:cubicBezTo>
                  <a:cubicBezTo>
                    <a:pt x="102" y="104"/>
                    <a:pt x="102" y="104"/>
                    <a:pt x="102" y="104"/>
                  </a:cubicBezTo>
                  <a:cubicBezTo>
                    <a:pt x="103" y="103"/>
                    <a:pt x="103" y="103"/>
                    <a:pt x="103" y="102"/>
                  </a:cubicBezTo>
                  <a:cubicBezTo>
                    <a:pt x="103" y="101"/>
                    <a:pt x="103" y="101"/>
                    <a:pt x="103" y="100"/>
                  </a:cubicBezTo>
                  <a:cubicBezTo>
                    <a:pt x="97" y="93"/>
                    <a:pt x="97" y="93"/>
                    <a:pt x="97" y="93"/>
                  </a:cubicBezTo>
                  <a:cubicBezTo>
                    <a:pt x="101" y="89"/>
                    <a:pt x="104" y="84"/>
                    <a:pt x="107" y="78"/>
                  </a:cubicBezTo>
                  <a:cubicBezTo>
                    <a:pt x="116" y="80"/>
                    <a:pt x="116" y="80"/>
                    <a:pt x="116" y="80"/>
                  </a:cubicBezTo>
                  <a:cubicBezTo>
                    <a:pt x="117" y="80"/>
                    <a:pt x="118" y="79"/>
                    <a:pt x="118" y="78"/>
                  </a:cubicBezTo>
                  <a:cubicBezTo>
                    <a:pt x="121" y="61"/>
                    <a:pt x="121" y="61"/>
                    <a:pt x="121" y="61"/>
                  </a:cubicBezTo>
                  <a:cubicBezTo>
                    <a:pt x="121" y="60"/>
                    <a:pt x="120" y="59"/>
                    <a:pt x="119" y="59"/>
                  </a:cubicBezTo>
                  <a:close/>
                  <a:moveTo>
                    <a:pt x="73" y="77"/>
                  </a:moveTo>
                  <a:cubicBezTo>
                    <a:pt x="69" y="80"/>
                    <a:pt x="65" y="81"/>
                    <a:pt x="60" y="81"/>
                  </a:cubicBezTo>
                  <a:cubicBezTo>
                    <a:pt x="53" y="81"/>
                    <a:pt x="47" y="78"/>
                    <a:pt x="43" y="73"/>
                  </a:cubicBezTo>
                  <a:cubicBezTo>
                    <a:pt x="36" y="63"/>
                    <a:pt x="38" y="50"/>
                    <a:pt x="47" y="43"/>
                  </a:cubicBezTo>
                  <a:cubicBezTo>
                    <a:pt x="51" y="40"/>
                    <a:pt x="56" y="38"/>
                    <a:pt x="60" y="38"/>
                  </a:cubicBezTo>
                  <a:cubicBezTo>
                    <a:pt x="67" y="38"/>
                    <a:pt x="73" y="41"/>
                    <a:pt x="77" y="47"/>
                  </a:cubicBezTo>
                  <a:cubicBezTo>
                    <a:pt x="85" y="56"/>
                    <a:pt x="83" y="70"/>
                    <a:pt x="73"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393"/>
            <p:cNvSpPr>
              <a:spLocks noEditPoints="1"/>
            </p:cNvSpPr>
            <p:nvPr/>
          </p:nvSpPr>
          <p:spPr bwMode="auto">
            <a:xfrm>
              <a:off x="10788651" y="2655888"/>
              <a:ext cx="147638" cy="149225"/>
            </a:xfrm>
            <a:custGeom>
              <a:avLst/>
              <a:gdLst>
                <a:gd name="T0" fmla="*/ 91 w 95"/>
                <a:gd name="T1" fmla="*/ 30 h 95"/>
                <a:gd name="T2" fmla="*/ 89 w 95"/>
                <a:gd name="T3" fmla="*/ 28 h 95"/>
                <a:gd name="T4" fmla="*/ 75 w 95"/>
                <a:gd name="T5" fmla="*/ 19 h 95"/>
                <a:gd name="T6" fmla="*/ 77 w 95"/>
                <a:gd name="T7" fmla="*/ 11 h 95"/>
                <a:gd name="T8" fmla="*/ 64 w 95"/>
                <a:gd name="T9" fmla="*/ 4 h 95"/>
                <a:gd name="T10" fmla="*/ 60 w 95"/>
                <a:gd name="T11" fmla="*/ 10 h 95"/>
                <a:gd name="T12" fmla="*/ 45 w 95"/>
                <a:gd name="T13" fmla="*/ 2 h 95"/>
                <a:gd name="T14" fmla="*/ 30 w 95"/>
                <a:gd name="T15" fmla="*/ 4 h 95"/>
                <a:gd name="T16" fmla="*/ 30 w 95"/>
                <a:gd name="T17" fmla="*/ 12 h 95"/>
                <a:gd name="T18" fmla="*/ 14 w 95"/>
                <a:gd name="T19" fmla="*/ 17 h 95"/>
                <a:gd name="T20" fmla="*/ 4 w 95"/>
                <a:gd name="T21" fmla="*/ 29 h 95"/>
                <a:gd name="T22" fmla="*/ 5 w 95"/>
                <a:gd name="T23" fmla="*/ 32 h 95"/>
                <a:gd name="T24" fmla="*/ 8 w 95"/>
                <a:gd name="T25" fmla="*/ 48 h 95"/>
                <a:gd name="T26" fmla="*/ 1 w 95"/>
                <a:gd name="T27" fmla="*/ 53 h 95"/>
                <a:gd name="T28" fmla="*/ 5 w 95"/>
                <a:gd name="T29" fmla="*/ 67 h 95"/>
                <a:gd name="T30" fmla="*/ 13 w 95"/>
                <a:gd name="T31" fmla="*/ 65 h 95"/>
                <a:gd name="T32" fmla="*/ 17 w 95"/>
                <a:gd name="T33" fmla="*/ 82 h 95"/>
                <a:gd name="T34" fmla="*/ 29 w 95"/>
                <a:gd name="T35" fmla="*/ 91 h 95"/>
                <a:gd name="T36" fmla="*/ 32 w 95"/>
                <a:gd name="T37" fmla="*/ 90 h 95"/>
                <a:gd name="T38" fmla="*/ 48 w 95"/>
                <a:gd name="T39" fmla="*/ 86 h 95"/>
                <a:gd name="T40" fmla="*/ 52 w 95"/>
                <a:gd name="T41" fmla="*/ 95 h 95"/>
                <a:gd name="T42" fmla="*/ 65 w 95"/>
                <a:gd name="T43" fmla="*/ 91 h 95"/>
                <a:gd name="T44" fmla="*/ 67 w 95"/>
                <a:gd name="T45" fmla="*/ 89 h 95"/>
                <a:gd name="T46" fmla="*/ 76 w 95"/>
                <a:gd name="T47" fmla="*/ 75 h 95"/>
                <a:gd name="T48" fmla="*/ 85 w 95"/>
                <a:gd name="T49" fmla="*/ 77 h 95"/>
                <a:gd name="T50" fmla="*/ 91 w 95"/>
                <a:gd name="T51" fmla="*/ 64 h 95"/>
                <a:gd name="T52" fmla="*/ 85 w 95"/>
                <a:gd name="T53" fmla="*/ 60 h 95"/>
                <a:gd name="T54" fmla="*/ 93 w 95"/>
                <a:gd name="T55" fmla="*/ 45 h 95"/>
                <a:gd name="T56" fmla="*/ 62 w 95"/>
                <a:gd name="T57" fmla="*/ 55 h 95"/>
                <a:gd name="T58" fmla="*/ 48 w 95"/>
                <a:gd name="T59" fmla="*/ 63 h 95"/>
                <a:gd name="T60" fmla="*/ 43 w 95"/>
                <a:gd name="T61" fmla="*/ 32 h 95"/>
                <a:gd name="T62" fmla="*/ 63 w 95"/>
                <a:gd name="T63"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95">
                  <a:moveTo>
                    <a:pt x="95" y="43"/>
                  </a:moveTo>
                  <a:cubicBezTo>
                    <a:pt x="91" y="30"/>
                    <a:pt x="91" y="30"/>
                    <a:pt x="91" y="30"/>
                  </a:cubicBezTo>
                  <a:cubicBezTo>
                    <a:pt x="91" y="29"/>
                    <a:pt x="91" y="29"/>
                    <a:pt x="90" y="29"/>
                  </a:cubicBezTo>
                  <a:cubicBezTo>
                    <a:pt x="90" y="28"/>
                    <a:pt x="89" y="28"/>
                    <a:pt x="89" y="28"/>
                  </a:cubicBezTo>
                  <a:cubicBezTo>
                    <a:pt x="83" y="30"/>
                    <a:pt x="83" y="30"/>
                    <a:pt x="83" y="30"/>
                  </a:cubicBezTo>
                  <a:cubicBezTo>
                    <a:pt x="81" y="26"/>
                    <a:pt x="78" y="22"/>
                    <a:pt x="75" y="19"/>
                  </a:cubicBezTo>
                  <a:cubicBezTo>
                    <a:pt x="78" y="14"/>
                    <a:pt x="78" y="14"/>
                    <a:pt x="78" y="14"/>
                  </a:cubicBezTo>
                  <a:cubicBezTo>
                    <a:pt x="79" y="13"/>
                    <a:pt x="78" y="11"/>
                    <a:pt x="77" y="11"/>
                  </a:cubicBezTo>
                  <a:cubicBezTo>
                    <a:pt x="66" y="4"/>
                    <a:pt x="66" y="4"/>
                    <a:pt x="66" y="4"/>
                  </a:cubicBezTo>
                  <a:cubicBezTo>
                    <a:pt x="66" y="4"/>
                    <a:pt x="65" y="4"/>
                    <a:pt x="64" y="4"/>
                  </a:cubicBezTo>
                  <a:cubicBezTo>
                    <a:pt x="64" y="4"/>
                    <a:pt x="63" y="5"/>
                    <a:pt x="63" y="5"/>
                  </a:cubicBezTo>
                  <a:cubicBezTo>
                    <a:pt x="60" y="10"/>
                    <a:pt x="60" y="10"/>
                    <a:pt x="60" y="10"/>
                  </a:cubicBezTo>
                  <a:cubicBezTo>
                    <a:pt x="56" y="9"/>
                    <a:pt x="51" y="8"/>
                    <a:pt x="47" y="8"/>
                  </a:cubicBezTo>
                  <a:cubicBezTo>
                    <a:pt x="45" y="2"/>
                    <a:pt x="45" y="2"/>
                    <a:pt x="45" y="2"/>
                  </a:cubicBezTo>
                  <a:cubicBezTo>
                    <a:pt x="45" y="1"/>
                    <a:pt x="44" y="0"/>
                    <a:pt x="43" y="1"/>
                  </a:cubicBezTo>
                  <a:cubicBezTo>
                    <a:pt x="30" y="4"/>
                    <a:pt x="30" y="4"/>
                    <a:pt x="30" y="4"/>
                  </a:cubicBezTo>
                  <a:cubicBezTo>
                    <a:pt x="29" y="4"/>
                    <a:pt x="28" y="6"/>
                    <a:pt x="28" y="7"/>
                  </a:cubicBezTo>
                  <a:cubicBezTo>
                    <a:pt x="30" y="12"/>
                    <a:pt x="30" y="12"/>
                    <a:pt x="30" y="12"/>
                  </a:cubicBezTo>
                  <a:cubicBezTo>
                    <a:pt x="26" y="14"/>
                    <a:pt x="22" y="17"/>
                    <a:pt x="19" y="20"/>
                  </a:cubicBezTo>
                  <a:cubicBezTo>
                    <a:pt x="14" y="17"/>
                    <a:pt x="14" y="17"/>
                    <a:pt x="14" y="17"/>
                  </a:cubicBezTo>
                  <a:cubicBezTo>
                    <a:pt x="13" y="17"/>
                    <a:pt x="11" y="17"/>
                    <a:pt x="11" y="18"/>
                  </a:cubicBezTo>
                  <a:cubicBezTo>
                    <a:pt x="4" y="29"/>
                    <a:pt x="4" y="29"/>
                    <a:pt x="4" y="29"/>
                  </a:cubicBezTo>
                  <a:cubicBezTo>
                    <a:pt x="4" y="30"/>
                    <a:pt x="4" y="30"/>
                    <a:pt x="4" y="31"/>
                  </a:cubicBezTo>
                  <a:cubicBezTo>
                    <a:pt x="4" y="32"/>
                    <a:pt x="5" y="32"/>
                    <a:pt x="5" y="32"/>
                  </a:cubicBezTo>
                  <a:cubicBezTo>
                    <a:pt x="10" y="35"/>
                    <a:pt x="10" y="35"/>
                    <a:pt x="10" y="35"/>
                  </a:cubicBezTo>
                  <a:cubicBezTo>
                    <a:pt x="9" y="40"/>
                    <a:pt x="8" y="44"/>
                    <a:pt x="8" y="48"/>
                  </a:cubicBezTo>
                  <a:cubicBezTo>
                    <a:pt x="2" y="50"/>
                    <a:pt x="2" y="50"/>
                    <a:pt x="2" y="50"/>
                  </a:cubicBezTo>
                  <a:cubicBezTo>
                    <a:pt x="1" y="50"/>
                    <a:pt x="0" y="52"/>
                    <a:pt x="1" y="53"/>
                  </a:cubicBezTo>
                  <a:cubicBezTo>
                    <a:pt x="4" y="65"/>
                    <a:pt x="4" y="65"/>
                    <a:pt x="4" y="65"/>
                  </a:cubicBezTo>
                  <a:cubicBezTo>
                    <a:pt x="4" y="66"/>
                    <a:pt x="4" y="66"/>
                    <a:pt x="5" y="67"/>
                  </a:cubicBezTo>
                  <a:cubicBezTo>
                    <a:pt x="6" y="67"/>
                    <a:pt x="6" y="67"/>
                    <a:pt x="7" y="67"/>
                  </a:cubicBezTo>
                  <a:cubicBezTo>
                    <a:pt x="13" y="65"/>
                    <a:pt x="13" y="65"/>
                    <a:pt x="13" y="65"/>
                  </a:cubicBezTo>
                  <a:cubicBezTo>
                    <a:pt x="15" y="69"/>
                    <a:pt x="17" y="73"/>
                    <a:pt x="21" y="76"/>
                  </a:cubicBezTo>
                  <a:cubicBezTo>
                    <a:pt x="17" y="82"/>
                    <a:pt x="17" y="82"/>
                    <a:pt x="17" y="82"/>
                  </a:cubicBezTo>
                  <a:cubicBezTo>
                    <a:pt x="17" y="83"/>
                    <a:pt x="17" y="84"/>
                    <a:pt x="18" y="85"/>
                  </a:cubicBezTo>
                  <a:cubicBezTo>
                    <a:pt x="29" y="91"/>
                    <a:pt x="29" y="91"/>
                    <a:pt x="29" y="91"/>
                  </a:cubicBezTo>
                  <a:cubicBezTo>
                    <a:pt x="30" y="91"/>
                    <a:pt x="30" y="91"/>
                    <a:pt x="31" y="91"/>
                  </a:cubicBezTo>
                  <a:cubicBezTo>
                    <a:pt x="32" y="91"/>
                    <a:pt x="32" y="91"/>
                    <a:pt x="32" y="90"/>
                  </a:cubicBezTo>
                  <a:cubicBezTo>
                    <a:pt x="36" y="85"/>
                    <a:pt x="36" y="85"/>
                    <a:pt x="36" y="85"/>
                  </a:cubicBezTo>
                  <a:cubicBezTo>
                    <a:pt x="40" y="86"/>
                    <a:pt x="44" y="87"/>
                    <a:pt x="48" y="86"/>
                  </a:cubicBezTo>
                  <a:cubicBezTo>
                    <a:pt x="50" y="93"/>
                    <a:pt x="50" y="93"/>
                    <a:pt x="50" y="93"/>
                  </a:cubicBezTo>
                  <a:cubicBezTo>
                    <a:pt x="50" y="94"/>
                    <a:pt x="51" y="95"/>
                    <a:pt x="52" y="95"/>
                  </a:cubicBezTo>
                  <a:cubicBezTo>
                    <a:pt x="52" y="95"/>
                    <a:pt x="53" y="95"/>
                    <a:pt x="53" y="95"/>
                  </a:cubicBezTo>
                  <a:cubicBezTo>
                    <a:pt x="65" y="91"/>
                    <a:pt x="65" y="91"/>
                    <a:pt x="65" y="91"/>
                  </a:cubicBezTo>
                  <a:cubicBezTo>
                    <a:pt x="66" y="91"/>
                    <a:pt x="66" y="91"/>
                    <a:pt x="67" y="90"/>
                  </a:cubicBezTo>
                  <a:cubicBezTo>
                    <a:pt x="67" y="90"/>
                    <a:pt x="67" y="89"/>
                    <a:pt x="67" y="89"/>
                  </a:cubicBezTo>
                  <a:cubicBezTo>
                    <a:pt x="65" y="82"/>
                    <a:pt x="65" y="82"/>
                    <a:pt x="65" y="82"/>
                  </a:cubicBezTo>
                  <a:cubicBezTo>
                    <a:pt x="69" y="80"/>
                    <a:pt x="73" y="78"/>
                    <a:pt x="76" y="75"/>
                  </a:cubicBezTo>
                  <a:cubicBezTo>
                    <a:pt x="82" y="78"/>
                    <a:pt x="82" y="78"/>
                    <a:pt x="82" y="78"/>
                  </a:cubicBezTo>
                  <a:cubicBezTo>
                    <a:pt x="83" y="79"/>
                    <a:pt x="84" y="78"/>
                    <a:pt x="85" y="77"/>
                  </a:cubicBezTo>
                  <a:cubicBezTo>
                    <a:pt x="91" y="66"/>
                    <a:pt x="91" y="66"/>
                    <a:pt x="91" y="66"/>
                  </a:cubicBezTo>
                  <a:cubicBezTo>
                    <a:pt x="91" y="66"/>
                    <a:pt x="91" y="65"/>
                    <a:pt x="91" y="64"/>
                  </a:cubicBezTo>
                  <a:cubicBezTo>
                    <a:pt x="91" y="64"/>
                    <a:pt x="91" y="63"/>
                    <a:pt x="90" y="63"/>
                  </a:cubicBezTo>
                  <a:cubicBezTo>
                    <a:pt x="85" y="60"/>
                    <a:pt x="85" y="60"/>
                    <a:pt x="85" y="60"/>
                  </a:cubicBezTo>
                  <a:cubicBezTo>
                    <a:pt x="86" y="56"/>
                    <a:pt x="87" y="51"/>
                    <a:pt x="87" y="47"/>
                  </a:cubicBezTo>
                  <a:cubicBezTo>
                    <a:pt x="93" y="45"/>
                    <a:pt x="93" y="45"/>
                    <a:pt x="93" y="45"/>
                  </a:cubicBezTo>
                  <a:cubicBezTo>
                    <a:pt x="94" y="45"/>
                    <a:pt x="95" y="44"/>
                    <a:pt x="95" y="43"/>
                  </a:cubicBezTo>
                  <a:close/>
                  <a:moveTo>
                    <a:pt x="62" y="55"/>
                  </a:moveTo>
                  <a:cubicBezTo>
                    <a:pt x="59" y="59"/>
                    <a:pt x="56" y="62"/>
                    <a:pt x="52" y="63"/>
                  </a:cubicBezTo>
                  <a:cubicBezTo>
                    <a:pt x="50" y="63"/>
                    <a:pt x="49" y="63"/>
                    <a:pt x="48" y="63"/>
                  </a:cubicBezTo>
                  <a:cubicBezTo>
                    <a:pt x="40" y="63"/>
                    <a:pt x="34" y="59"/>
                    <a:pt x="32" y="51"/>
                  </a:cubicBezTo>
                  <a:cubicBezTo>
                    <a:pt x="30" y="43"/>
                    <a:pt x="35" y="34"/>
                    <a:pt x="43" y="32"/>
                  </a:cubicBezTo>
                  <a:cubicBezTo>
                    <a:pt x="45" y="31"/>
                    <a:pt x="46" y="31"/>
                    <a:pt x="48" y="31"/>
                  </a:cubicBezTo>
                  <a:cubicBezTo>
                    <a:pt x="55" y="31"/>
                    <a:pt x="61" y="36"/>
                    <a:pt x="63" y="43"/>
                  </a:cubicBezTo>
                  <a:cubicBezTo>
                    <a:pt x="64" y="47"/>
                    <a:pt x="64" y="52"/>
                    <a:pt x="62"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6" name="组合 45"/>
          <p:cNvGrpSpPr/>
          <p:nvPr/>
        </p:nvGrpSpPr>
        <p:grpSpPr>
          <a:xfrm>
            <a:off x="6818667" y="1757987"/>
            <a:ext cx="4380637" cy="921405"/>
            <a:chOff x="6879627" y="1788467"/>
            <a:chExt cx="4380637" cy="921405"/>
          </a:xfrm>
        </p:grpSpPr>
        <p:sp>
          <p:nvSpPr>
            <p:cNvPr id="47" name="文本框 46"/>
            <p:cNvSpPr txBox="1"/>
            <p:nvPr/>
          </p:nvSpPr>
          <p:spPr>
            <a:xfrm>
              <a:off x="6879627" y="1788467"/>
              <a:ext cx="1714981" cy="319405"/>
            </a:xfrm>
            <a:prstGeom prst="rect">
              <a:avLst/>
            </a:prstGeom>
            <a:noFill/>
          </p:spPr>
          <p:txBody>
            <a:bodyPr wrap="square" rtlCol="0">
              <a:spAutoFit/>
            </a:bodyPr>
            <a:lstStyle/>
            <a:p>
              <a:pPr algn="ctr"/>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2400" dirty="0">
                <a:solidFill>
                  <a:schemeClr val="tx1">
                    <a:lumMod val="65000"/>
                    <a:lumOff val="35000"/>
                  </a:schemeClr>
                </a:solidFill>
                <a:latin typeface="微软雅黑" charset="-122"/>
                <a:ea typeface="微软雅黑" charset="-122"/>
              </a:endParaRPr>
            </a:p>
          </p:txBody>
        </p:sp>
        <p:sp>
          <p:nvSpPr>
            <p:cNvPr id="48" name="矩形 47"/>
            <p:cNvSpPr/>
            <p:nvPr/>
          </p:nvSpPr>
          <p:spPr>
            <a:xfrm>
              <a:off x="6879628" y="2064712"/>
              <a:ext cx="4380636" cy="645160"/>
            </a:xfrm>
            <a:prstGeom prst="rect">
              <a:avLst/>
            </a:prstGeom>
          </p:spPr>
          <p:txBody>
            <a:bodyPr wrap="square">
              <a:spAutoFit/>
            </a:bodyPr>
            <a:lstStyle/>
            <a:p>
              <a:pPr algn="l">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600" dirty="0">
                <a:solidFill>
                  <a:schemeClr val="tx1">
                    <a:lumMod val="65000"/>
                    <a:lumOff val="35000"/>
                  </a:schemeClr>
                </a:solidFill>
                <a:latin typeface="微软雅黑" charset="-122"/>
                <a:ea typeface="微软雅黑" charset="-122"/>
              </a:endParaRPr>
            </a:p>
          </p:txBody>
        </p:sp>
      </p:grpSp>
      <p:grpSp>
        <p:nvGrpSpPr>
          <p:cNvPr id="49" name="组合 48"/>
          <p:cNvGrpSpPr/>
          <p:nvPr/>
        </p:nvGrpSpPr>
        <p:grpSpPr>
          <a:xfrm>
            <a:off x="6818667" y="2944010"/>
            <a:ext cx="4380637" cy="909975"/>
            <a:chOff x="6879627" y="2974490"/>
            <a:chExt cx="4380637" cy="909975"/>
          </a:xfrm>
        </p:grpSpPr>
        <p:sp>
          <p:nvSpPr>
            <p:cNvPr id="50" name="文本框 49"/>
            <p:cNvSpPr txBox="1"/>
            <p:nvPr/>
          </p:nvSpPr>
          <p:spPr>
            <a:xfrm>
              <a:off x="6879627" y="2974490"/>
              <a:ext cx="1714981" cy="319405"/>
            </a:xfrm>
            <a:prstGeom prst="rect">
              <a:avLst/>
            </a:prstGeom>
            <a:noFill/>
          </p:spPr>
          <p:txBody>
            <a:bodyPr wrap="square" rtlCol="0">
              <a:spAutoFit/>
            </a:bodyPr>
            <a:lstStyle/>
            <a:p>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2400" dirty="0">
                <a:solidFill>
                  <a:schemeClr val="tx1">
                    <a:lumMod val="65000"/>
                    <a:lumOff val="35000"/>
                  </a:schemeClr>
                </a:solidFill>
                <a:latin typeface="微软雅黑" charset="-122"/>
                <a:ea typeface="微软雅黑" charset="-122"/>
              </a:endParaRPr>
            </a:p>
          </p:txBody>
        </p:sp>
        <p:sp>
          <p:nvSpPr>
            <p:cNvPr id="51" name="矩形 50"/>
            <p:cNvSpPr/>
            <p:nvPr/>
          </p:nvSpPr>
          <p:spPr>
            <a:xfrm>
              <a:off x="6879628" y="3239305"/>
              <a:ext cx="4380636" cy="645160"/>
            </a:xfrm>
            <a:prstGeom prst="rect">
              <a:avLst/>
            </a:prstGeom>
          </p:spPr>
          <p:txBody>
            <a:bodyPr wrap="square">
              <a:spAutoFit/>
            </a:bodyPr>
            <a:lstStyle/>
            <a:p>
              <a:pPr algn="l">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600" dirty="0">
                <a:solidFill>
                  <a:schemeClr val="tx1">
                    <a:lumMod val="65000"/>
                    <a:lumOff val="35000"/>
                  </a:schemeClr>
                </a:solidFill>
                <a:latin typeface="微软雅黑" charset="-122"/>
                <a:ea typeface="微软雅黑" charset="-122"/>
              </a:endParaRPr>
            </a:p>
          </p:txBody>
        </p:sp>
      </p:grpSp>
      <p:grpSp>
        <p:nvGrpSpPr>
          <p:cNvPr id="52" name="组合 51"/>
          <p:cNvGrpSpPr/>
          <p:nvPr/>
        </p:nvGrpSpPr>
        <p:grpSpPr>
          <a:xfrm>
            <a:off x="6818667" y="4131303"/>
            <a:ext cx="4380637" cy="881400"/>
            <a:chOff x="6879627" y="4161783"/>
            <a:chExt cx="4380637" cy="881400"/>
          </a:xfrm>
        </p:grpSpPr>
        <p:sp>
          <p:nvSpPr>
            <p:cNvPr id="53" name="文本框 52"/>
            <p:cNvSpPr txBox="1"/>
            <p:nvPr/>
          </p:nvSpPr>
          <p:spPr>
            <a:xfrm>
              <a:off x="6879627" y="4161783"/>
              <a:ext cx="1714981" cy="319405"/>
            </a:xfrm>
            <a:prstGeom prst="rect">
              <a:avLst/>
            </a:prstGeom>
            <a:noFill/>
          </p:spPr>
          <p:txBody>
            <a:bodyPr wrap="square" rtlCol="0">
              <a:spAutoFit/>
            </a:bodyPr>
            <a:lstStyle/>
            <a:p>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2400" dirty="0">
                <a:solidFill>
                  <a:schemeClr val="tx1">
                    <a:lumMod val="65000"/>
                    <a:lumOff val="35000"/>
                  </a:schemeClr>
                </a:solidFill>
                <a:latin typeface="微软雅黑" charset="-122"/>
                <a:ea typeface="微软雅黑" charset="-122"/>
              </a:endParaRPr>
            </a:p>
          </p:txBody>
        </p:sp>
        <p:sp>
          <p:nvSpPr>
            <p:cNvPr id="54" name="矩形 53"/>
            <p:cNvSpPr/>
            <p:nvPr/>
          </p:nvSpPr>
          <p:spPr>
            <a:xfrm>
              <a:off x="6879628" y="4398023"/>
              <a:ext cx="4380636" cy="645160"/>
            </a:xfrm>
            <a:prstGeom prst="rect">
              <a:avLst/>
            </a:prstGeom>
          </p:spPr>
          <p:txBody>
            <a:bodyPr wrap="square">
              <a:spAutoFit/>
            </a:bodyPr>
            <a:lstStyle/>
            <a:p>
              <a:pPr algn="l">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600" dirty="0">
                <a:solidFill>
                  <a:schemeClr val="tx1">
                    <a:lumMod val="65000"/>
                    <a:lumOff val="35000"/>
                  </a:schemeClr>
                </a:solidFill>
                <a:latin typeface="微软雅黑" charset="-122"/>
                <a:ea typeface="微软雅黑" charset="-122"/>
              </a:endParaRPr>
            </a:p>
          </p:txBody>
        </p:sp>
      </p:grpSp>
      <p:grpSp>
        <p:nvGrpSpPr>
          <p:cNvPr id="55" name="组合 54"/>
          <p:cNvGrpSpPr/>
          <p:nvPr/>
        </p:nvGrpSpPr>
        <p:grpSpPr>
          <a:xfrm>
            <a:off x="6818667" y="5317961"/>
            <a:ext cx="4380637" cy="885845"/>
            <a:chOff x="6879627" y="5348441"/>
            <a:chExt cx="4380637" cy="885845"/>
          </a:xfrm>
        </p:grpSpPr>
        <p:sp>
          <p:nvSpPr>
            <p:cNvPr id="56" name="文本框 55"/>
            <p:cNvSpPr txBox="1"/>
            <p:nvPr/>
          </p:nvSpPr>
          <p:spPr>
            <a:xfrm>
              <a:off x="6879627" y="5348441"/>
              <a:ext cx="1714981" cy="319405"/>
            </a:xfrm>
            <a:prstGeom prst="rect">
              <a:avLst/>
            </a:prstGeom>
            <a:noFill/>
          </p:spPr>
          <p:txBody>
            <a:bodyPr wrap="square" rtlCol="0">
              <a:spAutoFit/>
            </a:bodyPr>
            <a:lstStyle/>
            <a:p>
              <a:r>
                <a:rPr lang="zh-CN" altLang="en-US" sz="1400" b="1">
                  <a:solidFill>
                    <a:schemeClr val="tx1">
                      <a:lumMod val="65000"/>
                      <a:lumOff val="35000"/>
                    </a:schemeClr>
                  </a:solidFill>
                  <a:latin typeface="微软雅黑" charset="-122"/>
                  <a:ea typeface="微软雅黑" charset="-122"/>
                  <a:sym typeface="+mn-ea"/>
                </a:rPr>
                <a:t>单击此处输入标题</a:t>
              </a:r>
              <a:endParaRPr lang="zh-CN" altLang="en-US" sz="2400" dirty="0">
                <a:solidFill>
                  <a:schemeClr val="tx1">
                    <a:lumMod val="65000"/>
                    <a:lumOff val="35000"/>
                  </a:schemeClr>
                </a:solidFill>
                <a:latin typeface="微软雅黑" charset="-122"/>
                <a:ea typeface="微软雅黑" charset="-122"/>
              </a:endParaRPr>
            </a:p>
          </p:txBody>
        </p:sp>
        <p:sp>
          <p:nvSpPr>
            <p:cNvPr id="57" name="矩形 56"/>
            <p:cNvSpPr/>
            <p:nvPr/>
          </p:nvSpPr>
          <p:spPr>
            <a:xfrm>
              <a:off x="6879628" y="5589126"/>
              <a:ext cx="4380636" cy="645160"/>
            </a:xfrm>
            <a:prstGeom prst="rect">
              <a:avLst/>
            </a:prstGeom>
          </p:spPr>
          <p:txBody>
            <a:bodyPr wrap="square">
              <a:spAutoFit/>
            </a:bodyPr>
            <a:lstStyle/>
            <a:p>
              <a:pPr algn="l">
                <a:lnSpc>
                  <a:spcPct val="150000"/>
                </a:lnSpc>
              </a:pPr>
              <a:r>
                <a:rPr lang="zh-CN" altLang="en-US" sz="1200" dirty="0">
                  <a:solidFill>
                    <a:schemeClr val="tx1">
                      <a:lumMod val="65000"/>
                      <a:lumOff val="35000"/>
                    </a:schemeClr>
                  </a:solidFill>
                  <a:latin typeface="微软雅黑" charset="-122"/>
                  <a:ea typeface="微软雅黑" charset="-122"/>
                  <a:sym typeface="+mn-ea"/>
                </a:rPr>
                <a:t>If they throw stones at you, don’t throw back, use them to build your own foundation instead.</a:t>
              </a:r>
              <a:endParaRPr lang="zh-CN" altLang="en-US" sz="1600" dirty="0">
                <a:solidFill>
                  <a:schemeClr val="tx1">
                    <a:lumMod val="65000"/>
                    <a:lumOff val="35000"/>
                  </a:schemeClr>
                </a:solidFill>
                <a:latin typeface="微软雅黑" charset="-122"/>
                <a:ea typeface="微软雅黑"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500"/>
                            </p:stCondLst>
                            <p:childTnLst>
                              <p:par>
                                <p:cTn id="14" presetID="20" presetClass="entr" presetSubtype="0"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500"/>
                                        <p:tgtEl>
                                          <p:spTgt spid="9"/>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down)">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75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8"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53" presetClass="entr" presetSubtype="16" fill="hold" nodeType="withEffect">
                                  <p:stCondLst>
                                    <p:cond delay="25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22" presetClass="entr" presetSubtype="8" fill="hold" nodeType="withEffect">
                                  <p:stCondLst>
                                    <p:cond delay="25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par>
                                <p:cTn id="60" presetID="53" presetClass="entr" presetSubtype="16" fill="hold" nodeType="withEffect">
                                  <p:stCondLst>
                                    <p:cond delay="5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22" presetClass="entr" presetSubtype="8" fill="hold" nodeType="withEffect">
                                  <p:stCondLst>
                                    <p:cond delay="50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par>
                                <p:cTn id="68" presetID="53" presetClass="entr" presetSubtype="16" fill="hold" nodeType="withEffect">
                                  <p:stCondLst>
                                    <p:cond delay="750"/>
                                  </p:stCondLst>
                                  <p:childTnLst>
                                    <p:set>
                                      <p:cBhvr>
                                        <p:cTn id="69" dur="1" fill="hold">
                                          <p:stCondLst>
                                            <p:cond delay="0"/>
                                          </p:stCondLst>
                                        </p:cTn>
                                        <p:tgtEl>
                                          <p:spTgt spid="43"/>
                                        </p:tgtEl>
                                        <p:attrNameLst>
                                          <p:attrName>style.visibility</p:attrName>
                                        </p:attrNameLst>
                                      </p:cBhvr>
                                      <p:to>
                                        <p:strVal val="visible"/>
                                      </p:to>
                                    </p:set>
                                    <p:anim calcmode="lin" valueType="num">
                                      <p:cBhvr>
                                        <p:cTn id="70" dur="500" fill="hold"/>
                                        <p:tgtEl>
                                          <p:spTgt spid="43"/>
                                        </p:tgtEl>
                                        <p:attrNameLst>
                                          <p:attrName>ppt_w</p:attrName>
                                        </p:attrNameLst>
                                      </p:cBhvr>
                                      <p:tavLst>
                                        <p:tav tm="0">
                                          <p:val>
                                            <p:fltVal val="0"/>
                                          </p:val>
                                        </p:tav>
                                        <p:tav tm="100000">
                                          <p:val>
                                            <p:strVal val="#ppt_w"/>
                                          </p:val>
                                        </p:tav>
                                      </p:tavLst>
                                    </p:anim>
                                    <p:anim calcmode="lin" valueType="num">
                                      <p:cBhvr>
                                        <p:cTn id="71" dur="500" fill="hold"/>
                                        <p:tgtEl>
                                          <p:spTgt spid="43"/>
                                        </p:tgtEl>
                                        <p:attrNameLst>
                                          <p:attrName>ppt_h</p:attrName>
                                        </p:attrNameLst>
                                      </p:cBhvr>
                                      <p:tavLst>
                                        <p:tav tm="0">
                                          <p:val>
                                            <p:fltVal val="0"/>
                                          </p:val>
                                        </p:tav>
                                        <p:tav tm="100000">
                                          <p:val>
                                            <p:strVal val="#ppt_h"/>
                                          </p:val>
                                        </p:tav>
                                      </p:tavLst>
                                    </p:anim>
                                    <p:animEffect transition="in" filter="fade">
                                      <p:cBhvr>
                                        <p:cTn id="72" dur="500"/>
                                        <p:tgtEl>
                                          <p:spTgt spid="43"/>
                                        </p:tgtEl>
                                      </p:cBhvr>
                                    </p:animEffect>
                                  </p:childTnLst>
                                </p:cTn>
                              </p:par>
                              <p:par>
                                <p:cTn id="73" presetID="22" presetClass="entr" presetSubtype="8" fill="hold" nodeType="withEffect">
                                  <p:stCondLst>
                                    <p:cond delay="75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bldLvl="0" animBg="1"/>
      <p:bldP spid="10" grpId="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1988</Words>
  <Application>Microsoft Office PowerPoint</Application>
  <PresentationFormat>宽屏</PresentationFormat>
  <Paragraphs>240</Paragraphs>
  <Slides>26</Slides>
  <Notes>26</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Gill Sans</vt:lpstr>
      <vt:lpstr>Heiti SC Light</vt:lpstr>
      <vt:lpstr>Meiryo</vt:lpstr>
      <vt:lpstr>Open Sans</vt:lpstr>
      <vt:lpstr>Open Sans Light</vt:lpstr>
      <vt:lpstr>华文细黑</vt:lpstr>
      <vt:lpstr>宋体</vt:lpstr>
      <vt:lpstr>微软雅黑</vt:lpstr>
      <vt:lpstr>Arial</vt:lpstr>
      <vt:lpstr>Calibri</vt:lpstr>
      <vt:lpstr>Calibri Light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Administrator</dc:creator>
  <cp:keywords>RP</cp:keywords>
  <dc:description>RP</dc:description>
  <cp:lastModifiedBy>宇 之灵</cp:lastModifiedBy>
  <cp:revision>32</cp:revision>
  <dcterms:created xsi:type="dcterms:W3CDTF">2017-06-16T08:28:00Z</dcterms:created>
  <dcterms:modified xsi:type="dcterms:W3CDTF">2018-10-12T00:28:37Z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