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6" r:id="rId2"/>
    <p:sldMasterId id="2147483787" r:id="rId3"/>
    <p:sldMasterId id="2147483788" r:id="rId4"/>
    <p:sldMasterId id="2147483789" r:id="rId5"/>
    <p:sldMasterId id="2147483790" r:id="rId6"/>
    <p:sldMasterId id="2147483791" r:id="rId7"/>
    <p:sldMasterId id="2147483792" r:id="rId8"/>
    <p:sldMasterId id="2147483793" r:id="rId9"/>
    <p:sldMasterId id="2147483794" r:id="rId10"/>
    <p:sldMasterId id="2147483905" r:id="rId11"/>
    <p:sldMasterId id="2147483917" r:id="rId12"/>
    <p:sldMasterId id="2147483919" r:id="rId13"/>
    <p:sldMasterId id="2147483920" r:id="rId14"/>
    <p:sldMasterId id="2147483921" r:id="rId15"/>
    <p:sldMasterId id="2147483922" r:id="rId16"/>
    <p:sldMasterId id="2147483923" r:id="rId17"/>
    <p:sldMasterId id="2147483924" r:id="rId18"/>
    <p:sldMasterId id="2147483925" r:id="rId19"/>
    <p:sldMasterId id="2147483926" r:id="rId20"/>
    <p:sldMasterId id="2147483927" r:id="rId21"/>
  </p:sldMasterIdLst>
  <p:notesMasterIdLst>
    <p:notesMasterId r:id="rId43"/>
  </p:notesMasterIdLst>
  <p:sldIdLst>
    <p:sldId id="256" r:id="rId22"/>
    <p:sldId id="272" r:id="rId23"/>
    <p:sldId id="260" r:id="rId24"/>
    <p:sldId id="257" r:id="rId25"/>
    <p:sldId id="258" r:id="rId26"/>
    <p:sldId id="273" r:id="rId27"/>
    <p:sldId id="259" r:id="rId28"/>
    <p:sldId id="262" r:id="rId29"/>
    <p:sldId id="261" r:id="rId30"/>
    <p:sldId id="263" r:id="rId31"/>
    <p:sldId id="264" r:id="rId32"/>
    <p:sldId id="265" r:id="rId33"/>
    <p:sldId id="267" r:id="rId34"/>
    <p:sldId id="271" r:id="rId35"/>
    <p:sldId id="274" r:id="rId36"/>
    <p:sldId id="269" r:id="rId37"/>
    <p:sldId id="268" r:id="rId38"/>
    <p:sldId id="270" r:id="rId39"/>
    <p:sldId id="275" r:id="rId40"/>
    <p:sldId id="276" r:id="rId41"/>
    <p:sldId id="288" r:id="rId42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4">
          <p15:clr>
            <a:srgbClr val="A4A3A4"/>
          </p15:clr>
        </p15:guide>
        <p15:guide id="2" pos="2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C9D6"/>
    <a:srgbClr val="222C47"/>
    <a:srgbClr val="FB4F4F"/>
    <a:srgbClr val="1C8890"/>
    <a:srgbClr val="1F2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8"/>
      </p:cViewPr>
      <p:guideLst>
        <p:guide orient="horz" pos="1624"/>
        <p:guide pos="2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71186-84AA-42E4-9F63-F3579483C69E}" type="datetimeFigureOut">
              <a:rPr lang="zh-CN" altLang="en-US" smtClean="0"/>
              <a:t>2018/10/13 Saturday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66C8D-1B87-4E75-AB2A-AFA5BDFC12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19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21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99297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075037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B05F0D-9440-4969-9391-3FAC9ED6F8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96B2B-F8E4-46B4-A378-3208356749E5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2B58C0-EFDA-4555-9C8E-AF9630642F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B41DAB-587B-4685-AF6A-1CC753AAEB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B419B-0CAF-4D8E-B5B8-E82AE8B89AA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1552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EA3937-3135-4139-BF44-7275E739CB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DFBC-6E3D-4C79-9A49-272932312035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CC402D-4525-4CB7-B853-2D677FE498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21E10D-20FB-4701-801B-86F464B3B0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4FD204-5C99-4CEE-A00D-4449C46D6DF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5366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E11F04-59BF-4B72-A239-2B7BEAB5D3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3AC7F-A403-434F-9C7D-6124ADC4330B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249F81-BFA8-4DB0-8687-997AED085F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D8F6E5-3777-4230-87A3-67DD2CA384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2494E-9BEE-41F8-8EFB-EF4897AFE1A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4755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83CB4A-B210-4C5F-B76A-E7FE134633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D81E8-E46D-440D-B9DA-E8EEC91663C4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618E2F-9B76-451F-B71F-B25700BEC3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4B548-90EB-4EE7-8569-72386145F4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DF759-2EEF-43C7-9052-1D5E44D14F5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5049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C0B36E6D-92D2-454E-BE95-0579CD99FC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09F1A-DB70-4A54-85A7-BA669A100F68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2430970B-D63E-4369-BFF5-65E5D34E8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2445EE6-F830-4425-9905-A8B6C27022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4E8A6-7308-4C02-86DE-9BEA48625BC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8615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44C01952-6480-4955-9F04-0AFEF8AEA1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42624-F2B9-4C55-91DB-EC20E6B645B5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EE037FE2-4072-4416-AE59-89E0D291AB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C29EE114-1EB3-4AC5-B4D8-CFC8AB8C72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7FC743-3B61-410C-9E73-14A0403B9E7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9454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A45CCF0F-2ADC-4CEE-99ED-C52E3A9C59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6FA6E-5594-4739-82B8-06105131B183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C9CD0D4F-731B-4A99-ABA2-94B87B6CAF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0306C46-53DA-469F-B66E-5EEF2501AC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EBACF8-54C7-4A8B-9490-BF129AB75BE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8767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989386ED-009D-4EA6-91E4-173D2FBFBB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7E338-0A9D-4724-9B78-107D2491E985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44457726-5567-44FF-8CE1-B7B7664411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42687FBB-98D5-40C9-9AFD-ABCA8933AA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83BA8-40F4-4852-88CF-9F1242EA8FD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7733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46D85F8-69BD-41FE-8C69-A2A43511A3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CB909-1777-49F8-9E07-462581D0614E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BAF319E-3D09-4418-AE20-393D5A4C6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DF1B2AC6-B8B4-444D-985F-9CF4F41B5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C0E909-5C12-4069-8591-24AD8EC2CAD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7871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1CEBAB68-E7EF-491A-8356-1C7D5E2764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81249-D487-4D3B-B456-7E9206617AF0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4C3E50C1-C44E-43F2-B2BA-3607C50C46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A9489E52-42AD-4D19-9895-C05762945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B2F822-7FCF-4DE9-AC0C-A431462C752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61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711120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0F0AAB-C779-46BF-AD1E-14779B411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B6E4A-8A48-46C1-9EDE-5A08D4CA8D14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7A63FF-998D-477B-A947-943AAB35F1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06E658-FB36-4D4F-BC0F-1D8382534E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DD9E0-28CD-4DB3-9172-25A2809A0F9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5322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575925-F74B-43F7-B2F7-1C3104BFA0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5504-4680-47B5-AB4B-5CF06894366E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849CE1-77DC-4530-8A8E-D7CB53BDC3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88F01B-6C16-4773-870B-3681E5AF82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4A495-9EE3-4519-89FE-1C9269751C1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318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C5F464-213F-4815-8759-88D08D2B75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D8E57-7BB8-4B2F-B0CD-8D34DE58BA35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BD6F37-34B8-4B4F-BFDA-985F5AA98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6AEAAB-A4E2-40E9-B957-FF322787AB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35169-ED1B-4C1A-B434-0953D64A1F2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85995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C7C0FA-6638-47A7-AB4B-29865FC375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0AB7C-3B3A-4774-B52F-8E75E8C0978F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2FE051-208F-4BEE-98FF-B55502A84F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5A8216-3695-439D-A095-536B394B0D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80C32-B206-452A-A3A2-66F8F2EDDC6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5335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255F15-835B-4F49-818F-E4189C9962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24B8C-3648-4B9C-9FFF-B92114F5E012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581263-60FD-4CBE-AA7A-E71D554689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409FAF-970B-4CAC-8585-A2EA7EDA62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6D9B0-EE3F-4167-AA4A-8886B7216A5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3127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591EA8B-CB2E-4510-A25F-A5564620DE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55C35-881A-4ABB-ABFB-B1E65C2A17D3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413AC199-6489-4E63-8C3F-6A9B91DD23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4FB2B575-30C3-4113-A1E5-EFEF95FE47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1EED6-DBC9-4FAD-9330-FFB336FE7F2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0294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8B4F3A4B-A953-4A46-8912-AA7B189F9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C2999-D7DF-4982-BD2A-12493DC4C8DD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E3A28F68-DAF1-4670-A1FA-9B0824A98A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41655F2F-FA81-446F-AC65-D1404BB1F0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F4807-E5BB-4894-9ED4-886CD6B6BFC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3064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CD759270-D80F-4889-9A02-360FD0644C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E122B-6CEE-49FD-8DB0-065B6C13CA9F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2DD5E500-87B7-4D39-990B-FA394B30E4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D4AB4B58-0293-4B59-845F-F81E4DE7B3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0F52EA-175B-4D63-9D45-B93586B1B1F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38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E8D725ED-C779-418C-83D7-E2B2F6D62F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365C-40D2-4AD5-855F-97C0EA9935C6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270D2F39-648F-4E58-8C8C-C6C3D56717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136D5ABE-3DDE-49CC-85FC-78555DD3C0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5DDF3-304F-4394-B956-814746530EA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73431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0EEDF9F2-D9C5-4C62-A4E6-AB685BC39F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335B8-7F8D-4D7E-96FD-62FDFB5E5F93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FDC7C3A-32C7-4C48-972C-97E3B7436E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4414C1A4-8334-409C-ABC3-8C64290F4B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66326A-A059-4E50-8416-1874DE406B7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044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261557" y="182281"/>
            <a:ext cx="3697941" cy="4119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zh-CN" altLang="en-US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6680104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AC1A5191-1E3C-4843-83B4-A4971474D1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7054A-3DB0-4879-9F87-35666F8BB980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EE42FC7-2565-4C7B-80AA-5851DD79FC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2C9913A-C44B-4F84-ABEE-4EA0A5F1C9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F4492-646C-4DC6-99A1-ECCD6CD9515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18338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5FF611-BA26-497A-94F6-E4AC7F3651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344AD-6938-42FA-A8BB-29EE88DA68F2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C8AA53-2CD3-438A-968F-7CAF597029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81D700-8E83-4E75-A4B5-18F44517C6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E5B36-BA4D-4F81-878B-0D81FA069D3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2925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BF851E-4FBA-49BA-BF4C-48596734D6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B9850-9420-414D-8C68-BD23D4369040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2A6054-32A3-489C-AA62-47BD621DA2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E4DBDA-C8FC-478C-90BF-5456A82A96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31C92F-9FCA-497D-A18A-C42BB2CA114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40936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E2E641-A53C-44C6-8F59-DB33A5A583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60CEE-3B97-41D9-9FFF-F144A6C3008B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31B686-D896-4282-830A-C2859F1246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A270C4-7072-4FDF-90CB-BF6EC3ED00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C24CA-E638-4C2A-B8E3-0C31F458FD1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0517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F37780-4A4F-4A83-AA9B-E70FBD8E76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598F6-C426-45DB-9795-FB366C431376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831BFD-D57C-42F4-8C1B-6EA9B2BA58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AF25C0-660C-4EB2-81F2-B9CAE1C2C7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5B11F-EFF1-4174-9A55-6BA772EDAD1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758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EEB6AA-6BC7-4E00-9EC9-D4C25EA3C4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49A3D-84DE-4C88-964B-4781783D8E3D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2517DB-5B56-4A0F-BC5A-F8521A3B4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59A335-E1A3-49F4-A4A3-EA97BD5796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5E86CA-1EF6-4BA7-A5F5-B80D6064E47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5553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8630229-3CCB-40B3-B677-9A12EF2CC4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31581-3950-44CA-917D-7875C574077E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EBB8DA48-9FCD-434E-A1DF-F57437833D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A2914095-C305-4ECC-8933-28AEE25A0E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4298F-2468-48A7-A3AD-322251F538F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42127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40E43EBD-915B-4C76-8CDB-C79AB67C18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3A4BB-F039-406F-BE32-6235869201BF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7039C89F-D8A4-45F0-8E3E-8D9CA367A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6754903B-ABB6-44F2-8C21-35944BD806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6DF77-E636-4961-BD4B-F770645CAEC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73765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1B3F6A53-3B66-49AF-879B-F9DA964762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14614-9F75-4B81-B692-79272CC6F5E5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56364279-4EED-4DA2-B5D3-C06146EF10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87B94BDE-5437-47FD-BF60-D8F04B5E51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23ED7-DE50-4ED1-93B0-5F77BD1B839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43524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26364742-AF4E-42AA-AFB1-594C5CA14D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DFEFD-46C7-4E39-B48A-C6771F73B97C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20B2E5D4-2184-45D3-8364-A264A931D8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738AEAB4-E801-44F7-9634-1E05ECFF2A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E4873F-82AD-41A0-8D60-6C5F733AE57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142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4D1FE1-37E1-443C-A6CE-FA7835F465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7CA8C-FEDB-43A5-8F2D-6D8BDD130EE4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BADB94-344E-49F9-BF71-286D69E984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8ED022-0830-4D92-BEAA-174D5F9984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2D665-013E-4D05-91F1-01159D91DA1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00223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46874A6A-F86B-42A1-9F34-85608D19A7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CAF71-AD0E-4BBD-A1F9-11FA9A2E7E82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FA2B6901-E6EB-4164-B4DA-C73ADD3C3A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DD162847-0322-4F67-B276-950FCF377F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7AFF2-B803-4863-8A8B-9AB84D17638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888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980C2080-8D01-4895-826E-2B57045E85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D0E3B-7A7A-41E4-A3BC-9750F372012D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59F397C0-F318-448E-950C-C56EB90ED9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ECAB187-6C55-416B-B691-5339C581B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512D6-5A83-4496-AB58-C94B245E5B5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18312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451AA7-581F-49BE-9562-BDC9872C9B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D2DFF-0518-47F2-B4A1-728DF14C1CDD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632A47-3D20-48CA-860B-FA45F945E2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9C526A-3F4C-484F-B480-0BFAB38B58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E57AE-8F09-4670-9D2E-A6A9DA03BB6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12151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3AE8DF-33DF-4A01-90F3-70C25B6331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10700-35C2-4ADD-8E38-61467823238E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629B7F-A9F4-4681-97BC-2A4858482E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0C7AE2-DB91-4712-8DA5-56B04234C2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AD43B-F8C0-4C7C-9928-0C33A83B6DC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3860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698A0D-976C-48CD-80D9-90E5B179B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03486-154E-4742-9E28-27D991382C44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551DCE-72D8-47AD-9F9E-10445D0971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43DC0C-CBF4-449C-94C8-251B375E1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557B8-B2A6-4CBD-808B-DCC4D3D8910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9121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4BC178-51F5-4FC7-AE3F-2697B1DE37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F3351-CDB1-4309-8F17-B7540CBC119A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9D3FAA-7176-4E36-9C60-F91E38E1F6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38C7C2-EAE0-49A0-9F01-E1F2874184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5BB6F-2E16-47F3-8A18-36E248F7FE7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3369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FF1B9C-2D38-49EF-9BB7-1F139FFEA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C8133-382B-4D8A-AD31-3BE884B7CB1B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3225FB-D436-41BF-AD7B-6D97BEA381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46715-9880-49E1-96A4-AD1875D17F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352C5E-FD73-4D34-B90C-D5C5C3A6A25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09255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62F0B16-7C8C-4C4D-90E0-3185B64194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0AA3A-5BBB-413E-AE5F-FD442D5DDBDD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4988EC47-DD9A-4C86-BBF4-992DD808EC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6858091-88BA-407D-BDC4-3DED758814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58215-1BD9-427A-BFE2-68DD7C2D450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2201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69453597-9516-4B17-9054-B1C0EB439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FEA16-27CE-4A81-88BB-54602B3E8F0C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E202120C-92D3-4AA8-BD12-011F127D8A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7F2FF4A7-566C-4563-B786-D650192756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DB1A0-89C3-45A4-9A47-23412DE7ED6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54167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1B8A30AC-BD70-4549-9804-9A2CA41666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07552-D5CB-40F8-9797-C85078590DB0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04B49B0B-9552-4329-BB94-EC0739CA18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2E247C86-B359-4E43-AFBE-F65A81ED94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F2EC68-F7FF-409A-B001-CE8FCD41A55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180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4EFC64-E6D5-4F4E-A2A0-11E42AEFBD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01EB1-6027-499D-9FF0-7D6E68EC039E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25E054-3779-41E3-83F4-D5464D0DA1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9F9B14-F0B2-47D2-BDC5-A3B2288715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604EA-1799-4EDB-806A-3E094BC5786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74014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F1F3112A-0751-4C5C-B7C0-FA3032118B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E11CC-4840-40C5-B835-01707C532E98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A856C29D-BCC3-4953-B470-3D4023DB7E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E3BFB57A-04CC-42FF-8E75-65E4B54F4D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8463E-E3B2-4906-A387-64C9DDA6779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26686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965222E4-BA81-476F-AB44-611FE711C2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E9071-F931-44EE-97F1-4043CA78C355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01B1D3E8-C6E1-4940-916B-A2565388E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94785FB-4E62-47D9-BA04-CA1F8C63DA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5DFDC-29BB-4972-89B5-B6B0506D02D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78994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A0C812E-5A92-4949-ADD6-5080076DE3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11594-B631-4774-8F6B-5E0214C06665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EA25A10E-78FB-4BCA-BD79-0681E28774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7200265-E1DB-4701-B24E-981B5E6AD7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30129C-6B73-43AE-B04D-A7286C31113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54636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C1B7E2-F3E7-4F67-ACCE-C16EC25A6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FC53E-FD90-4BE3-8064-3ED0DF7015AA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852D70-02C1-4587-8201-9E4D8AE3B0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217EC8-D87A-4B80-83D9-0E8788C627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BBB47-7F72-4966-B17E-EC7CB30F52B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50506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C5EC05-6102-4EE2-A202-91847EF8EB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C025E-78B2-4EA3-AB6D-CA8D9D8F8E34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D79701-6408-43F3-B4FA-5F74F9441F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1DC60E-3927-48C3-AF3A-E7ED369E68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A831E-2827-48C9-AEAB-71D3CD767D5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71085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27D0B13C-9295-4150-A7D9-06ADABEC78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2AEDC-EBA7-41D7-88E3-0340BA3CA499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AC2B385D-E576-435B-A03C-9D384A0669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74CA86F3-F022-4797-B386-3328715BDF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965AF3-C8E9-4B5B-A413-1FDBB67F17F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95661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D0008940-2508-415D-806B-C644B2DA9C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C5824-53E9-4B98-952C-8AA3B6879150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2643F686-EFA9-485F-93FB-65C4178434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F912F462-D2D0-4A90-BB90-BE3CD12526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C4120-8002-4AFF-99E5-2B896ED3F4D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00389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AF4B7350-BA4A-4006-8B9A-E178E93877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D5CF4-938A-4008-A158-5C69D673EC05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19973C37-A5CB-4157-995B-78A9CE1A30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CAC09E1F-E833-4CB6-AACB-B6BFE68694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BC2B2-A61E-45F5-8771-C1EF5D72A85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01344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D1011A-A242-4168-8C6D-983B073CFD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9857B-2164-411C-8883-173468137596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7B806E-845A-4838-A34B-3BF103AB73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C83C8AC-702F-4DF2-A1CD-7659BE3FA5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162E3-C828-48A9-803E-E5BC543545B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91291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>
            <a:extLst>
              <a:ext uri="{FF2B5EF4-FFF2-40B4-BE49-F238E27FC236}">
                <a16:creationId xmlns:a16="http://schemas.microsoft.com/office/drawing/2014/main" id="{1AA1CB07-E1BB-42E4-98FB-3A65995EE2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72F62-6D4A-4DAA-9670-C2EF9ADA7D2E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8" name="页脚占位符 5">
            <a:extLst>
              <a:ext uri="{FF2B5EF4-FFF2-40B4-BE49-F238E27FC236}">
                <a16:creationId xmlns:a16="http://schemas.microsoft.com/office/drawing/2014/main" id="{458E198E-51FC-47A9-9427-13266CD892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>
            <a:extLst>
              <a:ext uri="{FF2B5EF4-FFF2-40B4-BE49-F238E27FC236}">
                <a16:creationId xmlns:a16="http://schemas.microsoft.com/office/drawing/2014/main" id="{3B875E78-BEED-4B18-95C0-8D1A2B19D9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F1D9D-1407-41F6-9E25-F927C4B2AC0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93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F18D6F-3408-4018-A108-208883FB00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B304C-AFB1-49CC-9E19-A90D0B421FE1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826E1C-89E7-47AF-8F89-63605062AC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7CBD82-4E36-45AA-94A8-F0C1738AD5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8B2C9-B22F-4A30-908A-0E012A12DEB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5599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>
            <a:extLst>
              <a:ext uri="{FF2B5EF4-FFF2-40B4-BE49-F238E27FC236}">
                <a16:creationId xmlns:a16="http://schemas.microsoft.com/office/drawing/2014/main" id="{FBE973B0-F87B-4028-BE6A-2F9524F54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FD7A6-0F5B-4DB8-86BC-BEB625527DA1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4" name="页脚占位符 5">
            <a:extLst>
              <a:ext uri="{FF2B5EF4-FFF2-40B4-BE49-F238E27FC236}">
                <a16:creationId xmlns:a16="http://schemas.microsoft.com/office/drawing/2014/main" id="{D92D1221-0FF3-44AA-865F-78143856E9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>
            <a:extLst>
              <a:ext uri="{FF2B5EF4-FFF2-40B4-BE49-F238E27FC236}">
                <a16:creationId xmlns:a16="http://schemas.microsoft.com/office/drawing/2014/main" id="{58485BF7-2C5F-4D9C-BF1A-1EB8487927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FCADE8-D526-463E-90F0-9283BAA66BB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57866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>
            <a:extLst>
              <a:ext uri="{FF2B5EF4-FFF2-40B4-BE49-F238E27FC236}">
                <a16:creationId xmlns:a16="http://schemas.microsoft.com/office/drawing/2014/main" id="{149B27F7-A919-4483-87C2-D465ABCC1E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693D9-DD1D-40E1-ACFC-DBBFC5C005FF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3" name="页脚占位符 5">
            <a:extLst>
              <a:ext uri="{FF2B5EF4-FFF2-40B4-BE49-F238E27FC236}">
                <a16:creationId xmlns:a16="http://schemas.microsoft.com/office/drawing/2014/main" id="{C5CDE3FD-EFAB-406B-821C-5B8F74BD87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>
            <a:extLst>
              <a:ext uri="{FF2B5EF4-FFF2-40B4-BE49-F238E27FC236}">
                <a16:creationId xmlns:a16="http://schemas.microsoft.com/office/drawing/2014/main" id="{2B1BAEF3-90E5-4484-BBFB-A801502297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82806E-32F2-47F8-B8CE-B83EEBE6A80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56157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9E4028-C7A6-4CC0-B4DC-B753DCC108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EE890-2071-4036-9127-4034FF1D7187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5AE74E-65EE-4FDE-BE8F-DADEBD37E5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BB5C8C9-6892-48F9-ADA7-1C50A459A0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DDAF7-AA3C-4E65-A0B3-29DBEB74222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36954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4515E3D-4DD2-4BFF-ABD2-874925F0D4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31E31-A358-47D8-8F50-B0FD0DE8BE8F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D0D899A-A439-44FE-A557-855D3AC01B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362DE1-A533-424D-8E7D-D399E0FCFB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4D82C-5A52-4310-B2CF-E57A7CA0B12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65894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FD66C8E8-8B64-4B98-A6F7-12B4CE3D5A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DB0BD-396D-430C-9822-7F767D9BF501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946B9C52-178D-4A33-893F-61D8359BFA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11DECB61-E8FA-4DE2-9756-9A27B34FE9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2C2F7-672F-4ADF-ACC7-35CEE077A92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15781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B0898889-EBC4-4361-98B3-D5C48151DC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D674E-98FC-43E5-B920-903B3D0D4650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0F54347E-5BD5-41BD-922D-BB197F7748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193BD6C4-BD38-48FD-8AB7-964A275AC9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C7A25-4F24-46FA-A260-8775C2E0EB3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60620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B9C95EBB-3276-44CE-8EB1-113C6046C5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E0107-934B-416E-94F6-7441F21F15EA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088F55A2-69AC-40A4-9560-9E874028C5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6212FA3D-8F2C-418C-BA2E-F3088E62FA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8979B5-4716-4AA1-A790-6163795C244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68000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8EF432AF-C094-4C24-801A-AE934834BF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67C79-BF68-472D-A5AC-F5686F2DAE85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81848C63-D598-46FE-94A6-C63CEFD724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A1DF9B42-9405-41B7-B039-E2F3012A70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039E62-9AF5-427E-B247-C6474B6D8A0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5523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18B4098F-028D-40CA-AEF9-65CCB478C7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C0CB4-BE65-44A1-9F58-4D4A0C137E6A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F4CB2E72-9596-4AB2-A263-49F54EFB76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408D94A1-D0FF-4725-A96B-0115F67A28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71789-214D-40ED-A8E3-BBD4F750EAE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7362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6">
            <a:extLst>
              <a:ext uri="{FF2B5EF4-FFF2-40B4-BE49-F238E27FC236}">
                <a16:creationId xmlns:a16="http://schemas.microsoft.com/office/drawing/2014/main" id="{1BBF2A24-9E61-4B4C-B43B-C8E9F2048C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51E58-9360-4150-A48B-F58EF2BB893E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7">
            <a:extLst>
              <a:ext uri="{FF2B5EF4-FFF2-40B4-BE49-F238E27FC236}">
                <a16:creationId xmlns:a16="http://schemas.microsoft.com/office/drawing/2014/main" id="{5BD50B66-F6FB-42F6-BA1D-F9051604D9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>
            <a:extLst>
              <a:ext uri="{FF2B5EF4-FFF2-40B4-BE49-F238E27FC236}">
                <a16:creationId xmlns:a16="http://schemas.microsoft.com/office/drawing/2014/main" id="{C10E688F-2FBA-4571-A471-A2EE6890D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CE284-06A7-4D78-8AC4-35B73D26897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948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D5C6C589-35ED-49F0-8B65-C87878DC93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9436A-E143-4D62-9BB3-A996FC8F9052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12DBFF4E-35B8-4B7D-BE7A-9BFE8A581A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D659942D-4594-414C-AB1F-67A63D8CD6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957AE-F605-4462-BB10-95E61343216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398381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43C589C-3552-46B4-BF9E-78F4AECC30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F213B-05A1-4E15-8679-DDCB5859F7DB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7800405-24B7-4C4E-982F-D43FED2170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380A647-775F-48B6-96EE-C8F784CC84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B9525-3CDD-4F88-92C4-12F1559FBAD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46264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6">
            <a:extLst>
              <a:ext uri="{FF2B5EF4-FFF2-40B4-BE49-F238E27FC236}">
                <a16:creationId xmlns:a16="http://schemas.microsoft.com/office/drawing/2014/main" id="{1C3E303C-FF14-4493-80E3-5D459CCA0B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89524-72DA-4519-B6A4-45DE967BC8E7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4" name="页脚占位符 7">
            <a:extLst>
              <a:ext uri="{FF2B5EF4-FFF2-40B4-BE49-F238E27FC236}">
                <a16:creationId xmlns:a16="http://schemas.microsoft.com/office/drawing/2014/main" id="{DD5D7C7E-E9DA-4CFF-9327-7450AA0E43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>
            <a:extLst>
              <a:ext uri="{FF2B5EF4-FFF2-40B4-BE49-F238E27FC236}">
                <a16:creationId xmlns:a16="http://schemas.microsoft.com/office/drawing/2014/main" id="{9CC794F1-D983-447C-900D-6ADBF125D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DEDDD-D764-4D73-9863-59A9BEB0C42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59281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>
            <a:extLst>
              <a:ext uri="{FF2B5EF4-FFF2-40B4-BE49-F238E27FC236}">
                <a16:creationId xmlns:a16="http://schemas.microsoft.com/office/drawing/2014/main" id="{2200122F-63D5-4E4A-B217-3D7AE51879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3EDD6-89FD-4A2E-9676-E3CE29C5C2D2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3" name="页脚占位符 7">
            <a:extLst>
              <a:ext uri="{FF2B5EF4-FFF2-40B4-BE49-F238E27FC236}">
                <a16:creationId xmlns:a16="http://schemas.microsoft.com/office/drawing/2014/main" id="{AED005DC-7A83-4A47-A0A1-83F4B837A1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>
            <a:extLst>
              <a:ext uri="{FF2B5EF4-FFF2-40B4-BE49-F238E27FC236}">
                <a16:creationId xmlns:a16="http://schemas.microsoft.com/office/drawing/2014/main" id="{F65F3149-EF27-44F3-84F3-668510011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05BEB-6028-44CF-904E-0967D5A51E8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78729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>
            <a:extLst>
              <a:ext uri="{FF2B5EF4-FFF2-40B4-BE49-F238E27FC236}">
                <a16:creationId xmlns:a16="http://schemas.microsoft.com/office/drawing/2014/main" id="{D57BA867-5E8C-48E3-BF34-7BCE7385E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7A7DA-98C9-477D-A0D5-8941E074381E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7">
            <a:extLst>
              <a:ext uri="{FF2B5EF4-FFF2-40B4-BE49-F238E27FC236}">
                <a16:creationId xmlns:a16="http://schemas.microsoft.com/office/drawing/2014/main" id="{9D76909C-E436-4EAA-9930-34A7724DF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>
            <a:extLst>
              <a:ext uri="{FF2B5EF4-FFF2-40B4-BE49-F238E27FC236}">
                <a16:creationId xmlns:a16="http://schemas.microsoft.com/office/drawing/2014/main" id="{4011EE43-0E0F-48E6-9BC8-007B3B385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AE760-51A3-4AF1-8C8B-2709B987706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11845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>
            <a:extLst>
              <a:ext uri="{FF2B5EF4-FFF2-40B4-BE49-F238E27FC236}">
                <a16:creationId xmlns:a16="http://schemas.microsoft.com/office/drawing/2014/main" id="{502E3EFD-270A-4E3B-AA4E-CFFFB53D8F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2FF39-4C54-4D60-99BB-3BC89D0765E0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7">
            <a:extLst>
              <a:ext uri="{FF2B5EF4-FFF2-40B4-BE49-F238E27FC236}">
                <a16:creationId xmlns:a16="http://schemas.microsoft.com/office/drawing/2014/main" id="{581EFDF2-9DA3-47D6-BD87-0E1883E622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>
            <a:extLst>
              <a:ext uri="{FF2B5EF4-FFF2-40B4-BE49-F238E27FC236}">
                <a16:creationId xmlns:a16="http://schemas.microsoft.com/office/drawing/2014/main" id="{1328F51C-C1BF-44C7-8575-98C0188049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A71FC-ADA5-4A11-9989-F2D9202FAF7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09263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78D2224F-A03C-4F6C-BAEA-BE8238CE39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F4832-E98F-4FC0-ACA4-83DAE82F05AF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1372196E-9296-4696-B959-937BAB937F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E651C583-D657-4056-85C0-9FD6A1557E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901B2-7992-4FC4-9542-CAC2FFF588A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02940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C5030FD8-6BE6-4AB9-A76A-CA20422307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CA4C-F3C2-46BF-92DF-09734995F105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3CBAA373-7F26-4E8B-90C0-4B3E9F384C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2D346B60-776D-4F67-A944-1550B33235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22B4DA-C12A-46DB-B9A4-526A07A5836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73128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3F0A6532-4486-485F-B84C-5E28DD123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347B6-FEE1-4B26-9927-4DDEFCFE8614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CD98A124-8568-45CB-9529-1018F7E6F7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E9E0D2ED-FA01-4D51-8286-4C09B009E8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1392E-1F34-4EA9-BBAC-B6D4268833B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47969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628A8046-2EA4-4772-A6C1-5E949B9A31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C9849-2EC5-4C1D-85D0-8B6B7339D58A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6DD64194-9333-460D-B327-D7D24DC6B6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E1B86DE8-1479-4069-9A5B-EB59AA03D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ABFF96-5400-499E-8873-A678460564F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0404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A4236307-988D-449C-8EDA-4B6D3126D6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6D5F-2C0D-4F8A-BED9-EFBDB78FDD01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BC5C6D5B-A7B6-40B7-833E-FBC3166307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4B85BD37-1553-4B9B-B6D6-2781E38DFD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D4BCB-E999-4527-9374-AA33BE47579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106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135EEDDF-EF60-47C3-9AE7-C8EC67EFB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0AE8A-9947-4224-A13B-D6F70285AE70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CEF4AD2B-43D7-4035-BF59-005DE685A5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22F73E90-64C3-4908-B1E7-C0626EF0BA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7610C-2143-499B-8CB8-7DE84B2232A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75686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2">
            <a:extLst>
              <a:ext uri="{FF2B5EF4-FFF2-40B4-BE49-F238E27FC236}">
                <a16:creationId xmlns:a16="http://schemas.microsoft.com/office/drawing/2014/main" id="{0FF386BE-AC38-4894-A746-F885838570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C0486-1355-4493-8EB7-C7F12A068FE1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3">
            <a:extLst>
              <a:ext uri="{FF2B5EF4-FFF2-40B4-BE49-F238E27FC236}">
                <a16:creationId xmlns:a16="http://schemas.microsoft.com/office/drawing/2014/main" id="{393B63D5-CEBE-4594-AD66-10B6D213DE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>
            <a:extLst>
              <a:ext uri="{FF2B5EF4-FFF2-40B4-BE49-F238E27FC236}">
                <a16:creationId xmlns:a16="http://schemas.microsoft.com/office/drawing/2014/main" id="{FF41AB12-5F68-4395-9B9E-3D04A3E27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E7E42-3CDE-43F2-9FAA-DFCA6816480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85449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2">
            <a:extLst>
              <a:ext uri="{FF2B5EF4-FFF2-40B4-BE49-F238E27FC236}">
                <a16:creationId xmlns:a16="http://schemas.microsoft.com/office/drawing/2014/main" id="{36E06258-3677-4A37-B3A3-4FD8F4E239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A54AD-B62B-41A0-A82A-34205BFC1431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8" name="页脚占位符 3">
            <a:extLst>
              <a:ext uri="{FF2B5EF4-FFF2-40B4-BE49-F238E27FC236}">
                <a16:creationId xmlns:a16="http://schemas.microsoft.com/office/drawing/2014/main" id="{26771F99-F28D-429E-A944-991E83667D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>
            <a:extLst>
              <a:ext uri="{FF2B5EF4-FFF2-40B4-BE49-F238E27FC236}">
                <a16:creationId xmlns:a16="http://schemas.microsoft.com/office/drawing/2014/main" id="{920F4033-228E-4703-9DD4-18C0C531BB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2B6-80A0-44BF-AEFE-D3B5AFEC3D5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4849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3C224CB-D366-4B26-AD89-EE01216C23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50454-5B35-4223-B9E1-949435BF4CC2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FC1371-533C-43D6-817C-7AAFC50DED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EC5BC64-8930-4974-82B2-5E643A6F55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CC83D-501C-4975-9190-D57C063691E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28971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>
            <a:extLst>
              <a:ext uri="{FF2B5EF4-FFF2-40B4-BE49-F238E27FC236}">
                <a16:creationId xmlns:a16="http://schemas.microsoft.com/office/drawing/2014/main" id="{01B6F389-F5BA-4590-83E3-BD4E72B59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722A1-9C40-4450-9B41-C60FF0D7441E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3" name="页脚占位符 3">
            <a:extLst>
              <a:ext uri="{FF2B5EF4-FFF2-40B4-BE49-F238E27FC236}">
                <a16:creationId xmlns:a16="http://schemas.microsoft.com/office/drawing/2014/main" id="{B25CCB3B-ECBB-4F59-A636-C626BF8AB3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>
            <a:extLst>
              <a:ext uri="{FF2B5EF4-FFF2-40B4-BE49-F238E27FC236}">
                <a16:creationId xmlns:a16="http://schemas.microsoft.com/office/drawing/2014/main" id="{1E214CEA-872C-45E9-9F8E-585521226F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2BC0F-3BF5-41D6-9693-19FA3FA1C00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73760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>
            <a:extLst>
              <a:ext uri="{FF2B5EF4-FFF2-40B4-BE49-F238E27FC236}">
                <a16:creationId xmlns:a16="http://schemas.microsoft.com/office/drawing/2014/main" id="{761AAFC8-E3E6-489D-803D-9EDEF31F5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7E46F-E8A5-40E3-915F-146A885D993B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3">
            <a:extLst>
              <a:ext uri="{FF2B5EF4-FFF2-40B4-BE49-F238E27FC236}">
                <a16:creationId xmlns:a16="http://schemas.microsoft.com/office/drawing/2014/main" id="{A1449F62-632C-4102-B307-CF194C60E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>
            <a:extLst>
              <a:ext uri="{FF2B5EF4-FFF2-40B4-BE49-F238E27FC236}">
                <a16:creationId xmlns:a16="http://schemas.microsoft.com/office/drawing/2014/main" id="{C50F4C2B-2262-4AD3-B136-80B71DFAEC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1FD2F-98B4-4BE5-B1BD-B3A5A5876FB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45268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>
            <a:extLst>
              <a:ext uri="{FF2B5EF4-FFF2-40B4-BE49-F238E27FC236}">
                <a16:creationId xmlns:a16="http://schemas.microsoft.com/office/drawing/2014/main" id="{E0B60731-3BD9-4109-A548-01056034FE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7059F-5FD2-45DA-8A17-4FDEAD898F37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3">
            <a:extLst>
              <a:ext uri="{FF2B5EF4-FFF2-40B4-BE49-F238E27FC236}">
                <a16:creationId xmlns:a16="http://schemas.microsoft.com/office/drawing/2014/main" id="{5930AC9C-D9D6-4198-B078-01F2D93726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>
            <a:extLst>
              <a:ext uri="{FF2B5EF4-FFF2-40B4-BE49-F238E27FC236}">
                <a16:creationId xmlns:a16="http://schemas.microsoft.com/office/drawing/2014/main" id="{5D085F43-A7DD-4621-80F5-EE2CEC2FD5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E75CC-D0FE-45ED-8161-AED7F093D93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70818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D606BEE1-F305-44EC-8A95-EDCEC11D25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DAC47-E4CE-4FE3-B4E4-71F3328B3D9F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C036EE24-01AA-40CB-AEB4-E2EA2CD77E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0B52628C-54AB-47BA-A291-AA4DCF6877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A4476-905E-4427-90C5-816EC54D67B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47922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46FCED02-FB87-4EA1-BB9B-EC3657F947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5EE2B-217F-41BF-8A92-8F3AFE27CAA8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79C230DB-DE03-4574-935C-AD8B768DA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47B60201-8B96-4774-BE4C-E07365E397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4D0D6-9796-4E25-A6A9-CE24E05294C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29349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E10EFEB9-2A93-47CF-A3BA-430324CCB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FA288-C193-46D6-95F2-0D001D18F5B0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B7525FF9-7761-451C-82E0-6ECD0A4006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A2667D09-35E5-4137-8E3F-011B3CA639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027DB-F57E-41AF-A301-355AEB64F41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06347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4D19EADC-7772-4E2B-AA0A-615E20ABAF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42725-C3C6-43F6-8614-F1D78677124B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8B084419-ABA3-4546-820F-5BF550FDC4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FCCF23CA-37C9-4EF0-A7AA-FB808EAD27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F4712-06DB-4A0F-950D-1F7A2D65956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209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0A7DFBFA-4710-4516-95C5-6FDCDAE29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BF12B-F44F-46EB-AC4B-D5893525DB65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F8913CF7-91B0-4016-8CAB-F37EBB37A8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545C8650-55FE-4701-BD2D-80E773E22A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6480F-0734-41FB-9DF0-C51B85D88F3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10548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774FE568-2814-4771-A7D5-C05F5433A2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79F83-2A6F-4E0C-95A3-041BFED4D1AB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FC797C18-B66A-4862-9742-352D10473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97916E95-457E-4689-86BD-671B776109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8A4AB-F725-4A01-BE89-F8E406157E5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34971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1">
            <a:extLst>
              <a:ext uri="{FF2B5EF4-FFF2-40B4-BE49-F238E27FC236}">
                <a16:creationId xmlns:a16="http://schemas.microsoft.com/office/drawing/2014/main" id="{4827D078-BB0E-4247-86D3-A1AA273258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02BEC-F930-48CC-87DA-170E77640EBC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03F17E35-3812-45FB-BDD5-17288FBA60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BE8685BD-4B05-4691-8265-D727143981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CD8B45-C078-4081-ABE1-2FBE33A7C8B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91623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E3E87E3E-612F-43F6-BA51-C59620ABA9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6510F-F3C2-4ABB-9A9D-751776072A0F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BAD58852-C7BA-4801-BC20-316706C26F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069F8790-2712-4ED8-B556-3716CF3FB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30BC4-CBF0-4034-B8DA-7B300BF0FB6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62418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217F79C2-C956-4FEE-871B-ACEB7D6161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296BF-0D38-48D6-801F-4C1B8F79613C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D7D1345F-BCF9-4E6A-83E0-AC1A13FB5B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823F8F20-7B08-46CC-BB92-08A14EC1CB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2504B-5893-4DD3-B89A-A2B595A5141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17740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24E2EA8-1FC9-4313-8F0E-146D76D8C9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6E13B-1F2C-4467-A5F8-8BC4DEAAA397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484E7AB-95E5-43D8-BE20-9DB168E995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3F7059-F9A5-406F-8EF9-15272B1804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46B14-F778-4496-956E-1660E5CDA1F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09464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>
            <a:extLst>
              <a:ext uri="{FF2B5EF4-FFF2-40B4-BE49-F238E27FC236}">
                <a16:creationId xmlns:a16="http://schemas.microsoft.com/office/drawing/2014/main" id="{5D1F8C5B-364D-4762-A75A-B9D7601919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E78D6-538A-4F4E-839E-8B7FB74906F0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3C1691D3-3A37-474E-8CE7-4E076F5981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DBC0D9CD-0CE5-4777-816A-4ABA5E86AD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ED764-F8CA-497C-B89F-45E63A9CBA8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03775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>
            <a:extLst>
              <a:ext uri="{FF2B5EF4-FFF2-40B4-BE49-F238E27FC236}">
                <a16:creationId xmlns:a16="http://schemas.microsoft.com/office/drawing/2014/main" id="{869B0E77-A78C-42A3-900C-14CEA7B83C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14D3C-7703-4AC9-8D31-96D6EBCE70C5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BEF7769C-64BE-4266-B99D-8D51A8F5D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DF276472-D427-43F3-91EF-8BA2AFF80C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93DB3-1AE6-45C4-9FA7-B1FD2F9D696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75518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2794C95A-E6DE-4358-93DA-361A041600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B4EDA-5943-4F50-A241-8791406A6A4E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A3F4B54D-D553-4045-934A-23475FC69F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9E616C11-47E3-44B3-9C93-3CB901F3D4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6D818-ECE5-422E-A595-11FFDB26E7D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15620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F9DE63DA-D822-4C8F-8A4E-113A850B21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F3457-DDEE-4D17-B5A4-9CDB1A42FD0E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B3A31D2E-4F47-463E-863A-C721EE073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783612FF-2E30-46B1-8F52-AA74E1A4F6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00EE3-924B-4D58-B90F-CD25BC4757C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62557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BBCA06FB-E52C-42A4-BD42-F09165AF4C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BD58B-8A19-4486-A6AC-DBB30C56DFB0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F77A12F5-3982-4D75-A92D-C8CFD3A03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363412AD-E32B-4D0F-B0C4-CCBEE8D250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576B6-DEE8-4CBD-A629-30F08456B8A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5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8E00C2A7-DA61-4AB4-92FA-696548B73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577D7-9CCF-4D1E-80B3-D5A36081EB48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62F45461-8EF7-49F0-B208-9CFBBD0E54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40BAFD3D-45AB-4B38-B34B-78296A17F5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953AD8-D658-414E-B479-08455BC307D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46738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F815146A-12D6-4BFD-AD27-08F9C12BC2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C7B0-AB06-4538-8084-AB0FBFF8C646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1DABAAB4-1C0C-4B09-9140-87E2962E9E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0930F463-3D3C-4593-AF76-9D8039EEF0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F8B7BC-FD2D-4072-8C2D-62E99DEC034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04154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60F47851-756E-4979-8B5F-2F0F635014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12C52-EFD5-4745-BA18-DD8B1769E6BD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2047687C-836A-4C8B-A77B-51EC263A86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7A27DC80-ECB5-4807-B206-B71F395EDE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3CB82-9686-4ED1-A46D-73101ED5E2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6101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ADAAD-99CE-45F5-AB8B-F1773DF974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002AD-3226-4A66-8375-5FBA8626BD49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0C3AA95-F94B-45D5-8987-1BF1EF7840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93176B-0550-439A-990E-0DEF9DB275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971F4-DF56-4722-80E4-54A37B1438E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87331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>
            <a:extLst>
              <a:ext uri="{FF2B5EF4-FFF2-40B4-BE49-F238E27FC236}">
                <a16:creationId xmlns:a16="http://schemas.microsoft.com/office/drawing/2014/main" id="{DC713D91-AFDC-454A-B909-7AA6B1A25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1F735-6A22-4196-9DAD-D3A849092F97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8" name="页脚占位符 5">
            <a:extLst>
              <a:ext uri="{FF2B5EF4-FFF2-40B4-BE49-F238E27FC236}">
                <a16:creationId xmlns:a16="http://schemas.microsoft.com/office/drawing/2014/main" id="{A0AA5C53-7CF2-4581-8C45-DCC0E571DE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>
            <a:extLst>
              <a:ext uri="{FF2B5EF4-FFF2-40B4-BE49-F238E27FC236}">
                <a16:creationId xmlns:a16="http://schemas.microsoft.com/office/drawing/2014/main" id="{2D544D3C-F8A5-4762-9E1C-E330DCB038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D2E7D-F895-49A1-86E8-952C084432D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76645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>
            <a:extLst>
              <a:ext uri="{FF2B5EF4-FFF2-40B4-BE49-F238E27FC236}">
                <a16:creationId xmlns:a16="http://schemas.microsoft.com/office/drawing/2014/main" id="{52B5270C-1686-4F58-BD19-7773607775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71EAC-19BB-4B6B-8A02-74F9804B24F1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4" name="页脚占位符 5">
            <a:extLst>
              <a:ext uri="{FF2B5EF4-FFF2-40B4-BE49-F238E27FC236}">
                <a16:creationId xmlns:a16="http://schemas.microsoft.com/office/drawing/2014/main" id="{74B0D361-91A2-44D0-A20A-32C18BEE73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>
            <a:extLst>
              <a:ext uri="{FF2B5EF4-FFF2-40B4-BE49-F238E27FC236}">
                <a16:creationId xmlns:a16="http://schemas.microsoft.com/office/drawing/2014/main" id="{08DD227E-C0CB-4281-BE3E-753A87C77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41812-D35E-45FC-ADE1-D1D1E974582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17918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>
            <a:extLst>
              <a:ext uri="{FF2B5EF4-FFF2-40B4-BE49-F238E27FC236}">
                <a16:creationId xmlns:a16="http://schemas.microsoft.com/office/drawing/2014/main" id="{9EBF1864-EF7E-4D82-B4C1-B3D38E3B6A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C652F-FF55-4CE6-8E79-7A96AE45F7A3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3" name="页脚占位符 5">
            <a:extLst>
              <a:ext uri="{FF2B5EF4-FFF2-40B4-BE49-F238E27FC236}">
                <a16:creationId xmlns:a16="http://schemas.microsoft.com/office/drawing/2014/main" id="{B014A25C-C0DC-4FB5-8543-24DBA3C59A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>
            <a:extLst>
              <a:ext uri="{FF2B5EF4-FFF2-40B4-BE49-F238E27FC236}">
                <a16:creationId xmlns:a16="http://schemas.microsoft.com/office/drawing/2014/main" id="{9631F14A-7E70-4BFD-A8AD-EA26F0B3F0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B97DA-B037-448D-B1C1-2FDC69A832B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45074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7A70A39-A8E6-4271-8CD0-6BB53E77E4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09614-D1F8-43BE-9C14-8C148BD49AF6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0E1A7F-ECF2-49DC-BE40-075510A21C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BB579A-4C96-4E4E-BA7E-08DCB7EE57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45490-D711-4CC3-9EC5-BA3E975178D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31794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AB41EEC-4316-4C98-8EB1-53B88897CD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BDC12-7F12-4C7B-AE53-FC4544301FF8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2A9D6A-30B7-465C-9622-957C2257B4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D9AF83-2C48-490B-AB69-074091E5CB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742BB-84B7-4CE2-A983-DA6518B021B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33411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BC105B9B-E5FA-435B-8FAE-CF72854512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94424-C637-443B-9FD2-7482DB389EDA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8B9F3745-015B-4D99-93DB-478570DD17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79666CBC-471F-4F84-97CC-D4B44B6F7A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65C35-0267-4AA9-BB3F-56B4157E4F7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68885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A7DDD73C-752B-4671-9592-8160E8D57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AB138-3699-4FCC-9A46-F8E4D94F0D5C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E8634086-B19A-4D89-B7E6-8F6AB4472D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5B491975-5575-479A-8FE7-404053D0F1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799514-4039-4D04-ADA3-7262BC64ACD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82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57507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9AA3BB6F-E579-4FB0-A7A9-C6194DF545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3FABB-4C3D-49F4-878F-CAF7EB1759F8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E9519FDE-A61E-4CF1-9802-B3359B2080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E7D13942-7E11-4B9D-9A74-E71D167002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5F1E8-F3E2-4B43-9DCF-87043A2A495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45290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2F1F7864-F867-4181-9616-CAC0967156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9F26C-E798-47B5-BF91-1668B4C5513C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0964BE8C-1FB2-420A-B792-9FBC783349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1D5D615D-6A42-4C35-8B87-6B74B168B7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05631-6955-4335-B337-2D968169A9A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84425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9D428AF1-8174-4C3F-8FA8-154E91F8C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8216D-9E02-43E5-A9E7-C07C37BC94BF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9E6663DE-BEAD-4BF8-AD97-27FEA105D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C6E056CD-CC1F-4FE4-B6BC-EDAF3533A7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3402D-BC2A-4597-804B-99BA67A5139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29026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10FF8EA9-1225-4DE6-AE25-380736DE69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7E835-A84A-49F3-9CA2-D4DDCB379769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23F57907-A922-4D4D-B773-E0EB647E7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6887E0B9-713A-4EBA-BB13-B43FB3B758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5DA68F-E5FD-467E-8C77-5F7D4133511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67704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A8C35B6-2D7D-4D7E-8A20-6C47D7FFD9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3025E-FE64-4AFE-A54D-CFA918A8187C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3EF2DA-EEC5-416C-8CDE-7E204F5954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439876-B03C-45E9-AAC4-E55AF48398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0CDD1-AF38-48B9-935E-8E9038FDE3D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51529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>
            <a:extLst>
              <a:ext uri="{FF2B5EF4-FFF2-40B4-BE49-F238E27FC236}">
                <a16:creationId xmlns:a16="http://schemas.microsoft.com/office/drawing/2014/main" id="{49C322BF-2320-4F66-9469-F93CDDF754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8B9E9-BFBB-412D-A117-DA142AB7BF85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8" name="页脚占位符 5">
            <a:extLst>
              <a:ext uri="{FF2B5EF4-FFF2-40B4-BE49-F238E27FC236}">
                <a16:creationId xmlns:a16="http://schemas.microsoft.com/office/drawing/2014/main" id="{C636D0FA-CBC1-469F-961E-0CA482F370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>
            <a:extLst>
              <a:ext uri="{FF2B5EF4-FFF2-40B4-BE49-F238E27FC236}">
                <a16:creationId xmlns:a16="http://schemas.microsoft.com/office/drawing/2014/main" id="{7F2A7266-C9BA-4E4B-9B6B-6CBF308F5E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9F034-CC32-49E4-B21C-DFDA9062148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31572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>
            <a:extLst>
              <a:ext uri="{FF2B5EF4-FFF2-40B4-BE49-F238E27FC236}">
                <a16:creationId xmlns:a16="http://schemas.microsoft.com/office/drawing/2014/main" id="{E8DDF8E3-BA95-474F-8230-D7B905653E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D3F0-8E0D-4806-9026-ACC90C274680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4" name="页脚占位符 5">
            <a:extLst>
              <a:ext uri="{FF2B5EF4-FFF2-40B4-BE49-F238E27FC236}">
                <a16:creationId xmlns:a16="http://schemas.microsoft.com/office/drawing/2014/main" id="{E97F2351-5934-43B9-B8A0-1D91D44906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>
            <a:extLst>
              <a:ext uri="{FF2B5EF4-FFF2-40B4-BE49-F238E27FC236}">
                <a16:creationId xmlns:a16="http://schemas.microsoft.com/office/drawing/2014/main" id="{D2F509B2-0C9D-4601-8FC8-75CB6050C6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4CEC19-2497-487D-AA73-819484F11C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83119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>
            <a:extLst>
              <a:ext uri="{FF2B5EF4-FFF2-40B4-BE49-F238E27FC236}">
                <a16:creationId xmlns:a16="http://schemas.microsoft.com/office/drawing/2014/main" id="{6A24D41A-0485-4318-A1FD-3A68A9C573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85F57-BAD7-4018-AAB3-7B7EFEAC3A4B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3" name="页脚占位符 5">
            <a:extLst>
              <a:ext uri="{FF2B5EF4-FFF2-40B4-BE49-F238E27FC236}">
                <a16:creationId xmlns:a16="http://schemas.microsoft.com/office/drawing/2014/main" id="{4CA1EE30-8122-4538-83EF-FCA8B9A11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>
            <a:extLst>
              <a:ext uri="{FF2B5EF4-FFF2-40B4-BE49-F238E27FC236}">
                <a16:creationId xmlns:a16="http://schemas.microsoft.com/office/drawing/2014/main" id="{DD09093A-78D4-42C9-B326-045FB985AF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869B0-0F03-4A1B-A771-AE2DACE887F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20013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EF40FE-65B9-4A87-B85D-7841605C9B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28FA7-F360-4D82-AD3F-D0B66531852B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67CDDA-7FE2-4CC5-B10D-D7B761AAE7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51ABA8-1957-4E26-BB55-FE96C3EDA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E6E26F-49AC-482C-A0BB-FE884DBCB15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79869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15B2F1-11C9-4B4C-9CA3-C9FB97549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68395-BD6E-4613-8627-0C71140E1F81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320842-7F0A-43CE-92FB-595031E4E2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2C8BD5-D7C5-4062-A81D-B19E34F6B6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C3A195-113D-4367-AFE9-56E8E6BDEC1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52022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0D783B47-D623-49F9-9425-236FC7E2BE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5CF3C-B72A-4B62-B2C4-1A869B83B4FB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F0042825-B7D8-44BD-919B-E3DF5D1E9C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31DABA50-F46F-40B8-8567-3EAF85EF47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2F4CFB-43CD-4C37-B120-C78AF25334A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481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64BCB5B-3F4E-4B96-8CF1-C8B90BBA9E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15C82-43ED-48F3-8388-C44C92DB322D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73735A2-95A2-426B-9AE1-2D7E002A27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A3782FE8-ADDC-421F-98E9-2490D9895C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8FACC-9F34-4CDF-B6AB-50FBB8011D4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8025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9B866B16-1BFA-43F6-8078-DE045A31E7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5852B-849B-4645-B409-7CC6C40EC3B1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F4D26DBB-C3A1-4D6B-B12A-72D78CC986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FB66EB9C-C486-45B6-B798-991EDB5FFC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3706E1-FFA3-4DE3-8679-18B7B9495AC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29627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ABA4C3-2DB5-4CB9-807F-BB9D3D4C2B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58DEA-8824-4FA2-9E62-9E32A5613576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4DABD3-19FF-4790-B681-9704B1812E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5B5CA7-EEAB-4F25-A558-42C9511F87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01E804-70AE-4125-B2A7-B94AE6450E6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37537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0F17C-8F8E-4D22-9D4D-1EAF441561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01DC2-8A0C-4D9A-A9CC-047661E2796B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B119F3-8EBD-49F1-BA91-29FD2DBAE1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652C8E-44EA-43BA-A19F-077B12984D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FA991B-3E3A-49C7-8B77-180E7E931CB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27546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77F002-F10B-403B-85C0-B5C39F41E5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1B71D-9F5B-411E-AB8E-925B30A4CC01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FBBC31-0DA4-43C6-992B-DE82D80EDA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125035-C96F-43CA-9648-EA19AB08F4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BF24E-7D3F-411B-95AF-890ECB5F178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80211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4A837EA5-17D9-439E-BB56-D6BA4B53AB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F41CF-2D3C-447A-8A6A-19C0B790CF94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2C1F3EEC-A564-40F0-B049-7C7C1AF81B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55D89F5C-33B8-4BC7-8BE6-3875D7B8C0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1781B-A906-4148-B5C5-3D4B49959A0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07613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18480541-6BE4-455D-8B87-FD675E3EFC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7A711-00D4-4B5C-82C2-76E1775CFBA3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E7D65303-FB8F-4AF8-A2BC-F29F77E523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CC250DCA-0272-4D0E-84C2-490116A554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6A827-1DD3-4046-A799-7E9DF0B83AB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73480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49B838DA-FDAB-44DD-A2A8-D0D08208D5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8A185-A309-4952-806E-A8C957213DFC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1CFE09EC-93E0-4F16-BC69-F200237D54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73DE1569-7F46-4EDD-84DD-BDDC58536F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19836-F3E3-49F7-AA83-03C3D22FA7B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20943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FB84C8F3-E618-453D-9527-D75890B65D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94D41-D227-4633-896A-443CA3B2346D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C857D1D5-250D-4225-8D0E-DE65B2B37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D538EF31-1F55-4259-87F2-BB2C3FDDF6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69817-4524-4D65-9EE1-1ACBB036BE1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06253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436EE0B6-5290-4E9D-96B9-244BB027C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EADC6-3C2A-4BEB-B7D0-AF4BB26F9404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8C9227F-93D0-4EDD-9102-A244EAC67E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5387C28C-309E-4E80-8A1D-80AA1F36E7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A11BB-D959-40EB-B294-2B378E04D6F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19385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BC611E57-C58A-4C98-80BC-BF06C6F13B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386AE-3191-4FB7-A883-9551C7AE58F1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5E27679-38DA-43E4-8B7B-00206F35D0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D594F122-5A58-4426-B7D8-ADD2309C32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0DF7B-E2F4-4D91-99F6-446354ACFE6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339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A9B8D3-6E2E-41B8-BE67-A5F1ABA52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4BF35-F579-4A1F-83D2-3E644BA1405B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B42CEE-68C2-49A5-B37C-53D6A54B19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940EA6-9DAF-4C3E-A53E-A3723415C9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CCD92-BFC9-4B5F-A300-11B02D3D938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56981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AD6927-7271-4AC4-93D9-81500C7D4F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7FFD6-20F3-4C38-8925-E30108ACC136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098D72-6231-4A1D-808D-15D7942F11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D5270C-CDF7-435F-A03F-EC2B939DDD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0FC39-B654-4FD0-BF20-37B98E7ABAB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59061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4E3F49-2F97-4EBF-9E3A-5DF7561045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62D4-E8AF-475C-B1DA-0F78A7D49CFB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B13E80-5CEE-4384-AACC-225630D428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D42BD8-FE67-4D4A-8190-C38BFCC84C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61BA82-FDDA-461A-8C1C-77EFED32574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99162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39D04D-F56F-4627-9251-C8BCD6D01A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61A2D-FBD0-493C-8C41-3B60FAAAC203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A4BDC0-C3F2-4577-9E8B-F87E348DF7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233E98-44D1-43F6-8771-3344145CC8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1FF44-0EDA-4C41-9D7D-79582FDF374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0150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655B3B-14B8-48DD-81F7-372BB1224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31D56-99CE-494A-BE88-53D787F658CC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353425-D5A9-41C4-81D1-CA22195D00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8AC08B-8C5B-46AD-AC87-EA552F93A6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798A34-118F-4AD9-B3E1-5EF20100003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59696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47696-5450-4B3C-ABAF-C297ABF10A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9E670-6075-4B4D-A9E7-A31ACEFB10D9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DCB639-8A8C-421D-90D6-21CDC53AB0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76EDF2-50B9-4D0C-8627-B2C24ABC56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C9B83-4184-450C-8883-B0C79B52369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72483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8BA5AC9-CBC0-4F10-9C79-EA0A80CBDB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B7408-7BEC-481C-8FF3-075B1B405B84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06785A95-189D-4E1F-A651-D302C15269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E0B8AF38-B244-480A-9EFB-AFD0D1F054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F6212-AA02-4745-8082-B0AEDF7FEF2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75449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594D188E-D483-48C7-873D-EEDCFCD7F3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525F5-1B64-4B00-AFF1-1F7002361D7F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CA0B36DF-2928-45A0-AA93-773CD2B4DE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F1539D8-8CF5-4FD4-9705-FCB3F244D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A786EA-F3FE-4EAC-A852-163482DE86C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26116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1E8BDF8C-F4A2-4586-9D74-01DFA535AA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8C6A5-BDA6-400D-90C2-BD0B192CCB43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294515BD-B366-4E3F-8096-F4442A3C82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C61DB02B-A8D8-4165-B727-82E5358C60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4C99F-BBB4-4FCD-832E-BF1C2FBF94A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28057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FA419C6E-9572-452F-A288-F7B0A98455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F0721-78C6-480C-860A-B75F2D3B1373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FCFE7AB-2527-40BD-9559-85106ADC60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8903B9DA-EC72-49AE-929B-72DF1708E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752A6-2372-4F7C-90D5-22C228BAD1D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72218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2043D834-852B-492D-9E5F-5FEDAE7EDE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EAA91-069E-43BB-9AEE-61A91B6CD0AE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3B028A82-65D2-494F-9E9D-6881E98188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A90F4F09-8BD9-4FEF-BEB3-30C3EF6120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EA0CB-46D1-444F-8AD5-5D0CA41F992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814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852FB1-F429-4440-84A4-761689D08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CC5C0-F2DB-47BE-821D-CE0D56AF0196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3FF8A1-87B6-4CAF-A05B-93C18BD876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E35F1D-34AB-4215-B046-45579CCA81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462EE-69C2-4110-A0D9-AE8CB7D8095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76781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A23B313-2DA9-4925-BCE5-713E33885F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768DE-60BF-47CB-8ADA-A514A3CBA1F8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6474B5D-F4A6-4789-BCCC-24BA70AA3E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751F6E34-F9FE-4FD5-89B8-1383B2E834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03AE7-7CD3-4684-87D1-5D046AC0723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79786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3775B0-028A-47FB-84F1-E22DF4B8C6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2F31A-8D12-4B22-9B9F-C61EF960B9F2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A79A4B-E5F7-4389-A10B-EB8FDEC51D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2D5680-4B95-4721-B7AC-9F430B378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71B97F-350C-4525-8D7C-DA1D4E0F20D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65675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AA73CB-12DC-495D-92C8-D0A52F8A1B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7E3A1-47FB-4057-B16D-F7AA10E77027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42980E-750E-40DD-BF1C-063C45BB3F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6C3CFC-833E-401F-9510-3541C5C5B2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24410-01C5-42E4-9344-0B6B1366995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419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768294D4-9AD3-4896-8D53-0AD2063FF1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08FFF-036F-4FCB-B26B-B241D34B8325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7B49E640-CDF3-4501-ABE7-F9C37FB99E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596E66CC-2E7F-4EAC-A687-0005EDB9F1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808E94-3A80-4BA3-8DF4-702179F8034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239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B7C3F7EA-6CEE-4C09-A59C-F5D4081904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67F8A-B489-47DB-B1A3-6E4768DBCCBF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EB76E601-9016-4BFE-A4D6-91B5FFE29D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67EBBB4A-058A-4B88-88F9-ABDDE96D06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17BF6D-32D1-4E36-AE7E-4D97E0CE9DF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3140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F324DC9D-20FE-4279-B79D-245227B01B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E8845-6B3F-4E19-95E3-0DAFBE74561A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8FEE33B2-DBD1-4352-8644-16DB3E39DF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79843568-D9A4-409C-817A-DCE2E3094C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145A4-6BCD-41AE-8214-450579F63E8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954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CBFD34-3AEE-4E21-B6DD-C0F35BB0B3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64E11-FCCF-4E7E-81F9-153347A76485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559C8F-5089-4010-B665-CBB690F747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0BE48A-9317-4C33-AFD5-A5326E12A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5F137F-5E38-42FE-9E19-0484ACBDAF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574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>
            <a:extLst>
              <a:ext uri="{FF2B5EF4-FFF2-40B4-BE49-F238E27FC236}">
                <a16:creationId xmlns:a16="http://schemas.microsoft.com/office/drawing/2014/main" id="{EE66E831-EB57-4793-BC49-932E686E09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A59D2-B7FB-4067-98CA-BD03511A2F74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8" name="页脚占位符 5">
            <a:extLst>
              <a:ext uri="{FF2B5EF4-FFF2-40B4-BE49-F238E27FC236}">
                <a16:creationId xmlns:a16="http://schemas.microsoft.com/office/drawing/2014/main" id="{C14FD88A-A861-4C51-A861-46A9C205FC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>
            <a:extLst>
              <a:ext uri="{FF2B5EF4-FFF2-40B4-BE49-F238E27FC236}">
                <a16:creationId xmlns:a16="http://schemas.microsoft.com/office/drawing/2014/main" id="{0FA6D62D-7E73-4429-A6E1-AB4AD0C1C5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6F6B3-A947-4794-A696-93E0DA79F22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986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>
            <a:extLst>
              <a:ext uri="{FF2B5EF4-FFF2-40B4-BE49-F238E27FC236}">
                <a16:creationId xmlns:a16="http://schemas.microsoft.com/office/drawing/2014/main" id="{103180F6-6DFF-41B8-9212-BCE004C4D8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FE390-7A75-4F13-B530-6C67FD35AC2F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4" name="页脚占位符 5">
            <a:extLst>
              <a:ext uri="{FF2B5EF4-FFF2-40B4-BE49-F238E27FC236}">
                <a16:creationId xmlns:a16="http://schemas.microsoft.com/office/drawing/2014/main" id="{2EAD9E2A-4B69-4B98-BA78-88DC067C40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>
            <a:extLst>
              <a:ext uri="{FF2B5EF4-FFF2-40B4-BE49-F238E27FC236}">
                <a16:creationId xmlns:a16="http://schemas.microsoft.com/office/drawing/2014/main" id="{658B523A-B76E-4F73-AC35-4641AFF0B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E976EB-3410-4A33-AE67-0DA2964A946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7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00716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>
            <a:extLst>
              <a:ext uri="{FF2B5EF4-FFF2-40B4-BE49-F238E27FC236}">
                <a16:creationId xmlns:a16="http://schemas.microsoft.com/office/drawing/2014/main" id="{085FBD12-1A61-4635-953E-1D5927DAED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41CD8-AB41-40BF-A06E-0C31B0463B43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3" name="页脚占位符 5">
            <a:extLst>
              <a:ext uri="{FF2B5EF4-FFF2-40B4-BE49-F238E27FC236}">
                <a16:creationId xmlns:a16="http://schemas.microsoft.com/office/drawing/2014/main" id="{2C41E5C8-FD25-48C4-90E9-C694B36F69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>
            <a:extLst>
              <a:ext uri="{FF2B5EF4-FFF2-40B4-BE49-F238E27FC236}">
                <a16:creationId xmlns:a16="http://schemas.microsoft.com/office/drawing/2014/main" id="{20C779C8-4AA8-4C0C-A02D-2B0D0B8FA4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7765C-3F8A-481A-B1C7-976CB0812C2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40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F061AF-8E74-493E-8C90-692F7B36A7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9C867-103F-4C51-8188-CA2EA9BBECBB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EC9BC1-B7B7-4687-8E5F-FF6036A083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7114907-FEA6-40D4-A354-0EFA4E6C44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76A0E-032D-42AB-86DA-1CDE0E4C49C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252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2ABDE73-986B-44E9-B068-D10BB19A98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1B45D-7C85-46AC-8693-A714B74285AF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4895FCE-E233-4EE4-9B15-7AF85A552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331FAE-04B4-4C53-B0EC-71A0AFE72A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4AFBB-A31E-4B0B-B43A-626CED25934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224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99F18BDC-74B7-4522-BE1C-C52F8EF6F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1DB48-807A-4056-8A96-FA13A4D5DCC1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9D19CB1F-D56C-49BF-A822-B12C280885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0E197D78-E661-45D3-B378-EE8F48DBEB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804DC-5C99-4795-901E-8F99A1D9646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3952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62A005DE-74A3-4C73-ACCF-55F4A2E4AC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52468-13F4-4BA5-8E96-AFC90CA8BDE0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5E08E369-EF29-4C00-846A-22F0984BCE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C5827AFB-C456-425B-B4F2-9BCE613418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B4378-245F-4A15-8B2A-123F241CC6C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555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358F09FC-0969-4CEE-B1E5-3F4751A9D5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AA151-2D1B-48C1-8DA2-19A921E81408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5BEC15BB-3DB6-409F-B559-3F6DBE3434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8F679342-DE5E-4E4C-AF89-CB8762E6DD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AF1F40-03C6-4837-880C-89330D9BD2D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9529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376D7D51-5237-44BA-92E4-A7407F252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06B40-9030-42A5-AFEA-37B7BC95D21A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C963525F-6582-43E3-ACFC-FC7DEACABC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84051241-CAD7-4FAE-A00E-D306988C16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F505A-BE65-46A6-9F1B-2F5C59E3127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3046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22CD637B-E136-4543-AA34-98D7ABE513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423A6-B371-45FF-AB49-3471BDF337C9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C49C51D3-13DA-48C0-8BEA-07518FDB18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A6707381-65F6-4F63-877F-140501323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A56C3-AADD-43EA-8C09-A8E23402229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4782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6">
            <a:extLst>
              <a:ext uri="{FF2B5EF4-FFF2-40B4-BE49-F238E27FC236}">
                <a16:creationId xmlns:a16="http://schemas.microsoft.com/office/drawing/2014/main" id="{AEF66C8B-A69C-4083-B394-F4D4E1EB31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D3A21-6F2F-42C7-9A5A-8CB04F813982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7">
            <a:extLst>
              <a:ext uri="{FF2B5EF4-FFF2-40B4-BE49-F238E27FC236}">
                <a16:creationId xmlns:a16="http://schemas.microsoft.com/office/drawing/2014/main" id="{F8840367-F5B1-4277-9BCB-46C043B012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>
            <a:extLst>
              <a:ext uri="{FF2B5EF4-FFF2-40B4-BE49-F238E27FC236}">
                <a16:creationId xmlns:a16="http://schemas.microsoft.com/office/drawing/2014/main" id="{91D3E464-95DF-4492-8EF3-C44E3CCBF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CCDAEE-BCDF-45E0-81CE-1E2F23D650E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6421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FA11526-40F2-497A-A85C-22B2C8B864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40DC-7A5F-446C-AEBB-E6030A179D30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2E59750-4761-4DF1-9AA8-46F221BB8D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8827DA5-EF01-4189-8D9A-2ECEAC3451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81683A-13B6-443E-9483-3D28ECC0053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05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081918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6">
            <a:extLst>
              <a:ext uri="{FF2B5EF4-FFF2-40B4-BE49-F238E27FC236}">
                <a16:creationId xmlns:a16="http://schemas.microsoft.com/office/drawing/2014/main" id="{71B1901A-BD4C-4A17-8559-BB2ACE4FF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2982A-6919-4B77-AE3C-975100516549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4" name="页脚占位符 7">
            <a:extLst>
              <a:ext uri="{FF2B5EF4-FFF2-40B4-BE49-F238E27FC236}">
                <a16:creationId xmlns:a16="http://schemas.microsoft.com/office/drawing/2014/main" id="{035B41A7-DB0B-4399-B44B-2BA8CB372E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>
            <a:extLst>
              <a:ext uri="{FF2B5EF4-FFF2-40B4-BE49-F238E27FC236}">
                <a16:creationId xmlns:a16="http://schemas.microsoft.com/office/drawing/2014/main" id="{FD768B66-9C2A-4B05-A1A2-E33CC5567F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E1104-EB90-4820-99B6-411427DCF52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186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>
            <a:extLst>
              <a:ext uri="{FF2B5EF4-FFF2-40B4-BE49-F238E27FC236}">
                <a16:creationId xmlns:a16="http://schemas.microsoft.com/office/drawing/2014/main" id="{58C32E77-EA8C-4B4E-9CD2-54CA0E0E53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D70E9-EFF7-4D4C-B4D0-C82AFCE2B8B3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3" name="页脚占位符 7">
            <a:extLst>
              <a:ext uri="{FF2B5EF4-FFF2-40B4-BE49-F238E27FC236}">
                <a16:creationId xmlns:a16="http://schemas.microsoft.com/office/drawing/2014/main" id="{D75224A0-F504-45DF-988C-D9BD7C8596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>
            <a:extLst>
              <a:ext uri="{FF2B5EF4-FFF2-40B4-BE49-F238E27FC236}">
                <a16:creationId xmlns:a16="http://schemas.microsoft.com/office/drawing/2014/main" id="{FD6A07ED-6F2A-49B4-AF73-D023B1B409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5D5FB9-DC8B-44D3-AA47-3071C2B26DF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2649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>
            <a:extLst>
              <a:ext uri="{FF2B5EF4-FFF2-40B4-BE49-F238E27FC236}">
                <a16:creationId xmlns:a16="http://schemas.microsoft.com/office/drawing/2014/main" id="{9FEBAF83-2F49-4768-9428-F6E9921C02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25628-65D4-4C6B-914F-410667F00ED9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7">
            <a:extLst>
              <a:ext uri="{FF2B5EF4-FFF2-40B4-BE49-F238E27FC236}">
                <a16:creationId xmlns:a16="http://schemas.microsoft.com/office/drawing/2014/main" id="{B33F4D22-1172-4FEA-8F96-4E50455A42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>
            <a:extLst>
              <a:ext uri="{FF2B5EF4-FFF2-40B4-BE49-F238E27FC236}">
                <a16:creationId xmlns:a16="http://schemas.microsoft.com/office/drawing/2014/main" id="{F069EE22-FC71-4BEF-82F1-8B29EC0058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0FCE4-F96E-4F1A-B7FA-8053739AE33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2884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>
            <a:extLst>
              <a:ext uri="{FF2B5EF4-FFF2-40B4-BE49-F238E27FC236}">
                <a16:creationId xmlns:a16="http://schemas.microsoft.com/office/drawing/2014/main" id="{CE52D886-6418-4FBA-A275-0613AD0E5E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33410-A79B-4ADF-8C11-E9018A90072B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7">
            <a:extLst>
              <a:ext uri="{FF2B5EF4-FFF2-40B4-BE49-F238E27FC236}">
                <a16:creationId xmlns:a16="http://schemas.microsoft.com/office/drawing/2014/main" id="{D056E85B-F11A-46F0-A0FB-5E53BB836E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>
            <a:extLst>
              <a:ext uri="{FF2B5EF4-FFF2-40B4-BE49-F238E27FC236}">
                <a16:creationId xmlns:a16="http://schemas.microsoft.com/office/drawing/2014/main" id="{A4EF050D-EFFD-40CC-9565-2FBFB90A8B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77698-17A3-440D-B89A-9E66902F54E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9772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38E61BC9-2519-4476-9DA6-8D2A5976F8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BD7A6-2048-4DE8-920E-EEA79687AB2C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03C933A5-B60F-4B51-9BD3-070961F6D9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38EDD370-F158-4604-84E3-EAA0FEF933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A8E24-9ED8-47AC-BDBE-29749675F88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0139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E8EFF8D9-5374-482A-A7BF-E5053972B2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22FB2-DDEC-4E5A-93EF-E0B57BF616EC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D72960D8-E132-4CB5-979B-4D128B3B17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AF6ABC69-8DA2-4E82-8363-F956D18C4A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DA375-F283-4F9E-A679-ED1F8B75EEF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9025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29654A50-0C32-47A4-BA73-32552C6442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23491-1611-43C9-B842-DDFFE319679F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4AD15B54-D624-4EB7-8AB1-AF485BE89B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0BB44C2D-C331-4FA4-99FD-E6052D0330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0F302-9C2D-41F7-B1DE-FA485B8824D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738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632EBA44-0DEE-44FC-BDCF-BEDBA07E2D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13038-E076-49C7-BBC0-3B4A90B7AD75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B9445CAA-6632-4759-9AF5-41DED9E173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2560D157-0CD0-4FA3-B8B4-6FAEB038AC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14BC9-EA19-4CDE-9EBB-13E2F137CAF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871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D74AE3FF-2910-4089-A205-BC646FCE53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B51BB-EBF5-461E-9275-C743FA5673BF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52693CC3-4CE7-43F2-8F7A-7AC6272EC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9E39A5A9-9E3F-4DC8-9B05-9A67B0782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634D9-66C6-409F-9745-DE5F2CD4C1B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335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2">
            <a:extLst>
              <a:ext uri="{FF2B5EF4-FFF2-40B4-BE49-F238E27FC236}">
                <a16:creationId xmlns:a16="http://schemas.microsoft.com/office/drawing/2014/main" id="{78BB2449-A757-44DA-96B9-52279976AF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F400C-636C-4DC9-BBE4-A72C6DDD2BB0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3">
            <a:extLst>
              <a:ext uri="{FF2B5EF4-FFF2-40B4-BE49-F238E27FC236}">
                <a16:creationId xmlns:a16="http://schemas.microsoft.com/office/drawing/2014/main" id="{2248E6D4-33C7-4F00-9B2A-1137CCD450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>
            <a:extLst>
              <a:ext uri="{FF2B5EF4-FFF2-40B4-BE49-F238E27FC236}">
                <a16:creationId xmlns:a16="http://schemas.microsoft.com/office/drawing/2014/main" id="{0E460212-1F23-49CE-AD8A-2116EDBDC1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D224A-C3E6-435F-89E4-F2DA70A1640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130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770949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2">
            <a:extLst>
              <a:ext uri="{FF2B5EF4-FFF2-40B4-BE49-F238E27FC236}">
                <a16:creationId xmlns:a16="http://schemas.microsoft.com/office/drawing/2014/main" id="{AD75D4F1-9464-4948-9B61-80A1FD52FE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75D98-1380-4984-B497-38FA614FDA8E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8" name="页脚占位符 3">
            <a:extLst>
              <a:ext uri="{FF2B5EF4-FFF2-40B4-BE49-F238E27FC236}">
                <a16:creationId xmlns:a16="http://schemas.microsoft.com/office/drawing/2014/main" id="{31FAE7AE-EC02-408E-A911-E36DC193B7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>
            <a:extLst>
              <a:ext uri="{FF2B5EF4-FFF2-40B4-BE49-F238E27FC236}">
                <a16:creationId xmlns:a16="http://schemas.microsoft.com/office/drawing/2014/main" id="{72D6906A-BB0B-4830-95E3-5DCAFDEBCC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6F306-EFBE-4BD7-B22E-6DE20D2B7D1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5977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839ABDA-EC10-4EA9-81DD-C7089D8B62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20E73-577A-4DC4-BF2B-4DB2F2D4C67F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C5908EB-D2B3-41E6-8506-170D4722B0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9D27C6D-1DC6-4FB5-AED1-E6F7224789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5DA8F7-A945-421E-B61F-9EC654AE6BE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2805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>
            <a:extLst>
              <a:ext uri="{FF2B5EF4-FFF2-40B4-BE49-F238E27FC236}">
                <a16:creationId xmlns:a16="http://schemas.microsoft.com/office/drawing/2014/main" id="{95F00053-48DB-4B99-ADA1-A098349FEF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FB2DA-7910-4DC5-A9C3-295EE45D1C9D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3" name="页脚占位符 3">
            <a:extLst>
              <a:ext uri="{FF2B5EF4-FFF2-40B4-BE49-F238E27FC236}">
                <a16:creationId xmlns:a16="http://schemas.microsoft.com/office/drawing/2014/main" id="{2340B76C-EC1E-47A4-9025-DCBED1B295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>
            <a:extLst>
              <a:ext uri="{FF2B5EF4-FFF2-40B4-BE49-F238E27FC236}">
                <a16:creationId xmlns:a16="http://schemas.microsoft.com/office/drawing/2014/main" id="{47E8EFD5-EF75-4D03-8837-F0852C0DCA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C4D593-6B92-4459-AD61-57B522D28F7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212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>
            <a:extLst>
              <a:ext uri="{FF2B5EF4-FFF2-40B4-BE49-F238E27FC236}">
                <a16:creationId xmlns:a16="http://schemas.microsoft.com/office/drawing/2014/main" id="{58C0A656-2F51-40AA-8C5A-8B825059D6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DF123-66EE-4A00-A397-93D4AED032B8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3">
            <a:extLst>
              <a:ext uri="{FF2B5EF4-FFF2-40B4-BE49-F238E27FC236}">
                <a16:creationId xmlns:a16="http://schemas.microsoft.com/office/drawing/2014/main" id="{C168833E-D355-42F2-941C-67F1B353E6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>
            <a:extLst>
              <a:ext uri="{FF2B5EF4-FFF2-40B4-BE49-F238E27FC236}">
                <a16:creationId xmlns:a16="http://schemas.microsoft.com/office/drawing/2014/main" id="{1E9F70AE-1E3D-4E52-8D28-2DECB2B4E3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621B9-BD59-45EC-924D-5859992B1D0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5098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>
            <a:extLst>
              <a:ext uri="{FF2B5EF4-FFF2-40B4-BE49-F238E27FC236}">
                <a16:creationId xmlns:a16="http://schemas.microsoft.com/office/drawing/2014/main" id="{080C8905-41CC-41EC-8A67-C946D78BC5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D4FCE-98F5-4C51-8AF2-2435AB6A2904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3">
            <a:extLst>
              <a:ext uri="{FF2B5EF4-FFF2-40B4-BE49-F238E27FC236}">
                <a16:creationId xmlns:a16="http://schemas.microsoft.com/office/drawing/2014/main" id="{BD3DF414-A88D-4EB0-826F-B4B640D4C3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>
            <a:extLst>
              <a:ext uri="{FF2B5EF4-FFF2-40B4-BE49-F238E27FC236}">
                <a16:creationId xmlns:a16="http://schemas.microsoft.com/office/drawing/2014/main" id="{3E837C71-891E-4BDF-BA62-769682D3F1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565215-8DFC-4389-A734-6A0DDBB167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7933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88D74888-9AD1-49BD-B0BA-DD72DBC485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821CC-2E80-40EC-B9D4-FD0692F31DF8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8D6952F1-EE81-49C5-BCCD-114A2E34AA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F18D12E6-27D7-4B12-842E-A4FAD22B65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26FAF5-3505-4E22-ACEB-73547ADD478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8584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06208E4C-00A4-4006-86E7-BEF527A4C5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69767-D2E1-44CF-A176-53371005C03A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F0A8DBC3-8490-43D7-9C00-75404191DA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9AA4FA92-BB8D-40BF-8A69-CD9823E076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D0826-2BF1-4632-A043-60EC99B958A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8710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F2EAB630-CDED-4717-9767-BD73C2349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C03E2-E06A-4756-8545-9456FA50B393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700A1F4C-66C2-4923-BD1A-87F17CD9CD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7A87B971-D2DF-4545-856C-008354AF1A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3BDD1-482F-4F3C-9B5D-B8A2F798AFC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1791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0EBC142D-D35D-44D9-AFE3-CFC6621984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ADCDD-4EDE-42E4-BBC4-2684F74BC848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D0AEF617-85D3-4F76-87CA-170F8CB5C3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314AD5EC-D4E9-45EF-9F0D-9A1A5F1E76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EF9FFD-B114-4026-9687-3204A8D78CF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2055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D2D32DF1-289B-4FF5-A3AD-7A95D46AC5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F6713-8A10-4C03-BEAA-365DBF3B9263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8E006B17-5231-49E8-8A28-EAC78C1130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1943D8E4-C0BC-4486-9EDB-70EF93C5B4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DC2527-99D0-40F0-AAB3-8E51DA7812E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82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634631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1">
            <a:extLst>
              <a:ext uri="{FF2B5EF4-FFF2-40B4-BE49-F238E27FC236}">
                <a16:creationId xmlns:a16="http://schemas.microsoft.com/office/drawing/2014/main" id="{BB1508B3-3029-479F-8CC8-01A11101B0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BECFF-A084-411A-845E-DC4DC8FF1E35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2D677C97-3245-4DC8-A971-4F05B5BD6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E843DF4F-ADC3-467A-A16C-E76BEAF564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23232-966D-4E78-84F7-8FFB0BB5F62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9980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20C51A8F-4A14-4A2C-B1FC-F34300242E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774AC-634A-4316-BB00-1FF11463D942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E0DDEFC7-6BBC-4F58-B1C7-D4DB057CCF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92D31EC3-5CC9-4AC9-B607-191D50EFD7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CA1817-8704-45C8-889D-4EDB0E2524E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8464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040942EE-B2E5-4907-A801-5EE812D55A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81991-FED9-41DF-A73D-D45CAD1DE2D2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1434D380-EFDE-43E0-8660-AA424440ED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CAADA8D5-29AF-4425-96D1-D25C03FF21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8A464-0B3A-4184-935F-700139A9BCB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2302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3A12430-35D5-45AC-AB3C-827C70822E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6B1FC-D51F-42B1-9D2D-E79FEC7F8E75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1809839-BE0E-48EB-812A-9170CF08BC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07F03D-CBB5-4E9A-921D-0AA2425D3C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6B501-D589-4E51-ADA1-C269ADE1C75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7225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>
            <a:extLst>
              <a:ext uri="{FF2B5EF4-FFF2-40B4-BE49-F238E27FC236}">
                <a16:creationId xmlns:a16="http://schemas.microsoft.com/office/drawing/2014/main" id="{FF7F172F-CB13-4013-A13B-3140408B6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1A0FC-CCD0-4D9F-961C-B25B02D1281B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9B749826-FBBF-443B-911A-31E5BF1BF9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647ED81C-FD90-4718-B245-45E8AE08F9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50B36-51AC-4E71-8E21-84208598769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0380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>
            <a:extLst>
              <a:ext uri="{FF2B5EF4-FFF2-40B4-BE49-F238E27FC236}">
                <a16:creationId xmlns:a16="http://schemas.microsoft.com/office/drawing/2014/main" id="{2F101592-5788-49E6-AFE1-DF4F3AC3C8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1EA59-3529-4FA3-8C0C-21AA6721138C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BF5D07C1-1600-4CA4-B71A-1053578C4D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A56B811E-4671-404B-8C0B-C5654450C9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2F74E3-5E66-4233-8AD3-072209C633C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2438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5CC00DF9-4836-4175-B06C-BF2D59471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FD0E3-A56F-4BEF-8972-0F86AD05C55F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8C2E2AEF-EB79-4309-9203-CF62D39A2C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78ABA79B-0621-42FC-B42B-CFA4D1C17C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C04CB-3627-42CA-BD66-00812DE32F8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2925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B2C67C43-2E6F-49AB-93C3-21B2E459EE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4D82B-878C-41EF-8179-5F91A2B103EE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3F12DB35-BC48-4BBA-A9A8-8B85946E09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F4AE5FCA-4F82-4AF7-A11F-31CDA6ECC5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8E550-29EA-4F3D-AA84-B7D87A03AEB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4736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B9AA61B7-B9B8-4396-B53B-5E9F087951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9745E-C4CB-40C8-A526-75AC937885F2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B759A56D-F145-449B-8241-43B26F0D4E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7E5608D9-C361-4EF9-909B-F12114916E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342D9-333E-4F7F-8F1A-967A4A8D48A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8447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D1DA8849-1345-4D50-87D2-5F40D12AF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F255B-BCCE-4C9D-AF82-10F4D247F5DF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68E77B29-7035-4EEC-809F-49B8911B9D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8E48A3CB-77D3-4929-9217-4E06D6D7E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0A65B-D900-42C6-B550-30C87470CB1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71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0871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F868950E-CC84-429D-B923-421B452E9A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127EE-7DFA-49E7-A1BD-408BC5A628CF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2A782578-AB23-4BF5-B648-B367374489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C0CD933C-5119-4041-81AE-9AA65E9742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83C6E8-D92C-4F51-A6B7-EC73B2C0681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7554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59E8B1-D09D-43BC-8B4B-3DFD7316B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A6A54-F9C3-4F41-B0E1-E5E6952EF1AC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786174C-8670-45F6-A5C2-E971A81FD3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E8EC92-9932-439C-BE70-7F3E50DA48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83D21-EB00-4536-B223-7B905C436D5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6545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>
            <a:extLst>
              <a:ext uri="{FF2B5EF4-FFF2-40B4-BE49-F238E27FC236}">
                <a16:creationId xmlns:a16="http://schemas.microsoft.com/office/drawing/2014/main" id="{249D0517-F2AA-45CA-B021-EEDAA39AB7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F3623-FC0B-4226-9BB5-F0328B8818FD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8" name="页脚占位符 5">
            <a:extLst>
              <a:ext uri="{FF2B5EF4-FFF2-40B4-BE49-F238E27FC236}">
                <a16:creationId xmlns:a16="http://schemas.microsoft.com/office/drawing/2014/main" id="{294FF131-37EC-4EC6-901B-DBF964A135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>
            <a:extLst>
              <a:ext uri="{FF2B5EF4-FFF2-40B4-BE49-F238E27FC236}">
                <a16:creationId xmlns:a16="http://schemas.microsoft.com/office/drawing/2014/main" id="{22B6F55A-04DC-4972-A688-038F19D529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E36380-50DE-4629-A873-330CB6BC5F8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8447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>
            <a:extLst>
              <a:ext uri="{FF2B5EF4-FFF2-40B4-BE49-F238E27FC236}">
                <a16:creationId xmlns:a16="http://schemas.microsoft.com/office/drawing/2014/main" id="{B78BAB30-2314-4E20-BC95-FDC256B383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49B1D-C21D-4E1C-B92F-218969FBE973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4" name="页脚占位符 5">
            <a:extLst>
              <a:ext uri="{FF2B5EF4-FFF2-40B4-BE49-F238E27FC236}">
                <a16:creationId xmlns:a16="http://schemas.microsoft.com/office/drawing/2014/main" id="{594392C1-B35C-4C48-A03E-3839ADDAA1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>
            <a:extLst>
              <a:ext uri="{FF2B5EF4-FFF2-40B4-BE49-F238E27FC236}">
                <a16:creationId xmlns:a16="http://schemas.microsoft.com/office/drawing/2014/main" id="{BBA22036-6BF3-4220-8E39-C299ADB17C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253C8-4E8F-4F6B-892E-9D1D92B8936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358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>
            <a:extLst>
              <a:ext uri="{FF2B5EF4-FFF2-40B4-BE49-F238E27FC236}">
                <a16:creationId xmlns:a16="http://schemas.microsoft.com/office/drawing/2014/main" id="{3FBF5C5B-2B0E-4D05-9550-89F0781CE3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0EE28-69F3-4010-804E-DC6B2C2B3623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3" name="页脚占位符 5">
            <a:extLst>
              <a:ext uri="{FF2B5EF4-FFF2-40B4-BE49-F238E27FC236}">
                <a16:creationId xmlns:a16="http://schemas.microsoft.com/office/drawing/2014/main" id="{28B60EBB-69A2-4023-9611-2F429BC0DF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>
            <a:extLst>
              <a:ext uri="{FF2B5EF4-FFF2-40B4-BE49-F238E27FC236}">
                <a16:creationId xmlns:a16="http://schemas.microsoft.com/office/drawing/2014/main" id="{DE878E88-A3B9-4F16-9891-DDC2C44D95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74B5B5-C8F0-41BB-A425-6EF7343325D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7704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7CEF09-CDB6-4890-B968-5C59B2B969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E5040-B856-4C10-AA79-1AB9D3752A5B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6CBC9A3-3ED4-4FC7-B7FC-8ABFB433E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A9D862-214A-4D18-B1EB-A0655BB31C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C2D9C-E5DB-4215-B0F5-9A5443EA6A7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8307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59D893-D015-4295-B0FE-31A317B23C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2D0BA-CE95-44CC-A857-59FAE238ED30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72CDDC-2A9F-4602-B8FB-0F5518CCFB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549F3E-B6B8-4BAA-A640-80BA5372BF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A95362-0B94-4541-8764-57A10255CCF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5325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C7A5F739-FA8A-404B-91A7-951CDD3288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31C74-4397-40DA-9B69-A38D15194AB2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09EA3BB5-C03A-4661-B47B-82FB44E8E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8340FFDB-C11C-4C8A-A80F-3754D9A88B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01491-76B2-4175-BD60-29BF4A8411F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4674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688EF302-E0AB-4558-86E7-39BB1C0228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48379-038E-400D-98E3-29197634D875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12409593-41A4-4562-B9B7-48C5993014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EE36D822-F9DC-48ED-8F85-AF63906C08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FA087C-73CE-47E0-AA97-9584D7361AE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4584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7225F954-D3CF-4505-A359-DA3AC96970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173AB-45A5-45FF-8072-2C3FFAE9792C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4B974F45-BB10-4F59-8672-51E1600C16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24473B0F-A6C4-402A-9E17-AE769538C0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108D2-C83A-4218-AE68-C32B61D9468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56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95830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018E22E4-4672-49CD-937E-55DA355BE6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1EFE4-CD77-45E8-86C4-0544DF1796D8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8D2DD903-A87D-45C6-ABEA-B79327FCEE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A2DCB10B-0B57-49AF-99FB-8D541B1718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EC654-ABA3-431B-8AE5-156CC719378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8069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A17D45F7-AA4A-41A8-848E-7584B453FA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9F957-02A8-44EE-90F1-B22D12C0659E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F3710C62-4317-497B-8905-E358FE76C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71FC5632-735D-429E-8CF3-B7758A1CD7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E7867-A087-4466-BF85-8E9A4A2AAFE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0300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22DD903-B223-4B0C-B411-FEDC133FD1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84657-6067-4AD9-AC1B-C6A97C179121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C3E5918-E785-4641-8267-1C085DE461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3469D2-AF3D-47A9-990D-B96D47E665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10183-F78D-4F91-B560-78AB7383527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679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>
            <a:extLst>
              <a:ext uri="{FF2B5EF4-FFF2-40B4-BE49-F238E27FC236}">
                <a16:creationId xmlns:a16="http://schemas.microsoft.com/office/drawing/2014/main" id="{F41324B9-E6C6-415C-9A68-51D10DE54B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14837-73CD-4E85-8D27-8E1C58FBF69D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8" name="页脚占位符 5">
            <a:extLst>
              <a:ext uri="{FF2B5EF4-FFF2-40B4-BE49-F238E27FC236}">
                <a16:creationId xmlns:a16="http://schemas.microsoft.com/office/drawing/2014/main" id="{2D1D59AE-309A-41BD-8ED3-DBDC5FABA7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>
            <a:extLst>
              <a:ext uri="{FF2B5EF4-FFF2-40B4-BE49-F238E27FC236}">
                <a16:creationId xmlns:a16="http://schemas.microsoft.com/office/drawing/2014/main" id="{86CC8BED-D70A-4D70-9DDF-71A7405D99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095FF-27DC-42E5-8CEB-4267053E703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5126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>
            <a:extLst>
              <a:ext uri="{FF2B5EF4-FFF2-40B4-BE49-F238E27FC236}">
                <a16:creationId xmlns:a16="http://schemas.microsoft.com/office/drawing/2014/main" id="{FC4D50D9-9AE9-4D0B-8843-0CAEBA5E20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2980D-53B5-4023-A086-18E12CD4AC1D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4" name="页脚占位符 5">
            <a:extLst>
              <a:ext uri="{FF2B5EF4-FFF2-40B4-BE49-F238E27FC236}">
                <a16:creationId xmlns:a16="http://schemas.microsoft.com/office/drawing/2014/main" id="{054A09FE-4245-4AC3-A544-E86D85BE02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>
            <a:extLst>
              <a:ext uri="{FF2B5EF4-FFF2-40B4-BE49-F238E27FC236}">
                <a16:creationId xmlns:a16="http://schemas.microsoft.com/office/drawing/2014/main" id="{F9D6F886-0CC2-40B6-ACCB-F69D38EA08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6DB8F-305D-4389-B113-401088BBD97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980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>
            <a:extLst>
              <a:ext uri="{FF2B5EF4-FFF2-40B4-BE49-F238E27FC236}">
                <a16:creationId xmlns:a16="http://schemas.microsoft.com/office/drawing/2014/main" id="{20AFA68C-452B-47E9-9F81-40F35A8876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ECD12-F8E9-4B98-B616-D279631DAFC3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3" name="页脚占位符 5">
            <a:extLst>
              <a:ext uri="{FF2B5EF4-FFF2-40B4-BE49-F238E27FC236}">
                <a16:creationId xmlns:a16="http://schemas.microsoft.com/office/drawing/2014/main" id="{EC49B9E6-51A0-418C-9367-09EC84F6D0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>
            <a:extLst>
              <a:ext uri="{FF2B5EF4-FFF2-40B4-BE49-F238E27FC236}">
                <a16:creationId xmlns:a16="http://schemas.microsoft.com/office/drawing/2014/main" id="{CACFB903-9200-49F7-8E63-F2D3509770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2A1CF-B0FD-470B-8E67-3A54B55E3BC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7988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196525-63BD-4C44-9B2E-F80C972FFF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FF460-952B-403F-A036-2F329679AACC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2AFC56-621D-4EEB-99B5-A8F4660C33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0C1D31-4461-44F8-B3A2-DE3FF737A3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6A9C45-21AE-4E73-AB6D-965CABC382C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5801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C33C5BC-C487-4735-BCB9-5A485DF6F1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09392-989B-4D59-A329-8E22F95C8523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06A7767-7CA5-4C63-8761-9B4B8A0B4F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118CE7-DA0A-45E7-9928-42E49D81F3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22004-173C-454A-83E9-DB90D88E158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88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D50D44A6-D666-46F2-9649-8DD753014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4CA93-C75C-468A-91B3-54D634C0EFC6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39F4D0D5-B9C3-4123-A45B-2E135B32E3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72E70357-F1FA-4E2C-BFEC-EA216AA253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18C4B-4961-47F0-B979-3750CBD5819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3658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38A53360-4F88-4903-8F57-954D7E0518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43AAA-1053-4EEA-B5A2-AF3E0A748820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318ABF6F-1902-42FF-BC2F-A0BC11F591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056991F9-FBE2-43F0-8CD2-819BE4031B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CB957-9077-4D2C-83CD-83B0E015C76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91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285029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E63407-A817-4AAF-9490-E19940FAB0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A3574-0903-45ED-B36D-F902EEF42711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B2D940-0919-4580-A6EE-44BDE6656E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DA3724-F80B-4141-955A-D46A7C91B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0E65B-B49F-4F19-9527-C56964D7457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9931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1708A5-FF1C-4849-A994-4F75EFCB2D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701B5-B4AC-44FC-8C36-7F567E748C8B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5A3154-18C8-4940-957B-E3CD93AA4A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A59D86-3E3E-480B-ABBF-8C7A382CAC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84BB9-B395-405A-9DC9-DB1DE5C09EF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4120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E39177-05B7-4B39-BD70-F7D1514B4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030E6-DF23-4346-B0CD-62A4FEE4B6CB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8A9743-9333-479B-A961-72C7035A54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1B7E9D-C665-4EF3-9D1D-3B04F97DC4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AC0A87-F498-490B-81FD-F64ADBA89A9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0867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A04CD1C-A8E2-4108-851A-408214533F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84F45-C005-47C0-A9EB-A6918328F382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B2AB310-D98B-4783-BB1A-E3A0842A8F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678F10E6-C0EB-45D0-AD19-D6A0005DBE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EEAE24-E7D1-4D6D-ABA5-1C63B5A7462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6692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995CD2C8-B4CB-45D4-ADFB-ECBF8253E6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59655-7B0F-4C26-AB08-A1AB3FBB2F72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CDC3331-3BFC-499B-B7A1-64FA2C496F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161B413-057E-472B-BF36-8EFC1261BB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85BD5-425A-495C-BA79-E675A8FE89E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8324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3188D223-A76E-45F8-9F1E-02B260B949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27FAC-44E8-40CD-B7DF-4D43F0430A1A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42007E32-0CDA-4671-BBD6-15A5DB9AF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C5810F70-95FB-406B-910B-8E8E125C83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F8297-31BF-4A91-A48C-70F5D1887B4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1492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89ADDE2B-70BF-40E2-ADEE-1E1ED16850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A0A2B-84E7-474E-B15C-3DBCC71C128D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71A1637-7184-47B8-B2E1-FC1AB088D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2D93603A-19E4-417A-912F-4A41E7B0CF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F3588-63FC-4FC9-AC11-2FC2403D72C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3440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F87B95F-269F-4D18-8BE0-2A2830543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F8C58-9F2A-4242-A39A-A5B87637558B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3162F57-79A6-4675-B660-DC00D9828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76E8E22-FBD6-48DE-8C39-B05A258F31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97EAB-98C7-4265-86BC-7DE34F930EF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3910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59748898-D1AC-4F31-ACE1-41C3A69E85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E366A-52AA-4E5A-9DE6-FCFE133D6AFD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25FA7CF-E0AF-4342-9419-7ED7A16CF6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CCB1958-8730-458A-8F22-3539764833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657CA7-3CA3-4E8D-96C7-45DBFE1DD20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0447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8B71FE-812F-4F7E-9E7C-CC324F0974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DBB81-96B9-4CF0-A84D-8A1869A8961A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DF74DE-3EBF-4779-B19C-D7B6029A57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4523AF-B306-4FF4-B252-2DAC514856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E4861-E116-4998-A426-BF3B34F2FA6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439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055135F8-FFCD-4C73-86BA-D916CA217FB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0163" y="0"/>
            <a:ext cx="9301163" cy="5143500"/>
            <a:chOff x="0" y="0"/>
            <a:chExt cx="9306240" cy="5143500"/>
          </a:xfrm>
        </p:grpSpPr>
        <p:sp>
          <p:nvSpPr>
            <p:cNvPr id="1040" name="矩形 61">
              <a:extLst>
                <a:ext uri="{FF2B5EF4-FFF2-40B4-BE49-F238E27FC236}">
                  <a16:creationId xmlns:a16="http://schemas.microsoft.com/office/drawing/2014/main" id="{73D29EB1-1543-4248-867A-46F4B247F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0963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1" name="矩形 62">
              <a:extLst>
                <a:ext uri="{FF2B5EF4-FFF2-40B4-BE49-F238E27FC236}">
                  <a16:creationId xmlns:a16="http://schemas.microsoft.com/office/drawing/2014/main" id="{2BC44385-3C99-4B63-B502-0DEBE0FFD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63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2" name="矩形 59">
              <a:extLst>
                <a:ext uri="{FF2B5EF4-FFF2-40B4-BE49-F238E27FC236}">
                  <a16:creationId xmlns:a16="http://schemas.microsoft.com/office/drawing/2014/main" id="{E1B4E934-B41A-4C92-94A0-D2882B1A8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513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3" name="矩形 60">
              <a:extLst>
                <a:ext uri="{FF2B5EF4-FFF2-40B4-BE49-F238E27FC236}">
                  <a16:creationId xmlns:a16="http://schemas.microsoft.com/office/drawing/2014/main" id="{1E3D6D02-5855-47B6-AE5F-66B707DCC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475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4" name="矩形 57">
              <a:extLst>
                <a:ext uri="{FF2B5EF4-FFF2-40B4-BE49-F238E27FC236}">
                  <a16:creationId xmlns:a16="http://schemas.microsoft.com/office/drawing/2014/main" id="{CF6A5D05-CDF4-46C5-A616-01329E81B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025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5" name="矩形 58">
              <a:extLst>
                <a:ext uri="{FF2B5EF4-FFF2-40B4-BE49-F238E27FC236}">
                  <a16:creationId xmlns:a16="http://schemas.microsoft.com/office/drawing/2014/main" id="{38891EB2-00C8-4C27-8B1A-C32A65C74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987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6" name="矩形 55">
              <a:extLst>
                <a:ext uri="{FF2B5EF4-FFF2-40B4-BE49-F238E27FC236}">
                  <a16:creationId xmlns:a16="http://schemas.microsoft.com/office/drawing/2014/main" id="{DE6EAAC5-DD94-4EBD-9559-15DC039D8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537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7" name="矩形 56">
              <a:extLst>
                <a:ext uri="{FF2B5EF4-FFF2-40B4-BE49-F238E27FC236}">
                  <a16:creationId xmlns:a16="http://schemas.microsoft.com/office/drawing/2014/main" id="{45A045A3-7E6B-4BC1-B4B6-D7413A7A5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911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8" name="矩形 53">
              <a:extLst>
                <a:ext uri="{FF2B5EF4-FFF2-40B4-BE49-F238E27FC236}">
                  <a16:creationId xmlns:a16="http://schemas.microsoft.com/office/drawing/2014/main" id="{A271AABC-9EAD-4AD4-91FC-7F870F66B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0873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9" name="矩形 54">
              <a:extLst>
                <a:ext uri="{FF2B5EF4-FFF2-40B4-BE49-F238E27FC236}">
                  <a16:creationId xmlns:a16="http://schemas.microsoft.com/office/drawing/2014/main" id="{CD9D9981-0D10-45B9-9950-BF09BC3D3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423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50" name="矩形 51">
              <a:extLst>
                <a:ext uri="{FF2B5EF4-FFF2-40B4-BE49-F238E27FC236}">
                  <a16:creationId xmlns:a16="http://schemas.microsoft.com/office/drawing/2014/main" id="{8D92F497-DFE1-41E5-A79D-6827F9958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385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51" name="矩形 52">
              <a:extLst>
                <a:ext uri="{FF2B5EF4-FFF2-40B4-BE49-F238E27FC236}">
                  <a16:creationId xmlns:a16="http://schemas.microsoft.com/office/drawing/2014/main" id="{7000FF98-53B5-4066-A8F1-CEC1F1429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935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52" name="矩形 49">
              <a:extLst>
                <a:ext uri="{FF2B5EF4-FFF2-40B4-BE49-F238E27FC236}">
                  <a16:creationId xmlns:a16="http://schemas.microsoft.com/office/drawing/2014/main" id="{0187636B-7AF3-4C40-841D-566E999DF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897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53" name="矩形 50">
              <a:extLst>
                <a:ext uri="{FF2B5EF4-FFF2-40B4-BE49-F238E27FC236}">
                  <a16:creationId xmlns:a16="http://schemas.microsoft.com/office/drawing/2014/main" id="{D82B5DCF-6C6E-4903-AFAE-CE00C43BB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447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54" name="矩形 47">
              <a:extLst>
                <a:ext uri="{FF2B5EF4-FFF2-40B4-BE49-F238E27FC236}">
                  <a16:creationId xmlns:a16="http://schemas.microsoft.com/office/drawing/2014/main" id="{55F3DD94-1323-47E6-8261-D30A40157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1409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55" name="矩形 48">
              <a:extLst>
                <a:ext uri="{FF2B5EF4-FFF2-40B4-BE49-F238E27FC236}">
                  <a16:creationId xmlns:a16="http://schemas.microsoft.com/office/drawing/2014/main" id="{9B78C1A0-17FB-4295-9796-BBAB0529F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371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56" name="矩形 37">
              <a:extLst>
                <a:ext uri="{FF2B5EF4-FFF2-40B4-BE49-F238E27FC236}">
                  <a16:creationId xmlns:a16="http://schemas.microsoft.com/office/drawing/2014/main" id="{CE0CE3A4-EDB1-43F7-9720-5F6FADA2F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922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57" name="矩形 38">
              <a:extLst>
                <a:ext uri="{FF2B5EF4-FFF2-40B4-BE49-F238E27FC236}">
                  <a16:creationId xmlns:a16="http://schemas.microsoft.com/office/drawing/2014/main" id="{79EDDF35-BE77-4BF5-A5E6-931A9322D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588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58" name="矩形 35">
              <a:extLst>
                <a:ext uri="{FF2B5EF4-FFF2-40B4-BE49-F238E27FC236}">
                  <a16:creationId xmlns:a16="http://schemas.microsoft.com/office/drawing/2014/main" id="{0C62550D-3412-4215-ADC0-88A074D21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433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59" name="矩形 36">
              <a:extLst>
                <a:ext uri="{FF2B5EF4-FFF2-40B4-BE49-F238E27FC236}">
                  <a16:creationId xmlns:a16="http://schemas.microsoft.com/office/drawing/2014/main" id="{DDEE73A5-BF57-4BCC-85A2-7C51BA340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780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60" name="矩形 33">
              <a:extLst>
                <a:ext uri="{FF2B5EF4-FFF2-40B4-BE49-F238E27FC236}">
                  <a16:creationId xmlns:a16="http://schemas.microsoft.com/office/drawing/2014/main" id="{0C2EE59E-3C49-4B8D-966D-6705122D3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0357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61" name="矩形 34">
              <a:extLst>
                <a:ext uri="{FF2B5EF4-FFF2-40B4-BE49-F238E27FC236}">
                  <a16:creationId xmlns:a16="http://schemas.microsoft.com/office/drawing/2014/main" id="{7AE44C00-0CCF-42B8-8B37-4CA3E5D9B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1319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62" name="矩形 31">
              <a:extLst>
                <a:ext uri="{FF2B5EF4-FFF2-40B4-BE49-F238E27FC236}">
                  <a16:creationId xmlns:a16="http://schemas.microsoft.com/office/drawing/2014/main" id="{77E71D49-7F7B-4B95-890F-3AFDD9703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3870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63" name="矩形 32">
              <a:extLst>
                <a:ext uri="{FF2B5EF4-FFF2-40B4-BE49-F238E27FC236}">
                  <a16:creationId xmlns:a16="http://schemas.microsoft.com/office/drawing/2014/main" id="{E1A04BA3-F6A4-411F-9B8C-646444EE3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832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64" name="矩形 29">
              <a:extLst>
                <a:ext uri="{FF2B5EF4-FFF2-40B4-BE49-F238E27FC236}">
                  <a16:creationId xmlns:a16="http://schemas.microsoft.com/office/drawing/2014/main" id="{C4CC5816-A7F0-4541-8F0E-228C41507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5794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65" name="矩形 30">
              <a:extLst>
                <a:ext uri="{FF2B5EF4-FFF2-40B4-BE49-F238E27FC236}">
                  <a16:creationId xmlns:a16="http://schemas.microsoft.com/office/drawing/2014/main" id="{9C894B68-0353-43B7-807E-59B61FE0B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8344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66" name="矩形 27">
              <a:extLst>
                <a:ext uri="{FF2B5EF4-FFF2-40B4-BE49-F238E27FC236}">
                  <a16:creationId xmlns:a16="http://schemas.microsoft.com/office/drawing/2014/main" id="{59737C98-FB2B-4E5C-A617-8117AC518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9306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67" name="矩形 28">
              <a:extLst>
                <a:ext uri="{FF2B5EF4-FFF2-40B4-BE49-F238E27FC236}">
                  <a16:creationId xmlns:a16="http://schemas.microsoft.com/office/drawing/2014/main" id="{EA7EDD6A-4FBB-4B6E-87A4-E41744C63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856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68" name="矩形 25">
              <a:extLst>
                <a:ext uri="{FF2B5EF4-FFF2-40B4-BE49-F238E27FC236}">
                  <a16:creationId xmlns:a16="http://schemas.microsoft.com/office/drawing/2014/main" id="{79002DC8-A693-4E6C-B9DA-9F922FFEF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2818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69" name="矩形 26">
              <a:extLst>
                <a:ext uri="{FF2B5EF4-FFF2-40B4-BE49-F238E27FC236}">
                  <a16:creationId xmlns:a16="http://schemas.microsoft.com/office/drawing/2014/main" id="{21DB0513-0F61-4636-8B8F-66A1BBB92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5368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70" name="矩形 23">
              <a:extLst>
                <a:ext uri="{FF2B5EF4-FFF2-40B4-BE49-F238E27FC236}">
                  <a16:creationId xmlns:a16="http://schemas.microsoft.com/office/drawing/2014/main" id="{80839260-E1F9-41FD-A4B2-199155798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6330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71" name="矩形 24">
              <a:extLst>
                <a:ext uri="{FF2B5EF4-FFF2-40B4-BE49-F238E27FC236}">
                  <a16:creationId xmlns:a16="http://schemas.microsoft.com/office/drawing/2014/main" id="{B14AE72A-5D94-4B18-9334-4C42AAA10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570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72" name="矩形 21">
              <a:extLst>
                <a:ext uri="{FF2B5EF4-FFF2-40B4-BE49-F238E27FC236}">
                  <a16:creationId xmlns:a16="http://schemas.microsoft.com/office/drawing/2014/main" id="{FFE6F152-99A4-45D6-99AA-5E4DC6BE7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254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73" name="矩形 22">
              <a:extLst>
                <a:ext uri="{FF2B5EF4-FFF2-40B4-BE49-F238E27FC236}">
                  <a16:creationId xmlns:a16="http://schemas.microsoft.com/office/drawing/2014/main" id="{3A2BCC21-7A67-4BB6-9419-0ECC3FBBC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9216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74" name="矩形 19">
              <a:extLst>
                <a:ext uri="{FF2B5EF4-FFF2-40B4-BE49-F238E27FC236}">
                  <a16:creationId xmlns:a16="http://schemas.microsoft.com/office/drawing/2014/main" id="{F209C8FC-9D54-4287-B5D9-1DA249522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1766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75" name="矩形 20">
              <a:extLst>
                <a:ext uri="{FF2B5EF4-FFF2-40B4-BE49-F238E27FC236}">
                  <a16:creationId xmlns:a16="http://schemas.microsoft.com/office/drawing/2014/main" id="{1974E6FE-D67C-4B1D-A31D-9CE0101BD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272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76" name="矩形 18">
              <a:extLst>
                <a:ext uri="{FF2B5EF4-FFF2-40B4-BE49-F238E27FC236}">
                  <a16:creationId xmlns:a16="http://schemas.microsoft.com/office/drawing/2014/main" id="{2DC332D2-3008-4461-8B48-5BB70508A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5278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075" name="Group 40">
            <a:extLst>
              <a:ext uri="{FF2B5EF4-FFF2-40B4-BE49-F238E27FC236}">
                <a16:creationId xmlns:a16="http://schemas.microsoft.com/office/drawing/2014/main" id="{29724E6F-5297-45DA-8F40-23BABACDD56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35013" y="-6350"/>
            <a:ext cx="10460038" cy="427038"/>
            <a:chOff x="0" y="0"/>
            <a:chExt cx="10464883" cy="432048"/>
          </a:xfrm>
        </p:grpSpPr>
        <p:sp>
          <p:nvSpPr>
            <p:cNvPr id="1028" name="椭圆 63">
              <a:extLst>
                <a:ext uri="{FF2B5EF4-FFF2-40B4-BE49-F238E27FC236}">
                  <a16:creationId xmlns:a16="http://schemas.microsoft.com/office/drawing/2014/main" id="{7A144A68-8479-42C1-9332-B64C7F9D4FF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0" y="0"/>
              <a:ext cx="864001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29" name="椭圆 63">
              <a:extLst>
                <a:ext uri="{FF2B5EF4-FFF2-40B4-BE49-F238E27FC236}">
                  <a16:creationId xmlns:a16="http://schemas.microsoft.com/office/drawing/2014/main" id="{51257B98-55CB-4271-A4F3-778378F9D1E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3530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30" name="椭圆 63">
              <a:extLst>
                <a:ext uri="{FF2B5EF4-FFF2-40B4-BE49-F238E27FC236}">
                  <a16:creationId xmlns:a16="http://schemas.microsoft.com/office/drawing/2014/main" id="{0557BA8B-5F82-4D27-A07C-5E049CEC606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745471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31" name="椭圆 63">
              <a:extLst>
                <a:ext uri="{FF2B5EF4-FFF2-40B4-BE49-F238E27FC236}">
                  <a16:creationId xmlns:a16="http://schemas.microsoft.com/office/drawing/2014/main" id="{ED20E774-3302-4EE1-99C7-775ABC26EF0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617413" y="0"/>
              <a:ext cx="865588" cy="432048"/>
            </a:xfrm>
            <a:custGeom>
              <a:avLst/>
              <a:gdLst>
                <a:gd name="T0" fmla="*/ 241836 w 1547664"/>
                <a:gd name="T1" fmla="*/ 0 h 773832"/>
                <a:gd name="T2" fmla="*/ 483671 w 1547664"/>
                <a:gd name="T3" fmla="*/ 241222 h 773832"/>
                <a:gd name="T4" fmla="*/ 0 w 1547664"/>
                <a:gd name="T5" fmla="*/ 241222 h 773832"/>
                <a:gd name="T6" fmla="*/ 24183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32" name="椭圆 63">
              <a:extLst>
                <a:ext uri="{FF2B5EF4-FFF2-40B4-BE49-F238E27FC236}">
                  <a16:creationId xmlns:a16="http://schemas.microsoft.com/office/drawing/2014/main" id="{6C689A7E-8FB3-403B-ADB1-6FDC6D73EB8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49094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33" name="椭圆 63">
              <a:extLst>
                <a:ext uri="{FF2B5EF4-FFF2-40B4-BE49-F238E27FC236}">
                  <a16:creationId xmlns:a16="http://schemas.microsoft.com/office/drawing/2014/main" id="{DD840145-D4F5-47A2-B199-D6EC38F217F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6447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34" name="椭圆 63">
              <a:extLst>
                <a:ext uri="{FF2B5EF4-FFF2-40B4-BE49-F238E27FC236}">
                  <a16:creationId xmlns:a16="http://schemas.microsoft.com/office/drawing/2014/main" id="{D55BA31E-6860-49AB-A429-A0DBFAB78C0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3641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35" name="椭圆 63">
              <a:extLst>
                <a:ext uri="{FF2B5EF4-FFF2-40B4-BE49-F238E27FC236}">
                  <a16:creationId xmlns:a16="http://schemas.microsoft.com/office/drawing/2014/main" id="{71E14ECA-5D74-418A-8D86-4BD2A01CD41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0994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36" name="椭圆 63">
              <a:extLst>
                <a:ext uri="{FF2B5EF4-FFF2-40B4-BE49-F238E27FC236}">
                  <a16:creationId xmlns:a16="http://schemas.microsoft.com/office/drawing/2014/main" id="{43253253-DB79-40FF-A15C-C55ED3047FE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981883" y="0"/>
              <a:ext cx="865588" cy="432048"/>
            </a:xfrm>
            <a:custGeom>
              <a:avLst/>
              <a:gdLst>
                <a:gd name="T0" fmla="*/ 241836 w 1547664"/>
                <a:gd name="T1" fmla="*/ 0 h 773832"/>
                <a:gd name="T2" fmla="*/ 483672 w 1547664"/>
                <a:gd name="T3" fmla="*/ 241222 h 773832"/>
                <a:gd name="T4" fmla="*/ 0 w 1547664"/>
                <a:gd name="T5" fmla="*/ 241222 h 773832"/>
                <a:gd name="T6" fmla="*/ 24183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37" name="椭圆 63">
              <a:extLst>
                <a:ext uri="{FF2B5EF4-FFF2-40B4-BE49-F238E27FC236}">
                  <a16:creationId xmlns:a16="http://schemas.microsoft.com/office/drawing/2014/main" id="{A3495A7B-144A-49DD-B8D9-1D1D4F095C9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55413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38" name="椭圆 63">
              <a:extLst>
                <a:ext uri="{FF2B5EF4-FFF2-40B4-BE49-F238E27FC236}">
                  <a16:creationId xmlns:a16="http://schemas.microsoft.com/office/drawing/2014/main" id="{C601F441-9923-4A20-8976-A940AC28B58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27354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39" name="椭圆 63">
              <a:extLst>
                <a:ext uri="{FF2B5EF4-FFF2-40B4-BE49-F238E27FC236}">
                  <a16:creationId xmlns:a16="http://schemas.microsoft.com/office/drawing/2014/main" id="{337CDF7F-8B9B-43DC-8442-42D7E263929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9600883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41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>
            <a:extLst>
              <a:ext uri="{FF2B5EF4-FFF2-40B4-BE49-F238E27FC236}">
                <a16:creationId xmlns:a16="http://schemas.microsoft.com/office/drawing/2014/main" id="{B8915963-3373-4AC9-9B52-62E7D7C0276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0163" y="0"/>
            <a:ext cx="9301163" cy="5143500"/>
            <a:chOff x="0" y="0"/>
            <a:chExt cx="9306240" cy="5143500"/>
          </a:xfrm>
        </p:grpSpPr>
        <p:sp>
          <p:nvSpPr>
            <p:cNvPr id="100371" name="矩形 61">
              <a:extLst>
                <a:ext uri="{FF2B5EF4-FFF2-40B4-BE49-F238E27FC236}">
                  <a16:creationId xmlns:a16="http://schemas.microsoft.com/office/drawing/2014/main" id="{24A4DBCB-B6F4-4593-82CA-7BE569DB4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0963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372" name="矩形 62">
              <a:extLst>
                <a:ext uri="{FF2B5EF4-FFF2-40B4-BE49-F238E27FC236}">
                  <a16:creationId xmlns:a16="http://schemas.microsoft.com/office/drawing/2014/main" id="{6BE13BD1-70F2-4E46-BDD5-A0839B666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63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373" name="矩形 59">
              <a:extLst>
                <a:ext uri="{FF2B5EF4-FFF2-40B4-BE49-F238E27FC236}">
                  <a16:creationId xmlns:a16="http://schemas.microsoft.com/office/drawing/2014/main" id="{A84E3005-B6B8-425C-9829-8704E7490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513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374" name="矩形 60">
              <a:extLst>
                <a:ext uri="{FF2B5EF4-FFF2-40B4-BE49-F238E27FC236}">
                  <a16:creationId xmlns:a16="http://schemas.microsoft.com/office/drawing/2014/main" id="{1BF18EF0-8252-43C6-8B4E-501BEFD6E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475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375" name="矩形 57">
              <a:extLst>
                <a:ext uri="{FF2B5EF4-FFF2-40B4-BE49-F238E27FC236}">
                  <a16:creationId xmlns:a16="http://schemas.microsoft.com/office/drawing/2014/main" id="{6CEA7CF7-5456-4EF6-AB77-9CA510B65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025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376" name="矩形 58">
              <a:extLst>
                <a:ext uri="{FF2B5EF4-FFF2-40B4-BE49-F238E27FC236}">
                  <a16:creationId xmlns:a16="http://schemas.microsoft.com/office/drawing/2014/main" id="{4932AC13-FB7F-49E1-861F-EA1E5BBD3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987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377" name="矩形 55">
              <a:extLst>
                <a:ext uri="{FF2B5EF4-FFF2-40B4-BE49-F238E27FC236}">
                  <a16:creationId xmlns:a16="http://schemas.microsoft.com/office/drawing/2014/main" id="{84D04E63-15AA-4C7D-A7A1-067FBA7A9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537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378" name="矩形 56">
              <a:extLst>
                <a:ext uri="{FF2B5EF4-FFF2-40B4-BE49-F238E27FC236}">
                  <a16:creationId xmlns:a16="http://schemas.microsoft.com/office/drawing/2014/main" id="{1CF995FF-1D73-4853-90B1-0F72D8252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911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379" name="矩形 53">
              <a:extLst>
                <a:ext uri="{FF2B5EF4-FFF2-40B4-BE49-F238E27FC236}">
                  <a16:creationId xmlns:a16="http://schemas.microsoft.com/office/drawing/2014/main" id="{F10122DB-221F-4C06-ADF3-48046C6CB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0873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380" name="矩形 54">
              <a:extLst>
                <a:ext uri="{FF2B5EF4-FFF2-40B4-BE49-F238E27FC236}">
                  <a16:creationId xmlns:a16="http://schemas.microsoft.com/office/drawing/2014/main" id="{A3845483-ECCC-4024-99C1-E08AEE01F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423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381" name="矩形 51">
              <a:extLst>
                <a:ext uri="{FF2B5EF4-FFF2-40B4-BE49-F238E27FC236}">
                  <a16:creationId xmlns:a16="http://schemas.microsoft.com/office/drawing/2014/main" id="{64A33E5C-555E-448D-806B-FBACE3A03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385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382" name="矩形 52">
              <a:extLst>
                <a:ext uri="{FF2B5EF4-FFF2-40B4-BE49-F238E27FC236}">
                  <a16:creationId xmlns:a16="http://schemas.microsoft.com/office/drawing/2014/main" id="{C3EA589C-3D28-4D74-A4F2-36EC8BE03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935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383" name="矩形 49">
              <a:extLst>
                <a:ext uri="{FF2B5EF4-FFF2-40B4-BE49-F238E27FC236}">
                  <a16:creationId xmlns:a16="http://schemas.microsoft.com/office/drawing/2014/main" id="{9EF8CC47-FD9D-4807-9886-84A2B8EDB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897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384" name="矩形 50">
              <a:extLst>
                <a:ext uri="{FF2B5EF4-FFF2-40B4-BE49-F238E27FC236}">
                  <a16:creationId xmlns:a16="http://schemas.microsoft.com/office/drawing/2014/main" id="{9E26DAA4-2A78-41BA-8F15-807C9951D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447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385" name="矩形 47">
              <a:extLst>
                <a:ext uri="{FF2B5EF4-FFF2-40B4-BE49-F238E27FC236}">
                  <a16:creationId xmlns:a16="http://schemas.microsoft.com/office/drawing/2014/main" id="{5977D4A4-0230-4AC9-9D8C-874C5E7AE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1409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386" name="矩形 48">
              <a:extLst>
                <a:ext uri="{FF2B5EF4-FFF2-40B4-BE49-F238E27FC236}">
                  <a16:creationId xmlns:a16="http://schemas.microsoft.com/office/drawing/2014/main" id="{38F8C965-878E-47C0-93CD-89BD7BDD1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371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387" name="矩形 37">
              <a:extLst>
                <a:ext uri="{FF2B5EF4-FFF2-40B4-BE49-F238E27FC236}">
                  <a16:creationId xmlns:a16="http://schemas.microsoft.com/office/drawing/2014/main" id="{E353EB08-4A43-473F-8F09-AAB71DE63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922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388" name="矩形 38">
              <a:extLst>
                <a:ext uri="{FF2B5EF4-FFF2-40B4-BE49-F238E27FC236}">
                  <a16:creationId xmlns:a16="http://schemas.microsoft.com/office/drawing/2014/main" id="{70A4FBD7-25BE-42A6-91B3-E40216329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588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389" name="矩形 35">
              <a:extLst>
                <a:ext uri="{FF2B5EF4-FFF2-40B4-BE49-F238E27FC236}">
                  <a16:creationId xmlns:a16="http://schemas.microsoft.com/office/drawing/2014/main" id="{AC1649C5-5D35-4E9D-B156-DD4B5359F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433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390" name="矩形 36">
              <a:extLst>
                <a:ext uri="{FF2B5EF4-FFF2-40B4-BE49-F238E27FC236}">
                  <a16:creationId xmlns:a16="http://schemas.microsoft.com/office/drawing/2014/main" id="{9284FF42-5FC6-4873-81A9-74C2EF99C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780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391" name="矩形 33">
              <a:extLst>
                <a:ext uri="{FF2B5EF4-FFF2-40B4-BE49-F238E27FC236}">
                  <a16:creationId xmlns:a16="http://schemas.microsoft.com/office/drawing/2014/main" id="{87569880-32A3-42B0-8DF0-EC40F2FEB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0357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392" name="矩形 34">
              <a:extLst>
                <a:ext uri="{FF2B5EF4-FFF2-40B4-BE49-F238E27FC236}">
                  <a16:creationId xmlns:a16="http://schemas.microsoft.com/office/drawing/2014/main" id="{72683FEE-E09C-4B70-AB14-FAF52F748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1319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393" name="矩形 31">
              <a:extLst>
                <a:ext uri="{FF2B5EF4-FFF2-40B4-BE49-F238E27FC236}">
                  <a16:creationId xmlns:a16="http://schemas.microsoft.com/office/drawing/2014/main" id="{72CE8394-304F-4118-988C-F99E8634B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3870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394" name="矩形 32">
              <a:extLst>
                <a:ext uri="{FF2B5EF4-FFF2-40B4-BE49-F238E27FC236}">
                  <a16:creationId xmlns:a16="http://schemas.microsoft.com/office/drawing/2014/main" id="{01745AED-5571-4C45-8E51-AD5CA5D78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832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395" name="矩形 29">
              <a:extLst>
                <a:ext uri="{FF2B5EF4-FFF2-40B4-BE49-F238E27FC236}">
                  <a16:creationId xmlns:a16="http://schemas.microsoft.com/office/drawing/2014/main" id="{CD7B3A13-B574-410E-8727-D5094B6A5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5794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396" name="矩形 30">
              <a:extLst>
                <a:ext uri="{FF2B5EF4-FFF2-40B4-BE49-F238E27FC236}">
                  <a16:creationId xmlns:a16="http://schemas.microsoft.com/office/drawing/2014/main" id="{30D580DE-6DC6-4598-8A10-DE93138BE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8344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397" name="矩形 27">
              <a:extLst>
                <a:ext uri="{FF2B5EF4-FFF2-40B4-BE49-F238E27FC236}">
                  <a16:creationId xmlns:a16="http://schemas.microsoft.com/office/drawing/2014/main" id="{C59059CE-1EA7-40A9-87FB-9218F0FB5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9306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398" name="矩形 28">
              <a:extLst>
                <a:ext uri="{FF2B5EF4-FFF2-40B4-BE49-F238E27FC236}">
                  <a16:creationId xmlns:a16="http://schemas.microsoft.com/office/drawing/2014/main" id="{7CDF6FF4-BFEE-41BA-9449-939DCC6CC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856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399" name="矩形 25">
              <a:extLst>
                <a:ext uri="{FF2B5EF4-FFF2-40B4-BE49-F238E27FC236}">
                  <a16:creationId xmlns:a16="http://schemas.microsoft.com/office/drawing/2014/main" id="{D6334DA6-89CD-4091-AD43-AA9A0FDF0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2818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400" name="矩形 26">
              <a:extLst>
                <a:ext uri="{FF2B5EF4-FFF2-40B4-BE49-F238E27FC236}">
                  <a16:creationId xmlns:a16="http://schemas.microsoft.com/office/drawing/2014/main" id="{0D900720-8107-422C-AE8E-0E314C4AB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5368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401" name="矩形 23">
              <a:extLst>
                <a:ext uri="{FF2B5EF4-FFF2-40B4-BE49-F238E27FC236}">
                  <a16:creationId xmlns:a16="http://schemas.microsoft.com/office/drawing/2014/main" id="{81753DC8-3462-4DD2-972E-1B29E5A4F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6330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402" name="矩形 24">
              <a:extLst>
                <a:ext uri="{FF2B5EF4-FFF2-40B4-BE49-F238E27FC236}">
                  <a16:creationId xmlns:a16="http://schemas.microsoft.com/office/drawing/2014/main" id="{E2B7580B-3532-4185-9917-D7B9D888D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570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403" name="矩形 21">
              <a:extLst>
                <a:ext uri="{FF2B5EF4-FFF2-40B4-BE49-F238E27FC236}">
                  <a16:creationId xmlns:a16="http://schemas.microsoft.com/office/drawing/2014/main" id="{29608E5C-F0EC-46B2-96B4-5589D8ADA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254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404" name="矩形 22">
              <a:extLst>
                <a:ext uri="{FF2B5EF4-FFF2-40B4-BE49-F238E27FC236}">
                  <a16:creationId xmlns:a16="http://schemas.microsoft.com/office/drawing/2014/main" id="{9A216A58-B0A1-4F42-9972-73BB0FA74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9216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405" name="矩形 19">
              <a:extLst>
                <a:ext uri="{FF2B5EF4-FFF2-40B4-BE49-F238E27FC236}">
                  <a16:creationId xmlns:a16="http://schemas.microsoft.com/office/drawing/2014/main" id="{CC39892F-5E1A-4E21-9106-57EF44F76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1766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406" name="矩形 20">
              <a:extLst>
                <a:ext uri="{FF2B5EF4-FFF2-40B4-BE49-F238E27FC236}">
                  <a16:creationId xmlns:a16="http://schemas.microsoft.com/office/drawing/2014/main" id="{5471550D-F283-4877-83B3-B11138479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272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407" name="矩形 18">
              <a:extLst>
                <a:ext uri="{FF2B5EF4-FFF2-40B4-BE49-F238E27FC236}">
                  <a16:creationId xmlns:a16="http://schemas.microsoft.com/office/drawing/2014/main" id="{C1545106-352C-4E94-97FE-14B9D60A7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5278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291" name="Group 40">
            <a:extLst>
              <a:ext uri="{FF2B5EF4-FFF2-40B4-BE49-F238E27FC236}">
                <a16:creationId xmlns:a16="http://schemas.microsoft.com/office/drawing/2014/main" id="{9BBF64B3-8E6C-4C42-B22D-945173FF478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35013" y="-6350"/>
            <a:ext cx="10460038" cy="427038"/>
            <a:chOff x="0" y="0"/>
            <a:chExt cx="10464883" cy="432048"/>
          </a:xfrm>
        </p:grpSpPr>
        <p:sp>
          <p:nvSpPr>
            <p:cNvPr id="100359" name="椭圆 63">
              <a:extLst>
                <a:ext uri="{FF2B5EF4-FFF2-40B4-BE49-F238E27FC236}">
                  <a16:creationId xmlns:a16="http://schemas.microsoft.com/office/drawing/2014/main" id="{25997748-7B0C-4534-8040-3EED23AFFA1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0" y="0"/>
              <a:ext cx="864001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60" name="椭圆 63">
              <a:extLst>
                <a:ext uri="{FF2B5EF4-FFF2-40B4-BE49-F238E27FC236}">
                  <a16:creationId xmlns:a16="http://schemas.microsoft.com/office/drawing/2014/main" id="{F837BFEA-448C-4C21-B852-BA901F6B199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3530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61" name="椭圆 63">
              <a:extLst>
                <a:ext uri="{FF2B5EF4-FFF2-40B4-BE49-F238E27FC236}">
                  <a16:creationId xmlns:a16="http://schemas.microsoft.com/office/drawing/2014/main" id="{9FCE27B0-17E3-4428-986F-563B70DF7F7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745471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62" name="椭圆 63">
              <a:extLst>
                <a:ext uri="{FF2B5EF4-FFF2-40B4-BE49-F238E27FC236}">
                  <a16:creationId xmlns:a16="http://schemas.microsoft.com/office/drawing/2014/main" id="{BF402F6F-CC3E-4CF7-88A0-2FF3ADF15DE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617413" y="0"/>
              <a:ext cx="865588" cy="432048"/>
            </a:xfrm>
            <a:custGeom>
              <a:avLst/>
              <a:gdLst>
                <a:gd name="T0" fmla="*/ 241836 w 1547664"/>
                <a:gd name="T1" fmla="*/ 0 h 773832"/>
                <a:gd name="T2" fmla="*/ 483671 w 1547664"/>
                <a:gd name="T3" fmla="*/ 241222 h 773832"/>
                <a:gd name="T4" fmla="*/ 0 w 1547664"/>
                <a:gd name="T5" fmla="*/ 241222 h 773832"/>
                <a:gd name="T6" fmla="*/ 24183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63" name="椭圆 63">
              <a:extLst>
                <a:ext uri="{FF2B5EF4-FFF2-40B4-BE49-F238E27FC236}">
                  <a16:creationId xmlns:a16="http://schemas.microsoft.com/office/drawing/2014/main" id="{8AF65702-99B2-4734-9D8C-EB38BCEF0C6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49094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64" name="椭圆 63">
              <a:extLst>
                <a:ext uri="{FF2B5EF4-FFF2-40B4-BE49-F238E27FC236}">
                  <a16:creationId xmlns:a16="http://schemas.microsoft.com/office/drawing/2014/main" id="{70AA54B2-640C-4A42-A587-455827BF3A8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6447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65" name="椭圆 63">
              <a:extLst>
                <a:ext uri="{FF2B5EF4-FFF2-40B4-BE49-F238E27FC236}">
                  <a16:creationId xmlns:a16="http://schemas.microsoft.com/office/drawing/2014/main" id="{1E5A618E-C54B-4053-B493-0987505E39F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3641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66" name="椭圆 63">
              <a:extLst>
                <a:ext uri="{FF2B5EF4-FFF2-40B4-BE49-F238E27FC236}">
                  <a16:creationId xmlns:a16="http://schemas.microsoft.com/office/drawing/2014/main" id="{5F39CFEE-1792-49BD-B95E-72AF00D99F1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0994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67" name="椭圆 63">
              <a:extLst>
                <a:ext uri="{FF2B5EF4-FFF2-40B4-BE49-F238E27FC236}">
                  <a16:creationId xmlns:a16="http://schemas.microsoft.com/office/drawing/2014/main" id="{CCD0CA8D-2733-4FA6-97A1-E5BE82D750B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981883" y="0"/>
              <a:ext cx="865588" cy="432048"/>
            </a:xfrm>
            <a:custGeom>
              <a:avLst/>
              <a:gdLst>
                <a:gd name="T0" fmla="*/ 241836 w 1547664"/>
                <a:gd name="T1" fmla="*/ 0 h 773832"/>
                <a:gd name="T2" fmla="*/ 483672 w 1547664"/>
                <a:gd name="T3" fmla="*/ 241222 h 773832"/>
                <a:gd name="T4" fmla="*/ 0 w 1547664"/>
                <a:gd name="T5" fmla="*/ 241222 h 773832"/>
                <a:gd name="T6" fmla="*/ 24183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68" name="椭圆 63">
              <a:extLst>
                <a:ext uri="{FF2B5EF4-FFF2-40B4-BE49-F238E27FC236}">
                  <a16:creationId xmlns:a16="http://schemas.microsoft.com/office/drawing/2014/main" id="{7ACCFCC2-D758-447C-B83A-91C736B48D8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55413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69" name="椭圆 63">
              <a:extLst>
                <a:ext uri="{FF2B5EF4-FFF2-40B4-BE49-F238E27FC236}">
                  <a16:creationId xmlns:a16="http://schemas.microsoft.com/office/drawing/2014/main" id="{5E0C7AA6-020D-43AC-B686-00D7D9E2CB6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27354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370" name="椭圆 63">
              <a:extLst>
                <a:ext uri="{FF2B5EF4-FFF2-40B4-BE49-F238E27FC236}">
                  <a16:creationId xmlns:a16="http://schemas.microsoft.com/office/drawing/2014/main" id="{15326BAA-51CF-4D87-9E78-B80191ACDAF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9600883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0293" name="日期占位符 3">
            <a:extLst>
              <a:ext uri="{FF2B5EF4-FFF2-40B4-BE49-F238E27FC236}">
                <a16:creationId xmlns:a16="http://schemas.microsoft.com/office/drawing/2014/main" id="{62FCC131-2C78-4B3E-8BFA-D7336D994C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37DDEF3-C3A1-4E49-BA98-210F4979454F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10294" name="页脚占位符 4">
            <a:extLst>
              <a:ext uri="{FF2B5EF4-FFF2-40B4-BE49-F238E27FC236}">
                <a16:creationId xmlns:a16="http://schemas.microsoft.com/office/drawing/2014/main" id="{8177DA4F-65BF-43BB-87BE-ECCB6EF20F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5" name="灯片编号占位符 5">
            <a:extLst>
              <a:ext uri="{FF2B5EF4-FFF2-40B4-BE49-F238E27FC236}">
                <a16:creationId xmlns:a16="http://schemas.microsoft.com/office/drawing/2014/main" id="{B6D67894-375A-4719-A679-E83130FE65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92A812-9969-4517-B4FF-CF926EA3CDF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>
            <a:extLst>
              <a:ext uri="{FF2B5EF4-FFF2-40B4-BE49-F238E27FC236}">
                <a16:creationId xmlns:a16="http://schemas.microsoft.com/office/drawing/2014/main" id="{63356EF3-53E0-4A08-A7F0-F6FF388F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3315" name="文本占位符 2">
            <a:extLst>
              <a:ext uri="{FF2B5EF4-FFF2-40B4-BE49-F238E27FC236}">
                <a16:creationId xmlns:a16="http://schemas.microsoft.com/office/drawing/2014/main" id="{F1C0C034-8A84-4BC8-8443-3F1E39C21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268" name="日期占位符 3">
            <a:extLst>
              <a:ext uri="{FF2B5EF4-FFF2-40B4-BE49-F238E27FC236}">
                <a16:creationId xmlns:a16="http://schemas.microsoft.com/office/drawing/2014/main" id="{11930229-5D70-4CDA-B7BE-7FED493D8C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6D0DBCC-C25C-4A5A-A396-3D278BB617CF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11269" name="页脚占位符 4">
            <a:extLst>
              <a:ext uri="{FF2B5EF4-FFF2-40B4-BE49-F238E27FC236}">
                <a16:creationId xmlns:a16="http://schemas.microsoft.com/office/drawing/2014/main" id="{0BE3D57C-37D4-4744-9D27-6775A7E67A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0" name="灯片编号占位符 5">
            <a:extLst>
              <a:ext uri="{FF2B5EF4-FFF2-40B4-BE49-F238E27FC236}">
                <a16:creationId xmlns:a16="http://schemas.microsoft.com/office/drawing/2014/main" id="{36D82D05-C354-4239-B1A7-BF6329D232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ED0AD5A-C5BA-46F4-AFC3-23B300CC76A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占位符 1">
            <a:extLst>
              <a:ext uri="{FF2B5EF4-FFF2-40B4-BE49-F238E27FC236}">
                <a16:creationId xmlns:a16="http://schemas.microsoft.com/office/drawing/2014/main" id="{F265067E-F584-469B-AFC6-93313902CD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4339" name="文本占位符 2">
            <a:extLst>
              <a:ext uri="{FF2B5EF4-FFF2-40B4-BE49-F238E27FC236}">
                <a16:creationId xmlns:a16="http://schemas.microsoft.com/office/drawing/2014/main" id="{7DD4E5F6-96F4-46DF-A5B4-402F60B28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2292" name="日期占位符 3">
            <a:extLst>
              <a:ext uri="{FF2B5EF4-FFF2-40B4-BE49-F238E27FC236}">
                <a16:creationId xmlns:a16="http://schemas.microsoft.com/office/drawing/2014/main" id="{183429C2-F958-48FA-8E62-8B3D0AF1B5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7213958-607B-4046-BCB1-E32716FAEB0D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12293" name="页脚占位符 4">
            <a:extLst>
              <a:ext uri="{FF2B5EF4-FFF2-40B4-BE49-F238E27FC236}">
                <a16:creationId xmlns:a16="http://schemas.microsoft.com/office/drawing/2014/main" id="{DAAC9677-32E1-4415-A1FA-6F07DB4464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4" name="灯片编号占位符 5">
            <a:extLst>
              <a:ext uri="{FF2B5EF4-FFF2-40B4-BE49-F238E27FC236}">
                <a16:creationId xmlns:a16="http://schemas.microsoft.com/office/drawing/2014/main" id="{5CF38206-21E7-4BB2-8D62-F4F533721F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7B9ECB1-4D1C-4085-9756-B0E51E64C2C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占位符 1">
            <a:extLst>
              <a:ext uri="{FF2B5EF4-FFF2-40B4-BE49-F238E27FC236}">
                <a16:creationId xmlns:a16="http://schemas.microsoft.com/office/drawing/2014/main" id="{17D30CF3-DA84-4682-B76A-E130E1A52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5363" name="文本占位符 2">
            <a:extLst>
              <a:ext uri="{FF2B5EF4-FFF2-40B4-BE49-F238E27FC236}">
                <a16:creationId xmlns:a16="http://schemas.microsoft.com/office/drawing/2014/main" id="{DC07FF9A-5750-4ACD-8E90-4065AC02AA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4340" name="日期占位符 3">
            <a:extLst>
              <a:ext uri="{FF2B5EF4-FFF2-40B4-BE49-F238E27FC236}">
                <a16:creationId xmlns:a16="http://schemas.microsoft.com/office/drawing/2014/main" id="{238FB5A7-3829-48E0-93F1-1E3F9A11CFB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D4C63A5-44E1-4FDB-9721-BD21AF26608F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14341" name="页脚占位符 4">
            <a:extLst>
              <a:ext uri="{FF2B5EF4-FFF2-40B4-BE49-F238E27FC236}">
                <a16:creationId xmlns:a16="http://schemas.microsoft.com/office/drawing/2014/main" id="{B039ABD0-C037-4F98-A39E-5D8D197234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2" name="灯片编号占位符 5">
            <a:extLst>
              <a:ext uri="{FF2B5EF4-FFF2-40B4-BE49-F238E27FC236}">
                <a16:creationId xmlns:a16="http://schemas.microsoft.com/office/drawing/2014/main" id="{9324759A-4DB3-46BB-BF50-8C95052DBD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721743B-B5C3-428E-8CFA-A03C112C879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占位符 1">
            <a:extLst>
              <a:ext uri="{FF2B5EF4-FFF2-40B4-BE49-F238E27FC236}">
                <a16:creationId xmlns:a16="http://schemas.microsoft.com/office/drawing/2014/main" id="{139FD445-FB71-4445-B179-2DF3F746E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6387" name="文本占位符 2">
            <a:extLst>
              <a:ext uri="{FF2B5EF4-FFF2-40B4-BE49-F238E27FC236}">
                <a16:creationId xmlns:a16="http://schemas.microsoft.com/office/drawing/2014/main" id="{6B8667EC-DDBA-4262-B192-7D1745642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5364" name="日期占位符 4">
            <a:extLst>
              <a:ext uri="{FF2B5EF4-FFF2-40B4-BE49-F238E27FC236}">
                <a16:creationId xmlns:a16="http://schemas.microsoft.com/office/drawing/2014/main" id="{4F948FF2-EDF4-429C-B022-B30D36E8CB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DB4142-6BE1-48D8-BA81-4A6E57B03322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15365" name="页脚占位符 5">
            <a:extLst>
              <a:ext uri="{FF2B5EF4-FFF2-40B4-BE49-F238E27FC236}">
                <a16:creationId xmlns:a16="http://schemas.microsoft.com/office/drawing/2014/main" id="{FCFDC76D-D229-40EB-961C-3CBB468DBD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6" name="灯片编号占位符 6">
            <a:extLst>
              <a:ext uri="{FF2B5EF4-FFF2-40B4-BE49-F238E27FC236}">
                <a16:creationId xmlns:a16="http://schemas.microsoft.com/office/drawing/2014/main" id="{EEE27CEE-01C9-4F13-9B3C-8C089A513C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1A048A8-184F-44C3-951D-86FF3062341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占位符 1">
            <a:extLst>
              <a:ext uri="{FF2B5EF4-FFF2-40B4-BE49-F238E27FC236}">
                <a16:creationId xmlns:a16="http://schemas.microsoft.com/office/drawing/2014/main" id="{6C715D24-D8C7-4D5A-81B3-633B90A9C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7411" name="文本占位符 2">
            <a:extLst>
              <a:ext uri="{FF2B5EF4-FFF2-40B4-BE49-F238E27FC236}">
                <a16:creationId xmlns:a16="http://schemas.microsoft.com/office/drawing/2014/main" id="{5DDDB0F0-A73A-4CA9-B43A-519BE1D58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6388" name="日期占位符 6">
            <a:extLst>
              <a:ext uri="{FF2B5EF4-FFF2-40B4-BE49-F238E27FC236}">
                <a16:creationId xmlns:a16="http://schemas.microsoft.com/office/drawing/2014/main" id="{475DD997-367E-43E0-BEEB-A590F03E9F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25AB114-BB93-46B5-B248-A4E66DE05FFE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16389" name="页脚占位符 7">
            <a:extLst>
              <a:ext uri="{FF2B5EF4-FFF2-40B4-BE49-F238E27FC236}">
                <a16:creationId xmlns:a16="http://schemas.microsoft.com/office/drawing/2014/main" id="{F177C0A3-38AC-4886-A592-9F58B95D11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390" name="灯片编号占位符 8">
            <a:extLst>
              <a:ext uri="{FF2B5EF4-FFF2-40B4-BE49-F238E27FC236}">
                <a16:creationId xmlns:a16="http://schemas.microsoft.com/office/drawing/2014/main" id="{CCCDFE5F-8C4A-4865-97AC-6B7AFECA89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4213C52-24D8-439C-B1A4-370FB9F0764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占位符 1">
            <a:extLst>
              <a:ext uri="{FF2B5EF4-FFF2-40B4-BE49-F238E27FC236}">
                <a16:creationId xmlns:a16="http://schemas.microsoft.com/office/drawing/2014/main" id="{CE9C9F39-9B11-4E06-9112-B00CDA3754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8435" name="文本占位符 2">
            <a:extLst>
              <a:ext uri="{FF2B5EF4-FFF2-40B4-BE49-F238E27FC236}">
                <a16:creationId xmlns:a16="http://schemas.microsoft.com/office/drawing/2014/main" id="{6CDFF841-4A28-4A20-B701-58EA06E068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7412" name="日期占位符 2">
            <a:extLst>
              <a:ext uri="{FF2B5EF4-FFF2-40B4-BE49-F238E27FC236}">
                <a16:creationId xmlns:a16="http://schemas.microsoft.com/office/drawing/2014/main" id="{AC065927-93DE-4EA8-A22E-54C4E287AE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BF6336E-730E-4D8B-81E8-AACC5972D2D2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17413" name="页脚占位符 3">
            <a:extLst>
              <a:ext uri="{FF2B5EF4-FFF2-40B4-BE49-F238E27FC236}">
                <a16:creationId xmlns:a16="http://schemas.microsoft.com/office/drawing/2014/main" id="{5E81D050-7388-4A0B-BEF2-C6B4B4F7EB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414" name="灯片编号占位符 4">
            <a:extLst>
              <a:ext uri="{FF2B5EF4-FFF2-40B4-BE49-F238E27FC236}">
                <a16:creationId xmlns:a16="http://schemas.microsoft.com/office/drawing/2014/main" id="{21E45E08-DED6-4E26-BDCF-3B1DDACEB8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7D5F1F8-0CB5-4BA8-8C2F-3C1A9EE24A1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占位符 1">
            <a:extLst>
              <a:ext uri="{FF2B5EF4-FFF2-40B4-BE49-F238E27FC236}">
                <a16:creationId xmlns:a16="http://schemas.microsoft.com/office/drawing/2014/main" id="{0C8BF785-07F8-4C8D-BC1A-D86D720B14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9459" name="文本占位符 2">
            <a:extLst>
              <a:ext uri="{FF2B5EF4-FFF2-40B4-BE49-F238E27FC236}">
                <a16:creationId xmlns:a16="http://schemas.microsoft.com/office/drawing/2014/main" id="{FB0BDDE8-091B-461A-8CC8-F830922E6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8436" name="日期占位符 1">
            <a:extLst>
              <a:ext uri="{FF2B5EF4-FFF2-40B4-BE49-F238E27FC236}">
                <a16:creationId xmlns:a16="http://schemas.microsoft.com/office/drawing/2014/main" id="{0EACA979-C32C-4E7A-A4D7-EC494B70F9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2D095DF-5837-4775-A7C0-82D79AA0B23C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18437" name="页脚占位符 2">
            <a:extLst>
              <a:ext uri="{FF2B5EF4-FFF2-40B4-BE49-F238E27FC236}">
                <a16:creationId xmlns:a16="http://schemas.microsoft.com/office/drawing/2014/main" id="{FB7F15D6-3727-4D74-A848-850FF5A0A1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438" name="灯片编号占位符 3">
            <a:extLst>
              <a:ext uri="{FF2B5EF4-FFF2-40B4-BE49-F238E27FC236}">
                <a16:creationId xmlns:a16="http://schemas.microsoft.com/office/drawing/2014/main" id="{E2670398-D9D0-4856-9C5F-39989AE60D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DD6A78F-5C0A-43C0-AE9D-54A4998D271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占位符 1">
            <a:extLst>
              <a:ext uri="{FF2B5EF4-FFF2-40B4-BE49-F238E27FC236}">
                <a16:creationId xmlns:a16="http://schemas.microsoft.com/office/drawing/2014/main" id="{6934D523-3BD1-4504-A16C-B60BAB9DB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483" name="文本占位符 2">
            <a:extLst>
              <a:ext uri="{FF2B5EF4-FFF2-40B4-BE49-F238E27FC236}">
                <a16:creationId xmlns:a16="http://schemas.microsoft.com/office/drawing/2014/main" id="{6B715B23-E0DC-4792-83B7-36B0610EE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9460" name="日期占位符 4">
            <a:extLst>
              <a:ext uri="{FF2B5EF4-FFF2-40B4-BE49-F238E27FC236}">
                <a16:creationId xmlns:a16="http://schemas.microsoft.com/office/drawing/2014/main" id="{9EE6403C-7071-46A0-BDA9-AF273D0C4C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8F2121B-E2E0-4FB4-9DC7-088630C38F63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19461" name="页脚占位符 5">
            <a:extLst>
              <a:ext uri="{FF2B5EF4-FFF2-40B4-BE49-F238E27FC236}">
                <a16:creationId xmlns:a16="http://schemas.microsoft.com/office/drawing/2014/main" id="{3F0A96B8-78D4-4F6E-A168-773B73E5C2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462" name="灯片编号占位符 6">
            <a:extLst>
              <a:ext uri="{FF2B5EF4-FFF2-40B4-BE49-F238E27FC236}">
                <a16:creationId xmlns:a16="http://schemas.microsoft.com/office/drawing/2014/main" id="{F45E29BF-4935-458D-A4E1-8F1F892FD8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E035C21-D964-41FD-A8AC-F9A87782792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占位符 1">
            <a:extLst>
              <a:ext uri="{FF2B5EF4-FFF2-40B4-BE49-F238E27FC236}">
                <a16:creationId xmlns:a16="http://schemas.microsoft.com/office/drawing/2014/main" id="{06A08B76-1320-4A0D-9F07-D91333172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1507" name="文本占位符 2">
            <a:extLst>
              <a:ext uri="{FF2B5EF4-FFF2-40B4-BE49-F238E27FC236}">
                <a16:creationId xmlns:a16="http://schemas.microsoft.com/office/drawing/2014/main" id="{2344933D-B556-4262-B6CC-20AC58A704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484" name="日期占位符 4">
            <a:extLst>
              <a:ext uri="{FF2B5EF4-FFF2-40B4-BE49-F238E27FC236}">
                <a16:creationId xmlns:a16="http://schemas.microsoft.com/office/drawing/2014/main" id="{EAF289E5-770D-4238-86D1-4CDA2B3F52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4B4421F-1490-479E-AEA8-8EEDFF08A275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20485" name="页脚占位符 5">
            <a:extLst>
              <a:ext uri="{FF2B5EF4-FFF2-40B4-BE49-F238E27FC236}">
                <a16:creationId xmlns:a16="http://schemas.microsoft.com/office/drawing/2014/main" id="{D3459EE5-7170-40EA-9BBD-EBDF0895E22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486" name="灯片编号占位符 6">
            <a:extLst>
              <a:ext uri="{FF2B5EF4-FFF2-40B4-BE49-F238E27FC236}">
                <a16:creationId xmlns:a16="http://schemas.microsoft.com/office/drawing/2014/main" id="{3AB94FBA-C07F-4236-B005-D10744B4C0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9B94002-87C4-4C6C-8CD0-865B02B87DD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7912BBE1-C3EB-4ECA-859F-839B3C9D6DB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0163" y="0"/>
            <a:ext cx="9301163" cy="5143500"/>
            <a:chOff x="0" y="0"/>
            <a:chExt cx="9306240" cy="5143500"/>
          </a:xfrm>
        </p:grpSpPr>
        <p:sp>
          <p:nvSpPr>
            <p:cNvPr id="2067" name="矩形 61">
              <a:extLst>
                <a:ext uri="{FF2B5EF4-FFF2-40B4-BE49-F238E27FC236}">
                  <a16:creationId xmlns:a16="http://schemas.microsoft.com/office/drawing/2014/main" id="{428F24C1-46D1-4B75-A2D9-5E866188D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0963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68" name="矩形 62">
              <a:extLst>
                <a:ext uri="{FF2B5EF4-FFF2-40B4-BE49-F238E27FC236}">
                  <a16:creationId xmlns:a16="http://schemas.microsoft.com/office/drawing/2014/main" id="{EBABF0ED-0200-44AC-A7A9-5ABF54441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63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69" name="矩形 59">
              <a:extLst>
                <a:ext uri="{FF2B5EF4-FFF2-40B4-BE49-F238E27FC236}">
                  <a16:creationId xmlns:a16="http://schemas.microsoft.com/office/drawing/2014/main" id="{6E4893D3-8A1E-44EA-9F85-FC713AEBD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513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70" name="矩形 60">
              <a:extLst>
                <a:ext uri="{FF2B5EF4-FFF2-40B4-BE49-F238E27FC236}">
                  <a16:creationId xmlns:a16="http://schemas.microsoft.com/office/drawing/2014/main" id="{38B1C69B-DFA4-42EF-AE50-EB0567FC8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475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71" name="矩形 57">
              <a:extLst>
                <a:ext uri="{FF2B5EF4-FFF2-40B4-BE49-F238E27FC236}">
                  <a16:creationId xmlns:a16="http://schemas.microsoft.com/office/drawing/2014/main" id="{601E5382-0268-46C0-B953-4172AC67D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025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72" name="矩形 58">
              <a:extLst>
                <a:ext uri="{FF2B5EF4-FFF2-40B4-BE49-F238E27FC236}">
                  <a16:creationId xmlns:a16="http://schemas.microsoft.com/office/drawing/2014/main" id="{07BEB3C7-3542-4EA8-B615-52A2CDC48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987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73" name="矩形 55">
              <a:extLst>
                <a:ext uri="{FF2B5EF4-FFF2-40B4-BE49-F238E27FC236}">
                  <a16:creationId xmlns:a16="http://schemas.microsoft.com/office/drawing/2014/main" id="{8E838404-6416-4DBC-A5AA-51541A4DD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537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74" name="矩形 56">
              <a:extLst>
                <a:ext uri="{FF2B5EF4-FFF2-40B4-BE49-F238E27FC236}">
                  <a16:creationId xmlns:a16="http://schemas.microsoft.com/office/drawing/2014/main" id="{5B98AC94-6BB3-4E31-8C27-61B94E323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911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75" name="矩形 53">
              <a:extLst>
                <a:ext uri="{FF2B5EF4-FFF2-40B4-BE49-F238E27FC236}">
                  <a16:creationId xmlns:a16="http://schemas.microsoft.com/office/drawing/2014/main" id="{4D8F1395-D1CD-41C1-8390-1FB3A36A9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0873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76" name="矩形 54">
              <a:extLst>
                <a:ext uri="{FF2B5EF4-FFF2-40B4-BE49-F238E27FC236}">
                  <a16:creationId xmlns:a16="http://schemas.microsoft.com/office/drawing/2014/main" id="{A09A2370-3AE4-497C-AFE2-4A6C7B95A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423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77" name="矩形 51">
              <a:extLst>
                <a:ext uri="{FF2B5EF4-FFF2-40B4-BE49-F238E27FC236}">
                  <a16:creationId xmlns:a16="http://schemas.microsoft.com/office/drawing/2014/main" id="{490C7324-DAB6-4D63-8245-25EB45B0A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385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78" name="矩形 52">
              <a:extLst>
                <a:ext uri="{FF2B5EF4-FFF2-40B4-BE49-F238E27FC236}">
                  <a16:creationId xmlns:a16="http://schemas.microsoft.com/office/drawing/2014/main" id="{A27B732E-F439-43FD-BEA7-83BEBE3BF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935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79" name="矩形 49">
              <a:extLst>
                <a:ext uri="{FF2B5EF4-FFF2-40B4-BE49-F238E27FC236}">
                  <a16:creationId xmlns:a16="http://schemas.microsoft.com/office/drawing/2014/main" id="{724BFB81-051B-43FA-98CE-D6274AE06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897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80" name="矩形 50">
              <a:extLst>
                <a:ext uri="{FF2B5EF4-FFF2-40B4-BE49-F238E27FC236}">
                  <a16:creationId xmlns:a16="http://schemas.microsoft.com/office/drawing/2014/main" id="{CD2245D7-7615-4B7F-96FF-0FAC559D1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447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81" name="矩形 47">
              <a:extLst>
                <a:ext uri="{FF2B5EF4-FFF2-40B4-BE49-F238E27FC236}">
                  <a16:creationId xmlns:a16="http://schemas.microsoft.com/office/drawing/2014/main" id="{1FFC110B-21F0-445A-8C48-8278F122F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1409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82" name="矩形 48">
              <a:extLst>
                <a:ext uri="{FF2B5EF4-FFF2-40B4-BE49-F238E27FC236}">
                  <a16:creationId xmlns:a16="http://schemas.microsoft.com/office/drawing/2014/main" id="{F40C79F2-3D53-46D6-B20C-87B3BF8AF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371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83" name="矩形 37">
              <a:extLst>
                <a:ext uri="{FF2B5EF4-FFF2-40B4-BE49-F238E27FC236}">
                  <a16:creationId xmlns:a16="http://schemas.microsoft.com/office/drawing/2014/main" id="{0C0C4798-11CC-40E6-A8C7-EDCA57A72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922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84" name="矩形 38">
              <a:extLst>
                <a:ext uri="{FF2B5EF4-FFF2-40B4-BE49-F238E27FC236}">
                  <a16:creationId xmlns:a16="http://schemas.microsoft.com/office/drawing/2014/main" id="{B514DD8E-EFD1-4D45-AB5C-87115E4C4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588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85" name="矩形 35">
              <a:extLst>
                <a:ext uri="{FF2B5EF4-FFF2-40B4-BE49-F238E27FC236}">
                  <a16:creationId xmlns:a16="http://schemas.microsoft.com/office/drawing/2014/main" id="{0ADF8110-903B-4499-8CB1-03A3E2584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433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86" name="矩形 36">
              <a:extLst>
                <a:ext uri="{FF2B5EF4-FFF2-40B4-BE49-F238E27FC236}">
                  <a16:creationId xmlns:a16="http://schemas.microsoft.com/office/drawing/2014/main" id="{DE817CB9-4DEC-41B8-9F45-88207A391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780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87" name="矩形 33">
              <a:extLst>
                <a:ext uri="{FF2B5EF4-FFF2-40B4-BE49-F238E27FC236}">
                  <a16:creationId xmlns:a16="http://schemas.microsoft.com/office/drawing/2014/main" id="{88E0E6F2-ACF7-41CA-9126-EB3E17221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0357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88" name="矩形 34">
              <a:extLst>
                <a:ext uri="{FF2B5EF4-FFF2-40B4-BE49-F238E27FC236}">
                  <a16:creationId xmlns:a16="http://schemas.microsoft.com/office/drawing/2014/main" id="{077EC358-AE49-49D1-A639-7ED04B50F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1319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89" name="矩形 31">
              <a:extLst>
                <a:ext uri="{FF2B5EF4-FFF2-40B4-BE49-F238E27FC236}">
                  <a16:creationId xmlns:a16="http://schemas.microsoft.com/office/drawing/2014/main" id="{47001E4A-B68B-47B0-B950-01F632CF2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3870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90" name="矩形 32">
              <a:extLst>
                <a:ext uri="{FF2B5EF4-FFF2-40B4-BE49-F238E27FC236}">
                  <a16:creationId xmlns:a16="http://schemas.microsoft.com/office/drawing/2014/main" id="{8A15F897-424D-4F67-ACBF-1B278EBB8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832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91" name="矩形 29">
              <a:extLst>
                <a:ext uri="{FF2B5EF4-FFF2-40B4-BE49-F238E27FC236}">
                  <a16:creationId xmlns:a16="http://schemas.microsoft.com/office/drawing/2014/main" id="{0C3C99E4-2E41-48F0-AFE0-8F00CED1C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5794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92" name="矩形 30">
              <a:extLst>
                <a:ext uri="{FF2B5EF4-FFF2-40B4-BE49-F238E27FC236}">
                  <a16:creationId xmlns:a16="http://schemas.microsoft.com/office/drawing/2014/main" id="{49AADF7D-4A74-44B2-B7FD-CB0BCB931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8344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93" name="矩形 27">
              <a:extLst>
                <a:ext uri="{FF2B5EF4-FFF2-40B4-BE49-F238E27FC236}">
                  <a16:creationId xmlns:a16="http://schemas.microsoft.com/office/drawing/2014/main" id="{0E3558B7-1DAF-428F-97F6-740A5F263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9306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94" name="矩形 28">
              <a:extLst>
                <a:ext uri="{FF2B5EF4-FFF2-40B4-BE49-F238E27FC236}">
                  <a16:creationId xmlns:a16="http://schemas.microsoft.com/office/drawing/2014/main" id="{C0683A7F-352A-4951-9FCC-941EE837F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856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95" name="矩形 25">
              <a:extLst>
                <a:ext uri="{FF2B5EF4-FFF2-40B4-BE49-F238E27FC236}">
                  <a16:creationId xmlns:a16="http://schemas.microsoft.com/office/drawing/2014/main" id="{F73DA598-27C4-4BE9-AC31-E5F0B7C8C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2818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96" name="矩形 26">
              <a:extLst>
                <a:ext uri="{FF2B5EF4-FFF2-40B4-BE49-F238E27FC236}">
                  <a16:creationId xmlns:a16="http://schemas.microsoft.com/office/drawing/2014/main" id="{F2DC4E51-9B16-4395-8632-266492CE4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5368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97" name="矩形 23">
              <a:extLst>
                <a:ext uri="{FF2B5EF4-FFF2-40B4-BE49-F238E27FC236}">
                  <a16:creationId xmlns:a16="http://schemas.microsoft.com/office/drawing/2014/main" id="{3D15A26E-E14C-4AC7-8536-C5B8679A3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6330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98" name="矩形 24">
              <a:extLst>
                <a:ext uri="{FF2B5EF4-FFF2-40B4-BE49-F238E27FC236}">
                  <a16:creationId xmlns:a16="http://schemas.microsoft.com/office/drawing/2014/main" id="{23C28B73-206A-4FF6-A1C5-61D719B24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570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99" name="矩形 21">
              <a:extLst>
                <a:ext uri="{FF2B5EF4-FFF2-40B4-BE49-F238E27FC236}">
                  <a16:creationId xmlns:a16="http://schemas.microsoft.com/office/drawing/2014/main" id="{93D22A7D-A834-4B7C-839D-F194D37B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254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100" name="矩形 22">
              <a:extLst>
                <a:ext uri="{FF2B5EF4-FFF2-40B4-BE49-F238E27FC236}">
                  <a16:creationId xmlns:a16="http://schemas.microsoft.com/office/drawing/2014/main" id="{63873496-0321-444A-8554-C37E323B7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9216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" name="矩形 19">
              <a:extLst>
                <a:ext uri="{FF2B5EF4-FFF2-40B4-BE49-F238E27FC236}">
                  <a16:creationId xmlns:a16="http://schemas.microsoft.com/office/drawing/2014/main" id="{E37C4764-920C-4719-95EB-DFD24E91E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1766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" name="矩形 20">
              <a:extLst>
                <a:ext uri="{FF2B5EF4-FFF2-40B4-BE49-F238E27FC236}">
                  <a16:creationId xmlns:a16="http://schemas.microsoft.com/office/drawing/2014/main" id="{60670556-BB68-4FAB-8B61-F9D2B9DEF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272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18">
              <a:extLst>
                <a:ext uri="{FF2B5EF4-FFF2-40B4-BE49-F238E27FC236}">
                  <a16:creationId xmlns:a16="http://schemas.microsoft.com/office/drawing/2014/main" id="{C251B46C-3686-41CD-AC41-2AAB48709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5278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099" name="Group 40">
            <a:extLst>
              <a:ext uri="{FF2B5EF4-FFF2-40B4-BE49-F238E27FC236}">
                <a16:creationId xmlns:a16="http://schemas.microsoft.com/office/drawing/2014/main" id="{C657D156-38FE-4CDC-922F-18CE4D66051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35013" y="-6350"/>
            <a:ext cx="10460038" cy="427038"/>
            <a:chOff x="0" y="0"/>
            <a:chExt cx="10464883" cy="432048"/>
          </a:xfrm>
        </p:grpSpPr>
        <p:sp>
          <p:nvSpPr>
            <p:cNvPr id="2055" name="椭圆 63">
              <a:extLst>
                <a:ext uri="{FF2B5EF4-FFF2-40B4-BE49-F238E27FC236}">
                  <a16:creationId xmlns:a16="http://schemas.microsoft.com/office/drawing/2014/main" id="{98DC6C35-C76C-4E3D-9C3B-B2BA0A83666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0" y="0"/>
              <a:ext cx="864001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56" name="椭圆 63">
              <a:extLst>
                <a:ext uri="{FF2B5EF4-FFF2-40B4-BE49-F238E27FC236}">
                  <a16:creationId xmlns:a16="http://schemas.microsoft.com/office/drawing/2014/main" id="{713EF3B9-7C75-4475-8510-4B04DF92664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3530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57" name="椭圆 63">
              <a:extLst>
                <a:ext uri="{FF2B5EF4-FFF2-40B4-BE49-F238E27FC236}">
                  <a16:creationId xmlns:a16="http://schemas.microsoft.com/office/drawing/2014/main" id="{E1CE1ABF-E50C-4CD3-89DB-C226BFFDC7B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745471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58" name="椭圆 63">
              <a:extLst>
                <a:ext uri="{FF2B5EF4-FFF2-40B4-BE49-F238E27FC236}">
                  <a16:creationId xmlns:a16="http://schemas.microsoft.com/office/drawing/2014/main" id="{2AAEC87A-08AC-4096-A5D8-26F9A53DC89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617413" y="0"/>
              <a:ext cx="865588" cy="432048"/>
            </a:xfrm>
            <a:custGeom>
              <a:avLst/>
              <a:gdLst>
                <a:gd name="T0" fmla="*/ 241836 w 1547664"/>
                <a:gd name="T1" fmla="*/ 0 h 773832"/>
                <a:gd name="T2" fmla="*/ 483671 w 1547664"/>
                <a:gd name="T3" fmla="*/ 241222 h 773832"/>
                <a:gd name="T4" fmla="*/ 0 w 1547664"/>
                <a:gd name="T5" fmla="*/ 241222 h 773832"/>
                <a:gd name="T6" fmla="*/ 24183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59" name="椭圆 63">
              <a:extLst>
                <a:ext uri="{FF2B5EF4-FFF2-40B4-BE49-F238E27FC236}">
                  <a16:creationId xmlns:a16="http://schemas.microsoft.com/office/drawing/2014/main" id="{FF0FC351-DEB4-4B53-95AD-D148F496335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49094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60" name="椭圆 63">
              <a:extLst>
                <a:ext uri="{FF2B5EF4-FFF2-40B4-BE49-F238E27FC236}">
                  <a16:creationId xmlns:a16="http://schemas.microsoft.com/office/drawing/2014/main" id="{1892027F-644F-4494-96D3-A9D36A5A68B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6447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61" name="椭圆 63">
              <a:extLst>
                <a:ext uri="{FF2B5EF4-FFF2-40B4-BE49-F238E27FC236}">
                  <a16:creationId xmlns:a16="http://schemas.microsoft.com/office/drawing/2014/main" id="{B7E2ADA6-60DB-4709-8ECE-777EAD379C1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3641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62" name="椭圆 63">
              <a:extLst>
                <a:ext uri="{FF2B5EF4-FFF2-40B4-BE49-F238E27FC236}">
                  <a16:creationId xmlns:a16="http://schemas.microsoft.com/office/drawing/2014/main" id="{D1A941CE-02A7-479C-B52E-164B5B786AC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0994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63" name="椭圆 63">
              <a:extLst>
                <a:ext uri="{FF2B5EF4-FFF2-40B4-BE49-F238E27FC236}">
                  <a16:creationId xmlns:a16="http://schemas.microsoft.com/office/drawing/2014/main" id="{49A6FF6D-4A60-4314-8431-54ADF222A6D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981883" y="0"/>
              <a:ext cx="865588" cy="432048"/>
            </a:xfrm>
            <a:custGeom>
              <a:avLst/>
              <a:gdLst>
                <a:gd name="T0" fmla="*/ 241836 w 1547664"/>
                <a:gd name="T1" fmla="*/ 0 h 773832"/>
                <a:gd name="T2" fmla="*/ 483672 w 1547664"/>
                <a:gd name="T3" fmla="*/ 241222 h 773832"/>
                <a:gd name="T4" fmla="*/ 0 w 1547664"/>
                <a:gd name="T5" fmla="*/ 241222 h 773832"/>
                <a:gd name="T6" fmla="*/ 24183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64" name="椭圆 63">
              <a:extLst>
                <a:ext uri="{FF2B5EF4-FFF2-40B4-BE49-F238E27FC236}">
                  <a16:creationId xmlns:a16="http://schemas.microsoft.com/office/drawing/2014/main" id="{396F7CFF-D3A8-4C58-9615-76FBA7F14A7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55413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65" name="椭圆 63">
              <a:extLst>
                <a:ext uri="{FF2B5EF4-FFF2-40B4-BE49-F238E27FC236}">
                  <a16:creationId xmlns:a16="http://schemas.microsoft.com/office/drawing/2014/main" id="{7018D136-025B-4E92-81D8-1B20BE6B7C6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27354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66" name="椭圆 63">
              <a:extLst>
                <a:ext uri="{FF2B5EF4-FFF2-40B4-BE49-F238E27FC236}">
                  <a16:creationId xmlns:a16="http://schemas.microsoft.com/office/drawing/2014/main" id="{B2FCE8DE-F7CB-4192-A5DD-6FF02094264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9600883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101" name="日期占位符 3">
            <a:extLst>
              <a:ext uri="{FF2B5EF4-FFF2-40B4-BE49-F238E27FC236}">
                <a16:creationId xmlns:a16="http://schemas.microsoft.com/office/drawing/2014/main" id="{9D89E010-26C3-49FA-8DCB-CD65CA712F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7021387E-7267-4445-9413-1C37EC25E69D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2102" name="页脚占位符 4">
            <a:extLst>
              <a:ext uri="{FF2B5EF4-FFF2-40B4-BE49-F238E27FC236}">
                <a16:creationId xmlns:a16="http://schemas.microsoft.com/office/drawing/2014/main" id="{4E50E9C8-F0AB-4CC9-A620-88F33CBE0A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103" name="灯片编号占位符 5">
            <a:extLst>
              <a:ext uri="{FF2B5EF4-FFF2-40B4-BE49-F238E27FC236}">
                <a16:creationId xmlns:a16="http://schemas.microsoft.com/office/drawing/2014/main" id="{1266FA64-E421-41BB-BD93-89D2FD545A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361241F-D337-4D7A-AF58-7A413602FC9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占位符 1">
            <a:extLst>
              <a:ext uri="{FF2B5EF4-FFF2-40B4-BE49-F238E27FC236}">
                <a16:creationId xmlns:a16="http://schemas.microsoft.com/office/drawing/2014/main" id="{3A407788-5D3F-439B-A4C0-B238B166A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2531" name="文本占位符 2">
            <a:extLst>
              <a:ext uri="{FF2B5EF4-FFF2-40B4-BE49-F238E27FC236}">
                <a16:creationId xmlns:a16="http://schemas.microsoft.com/office/drawing/2014/main" id="{BBCD7CD7-55A3-4931-B171-9956888D2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1508" name="日期占位符 3">
            <a:extLst>
              <a:ext uri="{FF2B5EF4-FFF2-40B4-BE49-F238E27FC236}">
                <a16:creationId xmlns:a16="http://schemas.microsoft.com/office/drawing/2014/main" id="{D468B81B-9B5F-4F78-B9E8-4FBF7C5267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C9E67-8A70-4F80-B30E-85FCD4FDC988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21509" name="页脚占位符 4">
            <a:extLst>
              <a:ext uri="{FF2B5EF4-FFF2-40B4-BE49-F238E27FC236}">
                <a16:creationId xmlns:a16="http://schemas.microsoft.com/office/drawing/2014/main" id="{F3376F8F-29AD-498C-BEEE-E3B3CBFD16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1510" name="灯片编号占位符 5">
            <a:extLst>
              <a:ext uri="{FF2B5EF4-FFF2-40B4-BE49-F238E27FC236}">
                <a16:creationId xmlns:a16="http://schemas.microsoft.com/office/drawing/2014/main" id="{CA18B3FA-12DC-41CB-A574-88AD9D4D2F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5F83434-0259-4CE6-B9AF-C8F0D65E1AF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占位符 1">
            <a:extLst>
              <a:ext uri="{FF2B5EF4-FFF2-40B4-BE49-F238E27FC236}">
                <a16:creationId xmlns:a16="http://schemas.microsoft.com/office/drawing/2014/main" id="{79663412-ACAE-41FA-A4D8-86AA7436AD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3555" name="文本占位符 2">
            <a:extLst>
              <a:ext uri="{FF2B5EF4-FFF2-40B4-BE49-F238E27FC236}">
                <a16:creationId xmlns:a16="http://schemas.microsoft.com/office/drawing/2014/main" id="{B892592E-A558-491A-8487-E92D8232F1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2532" name="日期占位符 3">
            <a:extLst>
              <a:ext uri="{FF2B5EF4-FFF2-40B4-BE49-F238E27FC236}">
                <a16:creationId xmlns:a16="http://schemas.microsoft.com/office/drawing/2014/main" id="{F7821B65-249A-40B0-BEB6-5E0154E471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233242C-7384-48AC-BA65-7E38E589A7D5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22533" name="页脚占位符 4">
            <a:extLst>
              <a:ext uri="{FF2B5EF4-FFF2-40B4-BE49-F238E27FC236}">
                <a16:creationId xmlns:a16="http://schemas.microsoft.com/office/drawing/2014/main" id="{4B5E07EC-3FAE-49F4-8DF9-9FD62D727A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2534" name="灯片编号占位符 5">
            <a:extLst>
              <a:ext uri="{FF2B5EF4-FFF2-40B4-BE49-F238E27FC236}">
                <a16:creationId xmlns:a16="http://schemas.microsoft.com/office/drawing/2014/main" id="{E24D6476-95BE-4628-8AC4-223D7495DB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05C0670-7DD8-4F17-9932-21C28E21DA3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7A52F72F-9118-438F-A2D9-6953F80D313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0163" y="0"/>
            <a:ext cx="9301163" cy="5143500"/>
            <a:chOff x="0" y="0"/>
            <a:chExt cx="9306240" cy="5143500"/>
          </a:xfrm>
        </p:grpSpPr>
        <p:sp>
          <p:nvSpPr>
            <p:cNvPr id="14355" name="矩形 61">
              <a:extLst>
                <a:ext uri="{FF2B5EF4-FFF2-40B4-BE49-F238E27FC236}">
                  <a16:creationId xmlns:a16="http://schemas.microsoft.com/office/drawing/2014/main" id="{E4CFE126-2F0E-4BA7-9F36-7D98F2C2F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0963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56" name="矩形 62">
              <a:extLst>
                <a:ext uri="{FF2B5EF4-FFF2-40B4-BE49-F238E27FC236}">
                  <a16:creationId xmlns:a16="http://schemas.microsoft.com/office/drawing/2014/main" id="{26214EA3-06A8-4D6D-92B7-7C99DBB25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63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57" name="矩形 59">
              <a:extLst>
                <a:ext uri="{FF2B5EF4-FFF2-40B4-BE49-F238E27FC236}">
                  <a16:creationId xmlns:a16="http://schemas.microsoft.com/office/drawing/2014/main" id="{36FD3A4C-EEBC-44FA-99D9-014181F51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513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58" name="矩形 60">
              <a:extLst>
                <a:ext uri="{FF2B5EF4-FFF2-40B4-BE49-F238E27FC236}">
                  <a16:creationId xmlns:a16="http://schemas.microsoft.com/office/drawing/2014/main" id="{3F061547-1911-4542-A5ED-9E93FEB3A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475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59" name="矩形 57">
              <a:extLst>
                <a:ext uri="{FF2B5EF4-FFF2-40B4-BE49-F238E27FC236}">
                  <a16:creationId xmlns:a16="http://schemas.microsoft.com/office/drawing/2014/main" id="{303131F3-BD2A-449C-BB34-6E3622323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025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60" name="矩形 58">
              <a:extLst>
                <a:ext uri="{FF2B5EF4-FFF2-40B4-BE49-F238E27FC236}">
                  <a16:creationId xmlns:a16="http://schemas.microsoft.com/office/drawing/2014/main" id="{749013AE-CB1D-4399-BE32-1AB520B86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987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61" name="矩形 55">
              <a:extLst>
                <a:ext uri="{FF2B5EF4-FFF2-40B4-BE49-F238E27FC236}">
                  <a16:creationId xmlns:a16="http://schemas.microsoft.com/office/drawing/2014/main" id="{2272B6CB-BC4A-494C-B98D-3EAC5D585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537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62" name="矩形 56">
              <a:extLst>
                <a:ext uri="{FF2B5EF4-FFF2-40B4-BE49-F238E27FC236}">
                  <a16:creationId xmlns:a16="http://schemas.microsoft.com/office/drawing/2014/main" id="{5B546DA0-B764-4C52-9BA0-DF7092F18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911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63" name="矩形 53">
              <a:extLst>
                <a:ext uri="{FF2B5EF4-FFF2-40B4-BE49-F238E27FC236}">
                  <a16:creationId xmlns:a16="http://schemas.microsoft.com/office/drawing/2014/main" id="{DAF09C14-F3A1-44EA-A573-6111E3CEE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0873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64" name="矩形 54">
              <a:extLst>
                <a:ext uri="{FF2B5EF4-FFF2-40B4-BE49-F238E27FC236}">
                  <a16:creationId xmlns:a16="http://schemas.microsoft.com/office/drawing/2014/main" id="{9C30093A-FEAD-48F4-8BCD-8140B2466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423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65" name="矩形 51">
              <a:extLst>
                <a:ext uri="{FF2B5EF4-FFF2-40B4-BE49-F238E27FC236}">
                  <a16:creationId xmlns:a16="http://schemas.microsoft.com/office/drawing/2014/main" id="{44E2D82C-6729-4E8C-8435-5172A718A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385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66" name="矩形 52">
              <a:extLst>
                <a:ext uri="{FF2B5EF4-FFF2-40B4-BE49-F238E27FC236}">
                  <a16:creationId xmlns:a16="http://schemas.microsoft.com/office/drawing/2014/main" id="{439D2D24-9D32-46A6-A698-3FF0A619E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935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67" name="矩形 49">
              <a:extLst>
                <a:ext uri="{FF2B5EF4-FFF2-40B4-BE49-F238E27FC236}">
                  <a16:creationId xmlns:a16="http://schemas.microsoft.com/office/drawing/2014/main" id="{15FAD55E-7942-4548-A488-F771B94CE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897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68" name="矩形 50">
              <a:extLst>
                <a:ext uri="{FF2B5EF4-FFF2-40B4-BE49-F238E27FC236}">
                  <a16:creationId xmlns:a16="http://schemas.microsoft.com/office/drawing/2014/main" id="{F2008795-FA34-4118-96DC-7ED8E7E48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447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69" name="矩形 47">
              <a:extLst>
                <a:ext uri="{FF2B5EF4-FFF2-40B4-BE49-F238E27FC236}">
                  <a16:creationId xmlns:a16="http://schemas.microsoft.com/office/drawing/2014/main" id="{91F75ED5-8718-49D0-9634-EC6CE0F19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1409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70" name="矩形 48">
              <a:extLst>
                <a:ext uri="{FF2B5EF4-FFF2-40B4-BE49-F238E27FC236}">
                  <a16:creationId xmlns:a16="http://schemas.microsoft.com/office/drawing/2014/main" id="{E58FE20F-6F06-4CE7-802B-BC64C74AE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371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71" name="矩形 37">
              <a:extLst>
                <a:ext uri="{FF2B5EF4-FFF2-40B4-BE49-F238E27FC236}">
                  <a16:creationId xmlns:a16="http://schemas.microsoft.com/office/drawing/2014/main" id="{C6BD3174-9523-4CB5-BD57-715B59882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922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72" name="矩形 38">
              <a:extLst>
                <a:ext uri="{FF2B5EF4-FFF2-40B4-BE49-F238E27FC236}">
                  <a16:creationId xmlns:a16="http://schemas.microsoft.com/office/drawing/2014/main" id="{BA1BF5E8-9B37-4B2F-BFCE-5DE9C4199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588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73" name="矩形 35">
              <a:extLst>
                <a:ext uri="{FF2B5EF4-FFF2-40B4-BE49-F238E27FC236}">
                  <a16:creationId xmlns:a16="http://schemas.microsoft.com/office/drawing/2014/main" id="{7E916327-F707-4F76-A7EA-1518C12EB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433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74" name="矩形 36">
              <a:extLst>
                <a:ext uri="{FF2B5EF4-FFF2-40B4-BE49-F238E27FC236}">
                  <a16:creationId xmlns:a16="http://schemas.microsoft.com/office/drawing/2014/main" id="{52101605-C41C-4FE0-A63D-7C630581C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780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75" name="矩形 33">
              <a:extLst>
                <a:ext uri="{FF2B5EF4-FFF2-40B4-BE49-F238E27FC236}">
                  <a16:creationId xmlns:a16="http://schemas.microsoft.com/office/drawing/2014/main" id="{A7AA8297-50A4-4443-BEC3-1E57E4390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0357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76" name="矩形 34">
              <a:extLst>
                <a:ext uri="{FF2B5EF4-FFF2-40B4-BE49-F238E27FC236}">
                  <a16:creationId xmlns:a16="http://schemas.microsoft.com/office/drawing/2014/main" id="{570AADCB-89C0-4C00-B4FD-D55E3B0E9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1319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77" name="矩形 31">
              <a:extLst>
                <a:ext uri="{FF2B5EF4-FFF2-40B4-BE49-F238E27FC236}">
                  <a16:creationId xmlns:a16="http://schemas.microsoft.com/office/drawing/2014/main" id="{7F3DA397-AAE1-44DA-ABB6-0E26863B1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3870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78" name="矩形 32">
              <a:extLst>
                <a:ext uri="{FF2B5EF4-FFF2-40B4-BE49-F238E27FC236}">
                  <a16:creationId xmlns:a16="http://schemas.microsoft.com/office/drawing/2014/main" id="{7D3C9352-F337-4D1D-925C-7FE74AC0C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832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79" name="矩形 29">
              <a:extLst>
                <a:ext uri="{FF2B5EF4-FFF2-40B4-BE49-F238E27FC236}">
                  <a16:creationId xmlns:a16="http://schemas.microsoft.com/office/drawing/2014/main" id="{B9845FE9-0C9E-4F72-B7D4-BFAED4520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5794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80" name="矩形 30">
              <a:extLst>
                <a:ext uri="{FF2B5EF4-FFF2-40B4-BE49-F238E27FC236}">
                  <a16:creationId xmlns:a16="http://schemas.microsoft.com/office/drawing/2014/main" id="{7CFE1F00-55C7-4413-AC0D-049285155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8344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81" name="矩形 27">
              <a:extLst>
                <a:ext uri="{FF2B5EF4-FFF2-40B4-BE49-F238E27FC236}">
                  <a16:creationId xmlns:a16="http://schemas.microsoft.com/office/drawing/2014/main" id="{9D4EE767-1D48-4723-ACFE-F2B46E7AB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9306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82" name="矩形 28">
              <a:extLst>
                <a:ext uri="{FF2B5EF4-FFF2-40B4-BE49-F238E27FC236}">
                  <a16:creationId xmlns:a16="http://schemas.microsoft.com/office/drawing/2014/main" id="{FF92CCA8-2206-4B13-BFDF-70B8441F6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856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83" name="矩形 25">
              <a:extLst>
                <a:ext uri="{FF2B5EF4-FFF2-40B4-BE49-F238E27FC236}">
                  <a16:creationId xmlns:a16="http://schemas.microsoft.com/office/drawing/2014/main" id="{D79DEA73-2C2C-4380-9360-FF335E6D1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2818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84" name="矩形 26">
              <a:extLst>
                <a:ext uri="{FF2B5EF4-FFF2-40B4-BE49-F238E27FC236}">
                  <a16:creationId xmlns:a16="http://schemas.microsoft.com/office/drawing/2014/main" id="{D49A163B-371E-4BDF-9262-A39DAE142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5368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85" name="矩形 23">
              <a:extLst>
                <a:ext uri="{FF2B5EF4-FFF2-40B4-BE49-F238E27FC236}">
                  <a16:creationId xmlns:a16="http://schemas.microsoft.com/office/drawing/2014/main" id="{16572830-4C0C-480C-9619-A9129DEA9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6330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86" name="矩形 24">
              <a:extLst>
                <a:ext uri="{FF2B5EF4-FFF2-40B4-BE49-F238E27FC236}">
                  <a16:creationId xmlns:a16="http://schemas.microsoft.com/office/drawing/2014/main" id="{B60D5F7F-5A27-4AB8-B3CE-AD5CBEB55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570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87" name="矩形 21">
              <a:extLst>
                <a:ext uri="{FF2B5EF4-FFF2-40B4-BE49-F238E27FC236}">
                  <a16:creationId xmlns:a16="http://schemas.microsoft.com/office/drawing/2014/main" id="{0B07AEB0-EB0D-4A16-9195-A8B0C698F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254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88" name="矩形 22">
              <a:extLst>
                <a:ext uri="{FF2B5EF4-FFF2-40B4-BE49-F238E27FC236}">
                  <a16:creationId xmlns:a16="http://schemas.microsoft.com/office/drawing/2014/main" id="{F901530B-D9DF-4447-9AD3-7572619B5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9216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89" name="矩形 19">
              <a:extLst>
                <a:ext uri="{FF2B5EF4-FFF2-40B4-BE49-F238E27FC236}">
                  <a16:creationId xmlns:a16="http://schemas.microsoft.com/office/drawing/2014/main" id="{39443661-FDA1-47EE-81B3-FA60C27C2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1766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90" name="矩形 20">
              <a:extLst>
                <a:ext uri="{FF2B5EF4-FFF2-40B4-BE49-F238E27FC236}">
                  <a16:creationId xmlns:a16="http://schemas.microsoft.com/office/drawing/2014/main" id="{205EB584-5604-4531-926F-687497D4E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272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91" name="矩形 18">
              <a:extLst>
                <a:ext uri="{FF2B5EF4-FFF2-40B4-BE49-F238E27FC236}">
                  <a16:creationId xmlns:a16="http://schemas.microsoft.com/office/drawing/2014/main" id="{0AA60E19-F0C5-4D0D-BF16-55FEC8057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5278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123" name="Group 40">
            <a:extLst>
              <a:ext uri="{FF2B5EF4-FFF2-40B4-BE49-F238E27FC236}">
                <a16:creationId xmlns:a16="http://schemas.microsoft.com/office/drawing/2014/main" id="{B8A102DC-8543-454A-9B70-FA4EF60355C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35013" y="-6350"/>
            <a:ext cx="10460038" cy="427038"/>
            <a:chOff x="0" y="0"/>
            <a:chExt cx="10464883" cy="432048"/>
          </a:xfrm>
        </p:grpSpPr>
        <p:sp>
          <p:nvSpPr>
            <p:cNvPr id="14343" name="椭圆 63">
              <a:extLst>
                <a:ext uri="{FF2B5EF4-FFF2-40B4-BE49-F238E27FC236}">
                  <a16:creationId xmlns:a16="http://schemas.microsoft.com/office/drawing/2014/main" id="{CFCE59CC-8135-489D-A0E7-0AFFA272AD8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0" y="0"/>
              <a:ext cx="864001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344" name="椭圆 63">
              <a:extLst>
                <a:ext uri="{FF2B5EF4-FFF2-40B4-BE49-F238E27FC236}">
                  <a16:creationId xmlns:a16="http://schemas.microsoft.com/office/drawing/2014/main" id="{C05EA6C9-AF62-4D69-9025-31FAD29A9A5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3530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345" name="椭圆 63">
              <a:extLst>
                <a:ext uri="{FF2B5EF4-FFF2-40B4-BE49-F238E27FC236}">
                  <a16:creationId xmlns:a16="http://schemas.microsoft.com/office/drawing/2014/main" id="{AF2DE99A-DAA4-4510-90BD-3E140A07954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745471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346" name="椭圆 63">
              <a:extLst>
                <a:ext uri="{FF2B5EF4-FFF2-40B4-BE49-F238E27FC236}">
                  <a16:creationId xmlns:a16="http://schemas.microsoft.com/office/drawing/2014/main" id="{4938DAE3-092A-434B-ACB3-5D42BEA9FFE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617413" y="0"/>
              <a:ext cx="865588" cy="432048"/>
            </a:xfrm>
            <a:custGeom>
              <a:avLst/>
              <a:gdLst>
                <a:gd name="T0" fmla="*/ 241836 w 1547664"/>
                <a:gd name="T1" fmla="*/ 0 h 773832"/>
                <a:gd name="T2" fmla="*/ 483671 w 1547664"/>
                <a:gd name="T3" fmla="*/ 241222 h 773832"/>
                <a:gd name="T4" fmla="*/ 0 w 1547664"/>
                <a:gd name="T5" fmla="*/ 241222 h 773832"/>
                <a:gd name="T6" fmla="*/ 24183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347" name="椭圆 63">
              <a:extLst>
                <a:ext uri="{FF2B5EF4-FFF2-40B4-BE49-F238E27FC236}">
                  <a16:creationId xmlns:a16="http://schemas.microsoft.com/office/drawing/2014/main" id="{771CC8AF-1956-41E6-9091-2AAEE8BB955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49094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348" name="椭圆 63">
              <a:extLst>
                <a:ext uri="{FF2B5EF4-FFF2-40B4-BE49-F238E27FC236}">
                  <a16:creationId xmlns:a16="http://schemas.microsoft.com/office/drawing/2014/main" id="{F0667934-738C-44F7-AEED-2DC2412C1E5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6447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349" name="椭圆 63">
              <a:extLst>
                <a:ext uri="{FF2B5EF4-FFF2-40B4-BE49-F238E27FC236}">
                  <a16:creationId xmlns:a16="http://schemas.microsoft.com/office/drawing/2014/main" id="{F1C73947-AE07-4081-BDAB-E55BA2E6F25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3641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350" name="椭圆 63">
              <a:extLst>
                <a:ext uri="{FF2B5EF4-FFF2-40B4-BE49-F238E27FC236}">
                  <a16:creationId xmlns:a16="http://schemas.microsoft.com/office/drawing/2014/main" id="{97E1C2B5-F6C3-41D6-BA3C-CC67B46485B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0994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351" name="椭圆 63">
              <a:extLst>
                <a:ext uri="{FF2B5EF4-FFF2-40B4-BE49-F238E27FC236}">
                  <a16:creationId xmlns:a16="http://schemas.microsoft.com/office/drawing/2014/main" id="{4C405FD3-C7D8-41AF-98B5-F114C77AC43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981883" y="0"/>
              <a:ext cx="865588" cy="432048"/>
            </a:xfrm>
            <a:custGeom>
              <a:avLst/>
              <a:gdLst>
                <a:gd name="T0" fmla="*/ 241836 w 1547664"/>
                <a:gd name="T1" fmla="*/ 0 h 773832"/>
                <a:gd name="T2" fmla="*/ 483672 w 1547664"/>
                <a:gd name="T3" fmla="*/ 241222 h 773832"/>
                <a:gd name="T4" fmla="*/ 0 w 1547664"/>
                <a:gd name="T5" fmla="*/ 241222 h 773832"/>
                <a:gd name="T6" fmla="*/ 24183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352" name="椭圆 63">
              <a:extLst>
                <a:ext uri="{FF2B5EF4-FFF2-40B4-BE49-F238E27FC236}">
                  <a16:creationId xmlns:a16="http://schemas.microsoft.com/office/drawing/2014/main" id="{373C3C61-6713-4D47-A67F-432D416CA77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55413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353" name="椭圆 63">
              <a:extLst>
                <a:ext uri="{FF2B5EF4-FFF2-40B4-BE49-F238E27FC236}">
                  <a16:creationId xmlns:a16="http://schemas.microsoft.com/office/drawing/2014/main" id="{EF96F93F-1D92-4381-B325-E9BA790FC8F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27354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354" name="椭圆 63">
              <a:extLst>
                <a:ext uri="{FF2B5EF4-FFF2-40B4-BE49-F238E27FC236}">
                  <a16:creationId xmlns:a16="http://schemas.microsoft.com/office/drawing/2014/main" id="{608B0B80-4B0E-4B0D-9116-1BD803AFC52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9600883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125" name="日期占位符 4">
            <a:extLst>
              <a:ext uri="{FF2B5EF4-FFF2-40B4-BE49-F238E27FC236}">
                <a16:creationId xmlns:a16="http://schemas.microsoft.com/office/drawing/2014/main" id="{D616F77A-49AC-4170-AB43-0D9F8AC1D0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A2523CF-AAAB-460F-A021-039AD62BEBE6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3126" name="页脚占位符 5">
            <a:extLst>
              <a:ext uri="{FF2B5EF4-FFF2-40B4-BE49-F238E27FC236}">
                <a16:creationId xmlns:a16="http://schemas.microsoft.com/office/drawing/2014/main" id="{7D1AA9DC-5E99-47BA-BECB-7D457E5BA0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127" name="灯片编号占位符 6">
            <a:extLst>
              <a:ext uri="{FF2B5EF4-FFF2-40B4-BE49-F238E27FC236}">
                <a16:creationId xmlns:a16="http://schemas.microsoft.com/office/drawing/2014/main" id="{E6CC7A60-3127-4291-B53F-5E92E6AD2D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056AD10-051B-4DD8-9BDF-35ACFCA318D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id="{DF634DAC-F55D-4679-AFB2-92A1DBE9DDE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0163" y="0"/>
            <a:ext cx="9301163" cy="5143500"/>
            <a:chOff x="0" y="0"/>
            <a:chExt cx="9306240" cy="5143500"/>
          </a:xfrm>
        </p:grpSpPr>
        <p:sp>
          <p:nvSpPr>
            <p:cNvPr id="26643" name="矩形 61">
              <a:extLst>
                <a:ext uri="{FF2B5EF4-FFF2-40B4-BE49-F238E27FC236}">
                  <a16:creationId xmlns:a16="http://schemas.microsoft.com/office/drawing/2014/main" id="{4E2A56F0-3695-4BC1-B28A-7034C9515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0963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44" name="矩形 62">
              <a:extLst>
                <a:ext uri="{FF2B5EF4-FFF2-40B4-BE49-F238E27FC236}">
                  <a16:creationId xmlns:a16="http://schemas.microsoft.com/office/drawing/2014/main" id="{7819BC26-931B-4B01-8607-932BBD326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63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45" name="矩形 59">
              <a:extLst>
                <a:ext uri="{FF2B5EF4-FFF2-40B4-BE49-F238E27FC236}">
                  <a16:creationId xmlns:a16="http://schemas.microsoft.com/office/drawing/2014/main" id="{A8FC5B79-643C-4E37-A8BE-199C104D2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513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46" name="矩形 60">
              <a:extLst>
                <a:ext uri="{FF2B5EF4-FFF2-40B4-BE49-F238E27FC236}">
                  <a16:creationId xmlns:a16="http://schemas.microsoft.com/office/drawing/2014/main" id="{071D16BF-2DD2-4E3E-91C5-F5F7EDFBB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475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47" name="矩形 57">
              <a:extLst>
                <a:ext uri="{FF2B5EF4-FFF2-40B4-BE49-F238E27FC236}">
                  <a16:creationId xmlns:a16="http://schemas.microsoft.com/office/drawing/2014/main" id="{30004524-C039-4566-9AF1-A9EAC4FFB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025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48" name="矩形 58">
              <a:extLst>
                <a:ext uri="{FF2B5EF4-FFF2-40B4-BE49-F238E27FC236}">
                  <a16:creationId xmlns:a16="http://schemas.microsoft.com/office/drawing/2014/main" id="{6D278D16-4A08-4B7E-B61A-655388A74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987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49" name="矩形 55">
              <a:extLst>
                <a:ext uri="{FF2B5EF4-FFF2-40B4-BE49-F238E27FC236}">
                  <a16:creationId xmlns:a16="http://schemas.microsoft.com/office/drawing/2014/main" id="{E610604B-94BD-4AA6-B61D-6BDA56102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537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50" name="矩形 56">
              <a:extLst>
                <a:ext uri="{FF2B5EF4-FFF2-40B4-BE49-F238E27FC236}">
                  <a16:creationId xmlns:a16="http://schemas.microsoft.com/office/drawing/2014/main" id="{7EFA0E51-5B13-4281-97F7-3C153AFE8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911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51" name="矩形 53">
              <a:extLst>
                <a:ext uri="{FF2B5EF4-FFF2-40B4-BE49-F238E27FC236}">
                  <a16:creationId xmlns:a16="http://schemas.microsoft.com/office/drawing/2014/main" id="{382BD16D-B4FF-46B4-BC4F-DF18E48DF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0873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52" name="矩形 54">
              <a:extLst>
                <a:ext uri="{FF2B5EF4-FFF2-40B4-BE49-F238E27FC236}">
                  <a16:creationId xmlns:a16="http://schemas.microsoft.com/office/drawing/2014/main" id="{E8701043-F0BB-4BE4-BCBD-F237269F4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423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53" name="矩形 51">
              <a:extLst>
                <a:ext uri="{FF2B5EF4-FFF2-40B4-BE49-F238E27FC236}">
                  <a16:creationId xmlns:a16="http://schemas.microsoft.com/office/drawing/2014/main" id="{41FBB576-F073-422F-9E65-7D64E692D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385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54" name="矩形 52">
              <a:extLst>
                <a:ext uri="{FF2B5EF4-FFF2-40B4-BE49-F238E27FC236}">
                  <a16:creationId xmlns:a16="http://schemas.microsoft.com/office/drawing/2014/main" id="{E999253F-E825-48FF-9187-DEAE9CD4E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935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55" name="矩形 49">
              <a:extLst>
                <a:ext uri="{FF2B5EF4-FFF2-40B4-BE49-F238E27FC236}">
                  <a16:creationId xmlns:a16="http://schemas.microsoft.com/office/drawing/2014/main" id="{44ECCDC6-8243-486A-AD4A-6FA9D4974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897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56" name="矩形 50">
              <a:extLst>
                <a:ext uri="{FF2B5EF4-FFF2-40B4-BE49-F238E27FC236}">
                  <a16:creationId xmlns:a16="http://schemas.microsoft.com/office/drawing/2014/main" id="{3BE4B9AE-AF5C-423A-A852-F00FC2F8B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447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57" name="矩形 47">
              <a:extLst>
                <a:ext uri="{FF2B5EF4-FFF2-40B4-BE49-F238E27FC236}">
                  <a16:creationId xmlns:a16="http://schemas.microsoft.com/office/drawing/2014/main" id="{8E4484A3-CB16-469A-ABDD-0BA64141C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1409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58" name="矩形 48">
              <a:extLst>
                <a:ext uri="{FF2B5EF4-FFF2-40B4-BE49-F238E27FC236}">
                  <a16:creationId xmlns:a16="http://schemas.microsoft.com/office/drawing/2014/main" id="{0EBA7D33-21A9-42B3-BEC7-EB0D6C926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371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59" name="矩形 37">
              <a:extLst>
                <a:ext uri="{FF2B5EF4-FFF2-40B4-BE49-F238E27FC236}">
                  <a16:creationId xmlns:a16="http://schemas.microsoft.com/office/drawing/2014/main" id="{7E412B07-A247-4271-A03F-7CD8B3A1E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922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60" name="矩形 38">
              <a:extLst>
                <a:ext uri="{FF2B5EF4-FFF2-40B4-BE49-F238E27FC236}">
                  <a16:creationId xmlns:a16="http://schemas.microsoft.com/office/drawing/2014/main" id="{E14A96F3-9BE9-4157-916B-2776DFC1B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588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61" name="矩形 35">
              <a:extLst>
                <a:ext uri="{FF2B5EF4-FFF2-40B4-BE49-F238E27FC236}">
                  <a16:creationId xmlns:a16="http://schemas.microsoft.com/office/drawing/2014/main" id="{F75725EB-55ED-4ADE-A749-F0D1B46FD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433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62" name="矩形 36">
              <a:extLst>
                <a:ext uri="{FF2B5EF4-FFF2-40B4-BE49-F238E27FC236}">
                  <a16:creationId xmlns:a16="http://schemas.microsoft.com/office/drawing/2014/main" id="{CA0CB954-62F9-4305-811B-7DE65F87E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780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63" name="矩形 33">
              <a:extLst>
                <a:ext uri="{FF2B5EF4-FFF2-40B4-BE49-F238E27FC236}">
                  <a16:creationId xmlns:a16="http://schemas.microsoft.com/office/drawing/2014/main" id="{4228A2D6-B84B-4D43-A3F7-30F38E240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0357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64" name="矩形 34">
              <a:extLst>
                <a:ext uri="{FF2B5EF4-FFF2-40B4-BE49-F238E27FC236}">
                  <a16:creationId xmlns:a16="http://schemas.microsoft.com/office/drawing/2014/main" id="{BF95466A-64C3-4E91-A403-5BEE5B989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1319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65" name="矩形 31">
              <a:extLst>
                <a:ext uri="{FF2B5EF4-FFF2-40B4-BE49-F238E27FC236}">
                  <a16:creationId xmlns:a16="http://schemas.microsoft.com/office/drawing/2014/main" id="{E1630945-7B8E-4221-B685-67B8FB07F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3870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66" name="矩形 32">
              <a:extLst>
                <a:ext uri="{FF2B5EF4-FFF2-40B4-BE49-F238E27FC236}">
                  <a16:creationId xmlns:a16="http://schemas.microsoft.com/office/drawing/2014/main" id="{B14FD9FB-F459-4820-9587-E6BC6BE61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832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67" name="矩形 29">
              <a:extLst>
                <a:ext uri="{FF2B5EF4-FFF2-40B4-BE49-F238E27FC236}">
                  <a16:creationId xmlns:a16="http://schemas.microsoft.com/office/drawing/2014/main" id="{0682690D-CE5E-4A3F-845E-3990039B7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5794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68" name="矩形 30">
              <a:extLst>
                <a:ext uri="{FF2B5EF4-FFF2-40B4-BE49-F238E27FC236}">
                  <a16:creationId xmlns:a16="http://schemas.microsoft.com/office/drawing/2014/main" id="{BF0E474E-7821-40BD-B61E-D468F481D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8344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69" name="矩形 27">
              <a:extLst>
                <a:ext uri="{FF2B5EF4-FFF2-40B4-BE49-F238E27FC236}">
                  <a16:creationId xmlns:a16="http://schemas.microsoft.com/office/drawing/2014/main" id="{74B06678-225F-43E8-9DE9-45CCBAA01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9306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70" name="矩形 28">
              <a:extLst>
                <a:ext uri="{FF2B5EF4-FFF2-40B4-BE49-F238E27FC236}">
                  <a16:creationId xmlns:a16="http://schemas.microsoft.com/office/drawing/2014/main" id="{85F0C69B-C9D2-428D-A18A-DA003F7D0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856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71" name="矩形 25">
              <a:extLst>
                <a:ext uri="{FF2B5EF4-FFF2-40B4-BE49-F238E27FC236}">
                  <a16:creationId xmlns:a16="http://schemas.microsoft.com/office/drawing/2014/main" id="{FAC2DE00-BFE8-4AAC-AD24-CA52C9297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2818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72" name="矩形 26">
              <a:extLst>
                <a:ext uri="{FF2B5EF4-FFF2-40B4-BE49-F238E27FC236}">
                  <a16:creationId xmlns:a16="http://schemas.microsoft.com/office/drawing/2014/main" id="{3E82B718-832B-49CF-B0F0-CC3E2E1ED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5368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73" name="矩形 23">
              <a:extLst>
                <a:ext uri="{FF2B5EF4-FFF2-40B4-BE49-F238E27FC236}">
                  <a16:creationId xmlns:a16="http://schemas.microsoft.com/office/drawing/2014/main" id="{AF4C1C91-005F-40D8-AA0C-3AD896A63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6330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74" name="矩形 24">
              <a:extLst>
                <a:ext uri="{FF2B5EF4-FFF2-40B4-BE49-F238E27FC236}">
                  <a16:creationId xmlns:a16="http://schemas.microsoft.com/office/drawing/2014/main" id="{765C0C67-B20D-4352-BE8E-4A592EED9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570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75" name="矩形 21">
              <a:extLst>
                <a:ext uri="{FF2B5EF4-FFF2-40B4-BE49-F238E27FC236}">
                  <a16:creationId xmlns:a16="http://schemas.microsoft.com/office/drawing/2014/main" id="{0357B230-C651-4CAE-AFD4-3B9D8F0DC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254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76" name="矩形 22">
              <a:extLst>
                <a:ext uri="{FF2B5EF4-FFF2-40B4-BE49-F238E27FC236}">
                  <a16:creationId xmlns:a16="http://schemas.microsoft.com/office/drawing/2014/main" id="{37E2B851-3CC6-425C-A861-14ADBB1CA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9216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77" name="矩形 19">
              <a:extLst>
                <a:ext uri="{FF2B5EF4-FFF2-40B4-BE49-F238E27FC236}">
                  <a16:creationId xmlns:a16="http://schemas.microsoft.com/office/drawing/2014/main" id="{AD0AB55F-F92A-449C-AF91-DE7C7746A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1766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78" name="矩形 20">
              <a:extLst>
                <a:ext uri="{FF2B5EF4-FFF2-40B4-BE49-F238E27FC236}">
                  <a16:creationId xmlns:a16="http://schemas.microsoft.com/office/drawing/2014/main" id="{F9EE10B5-1C9D-478D-8378-013AFDE76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272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79" name="矩形 18">
              <a:extLst>
                <a:ext uri="{FF2B5EF4-FFF2-40B4-BE49-F238E27FC236}">
                  <a16:creationId xmlns:a16="http://schemas.microsoft.com/office/drawing/2014/main" id="{2026F824-A779-4457-8407-6FDF35450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5278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147" name="Group 40">
            <a:extLst>
              <a:ext uri="{FF2B5EF4-FFF2-40B4-BE49-F238E27FC236}">
                <a16:creationId xmlns:a16="http://schemas.microsoft.com/office/drawing/2014/main" id="{7E459AF2-7662-493F-B448-6B9923C155F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35013" y="-6350"/>
            <a:ext cx="10460038" cy="427038"/>
            <a:chOff x="0" y="0"/>
            <a:chExt cx="10464883" cy="432048"/>
          </a:xfrm>
        </p:grpSpPr>
        <p:sp>
          <p:nvSpPr>
            <p:cNvPr id="26631" name="椭圆 63">
              <a:extLst>
                <a:ext uri="{FF2B5EF4-FFF2-40B4-BE49-F238E27FC236}">
                  <a16:creationId xmlns:a16="http://schemas.microsoft.com/office/drawing/2014/main" id="{8918AE75-9D2D-450C-A28C-49E731DA868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0" y="0"/>
              <a:ext cx="864001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632" name="椭圆 63">
              <a:extLst>
                <a:ext uri="{FF2B5EF4-FFF2-40B4-BE49-F238E27FC236}">
                  <a16:creationId xmlns:a16="http://schemas.microsoft.com/office/drawing/2014/main" id="{D5AC5E21-D1B6-48B5-9518-C70CFDAB33B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3530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633" name="椭圆 63">
              <a:extLst>
                <a:ext uri="{FF2B5EF4-FFF2-40B4-BE49-F238E27FC236}">
                  <a16:creationId xmlns:a16="http://schemas.microsoft.com/office/drawing/2014/main" id="{97A481CE-6DAD-4A5F-A18C-AA7D49C4F5B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745471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634" name="椭圆 63">
              <a:extLst>
                <a:ext uri="{FF2B5EF4-FFF2-40B4-BE49-F238E27FC236}">
                  <a16:creationId xmlns:a16="http://schemas.microsoft.com/office/drawing/2014/main" id="{A7EAD844-F69A-4FBB-BA8B-88E6F1DBA3D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617413" y="0"/>
              <a:ext cx="865588" cy="432048"/>
            </a:xfrm>
            <a:custGeom>
              <a:avLst/>
              <a:gdLst>
                <a:gd name="T0" fmla="*/ 241836 w 1547664"/>
                <a:gd name="T1" fmla="*/ 0 h 773832"/>
                <a:gd name="T2" fmla="*/ 483671 w 1547664"/>
                <a:gd name="T3" fmla="*/ 241222 h 773832"/>
                <a:gd name="T4" fmla="*/ 0 w 1547664"/>
                <a:gd name="T5" fmla="*/ 241222 h 773832"/>
                <a:gd name="T6" fmla="*/ 24183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635" name="椭圆 63">
              <a:extLst>
                <a:ext uri="{FF2B5EF4-FFF2-40B4-BE49-F238E27FC236}">
                  <a16:creationId xmlns:a16="http://schemas.microsoft.com/office/drawing/2014/main" id="{E05A5A5F-D324-48EB-96EC-C17A38D9F1F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49094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636" name="椭圆 63">
              <a:extLst>
                <a:ext uri="{FF2B5EF4-FFF2-40B4-BE49-F238E27FC236}">
                  <a16:creationId xmlns:a16="http://schemas.microsoft.com/office/drawing/2014/main" id="{5373A2C2-C336-468D-88C8-61EA8C600A4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6447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637" name="椭圆 63">
              <a:extLst>
                <a:ext uri="{FF2B5EF4-FFF2-40B4-BE49-F238E27FC236}">
                  <a16:creationId xmlns:a16="http://schemas.microsoft.com/office/drawing/2014/main" id="{9B9892B6-D89D-4D69-A301-5BDBA0950E0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3641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638" name="椭圆 63">
              <a:extLst>
                <a:ext uri="{FF2B5EF4-FFF2-40B4-BE49-F238E27FC236}">
                  <a16:creationId xmlns:a16="http://schemas.microsoft.com/office/drawing/2014/main" id="{1C74C0DB-FC05-421A-B1F9-EE546D6F46C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0994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639" name="椭圆 63">
              <a:extLst>
                <a:ext uri="{FF2B5EF4-FFF2-40B4-BE49-F238E27FC236}">
                  <a16:creationId xmlns:a16="http://schemas.microsoft.com/office/drawing/2014/main" id="{DBE0530E-F4FB-4FA9-8A43-0B04C0D120A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981883" y="0"/>
              <a:ext cx="865588" cy="432048"/>
            </a:xfrm>
            <a:custGeom>
              <a:avLst/>
              <a:gdLst>
                <a:gd name="T0" fmla="*/ 241836 w 1547664"/>
                <a:gd name="T1" fmla="*/ 0 h 773832"/>
                <a:gd name="T2" fmla="*/ 483672 w 1547664"/>
                <a:gd name="T3" fmla="*/ 241222 h 773832"/>
                <a:gd name="T4" fmla="*/ 0 w 1547664"/>
                <a:gd name="T5" fmla="*/ 241222 h 773832"/>
                <a:gd name="T6" fmla="*/ 24183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640" name="椭圆 63">
              <a:extLst>
                <a:ext uri="{FF2B5EF4-FFF2-40B4-BE49-F238E27FC236}">
                  <a16:creationId xmlns:a16="http://schemas.microsoft.com/office/drawing/2014/main" id="{8156893C-7D8C-4AEE-B3E0-4BA6C361C79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55413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641" name="椭圆 63">
              <a:extLst>
                <a:ext uri="{FF2B5EF4-FFF2-40B4-BE49-F238E27FC236}">
                  <a16:creationId xmlns:a16="http://schemas.microsoft.com/office/drawing/2014/main" id="{065D6AB6-F18A-4092-80FD-5751C3DD10F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27354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642" name="椭圆 63">
              <a:extLst>
                <a:ext uri="{FF2B5EF4-FFF2-40B4-BE49-F238E27FC236}">
                  <a16:creationId xmlns:a16="http://schemas.microsoft.com/office/drawing/2014/main" id="{711EB006-29C1-44A5-B8A7-AE4663DB574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9600883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149" name="日期占位符 6">
            <a:extLst>
              <a:ext uri="{FF2B5EF4-FFF2-40B4-BE49-F238E27FC236}">
                <a16:creationId xmlns:a16="http://schemas.microsoft.com/office/drawing/2014/main" id="{DBD16186-9AC6-44FD-AF5A-E8A556D9AD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929B08B-E8CE-49E2-9259-C23B445F40AD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4150" name="页脚占位符 7">
            <a:extLst>
              <a:ext uri="{FF2B5EF4-FFF2-40B4-BE49-F238E27FC236}">
                <a16:creationId xmlns:a16="http://schemas.microsoft.com/office/drawing/2014/main" id="{727178B8-8F1C-4313-8908-B20CA19529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51" name="灯片编号占位符 8">
            <a:extLst>
              <a:ext uri="{FF2B5EF4-FFF2-40B4-BE49-F238E27FC236}">
                <a16:creationId xmlns:a16="http://schemas.microsoft.com/office/drawing/2014/main" id="{CB009C26-B492-4710-936A-45FECCA9FC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0DDB0CD-03A7-41A9-A00D-562CF2FF222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>
            <a:extLst>
              <a:ext uri="{FF2B5EF4-FFF2-40B4-BE49-F238E27FC236}">
                <a16:creationId xmlns:a16="http://schemas.microsoft.com/office/drawing/2014/main" id="{11F30A0D-2FA5-490B-B07F-44DAC2AB7E7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0163" y="0"/>
            <a:ext cx="9301163" cy="5143500"/>
            <a:chOff x="0" y="0"/>
            <a:chExt cx="9306240" cy="5143500"/>
          </a:xfrm>
        </p:grpSpPr>
        <p:sp>
          <p:nvSpPr>
            <p:cNvPr id="38931" name="矩形 61">
              <a:extLst>
                <a:ext uri="{FF2B5EF4-FFF2-40B4-BE49-F238E27FC236}">
                  <a16:creationId xmlns:a16="http://schemas.microsoft.com/office/drawing/2014/main" id="{B5FD2D49-DA13-453D-B3B9-34DE2D793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0963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32" name="矩形 62">
              <a:extLst>
                <a:ext uri="{FF2B5EF4-FFF2-40B4-BE49-F238E27FC236}">
                  <a16:creationId xmlns:a16="http://schemas.microsoft.com/office/drawing/2014/main" id="{62E99590-1360-44FA-889E-62F466412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63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33" name="矩形 59">
              <a:extLst>
                <a:ext uri="{FF2B5EF4-FFF2-40B4-BE49-F238E27FC236}">
                  <a16:creationId xmlns:a16="http://schemas.microsoft.com/office/drawing/2014/main" id="{E27912B0-811A-46A7-BABF-77BA4E7F8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513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34" name="矩形 60">
              <a:extLst>
                <a:ext uri="{FF2B5EF4-FFF2-40B4-BE49-F238E27FC236}">
                  <a16:creationId xmlns:a16="http://schemas.microsoft.com/office/drawing/2014/main" id="{44E53AEB-3D91-436D-AC81-1D8E5F344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475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35" name="矩形 57">
              <a:extLst>
                <a:ext uri="{FF2B5EF4-FFF2-40B4-BE49-F238E27FC236}">
                  <a16:creationId xmlns:a16="http://schemas.microsoft.com/office/drawing/2014/main" id="{B117D3B4-45F9-4DBC-A40F-658E148C1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025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36" name="矩形 58">
              <a:extLst>
                <a:ext uri="{FF2B5EF4-FFF2-40B4-BE49-F238E27FC236}">
                  <a16:creationId xmlns:a16="http://schemas.microsoft.com/office/drawing/2014/main" id="{72043606-97FA-4D27-A5F4-79DABBFF7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987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37" name="矩形 55">
              <a:extLst>
                <a:ext uri="{FF2B5EF4-FFF2-40B4-BE49-F238E27FC236}">
                  <a16:creationId xmlns:a16="http://schemas.microsoft.com/office/drawing/2014/main" id="{35B53642-BB20-49DF-8B4F-A9C711934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537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38" name="矩形 56">
              <a:extLst>
                <a:ext uri="{FF2B5EF4-FFF2-40B4-BE49-F238E27FC236}">
                  <a16:creationId xmlns:a16="http://schemas.microsoft.com/office/drawing/2014/main" id="{BDA9C5BE-6ACD-492C-98A2-4EE647EF3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911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39" name="矩形 53">
              <a:extLst>
                <a:ext uri="{FF2B5EF4-FFF2-40B4-BE49-F238E27FC236}">
                  <a16:creationId xmlns:a16="http://schemas.microsoft.com/office/drawing/2014/main" id="{8E3DF058-4896-42AA-86C9-7A71B32E5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0873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40" name="矩形 54">
              <a:extLst>
                <a:ext uri="{FF2B5EF4-FFF2-40B4-BE49-F238E27FC236}">
                  <a16:creationId xmlns:a16="http://schemas.microsoft.com/office/drawing/2014/main" id="{7D860CF5-F8AE-472E-88C1-8772F13F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423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41" name="矩形 51">
              <a:extLst>
                <a:ext uri="{FF2B5EF4-FFF2-40B4-BE49-F238E27FC236}">
                  <a16:creationId xmlns:a16="http://schemas.microsoft.com/office/drawing/2014/main" id="{C3782AEB-10B8-48FC-BDDF-97E63A47D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385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42" name="矩形 52">
              <a:extLst>
                <a:ext uri="{FF2B5EF4-FFF2-40B4-BE49-F238E27FC236}">
                  <a16:creationId xmlns:a16="http://schemas.microsoft.com/office/drawing/2014/main" id="{C3053D2D-309C-41C0-88E8-C554DAE0F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935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43" name="矩形 49">
              <a:extLst>
                <a:ext uri="{FF2B5EF4-FFF2-40B4-BE49-F238E27FC236}">
                  <a16:creationId xmlns:a16="http://schemas.microsoft.com/office/drawing/2014/main" id="{134287CC-0A20-4936-987D-18B88C1CA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897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44" name="矩形 50">
              <a:extLst>
                <a:ext uri="{FF2B5EF4-FFF2-40B4-BE49-F238E27FC236}">
                  <a16:creationId xmlns:a16="http://schemas.microsoft.com/office/drawing/2014/main" id="{2E12DC93-10DF-4883-9318-17A0BD8B2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447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45" name="矩形 47">
              <a:extLst>
                <a:ext uri="{FF2B5EF4-FFF2-40B4-BE49-F238E27FC236}">
                  <a16:creationId xmlns:a16="http://schemas.microsoft.com/office/drawing/2014/main" id="{0D4F3373-6291-4E69-9DD2-3CA0089B3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1409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46" name="矩形 48">
              <a:extLst>
                <a:ext uri="{FF2B5EF4-FFF2-40B4-BE49-F238E27FC236}">
                  <a16:creationId xmlns:a16="http://schemas.microsoft.com/office/drawing/2014/main" id="{4080CDB7-3EC8-4E27-8760-D7B59F359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371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47" name="矩形 37">
              <a:extLst>
                <a:ext uri="{FF2B5EF4-FFF2-40B4-BE49-F238E27FC236}">
                  <a16:creationId xmlns:a16="http://schemas.microsoft.com/office/drawing/2014/main" id="{34E7032F-FC87-491D-843B-7A30AEBFE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922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48" name="矩形 38">
              <a:extLst>
                <a:ext uri="{FF2B5EF4-FFF2-40B4-BE49-F238E27FC236}">
                  <a16:creationId xmlns:a16="http://schemas.microsoft.com/office/drawing/2014/main" id="{EB74E170-7382-4FB4-979A-B777431C3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588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49" name="矩形 35">
              <a:extLst>
                <a:ext uri="{FF2B5EF4-FFF2-40B4-BE49-F238E27FC236}">
                  <a16:creationId xmlns:a16="http://schemas.microsoft.com/office/drawing/2014/main" id="{13E4404A-63DE-4CC2-855F-C256F56AC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433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50" name="矩形 36">
              <a:extLst>
                <a:ext uri="{FF2B5EF4-FFF2-40B4-BE49-F238E27FC236}">
                  <a16:creationId xmlns:a16="http://schemas.microsoft.com/office/drawing/2014/main" id="{048F9833-5324-4A13-8746-CEFBF4BEA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780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51" name="矩形 33">
              <a:extLst>
                <a:ext uri="{FF2B5EF4-FFF2-40B4-BE49-F238E27FC236}">
                  <a16:creationId xmlns:a16="http://schemas.microsoft.com/office/drawing/2014/main" id="{26A44D0D-C264-434A-BDF7-09E0A2CB3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0357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52" name="矩形 34">
              <a:extLst>
                <a:ext uri="{FF2B5EF4-FFF2-40B4-BE49-F238E27FC236}">
                  <a16:creationId xmlns:a16="http://schemas.microsoft.com/office/drawing/2014/main" id="{D67F1808-3722-4C56-96FA-3D1F19650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1319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53" name="矩形 31">
              <a:extLst>
                <a:ext uri="{FF2B5EF4-FFF2-40B4-BE49-F238E27FC236}">
                  <a16:creationId xmlns:a16="http://schemas.microsoft.com/office/drawing/2014/main" id="{52CC1953-B5A0-4CDA-9E95-6DFED608D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3870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54" name="矩形 32">
              <a:extLst>
                <a:ext uri="{FF2B5EF4-FFF2-40B4-BE49-F238E27FC236}">
                  <a16:creationId xmlns:a16="http://schemas.microsoft.com/office/drawing/2014/main" id="{9B54F746-218C-46D4-86B8-6AC434CA4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832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55" name="矩形 29">
              <a:extLst>
                <a:ext uri="{FF2B5EF4-FFF2-40B4-BE49-F238E27FC236}">
                  <a16:creationId xmlns:a16="http://schemas.microsoft.com/office/drawing/2014/main" id="{004B4CAA-F844-4A1F-9387-D932FE6DD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5794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56" name="矩形 30">
              <a:extLst>
                <a:ext uri="{FF2B5EF4-FFF2-40B4-BE49-F238E27FC236}">
                  <a16:creationId xmlns:a16="http://schemas.microsoft.com/office/drawing/2014/main" id="{D5ACCF03-C10B-4B89-952D-6CAFB905B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8344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57" name="矩形 27">
              <a:extLst>
                <a:ext uri="{FF2B5EF4-FFF2-40B4-BE49-F238E27FC236}">
                  <a16:creationId xmlns:a16="http://schemas.microsoft.com/office/drawing/2014/main" id="{92E86A24-1A8A-43CB-A08B-0D66C3884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9306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58" name="矩形 28">
              <a:extLst>
                <a:ext uri="{FF2B5EF4-FFF2-40B4-BE49-F238E27FC236}">
                  <a16:creationId xmlns:a16="http://schemas.microsoft.com/office/drawing/2014/main" id="{E3405C8E-F485-4BB4-BDBF-24AC0B699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856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59" name="矩形 25">
              <a:extLst>
                <a:ext uri="{FF2B5EF4-FFF2-40B4-BE49-F238E27FC236}">
                  <a16:creationId xmlns:a16="http://schemas.microsoft.com/office/drawing/2014/main" id="{B0E0A5C6-FDDE-4C22-9990-DFE58887C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2818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60" name="矩形 26">
              <a:extLst>
                <a:ext uri="{FF2B5EF4-FFF2-40B4-BE49-F238E27FC236}">
                  <a16:creationId xmlns:a16="http://schemas.microsoft.com/office/drawing/2014/main" id="{9B02FED5-E1D0-4ACF-A2A5-E7D94FD2A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5368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61" name="矩形 23">
              <a:extLst>
                <a:ext uri="{FF2B5EF4-FFF2-40B4-BE49-F238E27FC236}">
                  <a16:creationId xmlns:a16="http://schemas.microsoft.com/office/drawing/2014/main" id="{172BB452-2AD4-4C8D-BF18-8A034E4B2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6330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62" name="矩形 24">
              <a:extLst>
                <a:ext uri="{FF2B5EF4-FFF2-40B4-BE49-F238E27FC236}">
                  <a16:creationId xmlns:a16="http://schemas.microsoft.com/office/drawing/2014/main" id="{0B4D5898-FA19-4054-B7A4-A03E384D3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570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63" name="矩形 21">
              <a:extLst>
                <a:ext uri="{FF2B5EF4-FFF2-40B4-BE49-F238E27FC236}">
                  <a16:creationId xmlns:a16="http://schemas.microsoft.com/office/drawing/2014/main" id="{DEAD0DA8-5E5D-4589-A188-7A30C961A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254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64" name="矩形 22">
              <a:extLst>
                <a:ext uri="{FF2B5EF4-FFF2-40B4-BE49-F238E27FC236}">
                  <a16:creationId xmlns:a16="http://schemas.microsoft.com/office/drawing/2014/main" id="{74115626-97A6-4CEB-9339-E348F69FA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9216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65" name="矩形 19">
              <a:extLst>
                <a:ext uri="{FF2B5EF4-FFF2-40B4-BE49-F238E27FC236}">
                  <a16:creationId xmlns:a16="http://schemas.microsoft.com/office/drawing/2014/main" id="{B6F7E289-38E2-4A57-9B53-288A023D8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1766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66" name="矩形 20">
              <a:extLst>
                <a:ext uri="{FF2B5EF4-FFF2-40B4-BE49-F238E27FC236}">
                  <a16:creationId xmlns:a16="http://schemas.microsoft.com/office/drawing/2014/main" id="{E19DBA4F-BF31-4F76-9DF5-3B31AEE18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272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67" name="矩形 18">
              <a:extLst>
                <a:ext uri="{FF2B5EF4-FFF2-40B4-BE49-F238E27FC236}">
                  <a16:creationId xmlns:a16="http://schemas.microsoft.com/office/drawing/2014/main" id="{BCF068FA-3671-4925-B1C2-586468BD5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5278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171" name="Group 40">
            <a:extLst>
              <a:ext uri="{FF2B5EF4-FFF2-40B4-BE49-F238E27FC236}">
                <a16:creationId xmlns:a16="http://schemas.microsoft.com/office/drawing/2014/main" id="{015666DE-BCE4-43E4-8606-C397380A96F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35013" y="-6350"/>
            <a:ext cx="10460038" cy="427038"/>
            <a:chOff x="0" y="0"/>
            <a:chExt cx="10464883" cy="432048"/>
          </a:xfrm>
        </p:grpSpPr>
        <p:sp>
          <p:nvSpPr>
            <p:cNvPr id="38919" name="椭圆 63">
              <a:extLst>
                <a:ext uri="{FF2B5EF4-FFF2-40B4-BE49-F238E27FC236}">
                  <a16:creationId xmlns:a16="http://schemas.microsoft.com/office/drawing/2014/main" id="{00115ED9-8DDA-418E-A2F2-808A222FB98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0" y="0"/>
              <a:ext cx="864001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920" name="椭圆 63">
              <a:extLst>
                <a:ext uri="{FF2B5EF4-FFF2-40B4-BE49-F238E27FC236}">
                  <a16:creationId xmlns:a16="http://schemas.microsoft.com/office/drawing/2014/main" id="{28376BC8-A594-4CFB-A1ED-15209E17614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3530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921" name="椭圆 63">
              <a:extLst>
                <a:ext uri="{FF2B5EF4-FFF2-40B4-BE49-F238E27FC236}">
                  <a16:creationId xmlns:a16="http://schemas.microsoft.com/office/drawing/2014/main" id="{2CA5D273-834C-43D8-8568-1AED783E102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745471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922" name="椭圆 63">
              <a:extLst>
                <a:ext uri="{FF2B5EF4-FFF2-40B4-BE49-F238E27FC236}">
                  <a16:creationId xmlns:a16="http://schemas.microsoft.com/office/drawing/2014/main" id="{CDB135FD-01C8-4D7B-8CCD-408AF682743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617413" y="0"/>
              <a:ext cx="865588" cy="432048"/>
            </a:xfrm>
            <a:custGeom>
              <a:avLst/>
              <a:gdLst>
                <a:gd name="T0" fmla="*/ 241836 w 1547664"/>
                <a:gd name="T1" fmla="*/ 0 h 773832"/>
                <a:gd name="T2" fmla="*/ 483671 w 1547664"/>
                <a:gd name="T3" fmla="*/ 241222 h 773832"/>
                <a:gd name="T4" fmla="*/ 0 w 1547664"/>
                <a:gd name="T5" fmla="*/ 241222 h 773832"/>
                <a:gd name="T6" fmla="*/ 24183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923" name="椭圆 63">
              <a:extLst>
                <a:ext uri="{FF2B5EF4-FFF2-40B4-BE49-F238E27FC236}">
                  <a16:creationId xmlns:a16="http://schemas.microsoft.com/office/drawing/2014/main" id="{19E58C5F-B0CD-4675-B00C-CE5923FE5BA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49094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924" name="椭圆 63">
              <a:extLst>
                <a:ext uri="{FF2B5EF4-FFF2-40B4-BE49-F238E27FC236}">
                  <a16:creationId xmlns:a16="http://schemas.microsoft.com/office/drawing/2014/main" id="{56F593BA-BAF9-4F2D-B328-84576A110D1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6447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925" name="椭圆 63">
              <a:extLst>
                <a:ext uri="{FF2B5EF4-FFF2-40B4-BE49-F238E27FC236}">
                  <a16:creationId xmlns:a16="http://schemas.microsoft.com/office/drawing/2014/main" id="{A9B0E4AF-2339-44B8-BA90-B86177E966E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3641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926" name="椭圆 63">
              <a:extLst>
                <a:ext uri="{FF2B5EF4-FFF2-40B4-BE49-F238E27FC236}">
                  <a16:creationId xmlns:a16="http://schemas.microsoft.com/office/drawing/2014/main" id="{418F8813-ADA6-4FA9-9BBA-204299BAD26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0994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927" name="椭圆 63">
              <a:extLst>
                <a:ext uri="{FF2B5EF4-FFF2-40B4-BE49-F238E27FC236}">
                  <a16:creationId xmlns:a16="http://schemas.microsoft.com/office/drawing/2014/main" id="{09EB7B0E-20C9-41F6-A643-C5AB1C73BA0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981883" y="0"/>
              <a:ext cx="865588" cy="432048"/>
            </a:xfrm>
            <a:custGeom>
              <a:avLst/>
              <a:gdLst>
                <a:gd name="T0" fmla="*/ 241836 w 1547664"/>
                <a:gd name="T1" fmla="*/ 0 h 773832"/>
                <a:gd name="T2" fmla="*/ 483672 w 1547664"/>
                <a:gd name="T3" fmla="*/ 241222 h 773832"/>
                <a:gd name="T4" fmla="*/ 0 w 1547664"/>
                <a:gd name="T5" fmla="*/ 241222 h 773832"/>
                <a:gd name="T6" fmla="*/ 24183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928" name="椭圆 63">
              <a:extLst>
                <a:ext uri="{FF2B5EF4-FFF2-40B4-BE49-F238E27FC236}">
                  <a16:creationId xmlns:a16="http://schemas.microsoft.com/office/drawing/2014/main" id="{13AF4BC6-A5F8-4C8D-AD54-19A14458E87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55413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929" name="椭圆 63">
              <a:extLst>
                <a:ext uri="{FF2B5EF4-FFF2-40B4-BE49-F238E27FC236}">
                  <a16:creationId xmlns:a16="http://schemas.microsoft.com/office/drawing/2014/main" id="{BD0F8B7B-EC0E-42DC-8C1B-0F84912F4FB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27354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930" name="椭圆 63">
              <a:extLst>
                <a:ext uri="{FF2B5EF4-FFF2-40B4-BE49-F238E27FC236}">
                  <a16:creationId xmlns:a16="http://schemas.microsoft.com/office/drawing/2014/main" id="{BD7FB499-10D9-477B-9F1D-5C24AFDC9AA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9600883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5173" name="日期占位符 2">
            <a:extLst>
              <a:ext uri="{FF2B5EF4-FFF2-40B4-BE49-F238E27FC236}">
                <a16:creationId xmlns:a16="http://schemas.microsoft.com/office/drawing/2014/main" id="{F15386DB-7B97-4717-8957-CA0F577EC5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998753A-52A5-4583-BD0A-9F6AC5016298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5174" name="页脚占位符 3">
            <a:extLst>
              <a:ext uri="{FF2B5EF4-FFF2-40B4-BE49-F238E27FC236}">
                <a16:creationId xmlns:a16="http://schemas.microsoft.com/office/drawing/2014/main" id="{2E2507A9-EC8A-4772-906A-70314014A7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75" name="灯片编号占位符 4">
            <a:extLst>
              <a:ext uri="{FF2B5EF4-FFF2-40B4-BE49-F238E27FC236}">
                <a16:creationId xmlns:a16="http://schemas.microsoft.com/office/drawing/2014/main" id="{4A59D4AF-79F7-41CD-A026-8B0F13B3ED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0B20A9E-42AC-499C-AE09-8468D09C404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>
            <a:extLst>
              <a:ext uri="{FF2B5EF4-FFF2-40B4-BE49-F238E27FC236}">
                <a16:creationId xmlns:a16="http://schemas.microsoft.com/office/drawing/2014/main" id="{15DD702F-6EBE-407C-81F6-6E23270FF0E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0163" y="0"/>
            <a:ext cx="9301163" cy="5143500"/>
            <a:chOff x="0" y="0"/>
            <a:chExt cx="9306240" cy="5143500"/>
          </a:xfrm>
        </p:grpSpPr>
        <p:sp>
          <p:nvSpPr>
            <p:cNvPr id="51219" name="矩形 61">
              <a:extLst>
                <a:ext uri="{FF2B5EF4-FFF2-40B4-BE49-F238E27FC236}">
                  <a16:creationId xmlns:a16="http://schemas.microsoft.com/office/drawing/2014/main" id="{BE74FF67-CA3E-4A62-8B9A-AED5ABD55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0963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20" name="矩形 62">
              <a:extLst>
                <a:ext uri="{FF2B5EF4-FFF2-40B4-BE49-F238E27FC236}">
                  <a16:creationId xmlns:a16="http://schemas.microsoft.com/office/drawing/2014/main" id="{6A1EF9D3-057A-4073-BAF7-5EDD87F15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63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21" name="矩形 59">
              <a:extLst>
                <a:ext uri="{FF2B5EF4-FFF2-40B4-BE49-F238E27FC236}">
                  <a16:creationId xmlns:a16="http://schemas.microsoft.com/office/drawing/2014/main" id="{66FF1142-B197-4CF9-8EF6-B8F644901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513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22" name="矩形 60">
              <a:extLst>
                <a:ext uri="{FF2B5EF4-FFF2-40B4-BE49-F238E27FC236}">
                  <a16:creationId xmlns:a16="http://schemas.microsoft.com/office/drawing/2014/main" id="{7DA1179B-7728-4CDE-AEBB-73EFB52BF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475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23" name="矩形 57">
              <a:extLst>
                <a:ext uri="{FF2B5EF4-FFF2-40B4-BE49-F238E27FC236}">
                  <a16:creationId xmlns:a16="http://schemas.microsoft.com/office/drawing/2014/main" id="{D20E22CD-4676-495F-8F86-D4BC85176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025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24" name="矩形 58">
              <a:extLst>
                <a:ext uri="{FF2B5EF4-FFF2-40B4-BE49-F238E27FC236}">
                  <a16:creationId xmlns:a16="http://schemas.microsoft.com/office/drawing/2014/main" id="{339B6511-B072-45E6-82A0-BC72087A3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987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25" name="矩形 55">
              <a:extLst>
                <a:ext uri="{FF2B5EF4-FFF2-40B4-BE49-F238E27FC236}">
                  <a16:creationId xmlns:a16="http://schemas.microsoft.com/office/drawing/2014/main" id="{051091F2-DC20-4790-A613-3CB91AD08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537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26" name="矩形 56">
              <a:extLst>
                <a:ext uri="{FF2B5EF4-FFF2-40B4-BE49-F238E27FC236}">
                  <a16:creationId xmlns:a16="http://schemas.microsoft.com/office/drawing/2014/main" id="{D9BB30C3-44B6-48E6-8FC5-06542AE01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911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27" name="矩形 53">
              <a:extLst>
                <a:ext uri="{FF2B5EF4-FFF2-40B4-BE49-F238E27FC236}">
                  <a16:creationId xmlns:a16="http://schemas.microsoft.com/office/drawing/2014/main" id="{AC18B3AB-F621-4B73-9050-BB4FDE9AA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0873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28" name="矩形 54">
              <a:extLst>
                <a:ext uri="{FF2B5EF4-FFF2-40B4-BE49-F238E27FC236}">
                  <a16:creationId xmlns:a16="http://schemas.microsoft.com/office/drawing/2014/main" id="{4F212468-37F6-44EC-8D41-9019C510B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423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29" name="矩形 51">
              <a:extLst>
                <a:ext uri="{FF2B5EF4-FFF2-40B4-BE49-F238E27FC236}">
                  <a16:creationId xmlns:a16="http://schemas.microsoft.com/office/drawing/2014/main" id="{6017D996-E086-401B-8683-79EDF4FBD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385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30" name="矩形 52">
              <a:extLst>
                <a:ext uri="{FF2B5EF4-FFF2-40B4-BE49-F238E27FC236}">
                  <a16:creationId xmlns:a16="http://schemas.microsoft.com/office/drawing/2014/main" id="{2FA9E549-B8AD-4366-89C3-5750C8369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935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31" name="矩形 49">
              <a:extLst>
                <a:ext uri="{FF2B5EF4-FFF2-40B4-BE49-F238E27FC236}">
                  <a16:creationId xmlns:a16="http://schemas.microsoft.com/office/drawing/2014/main" id="{A1E19BF3-E952-4F1A-8F78-15A2DE68D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897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32" name="矩形 50">
              <a:extLst>
                <a:ext uri="{FF2B5EF4-FFF2-40B4-BE49-F238E27FC236}">
                  <a16:creationId xmlns:a16="http://schemas.microsoft.com/office/drawing/2014/main" id="{5A8994CD-83D1-4EEB-B39F-1AB046728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447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33" name="矩形 47">
              <a:extLst>
                <a:ext uri="{FF2B5EF4-FFF2-40B4-BE49-F238E27FC236}">
                  <a16:creationId xmlns:a16="http://schemas.microsoft.com/office/drawing/2014/main" id="{C8F1226B-34B5-433C-96D6-0B76C920F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1409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34" name="矩形 48">
              <a:extLst>
                <a:ext uri="{FF2B5EF4-FFF2-40B4-BE49-F238E27FC236}">
                  <a16:creationId xmlns:a16="http://schemas.microsoft.com/office/drawing/2014/main" id="{B291D006-3827-44FB-9ADC-4A2A67FBF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371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35" name="矩形 37">
              <a:extLst>
                <a:ext uri="{FF2B5EF4-FFF2-40B4-BE49-F238E27FC236}">
                  <a16:creationId xmlns:a16="http://schemas.microsoft.com/office/drawing/2014/main" id="{A279A374-A259-455A-97D4-1FEFD674E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922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36" name="矩形 38">
              <a:extLst>
                <a:ext uri="{FF2B5EF4-FFF2-40B4-BE49-F238E27FC236}">
                  <a16:creationId xmlns:a16="http://schemas.microsoft.com/office/drawing/2014/main" id="{D25EFC01-05D8-4EE7-91B0-9BCDD3CBD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588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37" name="矩形 35">
              <a:extLst>
                <a:ext uri="{FF2B5EF4-FFF2-40B4-BE49-F238E27FC236}">
                  <a16:creationId xmlns:a16="http://schemas.microsoft.com/office/drawing/2014/main" id="{C3AB0409-BC65-4268-883C-74FD00782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433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38" name="矩形 36">
              <a:extLst>
                <a:ext uri="{FF2B5EF4-FFF2-40B4-BE49-F238E27FC236}">
                  <a16:creationId xmlns:a16="http://schemas.microsoft.com/office/drawing/2014/main" id="{1B42B602-CC98-4943-9C1A-3503B630E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780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39" name="矩形 33">
              <a:extLst>
                <a:ext uri="{FF2B5EF4-FFF2-40B4-BE49-F238E27FC236}">
                  <a16:creationId xmlns:a16="http://schemas.microsoft.com/office/drawing/2014/main" id="{75A4D2B1-60CE-408B-A432-84CEC79AC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0357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40" name="矩形 34">
              <a:extLst>
                <a:ext uri="{FF2B5EF4-FFF2-40B4-BE49-F238E27FC236}">
                  <a16:creationId xmlns:a16="http://schemas.microsoft.com/office/drawing/2014/main" id="{3824F2AD-2F7A-43D8-8502-3A9192876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1319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41" name="矩形 31">
              <a:extLst>
                <a:ext uri="{FF2B5EF4-FFF2-40B4-BE49-F238E27FC236}">
                  <a16:creationId xmlns:a16="http://schemas.microsoft.com/office/drawing/2014/main" id="{BCD98501-8E56-4A9E-B9CB-BA20E36B6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3870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42" name="矩形 32">
              <a:extLst>
                <a:ext uri="{FF2B5EF4-FFF2-40B4-BE49-F238E27FC236}">
                  <a16:creationId xmlns:a16="http://schemas.microsoft.com/office/drawing/2014/main" id="{2460D894-AE30-4551-B97B-7FA6E7050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832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43" name="矩形 29">
              <a:extLst>
                <a:ext uri="{FF2B5EF4-FFF2-40B4-BE49-F238E27FC236}">
                  <a16:creationId xmlns:a16="http://schemas.microsoft.com/office/drawing/2014/main" id="{0AB4078E-FAC7-42C2-BC1F-5BB8C5333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5794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44" name="矩形 30">
              <a:extLst>
                <a:ext uri="{FF2B5EF4-FFF2-40B4-BE49-F238E27FC236}">
                  <a16:creationId xmlns:a16="http://schemas.microsoft.com/office/drawing/2014/main" id="{E76C338D-3C0A-472A-92E5-41613E6EC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8344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45" name="矩形 27">
              <a:extLst>
                <a:ext uri="{FF2B5EF4-FFF2-40B4-BE49-F238E27FC236}">
                  <a16:creationId xmlns:a16="http://schemas.microsoft.com/office/drawing/2014/main" id="{0D516428-FEE7-4FCC-8E39-8AB11B502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9306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46" name="矩形 28">
              <a:extLst>
                <a:ext uri="{FF2B5EF4-FFF2-40B4-BE49-F238E27FC236}">
                  <a16:creationId xmlns:a16="http://schemas.microsoft.com/office/drawing/2014/main" id="{66A01A8F-B74E-4193-B539-215A97C58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856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47" name="矩形 25">
              <a:extLst>
                <a:ext uri="{FF2B5EF4-FFF2-40B4-BE49-F238E27FC236}">
                  <a16:creationId xmlns:a16="http://schemas.microsoft.com/office/drawing/2014/main" id="{E2558031-274D-4F1B-A686-FC539774D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2818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48" name="矩形 26">
              <a:extLst>
                <a:ext uri="{FF2B5EF4-FFF2-40B4-BE49-F238E27FC236}">
                  <a16:creationId xmlns:a16="http://schemas.microsoft.com/office/drawing/2014/main" id="{D5C02FA5-FFB4-474C-A78B-1FC89A32C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5368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49" name="矩形 23">
              <a:extLst>
                <a:ext uri="{FF2B5EF4-FFF2-40B4-BE49-F238E27FC236}">
                  <a16:creationId xmlns:a16="http://schemas.microsoft.com/office/drawing/2014/main" id="{2C6C4A93-2EFE-4818-ACB5-4441B8240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6330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50" name="矩形 24">
              <a:extLst>
                <a:ext uri="{FF2B5EF4-FFF2-40B4-BE49-F238E27FC236}">
                  <a16:creationId xmlns:a16="http://schemas.microsoft.com/office/drawing/2014/main" id="{0DABF811-7A54-4AF7-82A3-6E9B42B28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570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51" name="矩形 21">
              <a:extLst>
                <a:ext uri="{FF2B5EF4-FFF2-40B4-BE49-F238E27FC236}">
                  <a16:creationId xmlns:a16="http://schemas.microsoft.com/office/drawing/2014/main" id="{ACAD2B66-3560-4475-89D4-670A8BE8E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254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52" name="矩形 22">
              <a:extLst>
                <a:ext uri="{FF2B5EF4-FFF2-40B4-BE49-F238E27FC236}">
                  <a16:creationId xmlns:a16="http://schemas.microsoft.com/office/drawing/2014/main" id="{84AD7CD3-AF20-444A-B300-0E06BC62B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9216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53" name="矩形 19">
              <a:extLst>
                <a:ext uri="{FF2B5EF4-FFF2-40B4-BE49-F238E27FC236}">
                  <a16:creationId xmlns:a16="http://schemas.microsoft.com/office/drawing/2014/main" id="{42BC0A77-76B7-4551-9D65-03DA6A3DA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1766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54" name="矩形 20">
              <a:extLst>
                <a:ext uri="{FF2B5EF4-FFF2-40B4-BE49-F238E27FC236}">
                  <a16:creationId xmlns:a16="http://schemas.microsoft.com/office/drawing/2014/main" id="{7013F29C-E7DB-4E31-9420-70CF079E0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272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55" name="矩形 18">
              <a:extLst>
                <a:ext uri="{FF2B5EF4-FFF2-40B4-BE49-F238E27FC236}">
                  <a16:creationId xmlns:a16="http://schemas.microsoft.com/office/drawing/2014/main" id="{04917C6E-2FF9-476E-AD65-A2906E013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5278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195" name="Group 40">
            <a:extLst>
              <a:ext uri="{FF2B5EF4-FFF2-40B4-BE49-F238E27FC236}">
                <a16:creationId xmlns:a16="http://schemas.microsoft.com/office/drawing/2014/main" id="{4BF8EF50-0464-475D-B78F-C75F7310981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35013" y="-6350"/>
            <a:ext cx="10460038" cy="427038"/>
            <a:chOff x="0" y="0"/>
            <a:chExt cx="10464883" cy="432048"/>
          </a:xfrm>
        </p:grpSpPr>
        <p:sp>
          <p:nvSpPr>
            <p:cNvPr id="51207" name="椭圆 63">
              <a:extLst>
                <a:ext uri="{FF2B5EF4-FFF2-40B4-BE49-F238E27FC236}">
                  <a16:creationId xmlns:a16="http://schemas.microsoft.com/office/drawing/2014/main" id="{474FEB0E-07E6-475A-A86D-BE4765FF7CB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0" y="0"/>
              <a:ext cx="864001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1208" name="椭圆 63">
              <a:extLst>
                <a:ext uri="{FF2B5EF4-FFF2-40B4-BE49-F238E27FC236}">
                  <a16:creationId xmlns:a16="http://schemas.microsoft.com/office/drawing/2014/main" id="{C4C8B650-47D2-4773-93A9-527FBD5999D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3530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1209" name="椭圆 63">
              <a:extLst>
                <a:ext uri="{FF2B5EF4-FFF2-40B4-BE49-F238E27FC236}">
                  <a16:creationId xmlns:a16="http://schemas.microsoft.com/office/drawing/2014/main" id="{B47B20A0-DCAF-471A-95F4-A9E258974E3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745471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1210" name="椭圆 63">
              <a:extLst>
                <a:ext uri="{FF2B5EF4-FFF2-40B4-BE49-F238E27FC236}">
                  <a16:creationId xmlns:a16="http://schemas.microsoft.com/office/drawing/2014/main" id="{C85CBC6E-BF77-479C-A6B5-00D48D1F199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617413" y="0"/>
              <a:ext cx="865588" cy="432048"/>
            </a:xfrm>
            <a:custGeom>
              <a:avLst/>
              <a:gdLst>
                <a:gd name="T0" fmla="*/ 241836 w 1547664"/>
                <a:gd name="T1" fmla="*/ 0 h 773832"/>
                <a:gd name="T2" fmla="*/ 483671 w 1547664"/>
                <a:gd name="T3" fmla="*/ 241222 h 773832"/>
                <a:gd name="T4" fmla="*/ 0 w 1547664"/>
                <a:gd name="T5" fmla="*/ 241222 h 773832"/>
                <a:gd name="T6" fmla="*/ 24183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1211" name="椭圆 63">
              <a:extLst>
                <a:ext uri="{FF2B5EF4-FFF2-40B4-BE49-F238E27FC236}">
                  <a16:creationId xmlns:a16="http://schemas.microsoft.com/office/drawing/2014/main" id="{6FBC6A80-3393-4A68-BF84-D2DDE438B9A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49094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1212" name="椭圆 63">
              <a:extLst>
                <a:ext uri="{FF2B5EF4-FFF2-40B4-BE49-F238E27FC236}">
                  <a16:creationId xmlns:a16="http://schemas.microsoft.com/office/drawing/2014/main" id="{5F7C3369-49BD-4DF7-8582-34ACE6DA9CC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6447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1213" name="椭圆 63">
              <a:extLst>
                <a:ext uri="{FF2B5EF4-FFF2-40B4-BE49-F238E27FC236}">
                  <a16:creationId xmlns:a16="http://schemas.microsoft.com/office/drawing/2014/main" id="{29CCB3BB-DFC0-4ED3-AA30-A3FAFECAB7D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3641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1214" name="椭圆 63">
              <a:extLst>
                <a:ext uri="{FF2B5EF4-FFF2-40B4-BE49-F238E27FC236}">
                  <a16:creationId xmlns:a16="http://schemas.microsoft.com/office/drawing/2014/main" id="{16F39405-2E68-4F1E-8B50-99E7D6018F7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0994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1215" name="椭圆 63">
              <a:extLst>
                <a:ext uri="{FF2B5EF4-FFF2-40B4-BE49-F238E27FC236}">
                  <a16:creationId xmlns:a16="http://schemas.microsoft.com/office/drawing/2014/main" id="{5D5AED28-90BC-4DC0-9FAE-4322E7458DF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981883" y="0"/>
              <a:ext cx="865588" cy="432048"/>
            </a:xfrm>
            <a:custGeom>
              <a:avLst/>
              <a:gdLst>
                <a:gd name="T0" fmla="*/ 241836 w 1547664"/>
                <a:gd name="T1" fmla="*/ 0 h 773832"/>
                <a:gd name="T2" fmla="*/ 483672 w 1547664"/>
                <a:gd name="T3" fmla="*/ 241222 h 773832"/>
                <a:gd name="T4" fmla="*/ 0 w 1547664"/>
                <a:gd name="T5" fmla="*/ 241222 h 773832"/>
                <a:gd name="T6" fmla="*/ 24183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1216" name="椭圆 63">
              <a:extLst>
                <a:ext uri="{FF2B5EF4-FFF2-40B4-BE49-F238E27FC236}">
                  <a16:creationId xmlns:a16="http://schemas.microsoft.com/office/drawing/2014/main" id="{39E8E9CA-41F7-4564-95FC-097D3E40607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55413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1217" name="椭圆 63">
              <a:extLst>
                <a:ext uri="{FF2B5EF4-FFF2-40B4-BE49-F238E27FC236}">
                  <a16:creationId xmlns:a16="http://schemas.microsoft.com/office/drawing/2014/main" id="{10646A22-CF48-4309-A1B5-370343409E8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27354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1218" name="椭圆 63">
              <a:extLst>
                <a:ext uri="{FF2B5EF4-FFF2-40B4-BE49-F238E27FC236}">
                  <a16:creationId xmlns:a16="http://schemas.microsoft.com/office/drawing/2014/main" id="{6609C14F-6A4E-411B-A008-E5A9BA752E6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9600883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6197" name="日期占位符 1">
            <a:extLst>
              <a:ext uri="{FF2B5EF4-FFF2-40B4-BE49-F238E27FC236}">
                <a16:creationId xmlns:a16="http://schemas.microsoft.com/office/drawing/2014/main" id="{5110AF7B-DC95-4D9C-BD1E-E5F783306F1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134FFC4-32BA-4FA6-B6AB-6D0B8CAEB3C6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6198" name="页脚占位符 2">
            <a:extLst>
              <a:ext uri="{FF2B5EF4-FFF2-40B4-BE49-F238E27FC236}">
                <a16:creationId xmlns:a16="http://schemas.microsoft.com/office/drawing/2014/main" id="{4951C9B6-25AC-406D-BB53-ED7863E60F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99" name="灯片编号占位符 3">
            <a:extLst>
              <a:ext uri="{FF2B5EF4-FFF2-40B4-BE49-F238E27FC236}">
                <a16:creationId xmlns:a16="http://schemas.microsoft.com/office/drawing/2014/main" id="{0853FAFA-7D78-48D6-9410-E32C8EE32A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EEB761B-3C36-4217-9CEB-678EC96B7A1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>
            <a:extLst>
              <a:ext uri="{FF2B5EF4-FFF2-40B4-BE49-F238E27FC236}">
                <a16:creationId xmlns:a16="http://schemas.microsoft.com/office/drawing/2014/main" id="{083413CD-B226-4881-9225-BAB798F7293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0163" y="0"/>
            <a:ext cx="9301163" cy="5143500"/>
            <a:chOff x="0" y="0"/>
            <a:chExt cx="9306240" cy="5143500"/>
          </a:xfrm>
        </p:grpSpPr>
        <p:sp>
          <p:nvSpPr>
            <p:cNvPr id="63507" name="矩形 61">
              <a:extLst>
                <a:ext uri="{FF2B5EF4-FFF2-40B4-BE49-F238E27FC236}">
                  <a16:creationId xmlns:a16="http://schemas.microsoft.com/office/drawing/2014/main" id="{EC88EAC4-4116-4AC1-BE17-C6EA8AE37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0963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08" name="矩形 62">
              <a:extLst>
                <a:ext uri="{FF2B5EF4-FFF2-40B4-BE49-F238E27FC236}">
                  <a16:creationId xmlns:a16="http://schemas.microsoft.com/office/drawing/2014/main" id="{9563222A-FD0A-4AA6-98D6-BCF86DCA0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63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09" name="矩形 59">
              <a:extLst>
                <a:ext uri="{FF2B5EF4-FFF2-40B4-BE49-F238E27FC236}">
                  <a16:creationId xmlns:a16="http://schemas.microsoft.com/office/drawing/2014/main" id="{CA29B0A5-66FC-4DD5-9A90-88629AF96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513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10" name="矩形 60">
              <a:extLst>
                <a:ext uri="{FF2B5EF4-FFF2-40B4-BE49-F238E27FC236}">
                  <a16:creationId xmlns:a16="http://schemas.microsoft.com/office/drawing/2014/main" id="{29A7A687-9453-4CD9-B604-97B77B270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475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11" name="矩形 57">
              <a:extLst>
                <a:ext uri="{FF2B5EF4-FFF2-40B4-BE49-F238E27FC236}">
                  <a16:creationId xmlns:a16="http://schemas.microsoft.com/office/drawing/2014/main" id="{6D660F9C-0BBC-4AAD-BAF4-BCB107A05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025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12" name="矩形 58">
              <a:extLst>
                <a:ext uri="{FF2B5EF4-FFF2-40B4-BE49-F238E27FC236}">
                  <a16:creationId xmlns:a16="http://schemas.microsoft.com/office/drawing/2014/main" id="{4F9EF4BF-9894-4C34-BF81-86E6A3D5A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987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13" name="矩形 55">
              <a:extLst>
                <a:ext uri="{FF2B5EF4-FFF2-40B4-BE49-F238E27FC236}">
                  <a16:creationId xmlns:a16="http://schemas.microsoft.com/office/drawing/2014/main" id="{306653D1-5A96-4B92-B763-EEF9116DE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537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14" name="矩形 56">
              <a:extLst>
                <a:ext uri="{FF2B5EF4-FFF2-40B4-BE49-F238E27FC236}">
                  <a16:creationId xmlns:a16="http://schemas.microsoft.com/office/drawing/2014/main" id="{C5F07A20-F2E6-4E96-865C-A3F69CC3A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911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15" name="矩形 53">
              <a:extLst>
                <a:ext uri="{FF2B5EF4-FFF2-40B4-BE49-F238E27FC236}">
                  <a16:creationId xmlns:a16="http://schemas.microsoft.com/office/drawing/2014/main" id="{390DA386-DE9E-4B30-8ED4-100CD00AE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0873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16" name="矩形 54">
              <a:extLst>
                <a:ext uri="{FF2B5EF4-FFF2-40B4-BE49-F238E27FC236}">
                  <a16:creationId xmlns:a16="http://schemas.microsoft.com/office/drawing/2014/main" id="{4BFB01D6-E3D2-4182-B11F-454ABCDDE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423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17" name="矩形 51">
              <a:extLst>
                <a:ext uri="{FF2B5EF4-FFF2-40B4-BE49-F238E27FC236}">
                  <a16:creationId xmlns:a16="http://schemas.microsoft.com/office/drawing/2014/main" id="{1D65EADC-E6E9-4D90-8AF0-EF874B3CB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385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18" name="矩形 52">
              <a:extLst>
                <a:ext uri="{FF2B5EF4-FFF2-40B4-BE49-F238E27FC236}">
                  <a16:creationId xmlns:a16="http://schemas.microsoft.com/office/drawing/2014/main" id="{512FA95C-5EAE-4AA3-B258-E47401710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935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19" name="矩形 49">
              <a:extLst>
                <a:ext uri="{FF2B5EF4-FFF2-40B4-BE49-F238E27FC236}">
                  <a16:creationId xmlns:a16="http://schemas.microsoft.com/office/drawing/2014/main" id="{206E404B-A026-4847-8E20-DC7726076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897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20" name="矩形 50">
              <a:extLst>
                <a:ext uri="{FF2B5EF4-FFF2-40B4-BE49-F238E27FC236}">
                  <a16:creationId xmlns:a16="http://schemas.microsoft.com/office/drawing/2014/main" id="{95B378B6-FF3B-4592-9A26-7837ACA3F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447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21" name="矩形 47">
              <a:extLst>
                <a:ext uri="{FF2B5EF4-FFF2-40B4-BE49-F238E27FC236}">
                  <a16:creationId xmlns:a16="http://schemas.microsoft.com/office/drawing/2014/main" id="{52256EDF-D614-47A9-82AC-64C72F480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1409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22" name="矩形 48">
              <a:extLst>
                <a:ext uri="{FF2B5EF4-FFF2-40B4-BE49-F238E27FC236}">
                  <a16:creationId xmlns:a16="http://schemas.microsoft.com/office/drawing/2014/main" id="{C7A717E4-463C-4965-B899-97098FB02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371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23" name="矩形 37">
              <a:extLst>
                <a:ext uri="{FF2B5EF4-FFF2-40B4-BE49-F238E27FC236}">
                  <a16:creationId xmlns:a16="http://schemas.microsoft.com/office/drawing/2014/main" id="{DE01F7DD-D962-48DE-9752-F4DDC962A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922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24" name="矩形 38">
              <a:extLst>
                <a:ext uri="{FF2B5EF4-FFF2-40B4-BE49-F238E27FC236}">
                  <a16:creationId xmlns:a16="http://schemas.microsoft.com/office/drawing/2014/main" id="{775867EC-831E-40F3-B291-C050E7176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588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25" name="矩形 35">
              <a:extLst>
                <a:ext uri="{FF2B5EF4-FFF2-40B4-BE49-F238E27FC236}">
                  <a16:creationId xmlns:a16="http://schemas.microsoft.com/office/drawing/2014/main" id="{503D0A0D-6011-42BB-9649-8D5ABE74F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433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26" name="矩形 36">
              <a:extLst>
                <a:ext uri="{FF2B5EF4-FFF2-40B4-BE49-F238E27FC236}">
                  <a16:creationId xmlns:a16="http://schemas.microsoft.com/office/drawing/2014/main" id="{4B9662B2-3D11-47F6-AD48-D1D748305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780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27" name="矩形 33">
              <a:extLst>
                <a:ext uri="{FF2B5EF4-FFF2-40B4-BE49-F238E27FC236}">
                  <a16:creationId xmlns:a16="http://schemas.microsoft.com/office/drawing/2014/main" id="{78E85751-F035-42F1-AA2B-1E8EAC09D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0357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28" name="矩形 34">
              <a:extLst>
                <a:ext uri="{FF2B5EF4-FFF2-40B4-BE49-F238E27FC236}">
                  <a16:creationId xmlns:a16="http://schemas.microsoft.com/office/drawing/2014/main" id="{EA7FCF35-3202-435B-8543-01653F52D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1319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29" name="矩形 31">
              <a:extLst>
                <a:ext uri="{FF2B5EF4-FFF2-40B4-BE49-F238E27FC236}">
                  <a16:creationId xmlns:a16="http://schemas.microsoft.com/office/drawing/2014/main" id="{51452BB5-346F-419E-B63A-8E5870C78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3870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30" name="矩形 32">
              <a:extLst>
                <a:ext uri="{FF2B5EF4-FFF2-40B4-BE49-F238E27FC236}">
                  <a16:creationId xmlns:a16="http://schemas.microsoft.com/office/drawing/2014/main" id="{653C281C-FA19-4A18-B050-E614055FF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832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31" name="矩形 29">
              <a:extLst>
                <a:ext uri="{FF2B5EF4-FFF2-40B4-BE49-F238E27FC236}">
                  <a16:creationId xmlns:a16="http://schemas.microsoft.com/office/drawing/2014/main" id="{4329C509-2601-4C9B-B9A3-FFEF89CA0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5794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32" name="矩形 30">
              <a:extLst>
                <a:ext uri="{FF2B5EF4-FFF2-40B4-BE49-F238E27FC236}">
                  <a16:creationId xmlns:a16="http://schemas.microsoft.com/office/drawing/2014/main" id="{21EE770E-CA1C-4253-A5B6-6498F5E57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8344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33" name="矩形 27">
              <a:extLst>
                <a:ext uri="{FF2B5EF4-FFF2-40B4-BE49-F238E27FC236}">
                  <a16:creationId xmlns:a16="http://schemas.microsoft.com/office/drawing/2014/main" id="{A3BEB1D3-2357-4FD5-B467-147EF87BE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9306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34" name="矩形 28">
              <a:extLst>
                <a:ext uri="{FF2B5EF4-FFF2-40B4-BE49-F238E27FC236}">
                  <a16:creationId xmlns:a16="http://schemas.microsoft.com/office/drawing/2014/main" id="{4709DCE4-B9DE-4B35-B6DE-6BB6C9E1A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856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35" name="矩形 25">
              <a:extLst>
                <a:ext uri="{FF2B5EF4-FFF2-40B4-BE49-F238E27FC236}">
                  <a16:creationId xmlns:a16="http://schemas.microsoft.com/office/drawing/2014/main" id="{268B71BA-2C83-4231-A84F-8A44094B5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2818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36" name="矩形 26">
              <a:extLst>
                <a:ext uri="{FF2B5EF4-FFF2-40B4-BE49-F238E27FC236}">
                  <a16:creationId xmlns:a16="http://schemas.microsoft.com/office/drawing/2014/main" id="{4766FD22-E011-4B76-9AB9-4B0D0146F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5368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37" name="矩形 23">
              <a:extLst>
                <a:ext uri="{FF2B5EF4-FFF2-40B4-BE49-F238E27FC236}">
                  <a16:creationId xmlns:a16="http://schemas.microsoft.com/office/drawing/2014/main" id="{184C1089-2B6B-4E28-A198-5FDCA4960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6330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38" name="矩形 24">
              <a:extLst>
                <a:ext uri="{FF2B5EF4-FFF2-40B4-BE49-F238E27FC236}">
                  <a16:creationId xmlns:a16="http://schemas.microsoft.com/office/drawing/2014/main" id="{E9374F42-9E1E-45C6-8BF2-DACF29E18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570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39" name="矩形 21">
              <a:extLst>
                <a:ext uri="{FF2B5EF4-FFF2-40B4-BE49-F238E27FC236}">
                  <a16:creationId xmlns:a16="http://schemas.microsoft.com/office/drawing/2014/main" id="{8730C3BD-9A66-4A15-9541-C834436E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254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40" name="矩形 22">
              <a:extLst>
                <a:ext uri="{FF2B5EF4-FFF2-40B4-BE49-F238E27FC236}">
                  <a16:creationId xmlns:a16="http://schemas.microsoft.com/office/drawing/2014/main" id="{7D8A9D95-7EA9-4339-9F70-6C0DD8453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9216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41" name="矩形 19">
              <a:extLst>
                <a:ext uri="{FF2B5EF4-FFF2-40B4-BE49-F238E27FC236}">
                  <a16:creationId xmlns:a16="http://schemas.microsoft.com/office/drawing/2014/main" id="{B3E779C9-D01F-4BCB-AB47-A322DDB95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1766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42" name="矩形 20">
              <a:extLst>
                <a:ext uri="{FF2B5EF4-FFF2-40B4-BE49-F238E27FC236}">
                  <a16:creationId xmlns:a16="http://schemas.microsoft.com/office/drawing/2014/main" id="{297386FA-D720-4EEF-8733-D20FE914B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272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43" name="矩形 18">
              <a:extLst>
                <a:ext uri="{FF2B5EF4-FFF2-40B4-BE49-F238E27FC236}">
                  <a16:creationId xmlns:a16="http://schemas.microsoft.com/office/drawing/2014/main" id="{D7D2F84E-5DDA-440C-871C-60B89F6D6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5278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219" name="Group 40">
            <a:extLst>
              <a:ext uri="{FF2B5EF4-FFF2-40B4-BE49-F238E27FC236}">
                <a16:creationId xmlns:a16="http://schemas.microsoft.com/office/drawing/2014/main" id="{389E7E66-D71B-45B8-8E7A-1D5E3AEC224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35013" y="-6350"/>
            <a:ext cx="10460038" cy="427038"/>
            <a:chOff x="0" y="0"/>
            <a:chExt cx="10464883" cy="432048"/>
          </a:xfrm>
        </p:grpSpPr>
        <p:sp>
          <p:nvSpPr>
            <p:cNvPr id="63495" name="椭圆 63">
              <a:extLst>
                <a:ext uri="{FF2B5EF4-FFF2-40B4-BE49-F238E27FC236}">
                  <a16:creationId xmlns:a16="http://schemas.microsoft.com/office/drawing/2014/main" id="{7902ED3B-2DCA-4C84-B492-24323CF4D1A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0" y="0"/>
              <a:ext cx="864001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3496" name="椭圆 63">
              <a:extLst>
                <a:ext uri="{FF2B5EF4-FFF2-40B4-BE49-F238E27FC236}">
                  <a16:creationId xmlns:a16="http://schemas.microsoft.com/office/drawing/2014/main" id="{5A46C57A-FB74-438E-899E-2327AC7FFCB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3530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3497" name="椭圆 63">
              <a:extLst>
                <a:ext uri="{FF2B5EF4-FFF2-40B4-BE49-F238E27FC236}">
                  <a16:creationId xmlns:a16="http://schemas.microsoft.com/office/drawing/2014/main" id="{6B31F36B-1812-485D-957B-2ADCB0FFAAA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745471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3498" name="椭圆 63">
              <a:extLst>
                <a:ext uri="{FF2B5EF4-FFF2-40B4-BE49-F238E27FC236}">
                  <a16:creationId xmlns:a16="http://schemas.microsoft.com/office/drawing/2014/main" id="{0F3BCA37-F956-450C-82E1-7117C24FF4D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617413" y="0"/>
              <a:ext cx="865588" cy="432048"/>
            </a:xfrm>
            <a:custGeom>
              <a:avLst/>
              <a:gdLst>
                <a:gd name="T0" fmla="*/ 241836 w 1547664"/>
                <a:gd name="T1" fmla="*/ 0 h 773832"/>
                <a:gd name="T2" fmla="*/ 483671 w 1547664"/>
                <a:gd name="T3" fmla="*/ 241222 h 773832"/>
                <a:gd name="T4" fmla="*/ 0 w 1547664"/>
                <a:gd name="T5" fmla="*/ 241222 h 773832"/>
                <a:gd name="T6" fmla="*/ 24183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3499" name="椭圆 63">
              <a:extLst>
                <a:ext uri="{FF2B5EF4-FFF2-40B4-BE49-F238E27FC236}">
                  <a16:creationId xmlns:a16="http://schemas.microsoft.com/office/drawing/2014/main" id="{4DDF9F22-FD98-4F26-94D0-866F67FDD4F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49094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3500" name="椭圆 63">
              <a:extLst>
                <a:ext uri="{FF2B5EF4-FFF2-40B4-BE49-F238E27FC236}">
                  <a16:creationId xmlns:a16="http://schemas.microsoft.com/office/drawing/2014/main" id="{236F3738-CBE0-4478-A7AE-BA4560CCF68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6447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3501" name="椭圆 63">
              <a:extLst>
                <a:ext uri="{FF2B5EF4-FFF2-40B4-BE49-F238E27FC236}">
                  <a16:creationId xmlns:a16="http://schemas.microsoft.com/office/drawing/2014/main" id="{AC214952-5566-4BC2-B64B-E2D1527838F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3641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3502" name="椭圆 63">
              <a:extLst>
                <a:ext uri="{FF2B5EF4-FFF2-40B4-BE49-F238E27FC236}">
                  <a16:creationId xmlns:a16="http://schemas.microsoft.com/office/drawing/2014/main" id="{9E67E9E0-8293-4369-BFED-630925DBA98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0994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3503" name="椭圆 63">
              <a:extLst>
                <a:ext uri="{FF2B5EF4-FFF2-40B4-BE49-F238E27FC236}">
                  <a16:creationId xmlns:a16="http://schemas.microsoft.com/office/drawing/2014/main" id="{27F5AE47-FDBF-4C6C-BFC1-1FE83754C39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981883" y="0"/>
              <a:ext cx="865588" cy="432048"/>
            </a:xfrm>
            <a:custGeom>
              <a:avLst/>
              <a:gdLst>
                <a:gd name="T0" fmla="*/ 241836 w 1547664"/>
                <a:gd name="T1" fmla="*/ 0 h 773832"/>
                <a:gd name="T2" fmla="*/ 483672 w 1547664"/>
                <a:gd name="T3" fmla="*/ 241222 h 773832"/>
                <a:gd name="T4" fmla="*/ 0 w 1547664"/>
                <a:gd name="T5" fmla="*/ 241222 h 773832"/>
                <a:gd name="T6" fmla="*/ 24183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3504" name="椭圆 63">
              <a:extLst>
                <a:ext uri="{FF2B5EF4-FFF2-40B4-BE49-F238E27FC236}">
                  <a16:creationId xmlns:a16="http://schemas.microsoft.com/office/drawing/2014/main" id="{78887775-A456-41C4-B530-6870E9411BC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55413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3505" name="椭圆 63">
              <a:extLst>
                <a:ext uri="{FF2B5EF4-FFF2-40B4-BE49-F238E27FC236}">
                  <a16:creationId xmlns:a16="http://schemas.microsoft.com/office/drawing/2014/main" id="{8F069660-4AD0-4817-BF77-935AE53A461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27354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3506" name="椭圆 63">
              <a:extLst>
                <a:ext uri="{FF2B5EF4-FFF2-40B4-BE49-F238E27FC236}">
                  <a16:creationId xmlns:a16="http://schemas.microsoft.com/office/drawing/2014/main" id="{4CCB5E0E-0993-4FE4-BE93-DE328120228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9600883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7221" name="日期占位符 4">
            <a:extLst>
              <a:ext uri="{FF2B5EF4-FFF2-40B4-BE49-F238E27FC236}">
                <a16:creationId xmlns:a16="http://schemas.microsoft.com/office/drawing/2014/main" id="{09D3B1C3-CA65-45CC-A2B8-917981BEF3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2CEC9CF-F5FE-406A-B9BE-04D7E117A9B2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7222" name="页脚占位符 5">
            <a:extLst>
              <a:ext uri="{FF2B5EF4-FFF2-40B4-BE49-F238E27FC236}">
                <a16:creationId xmlns:a16="http://schemas.microsoft.com/office/drawing/2014/main" id="{8CE2CBC8-CB34-4030-938D-3D7A8FF4F0C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223" name="灯片编号占位符 6">
            <a:extLst>
              <a:ext uri="{FF2B5EF4-FFF2-40B4-BE49-F238E27FC236}">
                <a16:creationId xmlns:a16="http://schemas.microsoft.com/office/drawing/2014/main" id="{D7700BBC-F3D2-4715-B019-1A35842B8D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57DE880-FB9A-4EA1-900A-98448CFDC9A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>
            <a:extLst>
              <a:ext uri="{FF2B5EF4-FFF2-40B4-BE49-F238E27FC236}">
                <a16:creationId xmlns:a16="http://schemas.microsoft.com/office/drawing/2014/main" id="{BB22E813-BA5E-490E-B69D-2F0A38147D6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0163" y="0"/>
            <a:ext cx="9301163" cy="5143500"/>
            <a:chOff x="0" y="0"/>
            <a:chExt cx="9306240" cy="5143500"/>
          </a:xfrm>
        </p:grpSpPr>
        <p:sp>
          <p:nvSpPr>
            <p:cNvPr id="75795" name="矩形 61">
              <a:extLst>
                <a:ext uri="{FF2B5EF4-FFF2-40B4-BE49-F238E27FC236}">
                  <a16:creationId xmlns:a16="http://schemas.microsoft.com/office/drawing/2014/main" id="{29430ADB-A0B1-42BC-9F50-1B0754427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0963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796" name="矩形 62">
              <a:extLst>
                <a:ext uri="{FF2B5EF4-FFF2-40B4-BE49-F238E27FC236}">
                  <a16:creationId xmlns:a16="http://schemas.microsoft.com/office/drawing/2014/main" id="{4A7B6CF9-4294-40D5-8AA8-2EA33C353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63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797" name="矩形 59">
              <a:extLst>
                <a:ext uri="{FF2B5EF4-FFF2-40B4-BE49-F238E27FC236}">
                  <a16:creationId xmlns:a16="http://schemas.microsoft.com/office/drawing/2014/main" id="{7138FE12-C529-431E-AAA0-5D709F38E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513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798" name="矩形 60">
              <a:extLst>
                <a:ext uri="{FF2B5EF4-FFF2-40B4-BE49-F238E27FC236}">
                  <a16:creationId xmlns:a16="http://schemas.microsoft.com/office/drawing/2014/main" id="{088BF0DD-C154-4680-9DD9-40D2A00EB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475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799" name="矩形 57">
              <a:extLst>
                <a:ext uri="{FF2B5EF4-FFF2-40B4-BE49-F238E27FC236}">
                  <a16:creationId xmlns:a16="http://schemas.microsoft.com/office/drawing/2014/main" id="{5D4E02B5-6BED-482C-8CD9-4EBCA3F1C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025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800" name="矩形 58">
              <a:extLst>
                <a:ext uri="{FF2B5EF4-FFF2-40B4-BE49-F238E27FC236}">
                  <a16:creationId xmlns:a16="http://schemas.microsoft.com/office/drawing/2014/main" id="{076AAAB2-65E2-401E-AA07-F35D9B0B3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987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801" name="矩形 55">
              <a:extLst>
                <a:ext uri="{FF2B5EF4-FFF2-40B4-BE49-F238E27FC236}">
                  <a16:creationId xmlns:a16="http://schemas.microsoft.com/office/drawing/2014/main" id="{2E26C994-73CB-4E6C-8541-F42A5F6E5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537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802" name="矩形 56">
              <a:extLst>
                <a:ext uri="{FF2B5EF4-FFF2-40B4-BE49-F238E27FC236}">
                  <a16:creationId xmlns:a16="http://schemas.microsoft.com/office/drawing/2014/main" id="{76ECE04F-3E6E-429E-8E31-82B5200CE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911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803" name="矩形 53">
              <a:extLst>
                <a:ext uri="{FF2B5EF4-FFF2-40B4-BE49-F238E27FC236}">
                  <a16:creationId xmlns:a16="http://schemas.microsoft.com/office/drawing/2014/main" id="{216A33FC-C0A5-46E9-8C67-F181AB44B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0873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804" name="矩形 54">
              <a:extLst>
                <a:ext uri="{FF2B5EF4-FFF2-40B4-BE49-F238E27FC236}">
                  <a16:creationId xmlns:a16="http://schemas.microsoft.com/office/drawing/2014/main" id="{B67EC0C1-D4EC-4091-9323-92B066A82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423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805" name="矩形 51">
              <a:extLst>
                <a:ext uri="{FF2B5EF4-FFF2-40B4-BE49-F238E27FC236}">
                  <a16:creationId xmlns:a16="http://schemas.microsoft.com/office/drawing/2014/main" id="{0147D78B-FA24-43BE-9105-C9E05E01D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385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806" name="矩形 52">
              <a:extLst>
                <a:ext uri="{FF2B5EF4-FFF2-40B4-BE49-F238E27FC236}">
                  <a16:creationId xmlns:a16="http://schemas.microsoft.com/office/drawing/2014/main" id="{6CCA4010-E8C1-44B6-831F-A2269E21C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935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807" name="矩形 49">
              <a:extLst>
                <a:ext uri="{FF2B5EF4-FFF2-40B4-BE49-F238E27FC236}">
                  <a16:creationId xmlns:a16="http://schemas.microsoft.com/office/drawing/2014/main" id="{66171BB3-756C-4134-872A-4DED83025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897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808" name="矩形 50">
              <a:extLst>
                <a:ext uri="{FF2B5EF4-FFF2-40B4-BE49-F238E27FC236}">
                  <a16:creationId xmlns:a16="http://schemas.microsoft.com/office/drawing/2014/main" id="{A5873022-8161-4B23-9296-DC00316F1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447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809" name="矩形 47">
              <a:extLst>
                <a:ext uri="{FF2B5EF4-FFF2-40B4-BE49-F238E27FC236}">
                  <a16:creationId xmlns:a16="http://schemas.microsoft.com/office/drawing/2014/main" id="{CAB17659-3E76-4D93-8A6E-37F57E5E2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1409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810" name="矩形 48">
              <a:extLst>
                <a:ext uri="{FF2B5EF4-FFF2-40B4-BE49-F238E27FC236}">
                  <a16:creationId xmlns:a16="http://schemas.microsoft.com/office/drawing/2014/main" id="{3FAE00DF-DF5F-4F43-B58B-BD0040C1A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371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811" name="矩形 37">
              <a:extLst>
                <a:ext uri="{FF2B5EF4-FFF2-40B4-BE49-F238E27FC236}">
                  <a16:creationId xmlns:a16="http://schemas.microsoft.com/office/drawing/2014/main" id="{AB1D04E7-B59A-4D66-B7D8-A169AEAD1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922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812" name="矩形 38">
              <a:extLst>
                <a:ext uri="{FF2B5EF4-FFF2-40B4-BE49-F238E27FC236}">
                  <a16:creationId xmlns:a16="http://schemas.microsoft.com/office/drawing/2014/main" id="{47F1F681-FEBB-48EE-B7FB-9F9DE3E78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588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813" name="矩形 35">
              <a:extLst>
                <a:ext uri="{FF2B5EF4-FFF2-40B4-BE49-F238E27FC236}">
                  <a16:creationId xmlns:a16="http://schemas.microsoft.com/office/drawing/2014/main" id="{9B94C57B-1388-40D8-B018-D3D9B0044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433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814" name="矩形 36">
              <a:extLst>
                <a:ext uri="{FF2B5EF4-FFF2-40B4-BE49-F238E27FC236}">
                  <a16:creationId xmlns:a16="http://schemas.microsoft.com/office/drawing/2014/main" id="{00C82D73-A53F-4FE2-BFC0-CAC29CE7C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780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815" name="矩形 33">
              <a:extLst>
                <a:ext uri="{FF2B5EF4-FFF2-40B4-BE49-F238E27FC236}">
                  <a16:creationId xmlns:a16="http://schemas.microsoft.com/office/drawing/2014/main" id="{5F56B891-1C8E-40A4-8673-A6BE72068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0357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816" name="矩形 34">
              <a:extLst>
                <a:ext uri="{FF2B5EF4-FFF2-40B4-BE49-F238E27FC236}">
                  <a16:creationId xmlns:a16="http://schemas.microsoft.com/office/drawing/2014/main" id="{779F7089-4E5D-49E8-BA51-A806232B4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1319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817" name="矩形 31">
              <a:extLst>
                <a:ext uri="{FF2B5EF4-FFF2-40B4-BE49-F238E27FC236}">
                  <a16:creationId xmlns:a16="http://schemas.microsoft.com/office/drawing/2014/main" id="{750D806D-DCC6-4B05-BEE1-D0673CEF6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3870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818" name="矩形 32">
              <a:extLst>
                <a:ext uri="{FF2B5EF4-FFF2-40B4-BE49-F238E27FC236}">
                  <a16:creationId xmlns:a16="http://schemas.microsoft.com/office/drawing/2014/main" id="{FB6139C7-7061-4239-8F94-92366EF52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832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819" name="矩形 29">
              <a:extLst>
                <a:ext uri="{FF2B5EF4-FFF2-40B4-BE49-F238E27FC236}">
                  <a16:creationId xmlns:a16="http://schemas.microsoft.com/office/drawing/2014/main" id="{B3A4EBB2-B90B-4125-9E44-E27D02E8B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5794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820" name="矩形 30">
              <a:extLst>
                <a:ext uri="{FF2B5EF4-FFF2-40B4-BE49-F238E27FC236}">
                  <a16:creationId xmlns:a16="http://schemas.microsoft.com/office/drawing/2014/main" id="{76969553-5228-4370-A22C-5569F2BD2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8344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821" name="矩形 27">
              <a:extLst>
                <a:ext uri="{FF2B5EF4-FFF2-40B4-BE49-F238E27FC236}">
                  <a16:creationId xmlns:a16="http://schemas.microsoft.com/office/drawing/2014/main" id="{B6CD7195-9E3E-4B6C-B972-58F776B99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9306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822" name="矩形 28">
              <a:extLst>
                <a:ext uri="{FF2B5EF4-FFF2-40B4-BE49-F238E27FC236}">
                  <a16:creationId xmlns:a16="http://schemas.microsoft.com/office/drawing/2014/main" id="{2763A22E-F944-4A3A-BDCC-6AEA13C66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856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823" name="矩形 25">
              <a:extLst>
                <a:ext uri="{FF2B5EF4-FFF2-40B4-BE49-F238E27FC236}">
                  <a16:creationId xmlns:a16="http://schemas.microsoft.com/office/drawing/2014/main" id="{FA4A575D-F696-4BB8-9986-8D94B01C2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2818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824" name="矩形 26">
              <a:extLst>
                <a:ext uri="{FF2B5EF4-FFF2-40B4-BE49-F238E27FC236}">
                  <a16:creationId xmlns:a16="http://schemas.microsoft.com/office/drawing/2014/main" id="{F97427C0-A4BC-4EA5-9148-656825536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5368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825" name="矩形 23">
              <a:extLst>
                <a:ext uri="{FF2B5EF4-FFF2-40B4-BE49-F238E27FC236}">
                  <a16:creationId xmlns:a16="http://schemas.microsoft.com/office/drawing/2014/main" id="{9B0CCD9B-3C12-4B67-8D67-F1F4601FB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6330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826" name="矩形 24">
              <a:extLst>
                <a:ext uri="{FF2B5EF4-FFF2-40B4-BE49-F238E27FC236}">
                  <a16:creationId xmlns:a16="http://schemas.microsoft.com/office/drawing/2014/main" id="{11854082-4D42-4ECD-B2D8-015450327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570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827" name="矩形 21">
              <a:extLst>
                <a:ext uri="{FF2B5EF4-FFF2-40B4-BE49-F238E27FC236}">
                  <a16:creationId xmlns:a16="http://schemas.microsoft.com/office/drawing/2014/main" id="{B8709CD6-5099-4904-A619-C606E39C5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254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828" name="矩形 22">
              <a:extLst>
                <a:ext uri="{FF2B5EF4-FFF2-40B4-BE49-F238E27FC236}">
                  <a16:creationId xmlns:a16="http://schemas.microsoft.com/office/drawing/2014/main" id="{0B14D450-0684-4E7B-AE9D-9BD56945A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9216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829" name="矩形 19">
              <a:extLst>
                <a:ext uri="{FF2B5EF4-FFF2-40B4-BE49-F238E27FC236}">
                  <a16:creationId xmlns:a16="http://schemas.microsoft.com/office/drawing/2014/main" id="{50382286-6C52-4A9F-AFB8-6EACCB551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1766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830" name="矩形 20">
              <a:extLst>
                <a:ext uri="{FF2B5EF4-FFF2-40B4-BE49-F238E27FC236}">
                  <a16:creationId xmlns:a16="http://schemas.microsoft.com/office/drawing/2014/main" id="{2914EDC5-1A52-467A-A067-94E5395A7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272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831" name="矩形 18">
              <a:extLst>
                <a:ext uri="{FF2B5EF4-FFF2-40B4-BE49-F238E27FC236}">
                  <a16:creationId xmlns:a16="http://schemas.microsoft.com/office/drawing/2014/main" id="{FEFEE2C1-E661-46EA-91E4-19B719B5A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5278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243" name="Group 40">
            <a:extLst>
              <a:ext uri="{FF2B5EF4-FFF2-40B4-BE49-F238E27FC236}">
                <a16:creationId xmlns:a16="http://schemas.microsoft.com/office/drawing/2014/main" id="{869674F5-11FC-4ECD-92B5-BFAC8119DCE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35013" y="-6350"/>
            <a:ext cx="10460038" cy="427038"/>
            <a:chOff x="0" y="0"/>
            <a:chExt cx="10464883" cy="432048"/>
          </a:xfrm>
        </p:grpSpPr>
        <p:sp>
          <p:nvSpPr>
            <p:cNvPr id="75783" name="椭圆 63">
              <a:extLst>
                <a:ext uri="{FF2B5EF4-FFF2-40B4-BE49-F238E27FC236}">
                  <a16:creationId xmlns:a16="http://schemas.microsoft.com/office/drawing/2014/main" id="{13B3F52C-E234-4943-BD8E-822A62A7F1A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0" y="0"/>
              <a:ext cx="864001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5784" name="椭圆 63">
              <a:extLst>
                <a:ext uri="{FF2B5EF4-FFF2-40B4-BE49-F238E27FC236}">
                  <a16:creationId xmlns:a16="http://schemas.microsoft.com/office/drawing/2014/main" id="{9E327C03-AEF2-49C9-9662-E9FAB87CF20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3530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5785" name="椭圆 63">
              <a:extLst>
                <a:ext uri="{FF2B5EF4-FFF2-40B4-BE49-F238E27FC236}">
                  <a16:creationId xmlns:a16="http://schemas.microsoft.com/office/drawing/2014/main" id="{A1CE2334-BB5E-42BA-AC85-8A216808892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745471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5786" name="椭圆 63">
              <a:extLst>
                <a:ext uri="{FF2B5EF4-FFF2-40B4-BE49-F238E27FC236}">
                  <a16:creationId xmlns:a16="http://schemas.microsoft.com/office/drawing/2014/main" id="{E5B7AF6F-912F-4D67-B0C4-C9649F9EC7A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617413" y="0"/>
              <a:ext cx="865588" cy="432048"/>
            </a:xfrm>
            <a:custGeom>
              <a:avLst/>
              <a:gdLst>
                <a:gd name="T0" fmla="*/ 241836 w 1547664"/>
                <a:gd name="T1" fmla="*/ 0 h 773832"/>
                <a:gd name="T2" fmla="*/ 483671 w 1547664"/>
                <a:gd name="T3" fmla="*/ 241222 h 773832"/>
                <a:gd name="T4" fmla="*/ 0 w 1547664"/>
                <a:gd name="T5" fmla="*/ 241222 h 773832"/>
                <a:gd name="T6" fmla="*/ 24183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5787" name="椭圆 63">
              <a:extLst>
                <a:ext uri="{FF2B5EF4-FFF2-40B4-BE49-F238E27FC236}">
                  <a16:creationId xmlns:a16="http://schemas.microsoft.com/office/drawing/2014/main" id="{9A3ACF5E-A325-4728-BE01-A16279A4E29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49094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5788" name="椭圆 63">
              <a:extLst>
                <a:ext uri="{FF2B5EF4-FFF2-40B4-BE49-F238E27FC236}">
                  <a16:creationId xmlns:a16="http://schemas.microsoft.com/office/drawing/2014/main" id="{E19D1926-3921-4836-A334-47A37D679B5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6447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5789" name="椭圆 63">
              <a:extLst>
                <a:ext uri="{FF2B5EF4-FFF2-40B4-BE49-F238E27FC236}">
                  <a16:creationId xmlns:a16="http://schemas.microsoft.com/office/drawing/2014/main" id="{FC38479E-5221-4FB9-BA3B-1EB7E2D801F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3641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5790" name="椭圆 63">
              <a:extLst>
                <a:ext uri="{FF2B5EF4-FFF2-40B4-BE49-F238E27FC236}">
                  <a16:creationId xmlns:a16="http://schemas.microsoft.com/office/drawing/2014/main" id="{EB823965-350D-41FB-80DC-86A55A3D237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0994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5791" name="椭圆 63">
              <a:extLst>
                <a:ext uri="{FF2B5EF4-FFF2-40B4-BE49-F238E27FC236}">
                  <a16:creationId xmlns:a16="http://schemas.microsoft.com/office/drawing/2014/main" id="{E2816947-C3EC-47FD-8D5B-E8A34580B27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981883" y="0"/>
              <a:ext cx="865588" cy="432048"/>
            </a:xfrm>
            <a:custGeom>
              <a:avLst/>
              <a:gdLst>
                <a:gd name="T0" fmla="*/ 241836 w 1547664"/>
                <a:gd name="T1" fmla="*/ 0 h 773832"/>
                <a:gd name="T2" fmla="*/ 483672 w 1547664"/>
                <a:gd name="T3" fmla="*/ 241222 h 773832"/>
                <a:gd name="T4" fmla="*/ 0 w 1547664"/>
                <a:gd name="T5" fmla="*/ 241222 h 773832"/>
                <a:gd name="T6" fmla="*/ 24183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5792" name="椭圆 63">
              <a:extLst>
                <a:ext uri="{FF2B5EF4-FFF2-40B4-BE49-F238E27FC236}">
                  <a16:creationId xmlns:a16="http://schemas.microsoft.com/office/drawing/2014/main" id="{7E94F2B6-FE8A-4DC8-9B54-D37C6E7C378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55413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5793" name="椭圆 63">
              <a:extLst>
                <a:ext uri="{FF2B5EF4-FFF2-40B4-BE49-F238E27FC236}">
                  <a16:creationId xmlns:a16="http://schemas.microsoft.com/office/drawing/2014/main" id="{20362E58-20F6-4BEB-AB91-59457B10C47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27354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5794" name="椭圆 63">
              <a:extLst>
                <a:ext uri="{FF2B5EF4-FFF2-40B4-BE49-F238E27FC236}">
                  <a16:creationId xmlns:a16="http://schemas.microsoft.com/office/drawing/2014/main" id="{E20E0269-7386-40B2-8692-BF81DA38EC6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9600883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8245" name="日期占位符 4">
            <a:extLst>
              <a:ext uri="{FF2B5EF4-FFF2-40B4-BE49-F238E27FC236}">
                <a16:creationId xmlns:a16="http://schemas.microsoft.com/office/drawing/2014/main" id="{BB2715BA-A788-4E50-BE30-ABEBB10D2C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002506F-FB2E-4446-A6D6-ABC14C809BC8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8246" name="页脚占位符 5">
            <a:extLst>
              <a:ext uri="{FF2B5EF4-FFF2-40B4-BE49-F238E27FC236}">
                <a16:creationId xmlns:a16="http://schemas.microsoft.com/office/drawing/2014/main" id="{BDC00C84-C656-420B-8642-A1187B5EA3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247" name="灯片编号占位符 6">
            <a:extLst>
              <a:ext uri="{FF2B5EF4-FFF2-40B4-BE49-F238E27FC236}">
                <a16:creationId xmlns:a16="http://schemas.microsoft.com/office/drawing/2014/main" id="{18ACD971-46C1-4A24-BB54-6092724418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9A801F9-1F35-4330-90BA-165D0CA4C9D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>
            <a:extLst>
              <a:ext uri="{FF2B5EF4-FFF2-40B4-BE49-F238E27FC236}">
                <a16:creationId xmlns:a16="http://schemas.microsoft.com/office/drawing/2014/main" id="{C257D6C5-87E7-477B-B7D9-2B22010D8C7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0163" y="0"/>
            <a:ext cx="9301163" cy="5143500"/>
            <a:chOff x="0" y="0"/>
            <a:chExt cx="9306240" cy="5143500"/>
          </a:xfrm>
        </p:grpSpPr>
        <p:sp>
          <p:nvSpPr>
            <p:cNvPr id="88083" name="矩形 61">
              <a:extLst>
                <a:ext uri="{FF2B5EF4-FFF2-40B4-BE49-F238E27FC236}">
                  <a16:creationId xmlns:a16="http://schemas.microsoft.com/office/drawing/2014/main" id="{86F409BB-72D6-4102-920C-269AD8EBB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0963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084" name="矩形 62">
              <a:extLst>
                <a:ext uri="{FF2B5EF4-FFF2-40B4-BE49-F238E27FC236}">
                  <a16:creationId xmlns:a16="http://schemas.microsoft.com/office/drawing/2014/main" id="{635C206D-F5DC-4FE2-953E-D4B403E21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63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085" name="矩形 59">
              <a:extLst>
                <a:ext uri="{FF2B5EF4-FFF2-40B4-BE49-F238E27FC236}">
                  <a16:creationId xmlns:a16="http://schemas.microsoft.com/office/drawing/2014/main" id="{F8D363C4-CE04-4B1F-B2EE-BF9928AAB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513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086" name="矩形 60">
              <a:extLst>
                <a:ext uri="{FF2B5EF4-FFF2-40B4-BE49-F238E27FC236}">
                  <a16:creationId xmlns:a16="http://schemas.microsoft.com/office/drawing/2014/main" id="{0CF74238-5AE3-4D20-AB91-85AA23D7E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475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087" name="矩形 57">
              <a:extLst>
                <a:ext uri="{FF2B5EF4-FFF2-40B4-BE49-F238E27FC236}">
                  <a16:creationId xmlns:a16="http://schemas.microsoft.com/office/drawing/2014/main" id="{C6EEB179-0BA3-4AD0-ADD7-54F5BE7A1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025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088" name="矩形 58">
              <a:extLst>
                <a:ext uri="{FF2B5EF4-FFF2-40B4-BE49-F238E27FC236}">
                  <a16:creationId xmlns:a16="http://schemas.microsoft.com/office/drawing/2014/main" id="{1E062647-53F1-48E4-B097-526A00E67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987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089" name="矩形 55">
              <a:extLst>
                <a:ext uri="{FF2B5EF4-FFF2-40B4-BE49-F238E27FC236}">
                  <a16:creationId xmlns:a16="http://schemas.microsoft.com/office/drawing/2014/main" id="{C03D89C8-FC3D-4F2D-B4F2-54415B04A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537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090" name="矩形 56">
              <a:extLst>
                <a:ext uri="{FF2B5EF4-FFF2-40B4-BE49-F238E27FC236}">
                  <a16:creationId xmlns:a16="http://schemas.microsoft.com/office/drawing/2014/main" id="{09824EA3-817B-4F76-AC7D-EC2EBAB08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911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091" name="矩形 53">
              <a:extLst>
                <a:ext uri="{FF2B5EF4-FFF2-40B4-BE49-F238E27FC236}">
                  <a16:creationId xmlns:a16="http://schemas.microsoft.com/office/drawing/2014/main" id="{8EDC6547-BA29-4C67-B5B9-57CAA6F2F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0873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092" name="矩形 54">
              <a:extLst>
                <a:ext uri="{FF2B5EF4-FFF2-40B4-BE49-F238E27FC236}">
                  <a16:creationId xmlns:a16="http://schemas.microsoft.com/office/drawing/2014/main" id="{70646228-3DEB-46AD-AF8A-4FE912E09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423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093" name="矩形 51">
              <a:extLst>
                <a:ext uri="{FF2B5EF4-FFF2-40B4-BE49-F238E27FC236}">
                  <a16:creationId xmlns:a16="http://schemas.microsoft.com/office/drawing/2014/main" id="{A42D0737-12CB-4242-BCE3-CC35F1A64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385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094" name="矩形 52">
              <a:extLst>
                <a:ext uri="{FF2B5EF4-FFF2-40B4-BE49-F238E27FC236}">
                  <a16:creationId xmlns:a16="http://schemas.microsoft.com/office/drawing/2014/main" id="{FC3E4003-DE42-4B6D-A259-35A1900D8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935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095" name="矩形 49">
              <a:extLst>
                <a:ext uri="{FF2B5EF4-FFF2-40B4-BE49-F238E27FC236}">
                  <a16:creationId xmlns:a16="http://schemas.microsoft.com/office/drawing/2014/main" id="{71A49ACC-9A23-4BFB-9578-4DD31E2CE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897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096" name="矩形 50">
              <a:extLst>
                <a:ext uri="{FF2B5EF4-FFF2-40B4-BE49-F238E27FC236}">
                  <a16:creationId xmlns:a16="http://schemas.microsoft.com/office/drawing/2014/main" id="{516DCDBD-E573-4E87-AD69-49E065B15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447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097" name="矩形 47">
              <a:extLst>
                <a:ext uri="{FF2B5EF4-FFF2-40B4-BE49-F238E27FC236}">
                  <a16:creationId xmlns:a16="http://schemas.microsoft.com/office/drawing/2014/main" id="{98534FDB-CB59-447D-B2FC-B2563F852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1409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098" name="矩形 48">
              <a:extLst>
                <a:ext uri="{FF2B5EF4-FFF2-40B4-BE49-F238E27FC236}">
                  <a16:creationId xmlns:a16="http://schemas.microsoft.com/office/drawing/2014/main" id="{F26222B8-CE48-4D25-B6B9-54BC5C2E3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371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099" name="矩形 37">
              <a:extLst>
                <a:ext uri="{FF2B5EF4-FFF2-40B4-BE49-F238E27FC236}">
                  <a16:creationId xmlns:a16="http://schemas.microsoft.com/office/drawing/2014/main" id="{6C8B4D37-7F94-4997-B3A9-9126C2CDD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922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100" name="矩形 38">
              <a:extLst>
                <a:ext uri="{FF2B5EF4-FFF2-40B4-BE49-F238E27FC236}">
                  <a16:creationId xmlns:a16="http://schemas.microsoft.com/office/drawing/2014/main" id="{244B6F93-CAF5-4681-9CCD-3000BE833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588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101" name="矩形 35">
              <a:extLst>
                <a:ext uri="{FF2B5EF4-FFF2-40B4-BE49-F238E27FC236}">
                  <a16:creationId xmlns:a16="http://schemas.microsoft.com/office/drawing/2014/main" id="{D9A8AC5B-2AD8-4CA8-B5EB-941F40823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433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102" name="矩形 36">
              <a:extLst>
                <a:ext uri="{FF2B5EF4-FFF2-40B4-BE49-F238E27FC236}">
                  <a16:creationId xmlns:a16="http://schemas.microsoft.com/office/drawing/2014/main" id="{2F805CC2-53FB-41DA-8381-13A7AFA29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780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103" name="矩形 33">
              <a:extLst>
                <a:ext uri="{FF2B5EF4-FFF2-40B4-BE49-F238E27FC236}">
                  <a16:creationId xmlns:a16="http://schemas.microsoft.com/office/drawing/2014/main" id="{700F35AB-3C1B-49C6-B217-836CADEDB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0357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104" name="矩形 34">
              <a:extLst>
                <a:ext uri="{FF2B5EF4-FFF2-40B4-BE49-F238E27FC236}">
                  <a16:creationId xmlns:a16="http://schemas.microsoft.com/office/drawing/2014/main" id="{6327B0E7-1F78-4AA2-9313-8875BCFDB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1319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105" name="矩形 31">
              <a:extLst>
                <a:ext uri="{FF2B5EF4-FFF2-40B4-BE49-F238E27FC236}">
                  <a16:creationId xmlns:a16="http://schemas.microsoft.com/office/drawing/2014/main" id="{2D04B15C-6EA3-4998-9816-E4977C2BE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3870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106" name="矩形 32">
              <a:extLst>
                <a:ext uri="{FF2B5EF4-FFF2-40B4-BE49-F238E27FC236}">
                  <a16:creationId xmlns:a16="http://schemas.microsoft.com/office/drawing/2014/main" id="{83D4479D-DCB0-42CF-846D-0DC2A8026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832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107" name="矩形 29">
              <a:extLst>
                <a:ext uri="{FF2B5EF4-FFF2-40B4-BE49-F238E27FC236}">
                  <a16:creationId xmlns:a16="http://schemas.microsoft.com/office/drawing/2014/main" id="{8BDEB9C6-3D1D-4D9E-A6B7-7EF63B7FE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5794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108" name="矩形 30">
              <a:extLst>
                <a:ext uri="{FF2B5EF4-FFF2-40B4-BE49-F238E27FC236}">
                  <a16:creationId xmlns:a16="http://schemas.microsoft.com/office/drawing/2014/main" id="{E9B0EA28-01DB-4674-9381-81007BAC7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8344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109" name="矩形 27">
              <a:extLst>
                <a:ext uri="{FF2B5EF4-FFF2-40B4-BE49-F238E27FC236}">
                  <a16:creationId xmlns:a16="http://schemas.microsoft.com/office/drawing/2014/main" id="{D3380886-FF76-4DBB-9912-BF74DF420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9306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110" name="矩形 28">
              <a:extLst>
                <a:ext uri="{FF2B5EF4-FFF2-40B4-BE49-F238E27FC236}">
                  <a16:creationId xmlns:a16="http://schemas.microsoft.com/office/drawing/2014/main" id="{FB20B4C6-08D0-4A84-B614-0C8FE8FB7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856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111" name="矩形 25">
              <a:extLst>
                <a:ext uri="{FF2B5EF4-FFF2-40B4-BE49-F238E27FC236}">
                  <a16:creationId xmlns:a16="http://schemas.microsoft.com/office/drawing/2014/main" id="{BAC44ED1-1793-48CE-824F-1E6971926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2818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112" name="矩形 26">
              <a:extLst>
                <a:ext uri="{FF2B5EF4-FFF2-40B4-BE49-F238E27FC236}">
                  <a16:creationId xmlns:a16="http://schemas.microsoft.com/office/drawing/2014/main" id="{D375AC42-1C7F-4E46-B5FD-1FE9D1C53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5368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113" name="矩形 23">
              <a:extLst>
                <a:ext uri="{FF2B5EF4-FFF2-40B4-BE49-F238E27FC236}">
                  <a16:creationId xmlns:a16="http://schemas.microsoft.com/office/drawing/2014/main" id="{ED163608-B131-4F6C-B9AA-79708136C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6330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114" name="矩形 24">
              <a:extLst>
                <a:ext uri="{FF2B5EF4-FFF2-40B4-BE49-F238E27FC236}">
                  <a16:creationId xmlns:a16="http://schemas.microsoft.com/office/drawing/2014/main" id="{F275D172-29C0-4B0B-8E8C-979B5AC51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570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115" name="矩形 21">
              <a:extLst>
                <a:ext uri="{FF2B5EF4-FFF2-40B4-BE49-F238E27FC236}">
                  <a16:creationId xmlns:a16="http://schemas.microsoft.com/office/drawing/2014/main" id="{0C628994-DB21-45FD-9985-CF2C56C66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254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116" name="矩形 22">
              <a:extLst>
                <a:ext uri="{FF2B5EF4-FFF2-40B4-BE49-F238E27FC236}">
                  <a16:creationId xmlns:a16="http://schemas.microsoft.com/office/drawing/2014/main" id="{3E32AB3F-1FAC-4719-AFCF-13E912810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9216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117" name="矩形 19">
              <a:extLst>
                <a:ext uri="{FF2B5EF4-FFF2-40B4-BE49-F238E27FC236}">
                  <a16:creationId xmlns:a16="http://schemas.microsoft.com/office/drawing/2014/main" id="{152FD47A-B99A-41B1-8EA0-6C43AA64C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1766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118" name="矩形 20">
              <a:extLst>
                <a:ext uri="{FF2B5EF4-FFF2-40B4-BE49-F238E27FC236}">
                  <a16:creationId xmlns:a16="http://schemas.microsoft.com/office/drawing/2014/main" id="{2C37C144-9BBA-4BBC-BF96-E350F3312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272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119" name="矩形 18">
              <a:extLst>
                <a:ext uri="{FF2B5EF4-FFF2-40B4-BE49-F238E27FC236}">
                  <a16:creationId xmlns:a16="http://schemas.microsoft.com/office/drawing/2014/main" id="{B7BDB991-FDE6-477E-A9EB-2E7942C1F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5278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1267" name="Group 40">
            <a:extLst>
              <a:ext uri="{FF2B5EF4-FFF2-40B4-BE49-F238E27FC236}">
                <a16:creationId xmlns:a16="http://schemas.microsoft.com/office/drawing/2014/main" id="{4DC21C65-0270-42BE-8B05-1B980A51BCB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35013" y="-6350"/>
            <a:ext cx="10460038" cy="427038"/>
            <a:chOff x="0" y="0"/>
            <a:chExt cx="10464883" cy="432048"/>
          </a:xfrm>
        </p:grpSpPr>
        <p:sp>
          <p:nvSpPr>
            <p:cNvPr id="88071" name="椭圆 63">
              <a:extLst>
                <a:ext uri="{FF2B5EF4-FFF2-40B4-BE49-F238E27FC236}">
                  <a16:creationId xmlns:a16="http://schemas.microsoft.com/office/drawing/2014/main" id="{60FF1DA1-00A7-4325-8D21-CB7E7C87896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0" y="0"/>
              <a:ext cx="864001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8072" name="椭圆 63">
              <a:extLst>
                <a:ext uri="{FF2B5EF4-FFF2-40B4-BE49-F238E27FC236}">
                  <a16:creationId xmlns:a16="http://schemas.microsoft.com/office/drawing/2014/main" id="{D32182B6-88CD-41AE-9710-75700F0F587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3530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8073" name="椭圆 63">
              <a:extLst>
                <a:ext uri="{FF2B5EF4-FFF2-40B4-BE49-F238E27FC236}">
                  <a16:creationId xmlns:a16="http://schemas.microsoft.com/office/drawing/2014/main" id="{C369FC82-4B06-4B98-A426-234235746CC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745471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8074" name="椭圆 63">
              <a:extLst>
                <a:ext uri="{FF2B5EF4-FFF2-40B4-BE49-F238E27FC236}">
                  <a16:creationId xmlns:a16="http://schemas.microsoft.com/office/drawing/2014/main" id="{0763D5B5-7AA6-4AE8-A3AC-BA3C2613B79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617413" y="0"/>
              <a:ext cx="865588" cy="432048"/>
            </a:xfrm>
            <a:custGeom>
              <a:avLst/>
              <a:gdLst>
                <a:gd name="T0" fmla="*/ 241836 w 1547664"/>
                <a:gd name="T1" fmla="*/ 0 h 773832"/>
                <a:gd name="T2" fmla="*/ 483671 w 1547664"/>
                <a:gd name="T3" fmla="*/ 241222 h 773832"/>
                <a:gd name="T4" fmla="*/ 0 w 1547664"/>
                <a:gd name="T5" fmla="*/ 241222 h 773832"/>
                <a:gd name="T6" fmla="*/ 24183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8075" name="椭圆 63">
              <a:extLst>
                <a:ext uri="{FF2B5EF4-FFF2-40B4-BE49-F238E27FC236}">
                  <a16:creationId xmlns:a16="http://schemas.microsoft.com/office/drawing/2014/main" id="{DE71D591-10B7-4279-8A8A-1154CFBBB7F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49094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8076" name="椭圆 63">
              <a:extLst>
                <a:ext uri="{FF2B5EF4-FFF2-40B4-BE49-F238E27FC236}">
                  <a16:creationId xmlns:a16="http://schemas.microsoft.com/office/drawing/2014/main" id="{7B5603C1-7639-4AEF-A23F-CDB59FE1A93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6447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8077" name="椭圆 63">
              <a:extLst>
                <a:ext uri="{FF2B5EF4-FFF2-40B4-BE49-F238E27FC236}">
                  <a16:creationId xmlns:a16="http://schemas.microsoft.com/office/drawing/2014/main" id="{D0CC3ECB-2A4C-460B-80F1-C435CA7820D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3641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8078" name="椭圆 63">
              <a:extLst>
                <a:ext uri="{FF2B5EF4-FFF2-40B4-BE49-F238E27FC236}">
                  <a16:creationId xmlns:a16="http://schemas.microsoft.com/office/drawing/2014/main" id="{7D228ED6-7FE4-4D53-B7D4-382DDFBFEC2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09942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8079" name="椭圆 63">
              <a:extLst>
                <a:ext uri="{FF2B5EF4-FFF2-40B4-BE49-F238E27FC236}">
                  <a16:creationId xmlns:a16="http://schemas.microsoft.com/office/drawing/2014/main" id="{91BA1F37-C3D9-42E1-8EDB-B46C23E489A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981883" y="0"/>
              <a:ext cx="865588" cy="432048"/>
            </a:xfrm>
            <a:custGeom>
              <a:avLst/>
              <a:gdLst>
                <a:gd name="T0" fmla="*/ 241836 w 1547664"/>
                <a:gd name="T1" fmla="*/ 0 h 773832"/>
                <a:gd name="T2" fmla="*/ 483672 w 1547664"/>
                <a:gd name="T3" fmla="*/ 241222 h 773832"/>
                <a:gd name="T4" fmla="*/ 0 w 1547664"/>
                <a:gd name="T5" fmla="*/ 241222 h 773832"/>
                <a:gd name="T6" fmla="*/ 24183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8080" name="椭圆 63">
              <a:extLst>
                <a:ext uri="{FF2B5EF4-FFF2-40B4-BE49-F238E27FC236}">
                  <a16:creationId xmlns:a16="http://schemas.microsoft.com/office/drawing/2014/main" id="{3910A7C4-9BCF-4ABD-B023-865392BB3DE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55413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8081" name="椭圆 63">
              <a:extLst>
                <a:ext uri="{FF2B5EF4-FFF2-40B4-BE49-F238E27FC236}">
                  <a16:creationId xmlns:a16="http://schemas.microsoft.com/office/drawing/2014/main" id="{05389750-49A5-41F5-B5A5-369DA7F5D0F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27354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8082" name="椭圆 63">
              <a:extLst>
                <a:ext uri="{FF2B5EF4-FFF2-40B4-BE49-F238E27FC236}">
                  <a16:creationId xmlns:a16="http://schemas.microsoft.com/office/drawing/2014/main" id="{F4C63D44-CEC3-404F-9338-9F2AFF28B62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9600883" y="0"/>
              <a:ext cx="864000" cy="432048"/>
            </a:xfrm>
            <a:custGeom>
              <a:avLst/>
              <a:gdLst>
                <a:gd name="T0" fmla="*/ 240950 w 1547664"/>
                <a:gd name="T1" fmla="*/ 0 h 773832"/>
                <a:gd name="T2" fmla="*/ 481899 w 1547664"/>
                <a:gd name="T3" fmla="*/ 241222 h 773832"/>
                <a:gd name="T4" fmla="*/ 0 w 1547664"/>
                <a:gd name="T5" fmla="*/ 241222 h 773832"/>
                <a:gd name="T6" fmla="*/ 240950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9269" name="日期占位符 3">
            <a:extLst>
              <a:ext uri="{FF2B5EF4-FFF2-40B4-BE49-F238E27FC236}">
                <a16:creationId xmlns:a16="http://schemas.microsoft.com/office/drawing/2014/main" id="{0830D025-3522-4CEC-BA48-7B428B98AE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C8B08F0-3627-4C31-BC4F-12880AECC432}" type="datetimeFigureOut">
              <a:rPr lang="zh-CN" altLang="en-US"/>
              <a:pPr>
                <a:defRPr/>
              </a:pPr>
              <a:t>2018/10/13 Saturday</a:t>
            </a:fld>
            <a:endParaRPr lang="zh-CN" altLang="en-US"/>
          </a:p>
        </p:txBody>
      </p:sp>
      <p:sp>
        <p:nvSpPr>
          <p:cNvPr id="9270" name="页脚占位符 4">
            <a:extLst>
              <a:ext uri="{FF2B5EF4-FFF2-40B4-BE49-F238E27FC236}">
                <a16:creationId xmlns:a16="http://schemas.microsoft.com/office/drawing/2014/main" id="{0A6F1B17-5B51-4684-BA9D-15BB29CBF4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71" name="灯片编号占位符 5">
            <a:extLst>
              <a:ext uri="{FF2B5EF4-FFF2-40B4-BE49-F238E27FC236}">
                <a16:creationId xmlns:a16="http://schemas.microsoft.com/office/drawing/2014/main" id="{B3D61728-1F44-4E65-BF81-BBC6AD5081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BE7A53E-10E3-4603-8F76-7115579C4DE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29">
            <a:extLst>
              <a:ext uri="{FF2B5EF4-FFF2-40B4-BE49-F238E27FC236}">
                <a16:creationId xmlns:a16="http://schemas.microsoft.com/office/drawing/2014/main" id="{FB8D685F-3988-4480-AD19-DA46C3F5B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763" y="1504950"/>
            <a:ext cx="492918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b="1" dirty="0">
                <a:solidFill>
                  <a:srgbClr val="FFFFFF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HEADLINE</a:t>
            </a:r>
          </a:p>
        </p:txBody>
      </p:sp>
      <p:sp>
        <p:nvSpPr>
          <p:cNvPr id="24579" name="矩形 30">
            <a:extLst>
              <a:ext uri="{FF2B5EF4-FFF2-40B4-BE49-F238E27FC236}">
                <a16:creationId xmlns:a16="http://schemas.microsoft.com/office/drawing/2014/main" id="{9DA4DD95-B00E-42D5-9657-2B809688E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571750"/>
            <a:ext cx="3600450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www.freeppt7.com</a:t>
            </a:r>
            <a:endParaRPr lang="zh-CN" altLang="en-US" sz="2800" dirty="0">
              <a:solidFill>
                <a:srgbClr val="FFFFFF"/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80" name="TextBox 1">
            <a:extLst>
              <a:ext uri="{FF2B5EF4-FFF2-40B4-BE49-F238E27FC236}">
                <a16:creationId xmlns:a16="http://schemas.microsoft.com/office/drawing/2014/main" id="{47A8C5D5-216B-4F11-8260-271AE0172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4925" y="3538538"/>
            <a:ext cx="7088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John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581" name="Group 5">
            <a:extLst>
              <a:ext uri="{FF2B5EF4-FFF2-40B4-BE49-F238E27FC236}">
                <a16:creationId xmlns:a16="http://schemas.microsoft.com/office/drawing/2014/main" id="{E8B35D02-0BA4-4115-A542-8821476CAE5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-895350" y="4732338"/>
            <a:ext cx="10458450" cy="431800"/>
            <a:chOff x="0" y="0"/>
            <a:chExt cx="10464883" cy="432048"/>
          </a:xfrm>
        </p:grpSpPr>
        <p:sp>
          <p:nvSpPr>
            <p:cNvPr id="24582" name="椭圆 63">
              <a:extLst>
                <a:ext uri="{FF2B5EF4-FFF2-40B4-BE49-F238E27FC236}">
                  <a16:creationId xmlns:a16="http://schemas.microsoft.com/office/drawing/2014/main" id="{E265E2DE-0691-437C-820E-FC3BC4B0F9C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0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583" name="椭圆 63">
              <a:extLst>
                <a:ext uri="{FF2B5EF4-FFF2-40B4-BE49-F238E27FC236}">
                  <a16:creationId xmlns:a16="http://schemas.microsoft.com/office/drawing/2014/main" id="{544C79B3-3CFC-410C-AB77-C784F166E2A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3132" y="0"/>
              <a:ext cx="863608" cy="432048"/>
            </a:xfrm>
            <a:custGeom>
              <a:avLst/>
              <a:gdLst>
                <a:gd name="T0" fmla="*/ 134452 w 1547664"/>
                <a:gd name="T1" fmla="*/ 0 h 773832"/>
                <a:gd name="T2" fmla="*/ 268904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584" name="椭圆 63">
              <a:extLst>
                <a:ext uri="{FF2B5EF4-FFF2-40B4-BE49-F238E27FC236}">
                  <a16:creationId xmlns:a16="http://schemas.microsoft.com/office/drawing/2014/main" id="{A9113F5E-91D9-4A68-94DC-27463CF635A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746265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585" name="椭圆 63">
              <a:extLst>
                <a:ext uri="{FF2B5EF4-FFF2-40B4-BE49-F238E27FC236}">
                  <a16:creationId xmlns:a16="http://schemas.microsoft.com/office/drawing/2014/main" id="{85D67E0E-4FFD-42E6-ABAB-42735E0D054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617809" y="0"/>
              <a:ext cx="865195" cy="432048"/>
            </a:xfrm>
            <a:custGeom>
              <a:avLst/>
              <a:gdLst>
                <a:gd name="T0" fmla="*/ 135194 w 1547664"/>
                <a:gd name="T1" fmla="*/ 0 h 773832"/>
                <a:gd name="T2" fmla="*/ 270389 w 1547664"/>
                <a:gd name="T3" fmla="*/ 134680 h 773832"/>
                <a:gd name="T4" fmla="*/ 0 w 1547664"/>
                <a:gd name="T5" fmla="*/ 134680 h 773832"/>
                <a:gd name="T6" fmla="*/ 135194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586" name="椭圆 63">
              <a:extLst>
                <a:ext uri="{FF2B5EF4-FFF2-40B4-BE49-F238E27FC236}">
                  <a16:creationId xmlns:a16="http://schemas.microsoft.com/office/drawing/2014/main" id="{D301A63B-8704-4D33-9239-BC343300CE1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490940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587" name="椭圆 63">
              <a:extLst>
                <a:ext uri="{FF2B5EF4-FFF2-40B4-BE49-F238E27FC236}">
                  <a16:creationId xmlns:a16="http://schemas.microsoft.com/office/drawing/2014/main" id="{8D717A49-7693-4A09-9F75-C1BA9CB761E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64072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588" name="椭圆 63">
              <a:extLst>
                <a:ext uri="{FF2B5EF4-FFF2-40B4-BE49-F238E27FC236}">
                  <a16:creationId xmlns:a16="http://schemas.microsoft.com/office/drawing/2014/main" id="{BD12DA9F-1832-4098-A162-6E72D4CAD74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37204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589" name="椭圆 63">
              <a:extLst>
                <a:ext uri="{FF2B5EF4-FFF2-40B4-BE49-F238E27FC236}">
                  <a16:creationId xmlns:a16="http://schemas.microsoft.com/office/drawing/2014/main" id="{EC46453F-F671-401E-AE38-EB8AB3726BC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10336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590" name="椭圆 63">
              <a:extLst>
                <a:ext uri="{FF2B5EF4-FFF2-40B4-BE49-F238E27FC236}">
                  <a16:creationId xmlns:a16="http://schemas.microsoft.com/office/drawing/2014/main" id="{046870A1-96A9-49AC-AB9D-CD5A3838DAA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981881" y="0"/>
              <a:ext cx="865194" cy="432048"/>
            </a:xfrm>
            <a:custGeom>
              <a:avLst/>
              <a:gdLst>
                <a:gd name="T0" fmla="*/ 135194 w 1547664"/>
                <a:gd name="T1" fmla="*/ 0 h 773832"/>
                <a:gd name="T2" fmla="*/ 270388 w 1547664"/>
                <a:gd name="T3" fmla="*/ 134680 h 773832"/>
                <a:gd name="T4" fmla="*/ 0 w 1547664"/>
                <a:gd name="T5" fmla="*/ 134680 h 773832"/>
                <a:gd name="T6" fmla="*/ 135194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591" name="椭圆 63">
              <a:extLst>
                <a:ext uri="{FF2B5EF4-FFF2-40B4-BE49-F238E27FC236}">
                  <a16:creationId xmlns:a16="http://schemas.microsoft.com/office/drawing/2014/main" id="{075B7AC7-CF03-4086-86CE-4065C1E7AA7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55013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592" name="椭圆 63">
              <a:extLst>
                <a:ext uri="{FF2B5EF4-FFF2-40B4-BE49-F238E27FC236}">
                  <a16:creationId xmlns:a16="http://schemas.microsoft.com/office/drawing/2014/main" id="{291A0958-87DA-4BC4-9D86-82ACD8E67C6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28144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593" name="椭圆 63">
              <a:extLst>
                <a:ext uri="{FF2B5EF4-FFF2-40B4-BE49-F238E27FC236}">
                  <a16:creationId xmlns:a16="http://schemas.microsoft.com/office/drawing/2014/main" id="{F9ACAD5A-ABA6-4F75-9919-76FB1D278EC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9601276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794" name="直接连接符 9">
            <a:extLst>
              <a:ext uri="{FF2B5EF4-FFF2-40B4-BE49-F238E27FC236}">
                <a16:creationId xmlns:a16="http://schemas.microsoft.com/office/drawing/2014/main" id="{0997393B-A655-4547-93CB-8B4C4AC5BC0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85788" y="2482850"/>
            <a:ext cx="8331200" cy="0"/>
          </a:xfrm>
          <a:prstGeom prst="line">
            <a:avLst/>
          </a:prstGeom>
          <a:noFill/>
          <a:ln w="19050">
            <a:solidFill>
              <a:srgbClr val="2AC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5" name="椭圆 3">
            <a:extLst>
              <a:ext uri="{FF2B5EF4-FFF2-40B4-BE49-F238E27FC236}">
                <a16:creationId xmlns:a16="http://schemas.microsoft.com/office/drawing/2014/main" id="{1A27E919-52F6-497B-80CB-EA2162CD2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066925"/>
            <a:ext cx="935037" cy="936625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5400">
            <a:solidFill>
              <a:srgbClr val="2AC9D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796" name="椭圆 5">
            <a:extLst>
              <a:ext uri="{FF2B5EF4-FFF2-40B4-BE49-F238E27FC236}">
                <a16:creationId xmlns:a16="http://schemas.microsoft.com/office/drawing/2014/main" id="{92041E1E-3D5D-4C70-9E00-DE406A4B2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88" y="2066925"/>
            <a:ext cx="936625" cy="93662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5400">
            <a:solidFill>
              <a:srgbClr val="2AC9D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797" name="椭圆 6">
            <a:extLst>
              <a:ext uri="{FF2B5EF4-FFF2-40B4-BE49-F238E27FC236}">
                <a16:creationId xmlns:a16="http://schemas.microsoft.com/office/drawing/2014/main" id="{11264FBF-0000-41C6-BE86-38F6F9DC0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350" y="2066925"/>
            <a:ext cx="936625" cy="93662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5400">
            <a:solidFill>
              <a:srgbClr val="2AC9D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798" name="椭圆 7">
            <a:extLst>
              <a:ext uri="{FF2B5EF4-FFF2-40B4-BE49-F238E27FC236}">
                <a16:creationId xmlns:a16="http://schemas.microsoft.com/office/drawing/2014/main" id="{45A85EBC-AEE6-44A3-B531-F9705F526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2066925"/>
            <a:ext cx="936625" cy="936625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5400">
            <a:solidFill>
              <a:srgbClr val="2AC9D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799" name="矩形 11">
            <a:extLst>
              <a:ext uri="{FF2B5EF4-FFF2-40B4-BE49-F238E27FC236}">
                <a16:creationId xmlns:a16="http://schemas.microsoft.com/office/drawing/2014/main" id="{D8138ECC-891F-4195-AC8A-F2574E23D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363913"/>
            <a:ext cx="1223963" cy="431800"/>
          </a:xfrm>
          <a:prstGeom prst="rect">
            <a:avLst/>
          </a:prstGeom>
          <a:solidFill>
            <a:srgbClr val="FB4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800" name="TextBox 12">
            <a:extLst>
              <a:ext uri="{FF2B5EF4-FFF2-40B4-BE49-F238E27FC236}">
                <a16:creationId xmlns:a16="http://schemas.microsoft.com/office/drawing/2014/main" id="{9BEC5C19-A1A3-4CDF-ACA2-9E8CD896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3287713"/>
            <a:ext cx="1017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</a:rPr>
              <a:t>2011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grpSp>
        <p:nvGrpSpPr>
          <p:cNvPr id="33801" name="Group 9">
            <a:extLst>
              <a:ext uri="{FF2B5EF4-FFF2-40B4-BE49-F238E27FC236}">
                <a16:creationId xmlns:a16="http://schemas.microsoft.com/office/drawing/2014/main" id="{2BE18B67-3708-4A20-B944-EEB854745BD6}"/>
              </a:ext>
            </a:extLst>
          </p:cNvPr>
          <p:cNvGrpSpPr>
            <a:grpSpLocks/>
          </p:cNvGrpSpPr>
          <p:nvPr/>
        </p:nvGrpSpPr>
        <p:grpSpPr bwMode="auto">
          <a:xfrm>
            <a:off x="534988" y="1057275"/>
            <a:ext cx="2500312" cy="906463"/>
            <a:chOff x="0" y="0"/>
            <a:chExt cx="2498824" cy="906868"/>
          </a:xfrm>
        </p:grpSpPr>
        <p:sp>
          <p:nvSpPr>
            <p:cNvPr id="33823" name="TextBox 14">
              <a:extLst>
                <a:ext uri="{FF2B5EF4-FFF2-40B4-BE49-F238E27FC236}">
                  <a16:creationId xmlns:a16="http://schemas.microsoft.com/office/drawing/2014/main" id="{2B6BF53F-3ADD-4015-AB40-CFE2147A74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04" y="438346"/>
              <a:ext cx="2463920" cy="468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This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is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an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example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Go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ahead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and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replace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it. Add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here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24" name="TextBox 15">
              <a:extLst>
                <a:ext uri="{FF2B5EF4-FFF2-40B4-BE49-F238E27FC236}">
                  <a16:creationId xmlns:a16="http://schemas.microsoft.com/office/drawing/2014/main" id="{5B06F1AC-1BCC-4E83-8381-FBFBE201F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264014" cy="37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FFFFFF"/>
                  </a:solidFill>
                  <a:ea typeface="微软雅黑" panose="020B0503020204020204" pitchFamily="34" charset="-122"/>
                </a:rPr>
                <a:t>ADD</a:t>
              </a:r>
              <a:r>
                <a:rPr lang="en-US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b="1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b="1">
                  <a:solidFill>
                    <a:srgbClr val="FFFFFF"/>
                  </a:solidFill>
                  <a:ea typeface="微软雅黑" panose="020B0503020204020204" pitchFamily="34" charset="-122"/>
                </a:rPr>
                <a:t>HEADLINE</a:t>
              </a:r>
              <a:endParaRPr lang="zh-CN" altLang="en-US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3825" name="直接连接符 47">
              <a:extLst>
                <a:ext uri="{FF2B5EF4-FFF2-40B4-BE49-F238E27FC236}">
                  <a16:creationId xmlns:a16="http://schemas.microsoft.com/office/drawing/2014/main" id="{7CA92142-9A6F-4CE2-B316-0AC35EE8B21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30" y="365575"/>
              <a:ext cx="23028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802" name="Group 13">
            <a:extLst>
              <a:ext uri="{FF2B5EF4-FFF2-40B4-BE49-F238E27FC236}">
                <a16:creationId xmlns:a16="http://schemas.microsoft.com/office/drawing/2014/main" id="{B74C6B02-118A-4B45-A61F-19EBC9C56C89}"/>
              </a:ext>
            </a:extLst>
          </p:cNvPr>
          <p:cNvGrpSpPr>
            <a:grpSpLocks/>
          </p:cNvGrpSpPr>
          <p:nvPr/>
        </p:nvGrpSpPr>
        <p:grpSpPr bwMode="auto">
          <a:xfrm>
            <a:off x="2481263" y="3103563"/>
            <a:ext cx="2465387" cy="930275"/>
            <a:chOff x="0" y="0"/>
            <a:chExt cx="2463920" cy="930487"/>
          </a:xfrm>
        </p:grpSpPr>
        <p:sp>
          <p:nvSpPr>
            <p:cNvPr id="33820" name="TextBox 19">
              <a:extLst>
                <a:ext uri="{FF2B5EF4-FFF2-40B4-BE49-F238E27FC236}">
                  <a16:creationId xmlns:a16="http://schemas.microsoft.com/office/drawing/2014/main" id="{8AEADD33-9A7C-4795-8EC3-38696D451D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62067"/>
              <a:ext cx="2463920" cy="468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This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is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an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example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Go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ahead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and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replace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it. Add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here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21" name="TextBox 20">
              <a:extLst>
                <a:ext uri="{FF2B5EF4-FFF2-40B4-BE49-F238E27FC236}">
                  <a16:creationId xmlns:a16="http://schemas.microsoft.com/office/drawing/2014/main" id="{7AE080C0-624C-4E0F-A362-EAC5165A7B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71" y="0"/>
              <a:ext cx="2264015" cy="369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FFFFFF"/>
                  </a:solidFill>
                  <a:ea typeface="微软雅黑" panose="020B0503020204020204" pitchFamily="34" charset="-122"/>
                </a:rPr>
                <a:t>ADD</a:t>
              </a:r>
              <a:r>
                <a:rPr lang="en-US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b="1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b="1">
                  <a:solidFill>
                    <a:srgbClr val="FFFFFF"/>
                  </a:solidFill>
                  <a:ea typeface="微软雅黑" panose="020B0503020204020204" pitchFamily="34" charset="-122"/>
                </a:rPr>
                <a:t>HEADLINE</a:t>
              </a:r>
              <a:endParaRPr lang="zh-CN" altLang="en-US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3822" name="直接连接符 47">
              <a:extLst>
                <a:ext uri="{FF2B5EF4-FFF2-40B4-BE49-F238E27FC236}">
                  <a16:creationId xmlns:a16="http://schemas.microsoft.com/office/drawing/2014/main" id="{A605DFFA-E679-4193-AA2E-8F19B73C3F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826" y="389194"/>
              <a:ext cx="23028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803" name="Group 17">
            <a:extLst>
              <a:ext uri="{FF2B5EF4-FFF2-40B4-BE49-F238E27FC236}">
                <a16:creationId xmlns:a16="http://schemas.microsoft.com/office/drawing/2014/main" id="{F6CE219B-A323-452A-B01E-474140DEF6F7}"/>
              </a:ext>
            </a:extLst>
          </p:cNvPr>
          <p:cNvGrpSpPr>
            <a:grpSpLocks/>
          </p:cNvGrpSpPr>
          <p:nvPr/>
        </p:nvGrpSpPr>
        <p:grpSpPr bwMode="auto">
          <a:xfrm>
            <a:off x="3084513" y="1379538"/>
            <a:ext cx="1223962" cy="584200"/>
            <a:chOff x="0" y="0"/>
            <a:chExt cx="1224136" cy="584775"/>
          </a:xfrm>
        </p:grpSpPr>
        <p:sp>
          <p:nvSpPr>
            <p:cNvPr id="33818" name="矩形 17">
              <a:extLst>
                <a:ext uri="{FF2B5EF4-FFF2-40B4-BE49-F238E27FC236}">
                  <a16:creationId xmlns:a16="http://schemas.microsoft.com/office/drawing/2014/main" id="{C296F353-57E2-4F2A-A83D-AB564BDDD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2166"/>
              <a:ext cx="1224136" cy="432225"/>
            </a:xfrm>
            <a:prstGeom prst="rect">
              <a:avLst/>
            </a:pr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3819" name="TextBox 22">
              <a:extLst>
                <a:ext uri="{FF2B5EF4-FFF2-40B4-BE49-F238E27FC236}">
                  <a16:creationId xmlns:a16="http://schemas.microsoft.com/office/drawing/2014/main" id="{BB26E986-0EBE-427A-8F6C-F146EB8B77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954" y="0"/>
              <a:ext cx="101822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chemeClr val="bg1"/>
                  </a:solidFill>
                </a:rPr>
                <a:t>2012</a:t>
              </a:r>
              <a:endParaRPr lang="zh-CN" altLang="en-US" sz="3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3804" name="Group 20">
            <a:extLst>
              <a:ext uri="{FF2B5EF4-FFF2-40B4-BE49-F238E27FC236}">
                <a16:creationId xmlns:a16="http://schemas.microsoft.com/office/drawing/2014/main" id="{C0EE3C7B-2149-460F-9B56-974A851EFB13}"/>
              </a:ext>
            </a:extLst>
          </p:cNvPr>
          <p:cNvGrpSpPr>
            <a:grpSpLocks/>
          </p:cNvGrpSpPr>
          <p:nvPr/>
        </p:nvGrpSpPr>
        <p:grpSpPr bwMode="auto">
          <a:xfrm>
            <a:off x="4751388" y="1057275"/>
            <a:ext cx="2465387" cy="930275"/>
            <a:chOff x="0" y="0"/>
            <a:chExt cx="2463920" cy="930487"/>
          </a:xfrm>
        </p:grpSpPr>
        <p:sp>
          <p:nvSpPr>
            <p:cNvPr id="33815" name="TextBox 24">
              <a:extLst>
                <a:ext uri="{FF2B5EF4-FFF2-40B4-BE49-F238E27FC236}">
                  <a16:creationId xmlns:a16="http://schemas.microsoft.com/office/drawing/2014/main" id="{59A4C529-AB3C-4565-9A49-0D7E4687D7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62068"/>
              <a:ext cx="2463920" cy="46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This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is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an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example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Go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ahead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and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replace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it. Add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here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16" name="TextBox 25">
              <a:extLst>
                <a:ext uri="{FF2B5EF4-FFF2-40B4-BE49-F238E27FC236}">
                  <a16:creationId xmlns:a16="http://schemas.microsoft.com/office/drawing/2014/main" id="{50DD7806-0F39-4401-945D-CB8D50A2E8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71" y="0"/>
              <a:ext cx="2264015" cy="369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FFFFFF"/>
                  </a:solidFill>
                  <a:ea typeface="微软雅黑" panose="020B0503020204020204" pitchFamily="34" charset="-122"/>
                </a:rPr>
                <a:t>ADD</a:t>
              </a:r>
              <a:r>
                <a:rPr lang="en-US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b="1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b="1">
                  <a:solidFill>
                    <a:srgbClr val="FFFFFF"/>
                  </a:solidFill>
                  <a:ea typeface="微软雅黑" panose="020B0503020204020204" pitchFamily="34" charset="-122"/>
                </a:rPr>
                <a:t>HEADLINE</a:t>
              </a:r>
              <a:endParaRPr lang="zh-CN" altLang="en-US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3817" name="直接连接符 47">
              <a:extLst>
                <a:ext uri="{FF2B5EF4-FFF2-40B4-BE49-F238E27FC236}">
                  <a16:creationId xmlns:a16="http://schemas.microsoft.com/office/drawing/2014/main" id="{E155A993-6DF1-45BD-AFA3-4A6D971109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826" y="389194"/>
              <a:ext cx="23028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805" name="Group 24">
            <a:extLst>
              <a:ext uri="{FF2B5EF4-FFF2-40B4-BE49-F238E27FC236}">
                <a16:creationId xmlns:a16="http://schemas.microsoft.com/office/drawing/2014/main" id="{8611E04B-6A4C-4452-9680-DC9E32B7939E}"/>
              </a:ext>
            </a:extLst>
          </p:cNvPr>
          <p:cNvGrpSpPr>
            <a:grpSpLocks/>
          </p:cNvGrpSpPr>
          <p:nvPr/>
        </p:nvGrpSpPr>
        <p:grpSpPr bwMode="auto">
          <a:xfrm>
            <a:off x="5195888" y="3241675"/>
            <a:ext cx="1223962" cy="585788"/>
            <a:chOff x="0" y="0"/>
            <a:chExt cx="1224136" cy="584775"/>
          </a:xfrm>
        </p:grpSpPr>
        <p:sp>
          <p:nvSpPr>
            <p:cNvPr id="33813" name="矩形 29">
              <a:extLst>
                <a:ext uri="{FF2B5EF4-FFF2-40B4-BE49-F238E27FC236}">
                  <a16:creationId xmlns:a16="http://schemas.microsoft.com/office/drawing/2014/main" id="{820420BD-399C-4F94-B5D9-0A34E3800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1916"/>
              <a:ext cx="1224136" cy="432639"/>
            </a:xfrm>
            <a:prstGeom prst="rect">
              <a:avLst/>
            </a:pr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3814" name="TextBox 30">
              <a:extLst>
                <a:ext uri="{FF2B5EF4-FFF2-40B4-BE49-F238E27FC236}">
                  <a16:creationId xmlns:a16="http://schemas.microsoft.com/office/drawing/2014/main" id="{9B24026B-30AD-4926-BC48-76777FCC45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954" y="0"/>
              <a:ext cx="101822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chemeClr val="bg1"/>
                  </a:solidFill>
                </a:rPr>
                <a:t>2013</a:t>
              </a:r>
              <a:endParaRPr lang="zh-CN" altLang="en-US" sz="3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3806" name="Group 27">
            <a:extLst>
              <a:ext uri="{FF2B5EF4-FFF2-40B4-BE49-F238E27FC236}">
                <a16:creationId xmlns:a16="http://schemas.microsoft.com/office/drawing/2014/main" id="{5F4A9028-FFE8-4AED-A167-8EDF0BA8AD6E}"/>
              </a:ext>
            </a:extLst>
          </p:cNvPr>
          <p:cNvGrpSpPr>
            <a:grpSpLocks/>
          </p:cNvGrpSpPr>
          <p:nvPr/>
        </p:nvGrpSpPr>
        <p:grpSpPr bwMode="auto">
          <a:xfrm>
            <a:off x="6688138" y="3241675"/>
            <a:ext cx="2465387" cy="930275"/>
            <a:chOff x="0" y="0"/>
            <a:chExt cx="2463920" cy="930487"/>
          </a:xfrm>
        </p:grpSpPr>
        <p:sp>
          <p:nvSpPr>
            <p:cNvPr id="33810" name="TextBox 32">
              <a:extLst>
                <a:ext uri="{FF2B5EF4-FFF2-40B4-BE49-F238E27FC236}">
                  <a16:creationId xmlns:a16="http://schemas.microsoft.com/office/drawing/2014/main" id="{97576FA9-1822-4E2F-85FA-1DB292B95D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62068"/>
              <a:ext cx="2463920" cy="46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This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is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an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example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Go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ahead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and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replace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it. Add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here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11" name="TextBox 33">
              <a:extLst>
                <a:ext uri="{FF2B5EF4-FFF2-40B4-BE49-F238E27FC236}">
                  <a16:creationId xmlns:a16="http://schemas.microsoft.com/office/drawing/2014/main" id="{B08F8FD3-4175-4CAB-B6B6-F235108A3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71" y="0"/>
              <a:ext cx="2264015" cy="369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FFFFFF"/>
                  </a:solidFill>
                  <a:ea typeface="微软雅黑" panose="020B0503020204020204" pitchFamily="34" charset="-122"/>
                </a:rPr>
                <a:t>ADD</a:t>
              </a:r>
              <a:r>
                <a:rPr lang="en-US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b="1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b="1">
                  <a:solidFill>
                    <a:srgbClr val="FFFFFF"/>
                  </a:solidFill>
                  <a:ea typeface="微软雅黑" panose="020B0503020204020204" pitchFamily="34" charset="-122"/>
                </a:rPr>
                <a:t>HEADLINE</a:t>
              </a:r>
              <a:endParaRPr lang="zh-CN" altLang="en-US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3812" name="直接连接符 47">
              <a:extLst>
                <a:ext uri="{FF2B5EF4-FFF2-40B4-BE49-F238E27FC236}">
                  <a16:creationId xmlns:a16="http://schemas.microsoft.com/office/drawing/2014/main" id="{731C86B5-DD24-4FFC-BF2C-2AE324B84A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826" y="389194"/>
              <a:ext cx="23028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807" name="Group 31">
            <a:extLst>
              <a:ext uri="{FF2B5EF4-FFF2-40B4-BE49-F238E27FC236}">
                <a16:creationId xmlns:a16="http://schemas.microsoft.com/office/drawing/2014/main" id="{E5CD8682-5E74-4CCB-86E5-7347D3C0C8C4}"/>
              </a:ext>
            </a:extLst>
          </p:cNvPr>
          <p:cNvGrpSpPr>
            <a:grpSpLocks/>
          </p:cNvGrpSpPr>
          <p:nvPr/>
        </p:nvGrpSpPr>
        <p:grpSpPr bwMode="auto">
          <a:xfrm>
            <a:off x="7308850" y="1377950"/>
            <a:ext cx="1223963" cy="584200"/>
            <a:chOff x="0" y="0"/>
            <a:chExt cx="1224136" cy="584775"/>
          </a:xfrm>
        </p:grpSpPr>
        <p:sp>
          <p:nvSpPr>
            <p:cNvPr id="33808" name="矩形 36">
              <a:extLst>
                <a:ext uri="{FF2B5EF4-FFF2-40B4-BE49-F238E27FC236}">
                  <a16:creationId xmlns:a16="http://schemas.microsoft.com/office/drawing/2014/main" id="{919E5734-D52E-4188-8FA9-46436BA49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2166"/>
              <a:ext cx="1224136" cy="432225"/>
            </a:xfrm>
            <a:prstGeom prst="rect">
              <a:avLst/>
            </a:pr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3809" name="TextBox 37">
              <a:extLst>
                <a:ext uri="{FF2B5EF4-FFF2-40B4-BE49-F238E27FC236}">
                  <a16:creationId xmlns:a16="http://schemas.microsoft.com/office/drawing/2014/main" id="{409F6FF2-CF03-4085-A05F-7EC1540AB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954" y="0"/>
              <a:ext cx="101822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chemeClr val="bg1"/>
                  </a:solidFill>
                </a:rPr>
                <a:t>2014</a:t>
              </a:r>
              <a:endParaRPr lang="zh-CN" altLang="en-US" sz="32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形状 35">
            <a:extLst>
              <a:ext uri="{FF2B5EF4-FFF2-40B4-BE49-F238E27FC236}">
                <a16:creationId xmlns:a16="http://schemas.microsoft.com/office/drawing/2014/main" id="{651BCC4F-7000-49BC-B5EC-9D1AD3D02952}"/>
              </a:ext>
            </a:extLst>
          </p:cNvPr>
          <p:cNvSpPr>
            <a:spLocks/>
          </p:cNvSpPr>
          <p:nvPr/>
        </p:nvSpPr>
        <p:spPr bwMode="auto">
          <a:xfrm>
            <a:off x="1601788" y="3508375"/>
            <a:ext cx="2241550" cy="1401763"/>
          </a:xfrm>
          <a:custGeom>
            <a:avLst/>
            <a:gdLst>
              <a:gd name="T0" fmla="*/ 0 w 2241550"/>
              <a:gd name="T1" fmla="*/ 1401763 h 1401763"/>
              <a:gd name="T2" fmla="*/ 1891109 w 2241550"/>
              <a:gd name="T3" fmla="*/ 175220 h 1401763"/>
              <a:gd name="T4" fmla="*/ 1871367 w 2241550"/>
              <a:gd name="T5" fmla="*/ 0 h 1401763"/>
              <a:gd name="T6" fmla="*/ 2241550 w 2241550"/>
              <a:gd name="T7" fmla="*/ 280353 h 1401763"/>
              <a:gd name="T8" fmla="*/ 1950337 w 2241550"/>
              <a:gd name="T9" fmla="*/ 700882 h 1401763"/>
              <a:gd name="T10" fmla="*/ 1930594 w 2241550"/>
              <a:gd name="T11" fmla="*/ 525661 h 1401763"/>
              <a:gd name="T12" fmla="*/ 0 w 2241550"/>
              <a:gd name="T13" fmla="*/ 1401763 h 14017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41550"/>
              <a:gd name="T22" fmla="*/ 0 h 1401763"/>
              <a:gd name="T23" fmla="*/ 2241550 w 2241550"/>
              <a:gd name="T24" fmla="*/ 1401763 h 14017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41550" h="1401763">
                <a:moveTo>
                  <a:pt x="0" y="1401763"/>
                </a:moveTo>
                <a:cubicBezTo>
                  <a:pt x="249061" y="778757"/>
                  <a:pt x="879431" y="369909"/>
                  <a:pt x="1891109" y="175220"/>
                </a:cubicBezTo>
                <a:lnTo>
                  <a:pt x="1871367" y="0"/>
                </a:lnTo>
                <a:lnTo>
                  <a:pt x="2241550" y="280353"/>
                </a:lnTo>
                <a:lnTo>
                  <a:pt x="1950337" y="700882"/>
                </a:lnTo>
                <a:lnTo>
                  <a:pt x="1930594" y="525661"/>
                </a:lnTo>
                <a:cubicBezTo>
                  <a:pt x="1017123" y="603537"/>
                  <a:pt x="373592" y="895571"/>
                  <a:pt x="0" y="14017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4819" name="形状 36">
            <a:extLst>
              <a:ext uri="{FF2B5EF4-FFF2-40B4-BE49-F238E27FC236}">
                <a16:creationId xmlns:a16="http://schemas.microsoft.com/office/drawing/2014/main" id="{1E6C03D7-5F37-4243-BDC0-E680AA2F5B97}"/>
              </a:ext>
            </a:extLst>
          </p:cNvPr>
          <p:cNvSpPr>
            <a:spLocks/>
          </p:cNvSpPr>
          <p:nvPr/>
        </p:nvSpPr>
        <p:spPr bwMode="auto">
          <a:xfrm>
            <a:off x="2968625" y="2127250"/>
            <a:ext cx="2241550" cy="1401763"/>
          </a:xfrm>
          <a:custGeom>
            <a:avLst/>
            <a:gdLst>
              <a:gd name="T0" fmla="*/ 0 w 2241550"/>
              <a:gd name="T1" fmla="*/ 1401763 h 1401763"/>
              <a:gd name="T2" fmla="*/ 1891109 w 2241550"/>
              <a:gd name="T3" fmla="*/ 175220 h 1401763"/>
              <a:gd name="T4" fmla="*/ 1871367 w 2241550"/>
              <a:gd name="T5" fmla="*/ 0 h 1401763"/>
              <a:gd name="T6" fmla="*/ 2241550 w 2241550"/>
              <a:gd name="T7" fmla="*/ 280353 h 1401763"/>
              <a:gd name="T8" fmla="*/ 1950337 w 2241550"/>
              <a:gd name="T9" fmla="*/ 700882 h 1401763"/>
              <a:gd name="T10" fmla="*/ 1930594 w 2241550"/>
              <a:gd name="T11" fmla="*/ 525661 h 1401763"/>
              <a:gd name="T12" fmla="*/ 0 w 2241550"/>
              <a:gd name="T13" fmla="*/ 1401763 h 14017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41550"/>
              <a:gd name="T22" fmla="*/ 0 h 1401763"/>
              <a:gd name="T23" fmla="*/ 2241550 w 2241550"/>
              <a:gd name="T24" fmla="*/ 1401763 h 14017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41550" h="1401763">
                <a:moveTo>
                  <a:pt x="0" y="1401763"/>
                </a:moveTo>
                <a:cubicBezTo>
                  <a:pt x="249061" y="778757"/>
                  <a:pt x="879431" y="369909"/>
                  <a:pt x="1891109" y="175220"/>
                </a:cubicBezTo>
                <a:lnTo>
                  <a:pt x="1871367" y="0"/>
                </a:lnTo>
                <a:lnTo>
                  <a:pt x="2241550" y="280353"/>
                </a:lnTo>
                <a:lnTo>
                  <a:pt x="1950337" y="700882"/>
                </a:lnTo>
                <a:lnTo>
                  <a:pt x="1930594" y="525661"/>
                </a:lnTo>
                <a:cubicBezTo>
                  <a:pt x="1017123" y="603537"/>
                  <a:pt x="373592" y="895571"/>
                  <a:pt x="0" y="1401763"/>
                </a:cubicBezTo>
                <a:close/>
              </a:path>
            </a:pathLst>
          </a:custGeom>
          <a:solidFill>
            <a:srgbClr val="2AC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4820" name="形状 37">
            <a:extLst>
              <a:ext uri="{FF2B5EF4-FFF2-40B4-BE49-F238E27FC236}">
                <a16:creationId xmlns:a16="http://schemas.microsoft.com/office/drawing/2014/main" id="{AD4DCD1C-1DCB-4535-A31F-49A66A043F2E}"/>
              </a:ext>
            </a:extLst>
          </p:cNvPr>
          <p:cNvSpPr>
            <a:spLocks/>
          </p:cNvSpPr>
          <p:nvPr/>
        </p:nvSpPr>
        <p:spPr bwMode="auto">
          <a:xfrm rot="359212">
            <a:off x="4775200" y="684213"/>
            <a:ext cx="2239963" cy="1400175"/>
          </a:xfrm>
          <a:custGeom>
            <a:avLst/>
            <a:gdLst>
              <a:gd name="T0" fmla="*/ 0 w 2239963"/>
              <a:gd name="T1" fmla="*/ 1400175 h 1400175"/>
              <a:gd name="T2" fmla="*/ 1889920 w 2239963"/>
              <a:gd name="T3" fmla="*/ 175022 h 1400175"/>
              <a:gd name="T4" fmla="*/ 1870200 w 2239963"/>
              <a:gd name="T5" fmla="*/ 0 h 1400175"/>
              <a:gd name="T6" fmla="*/ 2239963 w 2239963"/>
              <a:gd name="T7" fmla="*/ 280035 h 1400175"/>
              <a:gd name="T8" fmla="*/ 1949081 w 2239963"/>
              <a:gd name="T9" fmla="*/ 700088 h 1400175"/>
              <a:gd name="T10" fmla="*/ 1929361 w 2239963"/>
              <a:gd name="T11" fmla="*/ 525066 h 1400175"/>
              <a:gd name="T12" fmla="*/ 0 w 2239963"/>
              <a:gd name="T13" fmla="*/ 1400175 h 14001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39963"/>
              <a:gd name="T22" fmla="*/ 0 h 1400175"/>
              <a:gd name="T23" fmla="*/ 2239963 w 2239963"/>
              <a:gd name="T24" fmla="*/ 1400175 h 14001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39963" h="1400175">
                <a:moveTo>
                  <a:pt x="0" y="1400175"/>
                </a:moveTo>
                <a:cubicBezTo>
                  <a:pt x="248885" y="777875"/>
                  <a:pt x="878858" y="369491"/>
                  <a:pt x="1889919" y="175022"/>
                </a:cubicBezTo>
                <a:lnTo>
                  <a:pt x="1870199" y="0"/>
                </a:lnTo>
                <a:lnTo>
                  <a:pt x="2239963" y="280035"/>
                </a:lnTo>
                <a:lnTo>
                  <a:pt x="1949080" y="700088"/>
                </a:lnTo>
                <a:lnTo>
                  <a:pt x="1929360" y="525066"/>
                </a:lnTo>
                <a:cubicBezTo>
                  <a:pt x="1016447" y="602853"/>
                  <a:pt x="373327" y="894556"/>
                  <a:pt x="0" y="1400175"/>
                </a:cubicBezTo>
                <a:close/>
              </a:path>
            </a:pathLst>
          </a:custGeom>
          <a:solidFill>
            <a:srgbClr val="FB4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34821" name="Group 5">
            <a:extLst>
              <a:ext uri="{FF2B5EF4-FFF2-40B4-BE49-F238E27FC236}">
                <a16:creationId xmlns:a16="http://schemas.microsoft.com/office/drawing/2014/main" id="{272CF244-3FE0-475D-9DB9-C13D46F86653}"/>
              </a:ext>
            </a:extLst>
          </p:cNvPr>
          <p:cNvGrpSpPr>
            <a:grpSpLocks/>
          </p:cNvGrpSpPr>
          <p:nvPr/>
        </p:nvGrpSpPr>
        <p:grpSpPr bwMode="auto">
          <a:xfrm>
            <a:off x="3821113" y="4124325"/>
            <a:ext cx="2500312" cy="906463"/>
            <a:chOff x="0" y="0"/>
            <a:chExt cx="2498824" cy="906868"/>
          </a:xfrm>
        </p:grpSpPr>
        <p:sp>
          <p:nvSpPr>
            <p:cNvPr id="34839" name="TextBox 39">
              <a:extLst>
                <a:ext uri="{FF2B5EF4-FFF2-40B4-BE49-F238E27FC236}">
                  <a16:creationId xmlns:a16="http://schemas.microsoft.com/office/drawing/2014/main" id="{902DB974-5E76-444D-8884-3643202478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04" y="438346"/>
              <a:ext cx="2463920" cy="468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This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is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an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example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Go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ahead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and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replace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it. Add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here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840" name="TextBox 40">
              <a:extLst>
                <a:ext uri="{FF2B5EF4-FFF2-40B4-BE49-F238E27FC236}">
                  <a16:creationId xmlns:a16="http://schemas.microsoft.com/office/drawing/2014/main" id="{4B536D52-66AC-45B7-9BC2-FF9BB2BB3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264014" cy="37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FFFFFF"/>
                  </a:solidFill>
                  <a:ea typeface="微软雅黑" panose="020B0503020204020204" pitchFamily="34" charset="-122"/>
                </a:rPr>
                <a:t>ADD</a:t>
              </a:r>
              <a:r>
                <a:rPr lang="en-US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b="1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b="1">
                  <a:solidFill>
                    <a:srgbClr val="FFFFFF"/>
                  </a:solidFill>
                  <a:ea typeface="微软雅黑" panose="020B0503020204020204" pitchFamily="34" charset="-122"/>
                </a:rPr>
                <a:t>HEADLINE</a:t>
              </a:r>
              <a:endParaRPr lang="zh-CN" altLang="en-US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4841" name="直接连接符 47">
              <a:extLst>
                <a:ext uri="{FF2B5EF4-FFF2-40B4-BE49-F238E27FC236}">
                  <a16:creationId xmlns:a16="http://schemas.microsoft.com/office/drawing/2014/main" id="{288E90C9-3737-4448-B8BF-6CA1193496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30" y="365575"/>
              <a:ext cx="23028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822" name="Group 9">
            <a:extLst>
              <a:ext uri="{FF2B5EF4-FFF2-40B4-BE49-F238E27FC236}">
                <a16:creationId xmlns:a16="http://schemas.microsoft.com/office/drawing/2014/main" id="{47967E93-1331-4A6B-A614-C2C9B8AE3CAE}"/>
              </a:ext>
            </a:extLst>
          </p:cNvPr>
          <p:cNvGrpSpPr>
            <a:grpSpLocks/>
          </p:cNvGrpSpPr>
          <p:nvPr/>
        </p:nvGrpSpPr>
        <p:grpSpPr bwMode="auto">
          <a:xfrm>
            <a:off x="5445125" y="2873375"/>
            <a:ext cx="2500313" cy="906463"/>
            <a:chOff x="0" y="0"/>
            <a:chExt cx="2498824" cy="906868"/>
          </a:xfrm>
        </p:grpSpPr>
        <p:sp>
          <p:nvSpPr>
            <p:cNvPr id="34836" name="TextBox 43">
              <a:extLst>
                <a:ext uri="{FF2B5EF4-FFF2-40B4-BE49-F238E27FC236}">
                  <a16:creationId xmlns:a16="http://schemas.microsoft.com/office/drawing/2014/main" id="{D2B83E92-C8B4-4431-B207-0D4B90F27F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04" y="438346"/>
              <a:ext cx="2463920" cy="468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This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is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an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example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Go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ahead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and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replace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it. Add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here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837" name="TextBox 44">
              <a:extLst>
                <a:ext uri="{FF2B5EF4-FFF2-40B4-BE49-F238E27FC236}">
                  <a16:creationId xmlns:a16="http://schemas.microsoft.com/office/drawing/2014/main" id="{5C3048E5-D863-488B-B4BF-13F82B5221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264014" cy="37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FFFFFF"/>
                  </a:solidFill>
                  <a:ea typeface="微软雅黑" panose="020B0503020204020204" pitchFamily="34" charset="-122"/>
                </a:rPr>
                <a:t>ADD</a:t>
              </a:r>
              <a:r>
                <a:rPr lang="en-US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b="1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b="1">
                  <a:solidFill>
                    <a:srgbClr val="FFFFFF"/>
                  </a:solidFill>
                  <a:ea typeface="微软雅黑" panose="020B0503020204020204" pitchFamily="34" charset="-122"/>
                </a:rPr>
                <a:t>HEADLINE</a:t>
              </a:r>
              <a:endParaRPr lang="zh-CN" altLang="en-US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4838" name="直接连接符 47">
              <a:extLst>
                <a:ext uri="{FF2B5EF4-FFF2-40B4-BE49-F238E27FC236}">
                  <a16:creationId xmlns:a16="http://schemas.microsoft.com/office/drawing/2014/main" id="{20ED1C3A-FA3A-4B89-A8C6-75DFDD8EF4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30" y="365575"/>
              <a:ext cx="23028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823" name="Group 13">
            <a:extLst>
              <a:ext uri="{FF2B5EF4-FFF2-40B4-BE49-F238E27FC236}">
                <a16:creationId xmlns:a16="http://schemas.microsoft.com/office/drawing/2014/main" id="{BF2956BB-BD9C-49E0-AC2E-BBD0C342F524}"/>
              </a:ext>
            </a:extLst>
          </p:cNvPr>
          <p:cNvGrpSpPr>
            <a:grpSpLocks/>
          </p:cNvGrpSpPr>
          <p:nvPr/>
        </p:nvGrpSpPr>
        <p:grpSpPr bwMode="auto">
          <a:xfrm>
            <a:off x="6673850" y="1476375"/>
            <a:ext cx="2500313" cy="906463"/>
            <a:chOff x="0" y="0"/>
            <a:chExt cx="2498824" cy="906868"/>
          </a:xfrm>
        </p:grpSpPr>
        <p:sp>
          <p:nvSpPr>
            <p:cNvPr id="34833" name="TextBox 47">
              <a:extLst>
                <a:ext uri="{FF2B5EF4-FFF2-40B4-BE49-F238E27FC236}">
                  <a16:creationId xmlns:a16="http://schemas.microsoft.com/office/drawing/2014/main" id="{1C110F91-EA82-451C-84D5-A577AE746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04" y="438346"/>
              <a:ext cx="2463920" cy="468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This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is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an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example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Go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ahead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and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replace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it. Add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anose="020B0503020204020204" pitchFamily="34" charset="-122"/>
                </a:rPr>
                <a:t>here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834" name="TextBox 48">
              <a:extLst>
                <a:ext uri="{FF2B5EF4-FFF2-40B4-BE49-F238E27FC236}">
                  <a16:creationId xmlns:a16="http://schemas.microsoft.com/office/drawing/2014/main" id="{E347269A-CB2E-4CE4-A516-3148D07663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264014" cy="37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FFFFFF"/>
                  </a:solidFill>
                  <a:ea typeface="微软雅黑" panose="020B0503020204020204" pitchFamily="34" charset="-122"/>
                </a:rPr>
                <a:t>ADD</a:t>
              </a:r>
              <a:r>
                <a:rPr lang="en-US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b="1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b="1">
                  <a:solidFill>
                    <a:srgbClr val="FFFFFF"/>
                  </a:solidFill>
                  <a:ea typeface="微软雅黑" panose="020B0503020204020204" pitchFamily="34" charset="-122"/>
                </a:rPr>
                <a:t>HEADLINE</a:t>
              </a:r>
              <a:endParaRPr lang="zh-CN" altLang="en-US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4835" name="直接连接符 47">
              <a:extLst>
                <a:ext uri="{FF2B5EF4-FFF2-40B4-BE49-F238E27FC236}">
                  <a16:creationId xmlns:a16="http://schemas.microsoft.com/office/drawing/2014/main" id="{E307BFEE-3199-49AA-BD23-838FDF2455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30" y="365575"/>
              <a:ext cx="23028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824" name="Group 17">
            <a:extLst>
              <a:ext uri="{FF2B5EF4-FFF2-40B4-BE49-F238E27FC236}">
                <a16:creationId xmlns:a16="http://schemas.microsoft.com/office/drawing/2014/main" id="{0E95E495-C491-4DF6-A401-55DBE828B792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4210050"/>
            <a:ext cx="884237" cy="884238"/>
            <a:chOff x="0" y="0"/>
            <a:chExt cx="884414" cy="884414"/>
          </a:xfrm>
        </p:grpSpPr>
        <p:sp>
          <p:nvSpPr>
            <p:cNvPr id="34831" name="椭圆 50">
              <a:extLst>
                <a:ext uri="{FF2B5EF4-FFF2-40B4-BE49-F238E27FC236}">
                  <a16:creationId xmlns:a16="http://schemas.microsoft.com/office/drawing/2014/main" id="{71728181-5289-48B8-B4FE-5F97FE27F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84414" cy="8844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832" name="矩形 51">
              <a:extLst>
                <a:ext uri="{FF2B5EF4-FFF2-40B4-BE49-F238E27FC236}">
                  <a16:creationId xmlns:a16="http://schemas.microsoft.com/office/drawing/2014/main" id="{81FD2B2A-B32D-460E-B0C0-A4D2D6234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89" y="37724"/>
              <a:ext cx="80983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 b="1">
                  <a:solidFill>
                    <a:srgbClr val="1F253E"/>
                  </a:solidFill>
                  <a:ea typeface="微软雅黑" panose="020B0503020204020204" pitchFamily="34" charset="-122"/>
                  <a:sym typeface="Calibri" panose="020F0502020204030204" pitchFamily="34" charset="0"/>
                </a:rPr>
                <a:t>01</a:t>
              </a:r>
            </a:p>
          </p:txBody>
        </p:sp>
      </p:grpSp>
      <p:grpSp>
        <p:nvGrpSpPr>
          <p:cNvPr id="34825" name="Group 20">
            <a:extLst>
              <a:ext uri="{FF2B5EF4-FFF2-40B4-BE49-F238E27FC236}">
                <a16:creationId xmlns:a16="http://schemas.microsoft.com/office/drawing/2014/main" id="{922861DA-D73E-4BD4-99FF-8FB290874CB8}"/>
              </a:ext>
            </a:extLst>
          </p:cNvPr>
          <p:cNvGrpSpPr>
            <a:grpSpLocks/>
          </p:cNvGrpSpPr>
          <p:nvPr/>
        </p:nvGrpSpPr>
        <p:grpSpPr bwMode="auto">
          <a:xfrm>
            <a:off x="3786188" y="2836863"/>
            <a:ext cx="884237" cy="884237"/>
            <a:chOff x="0" y="0"/>
            <a:chExt cx="884414" cy="884414"/>
          </a:xfrm>
        </p:grpSpPr>
        <p:sp>
          <p:nvSpPr>
            <p:cNvPr id="34829" name="椭圆 54">
              <a:extLst>
                <a:ext uri="{FF2B5EF4-FFF2-40B4-BE49-F238E27FC236}">
                  <a16:creationId xmlns:a16="http://schemas.microsoft.com/office/drawing/2014/main" id="{14799DF1-FF05-454B-AB21-7DB6D0A1C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84414" cy="8844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830" name="矩形 55">
              <a:extLst>
                <a:ext uri="{FF2B5EF4-FFF2-40B4-BE49-F238E27FC236}">
                  <a16:creationId xmlns:a16="http://schemas.microsoft.com/office/drawing/2014/main" id="{EDFF3E6C-6067-452B-9C8E-34852D713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89" y="37724"/>
              <a:ext cx="80983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 b="1">
                  <a:solidFill>
                    <a:srgbClr val="1F253E"/>
                  </a:solidFill>
                  <a:ea typeface="微软雅黑" panose="020B0503020204020204" pitchFamily="34" charset="-122"/>
                  <a:sym typeface="Calibri" panose="020F0502020204030204" pitchFamily="34" charset="0"/>
                </a:rPr>
                <a:t>02</a:t>
              </a:r>
            </a:p>
          </p:txBody>
        </p:sp>
      </p:grpSp>
      <p:grpSp>
        <p:nvGrpSpPr>
          <p:cNvPr id="34826" name="Group 23">
            <a:extLst>
              <a:ext uri="{FF2B5EF4-FFF2-40B4-BE49-F238E27FC236}">
                <a16:creationId xmlns:a16="http://schemas.microsoft.com/office/drawing/2014/main" id="{0D306887-AAD7-461F-B5D9-5C71088FD5E4}"/>
              </a:ext>
            </a:extLst>
          </p:cNvPr>
          <p:cNvGrpSpPr>
            <a:grpSpLocks/>
          </p:cNvGrpSpPr>
          <p:nvPr/>
        </p:nvGrpSpPr>
        <p:grpSpPr bwMode="auto">
          <a:xfrm>
            <a:off x="5524500" y="1438275"/>
            <a:ext cx="884238" cy="885825"/>
            <a:chOff x="0" y="0"/>
            <a:chExt cx="884414" cy="884414"/>
          </a:xfrm>
        </p:grpSpPr>
        <p:sp>
          <p:nvSpPr>
            <p:cNvPr id="34827" name="椭圆 57">
              <a:extLst>
                <a:ext uri="{FF2B5EF4-FFF2-40B4-BE49-F238E27FC236}">
                  <a16:creationId xmlns:a16="http://schemas.microsoft.com/office/drawing/2014/main" id="{863F2D0A-E1D3-4FFB-8BD3-76FD221FE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84414" cy="8844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828" name="矩形 58">
              <a:extLst>
                <a:ext uri="{FF2B5EF4-FFF2-40B4-BE49-F238E27FC236}">
                  <a16:creationId xmlns:a16="http://schemas.microsoft.com/office/drawing/2014/main" id="{5669A072-78FD-4BE2-BD1C-F36E27126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89" y="37724"/>
              <a:ext cx="80983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 b="1">
                  <a:solidFill>
                    <a:srgbClr val="1F253E"/>
                  </a:solidFill>
                  <a:ea typeface="微软雅黑" panose="020B0503020204020204" pitchFamily="34" charset="-122"/>
                  <a:sym typeface="Calibri" panose="020F0502020204030204" pitchFamily="34" charset="0"/>
                </a:rPr>
                <a:t>03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>
            <a:extLst>
              <a:ext uri="{FF2B5EF4-FFF2-40B4-BE49-F238E27FC236}">
                <a16:creationId xmlns:a16="http://schemas.microsoft.com/office/drawing/2014/main" id="{E0DA43A8-9803-4456-8816-EAE74C83213F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-898525" y="4706938"/>
            <a:ext cx="10460038" cy="431800"/>
            <a:chOff x="0" y="0"/>
            <a:chExt cx="10464883" cy="432048"/>
          </a:xfrm>
        </p:grpSpPr>
        <p:sp>
          <p:nvSpPr>
            <p:cNvPr id="35845" name="椭圆 63">
              <a:extLst>
                <a:ext uri="{FF2B5EF4-FFF2-40B4-BE49-F238E27FC236}">
                  <a16:creationId xmlns:a16="http://schemas.microsoft.com/office/drawing/2014/main" id="{AD0710AA-6A85-4FE9-8BA8-DB5B6B4848E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0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5846" name="椭圆 63">
              <a:extLst>
                <a:ext uri="{FF2B5EF4-FFF2-40B4-BE49-F238E27FC236}">
                  <a16:creationId xmlns:a16="http://schemas.microsoft.com/office/drawing/2014/main" id="{97206DE4-8340-4AC9-8E3C-6BEDD5DCFB5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3132" y="0"/>
              <a:ext cx="863608" cy="432048"/>
            </a:xfrm>
            <a:custGeom>
              <a:avLst/>
              <a:gdLst>
                <a:gd name="T0" fmla="*/ 134452 w 1547664"/>
                <a:gd name="T1" fmla="*/ 0 h 773832"/>
                <a:gd name="T2" fmla="*/ 268904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5847" name="椭圆 63">
              <a:extLst>
                <a:ext uri="{FF2B5EF4-FFF2-40B4-BE49-F238E27FC236}">
                  <a16:creationId xmlns:a16="http://schemas.microsoft.com/office/drawing/2014/main" id="{4BDEFC97-D1CD-4C38-8BDF-D732FDB151F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746265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5848" name="椭圆 63">
              <a:extLst>
                <a:ext uri="{FF2B5EF4-FFF2-40B4-BE49-F238E27FC236}">
                  <a16:creationId xmlns:a16="http://schemas.microsoft.com/office/drawing/2014/main" id="{F71DFA05-D883-4672-8FA8-49882D6D2D6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617809" y="0"/>
              <a:ext cx="865195" cy="432048"/>
            </a:xfrm>
            <a:custGeom>
              <a:avLst/>
              <a:gdLst>
                <a:gd name="T0" fmla="*/ 135194 w 1547664"/>
                <a:gd name="T1" fmla="*/ 0 h 773832"/>
                <a:gd name="T2" fmla="*/ 270389 w 1547664"/>
                <a:gd name="T3" fmla="*/ 134680 h 773832"/>
                <a:gd name="T4" fmla="*/ 0 w 1547664"/>
                <a:gd name="T5" fmla="*/ 134680 h 773832"/>
                <a:gd name="T6" fmla="*/ 135194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5849" name="椭圆 63">
              <a:extLst>
                <a:ext uri="{FF2B5EF4-FFF2-40B4-BE49-F238E27FC236}">
                  <a16:creationId xmlns:a16="http://schemas.microsoft.com/office/drawing/2014/main" id="{8CF09994-1EB8-45FF-BF8F-B72448322AE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490940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5850" name="椭圆 63">
              <a:extLst>
                <a:ext uri="{FF2B5EF4-FFF2-40B4-BE49-F238E27FC236}">
                  <a16:creationId xmlns:a16="http://schemas.microsoft.com/office/drawing/2014/main" id="{F2F58D62-C39B-41A3-B876-43100364895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64072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5851" name="椭圆 63">
              <a:extLst>
                <a:ext uri="{FF2B5EF4-FFF2-40B4-BE49-F238E27FC236}">
                  <a16:creationId xmlns:a16="http://schemas.microsoft.com/office/drawing/2014/main" id="{704DDB11-08FD-4D3E-A67F-4EDCB2311E6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37204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5852" name="椭圆 63">
              <a:extLst>
                <a:ext uri="{FF2B5EF4-FFF2-40B4-BE49-F238E27FC236}">
                  <a16:creationId xmlns:a16="http://schemas.microsoft.com/office/drawing/2014/main" id="{99A4AE5C-B6C2-4B3A-8283-EC2F957954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10336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5853" name="椭圆 63">
              <a:extLst>
                <a:ext uri="{FF2B5EF4-FFF2-40B4-BE49-F238E27FC236}">
                  <a16:creationId xmlns:a16="http://schemas.microsoft.com/office/drawing/2014/main" id="{E09AB271-2225-408A-A73D-017E8CCE88E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981881" y="0"/>
              <a:ext cx="865194" cy="432048"/>
            </a:xfrm>
            <a:custGeom>
              <a:avLst/>
              <a:gdLst>
                <a:gd name="T0" fmla="*/ 135194 w 1547664"/>
                <a:gd name="T1" fmla="*/ 0 h 773832"/>
                <a:gd name="T2" fmla="*/ 270388 w 1547664"/>
                <a:gd name="T3" fmla="*/ 134680 h 773832"/>
                <a:gd name="T4" fmla="*/ 0 w 1547664"/>
                <a:gd name="T5" fmla="*/ 134680 h 773832"/>
                <a:gd name="T6" fmla="*/ 135194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5854" name="椭圆 63">
              <a:extLst>
                <a:ext uri="{FF2B5EF4-FFF2-40B4-BE49-F238E27FC236}">
                  <a16:creationId xmlns:a16="http://schemas.microsoft.com/office/drawing/2014/main" id="{482CC92B-9772-4C45-A00C-0872A6E892D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55013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5855" name="椭圆 63">
              <a:extLst>
                <a:ext uri="{FF2B5EF4-FFF2-40B4-BE49-F238E27FC236}">
                  <a16:creationId xmlns:a16="http://schemas.microsoft.com/office/drawing/2014/main" id="{8345CBB4-A895-4579-9E42-A069016AE46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28144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5856" name="椭圆 63">
              <a:extLst>
                <a:ext uri="{FF2B5EF4-FFF2-40B4-BE49-F238E27FC236}">
                  <a16:creationId xmlns:a16="http://schemas.microsoft.com/office/drawing/2014/main" id="{056AA859-4BD8-42FE-8809-214A0F1B346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9601276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35843" name="矩形 29">
            <a:extLst>
              <a:ext uri="{FF2B5EF4-FFF2-40B4-BE49-F238E27FC236}">
                <a16:creationId xmlns:a16="http://schemas.microsoft.com/office/drawing/2014/main" id="{CD27C044-6DF5-4E1C-AB8F-52B465A29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525" y="1554163"/>
            <a:ext cx="50133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600" b="1">
                <a:solidFill>
                  <a:srgbClr val="FFFFFF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PART 03</a:t>
            </a:r>
          </a:p>
        </p:txBody>
      </p:sp>
      <p:sp>
        <p:nvSpPr>
          <p:cNvPr id="35844" name="矩形 30">
            <a:extLst>
              <a:ext uri="{FF2B5EF4-FFF2-40B4-BE49-F238E27FC236}">
                <a16:creationId xmlns:a16="http://schemas.microsoft.com/office/drawing/2014/main" id="{D41BA4BF-6A00-4394-BDDE-A894D4DAA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2787650"/>
            <a:ext cx="38893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PowerPoint Template</a:t>
            </a:r>
            <a:endParaRPr lang="zh-CN" altLang="en-US" sz="2800">
              <a:solidFill>
                <a:srgbClr val="FFFFFF"/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2">
            <a:extLst>
              <a:ext uri="{FF2B5EF4-FFF2-40B4-BE49-F238E27FC236}">
                <a16:creationId xmlns:a16="http://schemas.microsoft.com/office/drawing/2014/main" id="{9FA3477F-099F-4CE9-AB23-8F193240CDF4}"/>
              </a:ext>
            </a:extLst>
          </p:cNvPr>
          <p:cNvGrpSpPr>
            <a:grpSpLocks/>
          </p:cNvGrpSpPr>
          <p:nvPr/>
        </p:nvGrpSpPr>
        <p:grpSpPr bwMode="auto">
          <a:xfrm>
            <a:off x="1651000" y="3878263"/>
            <a:ext cx="2498725" cy="1130300"/>
            <a:chOff x="0" y="0"/>
            <a:chExt cx="2498824" cy="1130299"/>
          </a:xfrm>
        </p:grpSpPr>
        <p:sp>
          <p:nvSpPr>
            <p:cNvPr id="1040" name="TextBox 18">
              <a:extLst>
                <a:ext uri="{FF2B5EF4-FFF2-40B4-BE49-F238E27FC236}">
                  <a16:creationId xmlns:a16="http://schemas.microsoft.com/office/drawing/2014/main" id="{D617D901-66F8-4FCE-84D7-79FFC37011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6" y="438150"/>
              <a:ext cx="2463898" cy="6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1" name="TextBox 19">
              <a:extLst>
                <a:ext uri="{FF2B5EF4-FFF2-40B4-BE49-F238E27FC236}">
                  <a16:creationId xmlns:a16="http://schemas.microsoft.com/office/drawing/2014/main" id="{6A2532FB-6C97-4CC3-85B8-DBC51188B6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4940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1042" name="直接连接符 31">
              <a:extLst>
                <a:ext uri="{FF2B5EF4-FFF2-40B4-BE49-F238E27FC236}">
                  <a16:creationId xmlns:a16="http://schemas.microsoft.com/office/drawing/2014/main" id="{F5F3A78A-3F2D-46B3-9363-83629ECBEDB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30" y="365575"/>
              <a:ext cx="23028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29" name="Group 6">
            <a:extLst>
              <a:ext uri="{FF2B5EF4-FFF2-40B4-BE49-F238E27FC236}">
                <a16:creationId xmlns:a16="http://schemas.microsoft.com/office/drawing/2014/main" id="{39D5D407-FD27-4440-91A1-7EF2D237A185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3878263"/>
            <a:ext cx="2498725" cy="1130300"/>
            <a:chOff x="0" y="0"/>
            <a:chExt cx="2498824" cy="1130299"/>
          </a:xfrm>
        </p:grpSpPr>
        <p:sp>
          <p:nvSpPr>
            <p:cNvPr id="1037" name="TextBox 22">
              <a:extLst>
                <a:ext uri="{FF2B5EF4-FFF2-40B4-BE49-F238E27FC236}">
                  <a16:creationId xmlns:a16="http://schemas.microsoft.com/office/drawing/2014/main" id="{D8ED8EB3-1A42-41EC-A387-6CF35B85AB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6" y="438150"/>
              <a:ext cx="2463898" cy="6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8" name="TextBox 23">
              <a:extLst>
                <a:ext uri="{FF2B5EF4-FFF2-40B4-BE49-F238E27FC236}">
                  <a16:creationId xmlns:a16="http://schemas.microsoft.com/office/drawing/2014/main" id="{B2B6C291-3F9C-4562-AF9E-8B63CCF1E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49406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1039" name="直接连接符 35">
              <a:extLst>
                <a:ext uri="{FF2B5EF4-FFF2-40B4-BE49-F238E27FC236}">
                  <a16:creationId xmlns:a16="http://schemas.microsoft.com/office/drawing/2014/main" id="{FA90E65F-9902-470A-BC38-83BB6E6F24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30" y="365575"/>
              <a:ext cx="23028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026" name="对象 1">
            <a:extLst>
              <a:ext uri="{FF2B5EF4-FFF2-40B4-BE49-F238E27FC236}">
                <a16:creationId xmlns:a16="http://schemas.microsoft.com/office/drawing/2014/main" id="{9CB130DE-3541-4FDC-A878-9EC8FB743A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76213" y="1436688"/>
          <a:ext cx="4614863" cy="258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3" imgW="4622800" imgH="2565400" progId="Excel.Chart.8">
                  <p:embed/>
                </p:oleObj>
              </mc:Choice>
              <mc:Fallback>
                <p:oleObj r:id="rId3" imgW="4622800" imgH="2565400" progId="Excel.Char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6213" y="1436688"/>
                        <a:ext cx="4614863" cy="258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对象 2">
            <a:extLst>
              <a:ext uri="{FF2B5EF4-FFF2-40B4-BE49-F238E27FC236}">
                <a16:creationId xmlns:a16="http://schemas.microsoft.com/office/drawing/2014/main" id="{F6CF4127-71DF-4B44-A91F-7092264502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7900" y="1471613"/>
          <a:ext cx="4629150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5" imgW="4622800" imgH="2565400" progId="Excel.Chart.8">
                  <p:embed/>
                </p:oleObj>
              </mc:Choice>
              <mc:Fallback>
                <p:oleObj r:id="rId5" imgW="4622800" imgH="2565400" progId="Excel.Chart.8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471613"/>
                        <a:ext cx="4629150" cy="256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0" name="Group 12">
            <a:extLst>
              <a:ext uri="{FF2B5EF4-FFF2-40B4-BE49-F238E27FC236}">
                <a16:creationId xmlns:a16="http://schemas.microsoft.com/office/drawing/2014/main" id="{DE6A9E9A-4029-46A8-9F36-ECF2EDA2EC75}"/>
              </a:ext>
            </a:extLst>
          </p:cNvPr>
          <p:cNvGrpSpPr>
            <a:grpSpLocks/>
          </p:cNvGrpSpPr>
          <p:nvPr/>
        </p:nvGrpSpPr>
        <p:grpSpPr bwMode="auto">
          <a:xfrm>
            <a:off x="4427538" y="4084638"/>
            <a:ext cx="577850" cy="539750"/>
            <a:chOff x="0" y="0"/>
            <a:chExt cx="827408" cy="772806"/>
          </a:xfrm>
        </p:grpSpPr>
        <p:sp>
          <p:nvSpPr>
            <p:cNvPr id="1032" name="Freeform 329">
              <a:extLst>
                <a:ext uri="{FF2B5EF4-FFF2-40B4-BE49-F238E27FC236}">
                  <a16:creationId xmlns:a16="http://schemas.microsoft.com/office/drawing/2014/main" id="{E1781E30-217C-4E50-A60F-1B375360E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16" y="377311"/>
              <a:ext cx="152297" cy="272755"/>
            </a:xfrm>
            <a:custGeom>
              <a:avLst/>
              <a:gdLst>
                <a:gd name="T0" fmla="*/ 2147483647 w 36"/>
                <a:gd name="T1" fmla="*/ 0 h 66"/>
                <a:gd name="T2" fmla="*/ 0 w 36"/>
                <a:gd name="T3" fmla="*/ 2147483647 h 66"/>
                <a:gd name="T4" fmla="*/ 0 w 36"/>
                <a:gd name="T5" fmla="*/ 2147483647 h 66"/>
                <a:gd name="T6" fmla="*/ 2147483647 w 36"/>
                <a:gd name="T7" fmla="*/ 2147483647 h 66"/>
                <a:gd name="T8" fmla="*/ 2147483647 w 36"/>
                <a:gd name="T9" fmla="*/ 2147483647 h 66"/>
                <a:gd name="T10" fmla="*/ 2147483647 w 36"/>
                <a:gd name="T11" fmla="*/ 2147483647 h 66"/>
                <a:gd name="T12" fmla="*/ 2147483647 w 36"/>
                <a:gd name="T13" fmla="*/ 2147483647 h 66"/>
                <a:gd name="T14" fmla="*/ 2147483647 w 36"/>
                <a:gd name="T15" fmla="*/ 0 h 66"/>
                <a:gd name="T16" fmla="*/ 2147483647 w 36"/>
                <a:gd name="T17" fmla="*/ 0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66"/>
                <a:gd name="T29" fmla="*/ 36 w 36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66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6"/>
                    <a:pt x="9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31" y="66"/>
                    <a:pt x="36" y="61"/>
                    <a:pt x="36" y="56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1" y="0"/>
                    <a:pt x="26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33" name="Freeform 330">
              <a:extLst>
                <a:ext uri="{FF2B5EF4-FFF2-40B4-BE49-F238E27FC236}">
                  <a16:creationId xmlns:a16="http://schemas.microsoft.com/office/drawing/2014/main" id="{60F323EB-9BA0-4D1D-BB64-DD5A883AB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872" y="479594"/>
              <a:ext cx="150025" cy="170473"/>
            </a:xfrm>
            <a:custGeom>
              <a:avLst/>
              <a:gdLst>
                <a:gd name="T0" fmla="*/ 2147483647 w 36"/>
                <a:gd name="T1" fmla="*/ 0 h 42"/>
                <a:gd name="T2" fmla="*/ 0 w 36"/>
                <a:gd name="T3" fmla="*/ 2147483647 h 42"/>
                <a:gd name="T4" fmla="*/ 0 w 36"/>
                <a:gd name="T5" fmla="*/ 2147483647 h 42"/>
                <a:gd name="T6" fmla="*/ 2147483647 w 36"/>
                <a:gd name="T7" fmla="*/ 2147483647 h 42"/>
                <a:gd name="T8" fmla="*/ 2147483647 w 36"/>
                <a:gd name="T9" fmla="*/ 2147483647 h 42"/>
                <a:gd name="T10" fmla="*/ 2147483647 w 36"/>
                <a:gd name="T11" fmla="*/ 2147483647 h 42"/>
                <a:gd name="T12" fmla="*/ 2147483647 w 36"/>
                <a:gd name="T13" fmla="*/ 2147483647 h 42"/>
                <a:gd name="T14" fmla="*/ 2147483647 w 36"/>
                <a:gd name="T15" fmla="*/ 0 h 42"/>
                <a:gd name="T16" fmla="*/ 2147483647 w 36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42"/>
                <a:gd name="T29" fmla="*/ 36 w 36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42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7"/>
                    <a:pt x="4" y="42"/>
                    <a:pt x="9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31" y="42"/>
                    <a:pt x="36" y="37"/>
                    <a:pt x="36" y="3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1" y="0"/>
                    <a:pt x="26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34" name="Freeform 331">
              <a:extLst>
                <a:ext uri="{FF2B5EF4-FFF2-40B4-BE49-F238E27FC236}">
                  <a16:creationId xmlns:a16="http://schemas.microsoft.com/office/drawing/2014/main" id="{1305CA0C-EBAF-45A3-96AA-74E427F57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001" y="261390"/>
              <a:ext cx="147752" cy="388677"/>
            </a:xfrm>
            <a:custGeom>
              <a:avLst/>
              <a:gdLst>
                <a:gd name="T0" fmla="*/ 2147483647 w 36"/>
                <a:gd name="T1" fmla="*/ 0 h 94"/>
                <a:gd name="T2" fmla="*/ 2147483647 w 36"/>
                <a:gd name="T3" fmla="*/ 0 h 94"/>
                <a:gd name="T4" fmla="*/ 0 w 36"/>
                <a:gd name="T5" fmla="*/ 2147483647 h 94"/>
                <a:gd name="T6" fmla="*/ 0 w 36"/>
                <a:gd name="T7" fmla="*/ 2147483647 h 94"/>
                <a:gd name="T8" fmla="*/ 2147483647 w 36"/>
                <a:gd name="T9" fmla="*/ 2147483647 h 94"/>
                <a:gd name="T10" fmla="*/ 2147483647 w 36"/>
                <a:gd name="T11" fmla="*/ 2147483647 h 94"/>
                <a:gd name="T12" fmla="*/ 2147483647 w 36"/>
                <a:gd name="T13" fmla="*/ 2147483647 h 94"/>
                <a:gd name="T14" fmla="*/ 2147483647 w 36"/>
                <a:gd name="T15" fmla="*/ 2147483647 h 94"/>
                <a:gd name="T16" fmla="*/ 2147483647 w 36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94"/>
                <a:gd name="T29" fmla="*/ 36 w 36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94">
                  <a:moveTo>
                    <a:pt x="26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4"/>
                    <a:pt x="9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31" y="94"/>
                    <a:pt x="36" y="89"/>
                    <a:pt x="36" y="84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1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35" name="Freeform 332">
              <a:extLst>
                <a:ext uri="{FF2B5EF4-FFF2-40B4-BE49-F238E27FC236}">
                  <a16:creationId xmlns:a16="http://schemas.microsoft.com/office/drawing/2014/main" id="{0B1DAFAE-C5C2-40EC-895C-64DCAC8D0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704617"/>
              <a:ext cx="827408" cy="68189"/>
            </a:xfrm>
            <a:custGeom>
              <a:avLst/>
              <a:gdLst>
                <a:gd name="T0" fmla="*/ 2147483647 w 199"/>
                <a:gd name="T1" fmla="*/ 0 h 16"/>
                <a:gd name="T2" fmla="*/ 2147483647 w 199"/>
                <a:gd name="T3" fmla="*/ 0 h 16"/>
                <a:gd name="T4" fmla="*/ 0 w 199"/>
                <a:gd name="T5" fmla="*/ 2147483647 h 16"/>
                <a:gd name="T6" fmla="*/ 0 w 199"/>
                <a:gd name="T7" fmla="*/ 2147483647 h 16"/>
                <a:gd name="T8" fmla="*/ 2147483647 w 199"/>
                <a:gd name="T9" fmla="*/ 2147483647 h 16"/>
                <a:gd name="T10" fmla="*/ 2147483647 w 199"/>
                <a:gd name="T11" fmla="*/ 2147483647 h 16"/>
                <a:gd name="T12" fmla="*/ 2147483647 w 199"/>
                <a:gd name="T13" fmla="*/ 2147483647 h 16"/>
                <a:gd name="T14" fmla="*/ 2147483647 w 199"/>
                <a:gd name="T15" fmla="*/ 2147483647 h 16"/>
                <a:gd name="T16" fmla="*/ 2147483647 w 199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9"/>
                <a:gd name="T28" fmla="*/ 0 h 16"/>
                <a:gd name="T29" fmla="*/ 199 w 199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9" h="16">
                  <a:moveTo>
                    <a:pt x="191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ubicBezTo>
                    <a:pt x="191" y="16"/>
                    <a:pt x="191" y="16"/>
                    <a:pt x="191" y="16"/>
                  </a:cubicBezTo>
                  <a:cubicBezTo>
                    <a:pt x="196" y="16"/>
                    <a:pt x="199" y="13"/>
                    <a:pt x="199" y="8"/>
                  </a:cubicBezTo>
                  <a:cubicBezTo>
                    <a:pt x="199" y="8"/>
                    <a:pt x="199" y="8"/>
                    <a:pt x="199" y="8"/>
                  </a:cubicBezTo>
                  <a:cubicBezTo>
                    <a:pt x="199" y="3"/>
                    <a:pt x="196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36" name="Freeform 333">
              <a:extLst>
                <a:ext uri="{FF2B5EF4-FFF2-40B4-BE49-F238E27FC236}">
                  <a16:creationId xmlns:a16="http://schemas.microsoft.com/office/drawing/2014/main" id="{485A922D-048D-45FE-8F53-E0C39FBC1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54" y="0"/>
              <a:ext cx="693294" cy="322760"/>
            </a:xfrm>
            <a:custGeom>
              <a:avLst/>
              <a:gdLst>
                <a:gd name="T0" fmla="*/ 2147483647 w 167"/>
                <a:gd name="T1" fmla="*/ 2147483647 h 78"/>
                <a:gd name="T2" fmla="*/ 2147483647 w 167"/>
                <a:gd name="T3" fmla="*/ 2147483647 h 78"/>
                <a:gd name="T4" fmla="*/ 2147483647 w 167"/>
                <a:gd name="T5" fmla="*/ 2147483647 h 78"/>
                <a:gd name="T6" fmla="*/ 2147483647 w 167"/>
                <a:gd name="T7" fmla="*/ 2147483647 h 78"/>
                <a:gd name="T8" fmla="*/ 2147483647 w 167"/>
                <a:gd name="T9" fmla="*/ 2147483647 h 78"/>
                <a:gd name="T10" fmla="*/ 2147483647 w 167"/>
                <a:gd name="T11" fmla="*/ 2147483647 h 78"/>
                <a:gd name="T12" fmla="*/ 2147483647 w 167"/>
                <a:gd name="T13" fmla="*/ 2147483647 h 78"/>
                <a:gd name="T14" fmla="*/ 2147483647 w 167"/>
                <a:gd name="T15" fmla="*/ 2147483647 h 78"/>
                <a:gd name="T16" fmla="*/ 2147483647 w 167"/>
                <a:gd name="T17" fmla="*/ 2147483647 h 78"/>
                <a:gd name="T18" fmla="*/ 2147483647 w 167"/>
                <a:gd name="T19" fmla="*/ 2147483647 h 78"/>
                <a:gd name="T20" fmla="*/ 2147483647 w 167"/>
                <a:gd name="T21" fmla="*/ 2147483647 h 78"/>
                <a:gd name="T22" fmla="*/ 2147483647 w 167"/>
                <a:gd name="T23" fmla="*/ 0 h 78"/>
                <a:gd name="T24" fmla="*/ 2147483647 w 167"/>
                <a:gd name="T25" fmla="*/ 0 h 78"/>
                <a:gd name="T26" fmla="*/ 2147483647 w 167"/>
                <a:gd name="T27" fmla="*/ 0 h 78"/>
                <a:gd name="T28" fmla="*/ 2147483647 w 167"/>
                <a:gd name="T29" fmla="*/ 2147483647 h 78"/>
                <a:gd name="T30" fmla="*/ 2147483647 w 167"/>
                <a:gd name="T31" fmla="*/ 2147483647 h 78"/>
                <a:gd name="T32" fmla="*/ 2147483647 w 167"/>
                <a:gd name="T33" fmla="*/ 2147483647 h 78"/>
                <a:gd name="T34" fmla="*/ 2147483647 w 167"/>
                <a:gd name="T35" fmla="*/ 2147483647 h 78"/>
                <a:gd name="T36" fmla="*/ 2147483647 w 167"/>
                <a:gd name="T37" fmla="*/ 2147483647 h 78"/>
                <a:gd name="T38" fmla="*/ 2147483647 w 167"/>
                <a:gd name="T39" fmla="*/ 2147483647 h 78"/>
                <a:gd name="T40" fmla="*/ 2147483647 w 167"/>
                <a:gd name="T41" fmla="*/ 2147483647 h 78"/>
                <a:gd name="T42" fmla="*/ 2147483647 w 167"/>
                <a:gd name="T43" fmla="*/ 2147483647 h 78"/>
                <a:gd name="T44" fmla="*/ 2147483647 w 167"/>
                <a:gd name="T45" fmla="*/ 2147483647 h 78"/>
                <a:gd name="T46" fmla="*/ 2147483647 w 167"/>
                <a:gd name="T47" fmla="*/ 2147483647 h 78"/>
                <a:gd name="T48" fmla="*/ 2147483647 w 167"/>
                <a:gd name="T49" fmla="*/ 2147483647 h 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7"/>
                <a:gd name="T76" fmla="*/ 0 h 78"/>
                <a:gd name="T77" fmla="*/ 167 w 167"/>
                <a:gd name="T78" fmla="*/ 78 h 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7" h="78">
                  <a:moveTo>
                    <a:pt x="8" y="68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3" y="78"/>
                    <a:pt x="83" y="78"/>
                    <a:pt x="84" y="78"/>
                  </a:cubicBezTo>
                  <a:cubicBezTo>
                    <a:pt x="85" y="78"/>
                    <a:pt x="86" y="78"/>
                    <a:pt x="87" y="77"/>
                  </a:cubicBezTo>
                  <a:cubicBezTo>
                    <a:pt x="148" y="22"/>
                    <a:pt x="148" y="22"/>
                    <a:pt x="148" y="22"/>
                  </a:cubicBezTo>
                  <a:cubicBezTo>
                    <a:pt x="154" y="28"/>
                    <a:pt x="154" y="28"/>
                    <a:pt x="154" y="28"/>
                  </a:cubicBezTo>
                  <a:cubicBezTo>
                    <a:pt x="154" y="29"/>
                    <a:pt x="154" y="29"/>
                    <a:pt x="155" y="29"/>
                  </a:cubicBezTo>
                  <a:cubicBezTo>
                    <a:pt x="155" y="29"/>
                    <a:pt x="156" y="28"/>
                    <a:pt x="156" y="28"/>
                  </a:cubicBezTo>
                  <a:cubicBezTo>
                    <a:pt x="157" y="27"/>
                    <a:pt x="157" y="26"/>
                    <a:pt x="158" y="26"/>
                  </a:cubicBezTo>
                  <a:cubicBezTo>
                    <a:pt x="158" y="26"/>
                    <a:pt x="163" y="11"/>
                    <a:pt x="166" y="2"/>
                  </a:cubicBezTo>
                  <a:cubicBezTo>
                    <a:pt x="166" y="2"/>
                    <a:pt x="167" y="1"/>
                    <a:pt x="166" y="0"/>
                  </a:cubicBezTo>
                  <a:cubicBezTo>
                    <a:pt x="166" y="0"/>
                    <a:pt x="165" y="0"/>
                    <a:pt x="165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0" y="9"/>
                    <a:pt x="139" y="10"/>
                    <a:pt x="139" y="10"/>
                  </a:cubicBezTo>
                  <a:cubicBezTo>
                    <a:pt x="138" y="11"/>
                    <a:pt x="138" y="12"/>
                    <a:pt x="138" y="12"/>
                  </a:cubicBezTo>
                  <a:cubicBezTo>
                    <a:pt x="138" y="12"/>
                    <a:pt x="138" y="13"/>
                    <a:pt x="138" y="13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9"/>
                    <a:pt x="26" y="39"/>
                    <a:pt x="25" y="41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4"/>
                    <a:pt x="0" y="67"/>
                    <a:pt x="2" y="68"/>
                  </a:cubicBezTo>
                  <a:cubicBezTo>
                    <a:pt x="4" y="70"/>
                    <a:pt x="6" y="70"/>
                    <a:pt x="8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031" name="矩形 24">
            <a:extLst>
              <a:ext uri="{FF2B5EF4-FFF2-40B4-BE49-F238E27FC236}">
                <a16:creationId xmlns:a16="http://schemas.microsoft.com/office/drawing/2014/main" id="{956B8210-3455-4BD6-B85A-F0A659488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957263"/>
            <a:ext cx="2957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B4F4F"/>
                </a:solidFill>
                <a:ea typeface="微软雅黑" panose="020B0503020204020204" pitchFamily="34" charset="-122"/>
              </a:rPr>
              <a:t>ADD</a:t>
            </a:r>
            <a:r>
              <a:rPr lang="en-US" altLang="zh-CN" sz="2400" b="1">
                <a:solidFill>
                  <a:srgbClr val="FB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>
                <a:solidFill>
                  <a:srgbClr val="FB4F4F"/>
                </a:solidFill>
                <a:ea typeface="微软雅黑" panose="020B0503020204020204" pitchFamily="34" charset="-122"/>
              </a:rPr>
              <a:t>YOUR</a:t>
            </a:r>
            <a:r>
              <a:rPr lang="en-US" altLang="zh-CN" sz="2400" b="1">
                <a:solidFill>
                  <a:srgbClr val="FB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>
                <a:solidFill>
                  <a:srgbClr val="FB4F4F"/>
                </a:solidFill>
                <a:ea typeface="微软雅黑" panose="020B0503020204020204" pitchFamily="34" charset="-122"/>
              </a:rPr>
              <a:t>HEADLINE</a:t>
            </a:r>
            <a:endParaRPr lang="zh-CN" altLang="en-US" sz="2400" b="1">
              <a:solidFill>
                <a:srgbClr val="FB4F4F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对象 3">
            <a:extLst>
              <a:ext uri="{FF2B5EF4-FFF2-40B4-BE49-F238E27FC236}">
                <a16:creationId xmlns:a16="http://schemas.microsoft.com/office/drawing/2014/main" id="{8A3F8578-EDEE-45E2-A8FE-DF964DEB28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1779588"/>
          <a:ext cx="4629150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r:id="rId3" imgW="4622800" imgH="2565400" progId="Excel.Chart.8">
                  <p:embed/>
                </p:oleObj>
              </mc:Choice>
              <mc:Fallback>
                <p:oleObj r:id="rId3" imgW="4622800" imgH="2565400" progId="Excel.Chart.8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779588"/>
                        <a:ext cx="4629150" cy="256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1" name="Group 3">
            <a:extLst>
              <a:ext uri="{FF2B5EF4-FFF2-40B4-BE49-F238E27FC236}">
                <a16:creationId xmlns:a16="http://schemas.microsoft.com/office/drawing/2014/main" id="{56F16B6C-BCC0-46F2-9AB8-63A5371E1F5B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2097088"/>
            <a:ext cx="2498725" cy="1130300"/>
            <a:chOff x="0" y="0"/>
            <a:chExt cx="2498824" cy="1130299"/>
          </a:xfrm>
        </p:grpSpPr>
        <p:sp>
          <p:nvSpPr>
            <p:cNvPr id="2058" name="TextBox 5">
              <a:extLst>
                <a:ext uri="{FF2B5EF4-FFF2-40B4-BE49-F238E27FC236}">
                  <a16:creationId xmlns:a16="http://schemas.microsoft.com/office/drawing/2014/main" id="{946EAFDA-1245-4EB6-8DA3-7A1D7C5460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6" y="438150"/>
              <a:ext cx="2463898" cy="6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9" name="TextBox 6">
              <a:extLst>
                <a:ext uri="{FF2B5EF4-FFF2-40B4-BE49-F238E27FC236}">
                  <a16:creationId xmlns:a16="http://schemas.microsoft.com/office/drawing/2014/main" id="{A088DBFE-1715-4275-B810-2BB6F34106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4940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2060" name="直接连接符 31">
              <a:extLst>
                <a:ext uri="{FF2B5EF4-FFF2-40B4-BE49-F238E27FC236}">
                  <a16:creationId xmlns:a16="http://schemas.microsoft.com/office/drawing/2014/main" id="{940BE1FE-0A4E-4CCF-9C7F-6E30649A65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30" y="365575"/>
              <a:ext cx="23028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52" name="Group 7">
            <a:extLst>
              <a:ext uri="{FF2B5EF4-FFF2-40B4-BE49-F238E27FC236}">
                <a16:creationId xmlns:a16="http://schemas.microsoft.com/office/drawing/2014/main" id="{85753E5C-0819-4858-AA10-161793075EA6}"/>
              </a:ext>
            </a:extLst>
          </p:cNvPr>
          <p:cNvGrpSpPr>
            <a:grpSpLocks/>
          </p:cNvGrpSpPr>
          <p:nvPr/>
        </p:nvGrpSpPr>
        <p:grpSpPr bwMode="auto">
          <a:xfrm>
            <a:off x="4841875" y="3352800"/>
            <a:ext cx="2498725" cy="1130300"/>
            <a:chOff x="0" y="0"/>
            <a:chExt cx="2498824" cy="1130299"/>
          </a:xfrm>
        </p:grpSpPr>
        <p:sp>
          <p:nvSpPr>
            <p:cNvPr id="2055" name="TextBox 9">
              <a:extLst>
                <a:ext uri="{FF2B5EF4-FFF2-40B4-BE49-F238E27FC236}">
                  <a16:creationId xmlns:a16="http://schemas.microsoft.com/office/drawing/2014/main" id="{3803B4A5-3ACD-4A84-BCC0-5162573DB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6" y="438150"/>
              <a:ext cx="2463898" cy="6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6" name="TextBox 10">
              <a:extLst>
                <a:ext uri="{FF2B5EF4-FFF2-40B4-BE49-F238E27FC236}">
                  <a16:creationId xmlns:a16="http://schemas.microsoft.com/office/drawing/2014/main" id="{59323267-184F-413C-9385-389DC05E4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4940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2057" name="直接连接符 31">
              <a:extLst>
                <a:ext uri="{FF2B5EF4-FFF2-40B4-BE49-F238E27FC236}">
                  <a16:creationId xmlns:a16="http://schemas.microsoft.com/office/drawing/2014/main" id="{0233FDB8-B63B-4431-8412-F09282872D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30" y="365575"/>
              <a:ext cx="23028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53" name="Freeform 201">
            <a:extLst>
              <a:ext uri="{FF2B5EF4-FFF2-40B4-BE49-F238E27FC236}">
                <a16:creationId xmlns:a16="http://schemas.microsoft.com/office/drawing/2014/main" id="{B59BD439-0521-4CDA-A100-9110060BDFCD}"/>
              </a:ext>
            </a:extLst>
          </p:cNvPr>
          <p:cNvSpPr>
            <a:spLocks noEditPoints="1"/>
          </p:cNvSpPr>
          <p:nvPr/>
        </p:nvSpPr>
        <p:spPr bwMode="auto">
          <a:xfrm>
            <a:off x="4938713" y="1292225"/>
            <a:ext cx="703262" cy="588963"/>
          </a:xfrm>
          <a:custGeom>
            <a:avLst/>
            <a:gdLst>
              <a:gd name="T0" fmla="*/ 2147483647 w 222"/>
              <a:gd name="T1" fmla="*/ 2147483647 h 186"/>
              <a:gd name="T2" fmla="*/ 2147483647 w 222"/>
              <a:gd name="T3" fmla="*/ 2147483647 h 186"/>
              <a:gd name="T4" fmla="*/ 2147483647 w 222"/>
              <a:gd name="T5" fmla="*/ 2147483647 h 186"/>
              <a:gd name="T6" fmla="*/ 2147483647 w 222"/>
              <a:gd name="T7" fmla="*/ 2147483647 h 186"/>
              <a:gd name="T8" fmla="*/ 2147483647 w 222"/>
              <a:gd name="T9" fmla="*/ 2147483647 h 186"/>
              <a:gd name="T10" fmla="*/ 2147483647 w 222"/>
              <a:gd name="T11" fmla="*/ 2147483647 h 186"/>
              <a:gd name="T12" fmla="*/ 2147483647 w 222"/>
              <a:gd name="T13" fmla="*/ 0 h 186"/>
              <a:gd name="T14" fmla="*/ 2147483647 w 222"/>
              <a:gd name="T15" fmla="*/ 2147483647 h 186"/>
              <a:gd name="T16" fmla="*/ 2147483647 w 222"/>
              <a:gd name="T17" fmla="*/ 2147483647 h 186"/>
              <a:gd name="T18" fmla="*/ 2147483647 w 222"/>
              <a:gd name="T19" fmla="*/ 2147483647 h 186"/>
              <a:gd name="T20" fmla="*/ 2147483647 w 222"/>
              <a:gd name="T21" fmla="*/ 2147483647 h 186"/>
              <a:gd name="T22" fmla="*/ 2147483647 w 222"/>
              <a:gd name="T23" fmla="*/ 2147483647 h 186"/>
              <a:gd name="T24" fmla="*/ 2147483647 w 222"/>
              <a:gd name="T25" fmla="*/ 2147483647 h 186"/>
              <a:gd name="T26" fmla="*/ 2147483647 w 222"/>
              <a:gd name="T27" fmla="*/ 2147483647 h 186"/>
              <a:gd name="T28" fmla="*/ 2147483647 w 222"/>
              <a:gd name="T29" fmla="*/ 2147483647 h 186"/>
              <a:gd name="T30" fmla="*/ 2147483647 w 222"/>
              <a:gd name="T31" fmla="*/ 2147483647 h 186"/>
              <a:gd name="T32" fmla="*/ 2147483647 w 222"/>
              <a:gd name="T33" fmla="*/ 2147483647 h 186"/>
              <a:gd name="T34" fmla="*/ 2147483647 w 222"/>
              <a:gd name="T35" fmla="*/ 2147483647 h 186"/>
              <a:gd name="T36" fmla="*/ 2147483647 w 222"/>
              <a:gd name="T37" fmla="*/ 2147483647 h 186"/>
              <a:gd name="T38" fmla="*/ 2147483647 w 222"/>
              <a:gd name="T39" fmla="*/ 2147483647 h 186"/>
              <a:gd name="T40" fmla="*/ 2147483647 w 222"/>
              <a:gd name="T41" fmla="*/ 2147483647 h 186"/>
              <a:gd name="T42" fmla="*/ 2147483647 w 222"/>
              <a:gd name="T43" fmla="*/ 2147483647 h 186"/>
              <a:gd name="T44" fmla="*/ 2147483647 w 222"/>
              <a:gd name="T45" fmla="*/ 2147483647 h 186"/>
              <a:gd name="T46" fmla="*/ 2147483647 w 222"/>
              <a:gd name="T47" fmla="*/ 2147483647 h 186"/>
              <a:gd name="T48" fmla="*/ 2147483647 w 222"/>
              <a:gd name="T49" fmla="*/ 2147483647 h 186"/>
              <a:gd name="T50" fmla="*/ 2147483647 w 222"/>
              <a:gd name="T51" fmla="*/ 2147483647 h 186"/>
              <a:gd name="T52" fmla="*/ 2147483647 w 222"/>
              <a:gd name="T53" fmla="*/ 2147483647 h 186"/>
              <a:gd name="T54" fmla="*/ 2147483647 w 222"/>
              <a:gd name="T55" fmla="*/ 2147483647 h 186"/>
              <a:gd name="T56" fmla="*/ 2147483647 w 222"/>
              <a:gd name="T57" fmla="*/ 2147483647 h 186"/>
              <a:gd name="T58" fmla="*/ 2147483647 w 222"/>
              <a:gd name="T59" fmla="*/ 2147483647 h 186"/>
              <a:gd name="T60" fmla="*/ 2147483647 w 222"/>
              <a:gd name="T61" fmla="*/ 2147483647 h 186"/>
              <a:gd name="T62" fmla="*/ 2147483647 w 222"/>
              <a:gd name="T63" fmla="*/ 2147483647 h 186"/>
              <a:gd name="T64" fmla="*/ 2147483647 w 222"/>
              <a:gd name="T65" fmla="*/ 2147483647 h 186"/>
              <a:gd name="T66" fmla="*/ 2147483647 w 222"/>
              <a:gd name="T67" fmla="*/ 2147483647 h 186"/>
              <a:gd name="T68" fmla="*/ 2147483647 w 222"/>
              <a:gd name="T69" fmla="*/ 2147483647 h 186"/>
              <a:gd name="T70" fmla="*/ 2147483647 w 222"/>
              <a:gd name="T71" fmla="*/ 2147483647 h 186"/>
              <a:gd name="T72" fmla="*/ 2147483647 w 222"/>
              <a:gd name="T73" fmla="*/ 2147483647 h 186"/>
              <a:gd name="T74" fmla="*/ 2147483647 w 222"/>
              <a:gd name="T75" fmla="*/ 2147483647 h 186"/>
              <a:gd name="T76" fmla="*/ 2147483647 w 222"/>
              <a:gd name="T77" fmla="*/ 2147483647 h 186"/>
              <a:gd name="T78" fmla="*/ 2147483647 w 222"/>
              <a:gd name="T79" fmla="*/ 2147483647 h 186"/>
              <a:gd name="T80" fmla="*/ 2147483647 w 222"/>
              <a:gd name="T81" fmla="*/ 2147483647 h 186"/>
              <a:gd name="T82" fmla="*/ 2147483647 w 222"/>
              <a:gd name="T83" fmla="*/ 2147483647 h 186"/>
              <a:gd name="T84" fmla="*/ 2147483647 w 222"/>
              <a:gd name="T85" fmla="*/ 2147483647 h 186"/>
              <a:gd name="T86" fmla="*/ 2147483647 w 222"/>
              <a:gd name="T87" fmla="*/ 2147483647 h 186"/>
              <a:gd name="T88" fmla="*/ 2147483647 w 222"/>
              <a:gd name="T89" fmla="*/ 2147483647 h 186"/>
              <a:gd name="T90" fmla="*/ 2147483647 w 222"/>
              <a:gd name="T91" fmla="*/ 2147483647 h 186"/>
              <a:gd name="T92" fmla="*/ 2147483647 w 222"/>
              <a:gd name="T93" fmla="*/ 2147483647 h 186"/>
              <a:gd name="T94" fmla="*/ 0 w 222"/>
              <a:gd name="T95" fmla="*/ 2147483647 h 18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2"/>
              <a:gd name="T145" fmla="*/ 0 h 186"/>
              <a:gd name="T146" fmla="*/ 222 w 222"/>
              <a:gd name="T147" fmla="*/ 186 h 18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2" h="186">
                <a:moveTo>
                  <a:pt x="170" y="6"/>
                </a:moveTo>
                <a:lnTo>
                  <a:pt x="194" y="6"/>
                </a:lnTo>
                <a:lnTo>
                  <a:pt x="194" y="40"/>
                </a:lnTo>
                <a:lnTo>
                  <a:pt x="184" y="44"/>
                </a:lnTo>
                <a:lnTo>
                  <a:pt x="170" y="48"/>
                </a:lnTo>
                <a:lnTo>
                  <a:pt x="170" y="6"/>
                </a:lnTo>
                <a:close/>
                <a:moveTo>
                  <a:pt x="194" y="84"/>
                </a:moveTo>
                <a:lnTo>
                  <a:pt x="194" y="186"/>
                </a:lnTo>
                <a:lnTo>
                  <a:pt x="170" y="186"/>
                </a:lnTo>
                <a:lnTo>
                  <a:pt x="170" y="96"/>
                </a:lnTo>
                <a:lnTo>
                  <a:pt x="186" y="78"/>
                </a:lnTo>
                <a:lnTo>
                  <a:pt x="194" y="84"/>
                </a:lnTo>
                <a:close/>
                <a:moveTo>
                  <a:pt x="198" y="0"/>
                </a:moveTo>
                <a:lnTo>
                  <a:pt x="222" y="0"/>
                </a:lnTo>
                <a:lnTo>
                  <a:pt x="222" y="186"/>
                </a:lnTo>
                <a:lnTo>
                  <a:pt x="198" y="186"/>
                </a:lnTo>
                <a:lnTo>
                  <a:pt x="198" y="82"/>
                </a:lnTo>
                <a:lnTo>
                  <a:pt x="202" y="62"/>
                </a:lnTo>
                <a:lnTo>
                  <a:pt x="210" y="36"/>
                </a:lnTo>
                <a:lnTo>
                  <a:pt x="198" y="40"/>
                </a:lnTo>
                <a:lnTo>
                  <a:pt x="198" y="0"/>
                </a:lnTo>
                <a:close/>
                <a:moveTo>
                  <a:pt x="140" y="30"/>
                </a:moveTo>
                <a:lnTo>
                  <a:pt x="164" y="30"/>
                </a:lnTo>
                <a:lnTo>
                  <a:pt x="164" y="48"/>
                </a:lnTo>
                <a:lnTo>
                  <a:pt x="158" y="50"/>
                </a:lnTo>
                <a:lnTo>
                  <a:pt x="164" y="56"/>
                </a:lnTo>
                <a:lnTo>
                  <a:pt x="164" y="68"/>
                </a:lnTo>
                <a:lnTo>
                  <a:pt x="140" y="92"/>
                </a:lnTo>
                <a:lnTo>
                  <a:pt x="140" y="30"/>
                </a:lnTo>
                <a:close/>
                <a:moveTo>
                  <a:pt x="164" y="100"/>
                </a:moveTo>
                <a:lnTo>
                  <a:pt x="164" y="186"/>
                </a:lnTo>
                <a:lnTo>
                  <a:pt x="140" y="186"/>
                </a:lnTo>
                <a:lnTo>
                  <a:pt x="140" y="126"/>
                </a:lnTo>
                <a:lnTo>
                  <a:pt x="164" y="100"/>
                </a:lnTo>
                <a:close/>
                <a:moveTo>
                  <a:pt x="112" y="44"/>
                </a:moveTo>
                <a:lnTo>
                  <a:pt x="136" y="44"/>
                </a:lnTo>
                <a:lnTo>
                  <a:pt x="136" y="98"/>
                </a:lnTo>
                <a:lnTo>
                  <a:pt x="126" y="108"/>
                </a:lnTo>
                <a:lnTo>
                  <a:pt x="122" y="102"/>
                </a:lnTo>
                <a:lnTo>
                  <a:pt x="116" y="94"/>
                </a:lnTo>
                <a:lnTo>
                  <a:pt x="112" y="94"/>
                </a:lnTo>
                <a:lnTo>
                  <a:pt x="112" y="44"/>
                </a:lnTo>
                <a:close/>
                <a:moveTo>
                  <a:pt x="136" y="130"/>
                </a:moveTo>
                <a:lnTo>
                  <a:pt x="136" y="186"/>
                </a:lnTo>
                <a:lnTo>
                  <a:pt x="112" y="186"/>
                </a:lnTo>
                <a:lnTo>
                  <a:pt x="112" y="126"/>
                </a:lnTo>
                <a:lnTo>
                  <a:pt x="116" y="132"/>
                </a:lnTo>
                <a:lnTo>
                  <a:pt x="124" y="142"/>
                </a:lnTo>
                <a:lnTo>
                  <a:pt x="134" y="132"/>
                </a:lnTo>
                <a:lnTo>
                  <a:pt x="136" y="130"/>
                </a:lnTo>
                <a:close/>
                <a:moveTo>
                  <a:pt x="84" y="62"/>
                </a:moveTo>
                <a:lnTo>
                  <a:pt x="108" y="62"/>
                </a:lnTo>
                <a:lnTo>
                  <a:pt x="108" y="98"/>
                </a:lnTo>
                <a:lnTo>
                  <a:pt x="106" y="98"/>
                </a:lnTo>
                <a:lnTo>
                  <a:pt x="84" y="112"/>
                </a:lnTo>
                <a:lnTo>
                  <a:pt x="84" y="62"/>
                </a:lnTo>
                <a:close/>
                <a:moveTo>
                  <a:pt x="108" y="124"/>
                </a:moveTo>
                <a:lnTo>
                  <a:pt x="108" y="186"/>
                </a:lnTo>
                <a:lnTo>
                  <a:pt x="84" y="186"/>
                </a:lnTo>
                <a:lnTo>
                  <a:pt x="84" y="140"/>
                </a:lnTo>
                <a:lnTo>
                  <a:pt x="108" y="124"/>
                </a:lnTo>
                <a:close/>
                <a:moveTo>
                  <a:pt x="56" y="78"/>
                </a:moveTo>
                <a:lnTo>
                  <a:pt x="80" y="78"/>
                </a:lnTo>
                <a:lnTo>
                  <a:pt x="80" y="116"/>
                </a:lnTo>
                <a:lnTo>
                  <a:pt x="64" y="126"/>
                </a:lnTo>
                <a:lnTo>
                  <a:pt x="56" y="118"/>
                </a:lnTo>
                <a:lnTo>
                  <a:pt x="56" y="78"/>
                </a:lnTo>
                <a:close/>
                <a:moveTo>
                  <a:pt x="80" y="142"/>
                </a:moveTo>
                <a:lnTo>
                  <a:pt x="80" y="186"/>
                </a:lnTo>
                <a:lnTo>
                  <a:pt x="56" y="186"/>
                </a:lnTo>
                <a:lnTo>
                  <a:pt x="56" y="150"/>
                </a:lnTo>
                <a:lnTo>
                  <a:pt x="60" y="156"/>
                </a:lnTo>
                <a:lnTo>
                  <a:pt x="68" y="150"/>
                </a:lnTo>
                <a:lnTo>
                  <a:pt x="80" y="142"/>
                </a:lnTo>
                <a:close/>
                <a:moveTo>
                  <a:pt x="28" y="66"/>
                </a:moveTo>
                <a:lnTo>
                  <a:pt x="52" y="66"/>
                </a:lnTo>
                <a:lnTo>
                  <a:pt x="52" y="114"/>
                </a:lnTo>
                <a:lnTo>
                  <a:pt x="50" y="114"/>
                </a:lnTo>
                <a:lnTo>
                  <a:pt x="44" y="108"/>
                </a:lnTo>
                <a:lnTo>
                  <a:pt x="38" y="112"/>
                </a:lnTo>
                <a:lnTo>
                  <a:pt x="28" y="118"/>
                </a:lnTo>
                <a:lnTo>
                  <a:pt x="28" y="66"/>
                </a:lnTo>
                <a:close/>
                <a:moveTo>
                  <a:pt x="52" y="146"/>
                </a:moveTo>
                <a:lnTo>
                  <a:pt x="52" y="186"/>
                </a:lnTo>
                <a:lnTo>
                  <a:pt x="28" y="186"/>
                </a:lnTo>
                <a:lnTo>
                  <a:pt x="28" y="144"/>
                </a:lnTo>
                <a:lnTo>
                  <a:pt x="42" y="136"/>
                </a:lnTo>
                <a:lnTo>
                  <a:pt x="52" y="146"/>
                </a:lnTo>
                <a:close/>
                <a:moveTo>
                  <a:pt x="0" y="88"/>
                </a:moveTo>
                <a:lnTo>
                  <a:pt x="24" y="88"/>
                </a:lnTo>
                <a:lnTo>
                  <a:pt x="24" y="120"/>
                </a:lnTo>
                <a:lnTo>
                  <a:pt x="10" y="128"/>
                </a:lnTo>
                <a:lnTo>
                  <a:pt x="20" y="148"/>
                </a:lnTo>
                <a:lnTo>
                  <a:pt x="24" y="146"/>
                </a:lnTo>
                <a:lnTo>
                  <a:pt x="24" y="186"/>
                </a:lnTo>
                <a:lnTo>
                  <a:pt x="0" y="186"/>
                </a:lnTo>
                <a:lnTo>
                  <a:pt x="0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54" name="矩形 13">
            <a:extLst>
              <a:ext uri="{FF2B5EF4-FFF2-40B4-BE49-F238E27FC236}">
                <a16:creationId xmlns:a16="http://schemas.microsoft.com/office/drawing/2014/main" id="{C1CD1E81-D971-4426-862D-F72BD7905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419225"/>
            <a:ext cx="295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B4F4F"/>
                </a:solidFill>
                <a:ea typeface="微软雅黑" panose="020B0503020204020204" pitchFamily="34" charset="-122"/>
              </a:rPr>
              <a:t>ADD</a:t>
            </a:r>
            <a:r>
              <a:rPr lang="en-US" altLang="zh-CN" sz="2400" b="1">
                <a:solidFill>
                  <a:srgbClr val="FB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>
                <a:solidFill>
                  <a:srgbClr val="FB4F4F"/>
                </a:solidFill>
                <a:ea typeface="微软雅黑" panose="020B0503020204020204" pitchFamily="34" charset="-122"/>
              </a:rPr>
              <a:t>YOUR</a:t>
            </a:r>
            <a:r>
              <a:rPr lang="en-US" altLang="zh-CN" sz="2400" b="1">
                <a:solidFill>
                  <a:srgbClr val="FB4F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>
                <a:solidFill>
                  <a:srgbClr val="FB4F4F"/>
                </a:solidFill>
                <a:ea typeface="微软雅黑" panose="020B0503020204020204" pitchFamily="34" charset="-122"/>
              </a:rPr>
              <a:t>HEADLINE</a:t>
            </a:r>
            <a:endParaRPr lang="zh-CN" altLang="en-US" sz="2400" b="1">
              <a:solidFill>
                <a:srgbClr val="FB4F4F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>
            <a:extLst>
              <a:ext uri="{FF2B5EF4-FFF2-40B4-BE49-F238E27FC236}">
                <a16:creationId xmlns:a16="http://schemas.microsoft.com/office/drawing/2014/main" id="{FCD1D956-DBEF-4E78-BD48-E2EE943485CE}"/>
              </a:ext>
            </a:extLst>
          </p:cNvPr>
          <p:cNvGrpSpPr>
            <a:grpSpLocks/>
          </p:cNvGrpSpPr>
          <p:nvPr/>
        </p:nvGrpSpPr>
        <p:grpSpPr bwMode="auto">
          <a:xfrm>
            <a:off x="130175" y="1276350"/>
            <a:ext cx="2714625" cy="2303463"/>
            <a:chOff x="0" y="0"/>
            <a:chExt cx="2717635" cy="2304256"/>
          </a:xfrm>
        </p:grpSpPr>
        <p:sp>
          <p:nvSpPr>
            <p:cNvPr id="36887" name="椭圆 3">
              <a:extLst>
                <a:ext uri="{FF2B5EF4-FFF2-40B4-BE49-F238E27FC236}">
                  <a16:creationId xmlns:a16="http://schemas.microsoft.com/office/drawing/2014/main" id="{7F66D67A-7BCF-48B3-82CB-27BCACCF4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149" y="576461"/>
              <a:ext cx="1367946" cy="1367308"/>
            </a:xfrm>
            <a:prstGeom prst="ellipse">
              <a:avLst/>
            </a:prstGeom>
            <a:solidFill>
              <a:srgbClr val="2AC9D6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888" name="饼形 4">
              <a:extLst>
                <a:ext uri="{FF2B5EF4-FFF2-40B4-BE49-F238E27FC236}">
                  <a16:creationId xmlns:a16="http://schemas.microsoft.com/office/drawing/2014/main" id="{BD318201-926D-4C71-9998-AB350977516A}"/>
                </a:ext>
              </a:extLst>
            </p:cNvPr>
            <p:cNvSpPr>
              <a:spLocks/>
            </p:cNvSpPr>
            <p:nvPr/>
          </p:nvSpPr>
          <p:spPr bwMode="auto">
            <a:xfrm rot="8113459">
              <a:off x="0" y="0"/>
              <a:ext cx="2304243" cy="2304256"/>
            </a:xfrm>
            <a:custGeom>
              <a:avLst/>
              <a:gdLst>
                <a:gd name="T0" fmla="*/ 337560 w 2304243"/>
                <a:gd name="T1" fmla="*/ 1966917 h 2304256"/>
                <a:gd name="T2" fmla="*/ 87668 w 2304243"/>
                <a:gd name="T3" fmla="*/ 711304 h 2304256"/>
                <a:gd name="T4" fmla="*/ 1152123 w 2304243"/>
                <a:gd name="T5" fmla="*/ 0 h 2304256"/>
                <a:gd name="T6" fmla="*/ 1152123 w 2304243"/>
                <a:gd name="T7" fmla="*/ 1152128 h 2304256"/>
                <a:gd name="T8" fmla="*/ 337560 w 2304243"/>
                <a:gd name="T9" fmla="*/ 1966917 h 2304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4243"/>
                <a:gd name="T16" fmla="*/ 0 h 2304256"/>
                <a:gd name="T17" fmla="*/ 2304243 w 2304243"/>
                <a:gd name="T18" fmla="*/ 2304256 h 2304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4243" h="2304256">
                  <a:moveTo>
                    <a:pt x="337560" y="1966917"/>
                  </a:moveTo>
                  <a:cubicBezTo>
                    <a:pt x="7991" y="1637436"/>
                    <a:pt x="-90638" y="1141863"/>
                    <a:pt x="87668" y="711304"/>
                  </a:cubicBezTo>
                  <a:cubicBezTo>
                    <a:pt x="265975" y="280743"/>
                    <a:pt x="686102" y="0"/>
                    <a:pt x="1152122" y="0"/>
                  </a:cubicBezTo>
                  <a:lnTo>
                    <a:pt x="1152122" y="1152128"/>
                  </a:lnTo>
                  <a:lnTo>
                    <a:pt x="337560" y="1966917"/>
                  </a:lnTo>
                  <a:close/>
                </a:path>
              </a:pathLst>
            </a:custGeom>
            <a:solidFill>
              <a:srgbClr val="FB4F4F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89" name="TextBox 5">
              <a:extLst>
                <a:ext uri="{FF2B5EF4-FFF2-40B4-BE49-F238E27FC236}">
                  <a16:creationId xmlns:a16="http://schemas.microsoft.com/office/drawing/2014/main" id="{22EB2DD7-F282-471D-BE27-72D48E33C0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4311" y="648072"/>
              <a:ext cx="160332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400" b="1">
                  <a:solidFill>
                    <a:schemeClr val="bg1"/>
                  </a:solidFill>
                </a:rPr>
                <a:t>37.5%</a:t>
              </a:r>
              <a:endParaRPr lang="zh-CN" altLang="en-US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6867" name="Group 6">
            <a:extLst>
              <a:ext uri="{FF2B5EF4-FFF2-40B4-BE49-F238E27FC236}">
                <a16:creationId xmlns:a16="http://schemas.microsoft.com/office/drawing/2014/main" id="{361C412C-9ECB-4176-A6F9-13DC3D267B4A}"/>
              </a:ext>
            </a:extLst>
          </p:cNvPr>
          <p:cNvGrpSpPr>
            <a:grpSpLocks/>
          </p:cNvGrpSpPr>
          <p:nvPr/>
        </p:nvGrpSpPr>
        <p:grpSpPr bwMode="auto">
          <a:xfrm>
            <a:off x="3325813" y="1276350"/>
            <a:ext cx="2781300" cy="2303463"/>
            <a:chOff x="0" y="0"/>
            <a:chExt cx="2781471" cy="2304256"/>
          </a:xfrm>
        </p:grpSpPr>
        <p:sp>
          <p:nvSpPr>
            <p:cNvPr id="36884" name="椭圆 6">
              <a:extLst>
                <a:ext uri="{FF2B5EF4-FFF2-40B4-BE49-F238E27FC236}">
                  <a16:creationId xmlns:a16="http://schemas.microsoft.com/office/drawing/2014/main" id="{8DED5B20-260D-4901-8BEA-648F8A74F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41" y="517703"/>
              <a:ext cx="1368509" cy="1367309"/>
            </a:xfrm>
            <a:prstGeom prst="ellipse">
              <a:avLst/>
            </a:prstGeom>
            <a:solidFill>
              <a:srgbClr val="2AC9D6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885" name="饼形 7">
              <a:extLst>
                <a:ext uri="{FF2B5EF4-FFF2-40B4-BE49-F238E27FC236}">
                  <a16:creationId xmlns:a16="http://schemas.microsoft.com/office/drawing/2014/main" id="{7EEF5B92-704B-4B85-99C9-4CA2558AD4E9}"/>
                </a:ext>
              </a:extLst>
            </p:cNvPr>
            <p:cNvSpPr>
              <a:spLocks/>
            </p:cNvSpPr>
            <p:nvPr/>
          </p:nvSpPr>
          <p:spPr bwMode="auto">
            <a:xfrm rot="8113459">
              <a:off x="0" y="0"/>
              <a:ext cx="2303604" cy="2304256"/>
            </a:xfrm>
            <a:custGeom>
              <a:avLst/>
              <a:gdLst>
                <a:gd name="T0" fmla="*/ 337353 w 2303604"/>
                <a:gd name="T1" fmla="*/ 1966804 h 2304256"/>
                <a:gd name="T2" fmla="*/ 329777 w 2303604"/>
                <a:gd name="T3" fmla="*/ 345101 h 2304256"/>
                <a:gd name="T4" fmla="*/ 1951349 w 2303604"/>
                <a:gd name="T5" fmla="*/ 322815 h 2304256"/>
                <a:gd name="T6" fmla="*/ 1151802 w 2303604"/>
                <a:gd name="T7" fmla="*/ 1152128 h 2304256"/>
                <a:gd name="T8" fmla="*/ 337353 w 2303604"/>
                <a:gd name="T9" fmla="*/ 1966804 h 2304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3604"/>
                <a:gd name="T16" fmla="*/ 0 h 2304256"/>
                <a:gd name="T17" fmla="*/ 2303604 w 2303604"/>
                <a:gd name="T18" fmla="*/ 2304256 h 2304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3604" h="2304256">
                  <a:moveTo>
                    <a:pt x="337353" y="1966804"/>
                  </a:moveTo>
                  <a:cubicBezTo>
                    <a:pt x="-109482" y="1519841"/>
                    <a:pt x="-112862" y="796222"/>
                    <a:pt x="329777" y="345101"/>
                  </a:cubicBezTo>
                  <a:cubicBezTo>
                    <a:pt x="772595" y="-106201"/>
                    <a:pt x="1496303" y="-116147"/>
                    <a:pt x="1951349" y="322815"/>
                  </a:cubicBezTo>
                  <a:lnTo>
                    <a:pt x="1151802" y="1152128"/>
                  </a:lnTo>
                  <a:lnTo>
                    <a:pt x="337353" y="1966804"/>
                  </a:lnTo>
                  <a:close/>
                </a:path>
              </a:pathLst>
            </a:custGeom>
            <a:solidFill>
              <a:srgbClr val="FB4F4F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86" name="TextBox 8">
              <a:extLst>
                <a:ext uri="{FF2B5EF4-FFF2-40B4-BE49-F238E27FC236}">
                  <a16:creationId xmlns:a16="http://schemas.microsoft.com/office/drawing/2014/main" id="{9DD45310-F767-4E2C-ADFA-B67096FC8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4164" y="734708"/>
              <a:ext cx="116730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400" b="1">
                  <a:solidFill>
                    <a:schemeClr val="bg1"/>
                  </a:solidFill>
                </a:rPr>
                <a:t>50%</a:t>
              </a:r>
              <a:endParaRPr lang="zh-CN" altLang="en-US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6868" name="Group 10">
            <a:extLst>
              <a:ext uri="{FF2B5EF4-FFF2-40B4-BE49-F238E27FC236}">
                <a16:creationId xmlns:a16="http://schemas.microsoft.com/office/drawing/2014/main" id="{A4B76F4D-6106-403C-BD33-CD7F0F5AF723}"/>
              </a:ext>
            </a:extLst>
          </p:cNvPr>
          <p:cNvGrpSpPr>
            <a:grpSpLocks/>
          </p:cNvGrpSpPr>
          <p:nvPr/>
        </p:nvGrpSpPr>
        <p:grpSpPr bwMode="auto">
          <a:xfrm>
            <a:off x="6362700" y="1276350"/>
            <a:ext cx="2832100" cy="2303463"/>
            <a:chOff x="0" y="0"/>
            <a:chExt cx="2833286" cy="2304256"/>
          </a:xfrm>
        </p:grpSpPr>
        <p:sp>
          <p:nvSpPr>
            <p:cNvPr id="36881" name="椭圆 10">
              <a:extLst>
                <a:ext uri="{FF2B5EF4-FFF2-40B4-BE49-F238E27FC236}">
                  <a16:creationId xmlns:a16="http://schemas.microsoft.com/office/drawing/2014/main" id="{5BDED763-6546-42A3-AAA0-8E47EC3B7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509" y="468474"/>
              <a:ext cx="1367409" cy="1367308"/>
            </a:xfrm>
            <a:prstGeom prst="ellipse">
              <a:avLst/>
            </a:prstGeom>
            <a:solidFill>
              <a:srgbClr val="2AC9D6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882" name="饼形 9">
              <a:extLst>
                <a:ext uri="{FF2B5EF4-FFF2-40B4-BE49-F238E27FC236}">
                  <a16:creationId xmlns:a16="http://schemas.microsoft.com/office/drawing/2014/main" id="{B0288E50-AEB2-4157-867F-7515C1CFA08D}"/>
                </a:ext>
              </a:extLst>
            </p:cNvPr>
            <p:cNvSpPr>
              <a:spLocks/>
            </p:cNvSpPr>
            <p:nvPr/>
          </p:nvSpPr>
          <p:spPr bwMode="auto">
            <a:xfrm rot="8113459">
              <a:off x="0" y="0"/>
              <a:ext cx="2304428" cy="2304256"/>
            </a:xfrm>
            <a:custGeom>
              <a:avLst/>
              <a:gdLst>
                <a:gd name="T0" fmla="*/ 337620 w 2304428"/>
                <a:gd name="T1" fmla="*/ 1966950 h 2304256"/>
                <a:gd name="T2" fmla="*/ 159605 w 2304428"/>
                <a:gd name="T3" fmla="*/ 567087 h 2304256"/>
                <a:gd name="T4" fmla="*/ 1470519 w 2304428"/>
                <a:gd name="T5" fmla="*/ 44836 h 2304256"/>
                <a:gd name="T6" fmla="*/ 2304000 w 2304428"/>
                <a:gd name="T7" fmla="*/ 1183515 h 2304256"/>
                <a:gd name="T8" fmla="*/ 1152214 w 2304428"/>
                <a:gd name="T9" fmla="*/ 1152128 h 2304256"/>
                <a:gd name="T10" fmla="*/ 337620 w 2304428"/>
                <a:gd name="T11" fmla="*/ 1966950 h 2304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04428"/>
                <a:gd name="T19" fmla="*/ 0 h 2304256"/>
                <a:gd name="T20" fmla="*/ 2304428 w 2304428"/>
                <a:gd name="T21" fmla="*/ 2304256 h 2304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04428" h="2304256">
                  <a:moveTo>
                    <a:pt x="337620" y="1966950"/>
                  </a:moveTo>
                  <a:cubicBezTo>
                    <a:pt x="-33989" y="1595500"/>
                    <a:pt x="-107210" y="1019711"/>
                    <a:pt x="159605" y="567087"/>
                  </a:cubicBezTo>
                  <a:cubicBezTo>
                    <a:pt x="426393" y="114509"/>
                    <a:pt x="965576" y="-100295"/>
                    <a:pt x="1470519" y="44836"/>
                  </a:cubicBezTo>
                  <a:cubicBezTo>
                    <a:pt x="1975493" y="189976"/>
                    <a:pt x="2318314" y="658329"/>
                    <a:pt x="2304000" y="1183515"/>
                  </a:cubicBezTo>
                  <a:lnTo>
                    <a:pt x="1152214" y="1152128"/>
                  </a:lnTo>
                  <a:lnTo>
                    <a:pt x="337620" y="1966950"/>
                  </a:lnTo>
                  <a:close/>
                </a:path>
              </a:pathLst>
            </a:custGeom>
            <a:solidFill>
              <a:srgbClr val="FB4F4F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83" name="TextBox 13">
              <a:extLst>
                <a:ext uri="{FF2B5EF4-FFF2-40B4-BE49-F238E27FC236}">
                  <a16:creationId xmlns:a16="http://schemas.microsoft.com/office/drawing/2014/main" id="{92B87BBC-6754-43D4-8229-EBA2284AF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9962" y="857865"/>
              <a:ext cx="160332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400" b="1">
                  <a:solidFill>
                    <a:schemeClr val="bg1"/>
                  </a:solidFill>
                </a:rPr>
                <a:t>62.5%</a:t>
              </a:r>
              <a:endParaRPr lang="zh-CN" altLang="en-US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6869" name="Group 14">
            <a:extLst>
              <a:ext uri="{FF2B5EF4-FFF2-40B4-BE49-F238E27FC236}">
                <a16:creationId xmlns:a16="http://schemas.microsoft.com/office/drawing/2014/main" id="{4F609494-9241-43E7-B906-D91392CF7261}"/>
              </a:ext>
            </a:extLst>
          </p:cNvPr>
          <p:cNvGrpSpPr>
            <a:grpSpLocks/>
          </p:cNvGrpSpPr>
          <p:nvPr/>
        </p:nvGrpSpPr>
        <p:grpSpPr bwMode="auto">
          <a:xfrm>
            <a:off x="793750" y="3609975"/>
            <a:ext cx="2498725" cy="1130300"/>
            <a:chOff x="0" y="0"/>
            <a:chExt cx="2498824" cy="1130299"/>
          </a:xfrm>
        </p:grpSpPr>
        <p:sp>
          <p:nvSpPr>
            <p:cNvPr id="36878" name="TextBox 16">
              <a:extLst>
                <a:ext uri="{FF2B5EF4-FFF2-40B4-BE49-F238E27FC236}">
                  <a16:creationId xmlns:a16="http://schemas.microsoft.com/office/drawing/2014/main" id="{38061994-01D7-41D3-BE28-ABAD11C1B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6" y="438150"/>
              <a:ext cx="2463898" cy="6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879" name="TextBox 17">
              <a:extLst>
                <a:ext uri="{FF2B5EF4-FFF2-40B4-BE49-F238E27FC236}">
                  <a16:creationId xmlns:a16="http://schemas.microsoft.com/office/drawing/2014/main" id="{7EF7055C-962B-40B5-A735-A9EC68B391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4940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6880" name="直接连接符 31">
              <a:extLst>
                <a:ext uri="{FF2B5EF4-FFF2-40B4-BE49-F238E27FC236}">
                  <a16:creationId xmlns:a16="http://schemas.microsoft.com/office/drawing/2014/main" id="{48C39671-A4D4-4D4B-9BC1-AD5D1C8BD7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30" y="365575"/>
              <a:ext cx="23028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870" name="Group 18">
            <a:extLst>
              <a:ext uri="{FF2B5EF4-FFF2-40B4-BE49-F238E27FC236}">
                <a16:creationId xmlns:a16="http://schemas.microsoft.com/office/drawing/2014/main" id="{3161F75D-2035-4BD7-9327-DF179A07C046}"/>
              </a:ext>
            </a:extLst>
          </p:cNvPr>
          <p:cNvGrpSpPr>
            <a:grpSpLocks/>
          </p:cNvGrpSpPr>
          <p:nvPr/>
        </p:nvGrpSpPr>
        <p:grpSpPr bwMode="auto">
          <a:xfrm>
            <a:off x="3719513" y="3609975"/>
            <a:ext cx="2498725" cy="1130300"/>
            <a:chOff x="0" y="0"/>
            <a:chExt cx="2498824" cy="1130299"/>
          </a:xfrm>
        </p:grpSpPr>
        <p:sp>
          <p:nvSpPr>
            <p:cNvPr id="36875" name="TextBox 20">
              <a:extLst>
                <a:ext uri="{FF2B5EF4-FFF2-40B4-BE49-F238E27FC236}">
                  <a16:creationId xmlns:a16="http://schemas.microsoft.com/office/drawing/2014/main" id="{513D538E-D474-4BD9-8610-78263BA98E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6" y="438150"/>
              <a:ext cx="2463898" cy="6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876" name="TextBox 21">
              <a:extLst>
                <a:ext uri="{FF2B5EF4-FFF2-40B4-BE49-F238E27FC236}">
                  <a16:creationId xmlns:a16="http://schemas.microsoft.com/office/drawing/2014/main" id="{6A90A841-DC9B-461F-A60F-67CA715FA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49406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6877" name="直接连接符 31">
              <a:extLst>
                <a:ext uri="{FF2B5EF4-FFF2-40B4-BE49-F238E27FC236}">
                  <a16:creationId xmlns:a16="http://schemas.microsoft.com/office/drawing/2014/main" id="{42350121-0919-4F6F-99FA-55F778B903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30" y="365575"/>
              <a:ext cx="23028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871" name="Group 22">
            <a:extLst>
              <a:ext uri="{FF2B5EF4-FFF2-40B4-BE49-F238E27FC236}">
                <a16:creationId xmlns:a16="http://schemas.microsoft.com/office/drawing/2014/main" id="{5F540AC7-4507-485C-BB4D-B50C61FFEC09}"/>
              </a:ext>
            </a:extLst>
          </p:cNvPr>
          <p:cNvGrpSpPr>
            <a:grpSpLocks/>
          </p:cNvGrpSpPr>
          <p:nvPr/>
        </p:nvGrpSpPr>
        <p:grpSpPr bwMode="auto">
          <a:xfrm>
            <a:off x="6645275" y="3609975"/>
            <a:ext cx="2498725" cy="1130300"/>
            <a:chOff x="0" y="0"/>
            <a:chExt cx="2498824" cy="1130299"/>
          </a:xfrm>
        </p:grpSpPr>
        <p:sp>
          <p:nvSpPr>
            <p:cNvPr id="36872" name="TextBox 24">
              <a:extLst>
                <a:ext uri="{FF2B5EF4-FFF2-40B4-BE49-F238E27FC236}">
                  <a16:creationId xmlns:a16="http://schemas.microsoft.com/office/drawing/2014/main" id="{FF3D296F-B662-4167-ADAE-9FB8BA3ACF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6" y="438150"/>
              <a:ext cx="2463898" cy="6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873" name="TextBox 25">
              <a:extLst>
                <a:ext uri="{FF2B5EF4-FFF2-40B4-BE49-F238E27FC236}">
                  <a16:creationId xmlns:a16="http://schemas.microsoft.com/office/drawing/2014/main" id="{66320389-93C1-4D6F-AD5D-C192CECC06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4940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6874" name="直接连接符 31">
              <a:extLst>
                <a:ext uri="{FF2B5EF4-FFF2-40B4-BE49-F238E27FC236}">
                  <a16:creationId xmlns:a16="http://schemas.microsoft.com/office/drawing/2014/main" id="{139A6504-A80A-4270-B036-01EE8B7F7C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30" y="365575"/>
              <a:ext cx="23028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>
            <a:extLst>
              <a:ext uri="{FF2B5EF4-FFF2-40B4-BE49-F238E27FC236}">
                <a16:creationId xmlns:a16="http://schemas.microsoft.com/office/drawing/2014/main" id="{A8C0E3BA-693B-487C-9594-AB199E2F36C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-898525" y="4706938"/>
            <a:ext cx="10460038" cy="431800"/>
            <a:chOff x="0" y="0"/>
            <a:chExt cx="10464883" cy="432048"/>
          </a:xfrm>
        </p:grpSpPr>
        <p:sp>
          <p:nvSpPr>
            <p:cNvPr id="37893" name="椭圆 63">
              <a:extLst>
                <a:ext uri="{FF2B5EF4-FFF2-40B4-BE49-F238E27FC236}">
                  <a16:creationId xmlns:a16="http://schemas.microsoft.com/office/drawing/2014/main" id="{110DEE5D-35B1-4A4B-81B3-7C606452595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0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7894" name="椭圆 63">
              <a:extLst>
                <a:ext uri="{FF2B5EF4-FFF2-40B4-BE49-F238E27FC236}">
                  <a16:creationId xmlns:a16="http://schemas.microsoft.com/office/drawing/2014/main" id="{B7BA9C7F-1255-4DF0-98BD-ED128F32554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3132" y="0"/>
              <a:ext cx="863608" cy="432048"/>
            </a:xfrm>
            <a:custGeom>
              <a:avLst/>
              <a:gdLst>
                <a:gd name="T0" fmla="*/ 134452 w 1547664"/>
                <a:gd name="T1" fmla="*/ 0 h 773832"/>
                <a:gd name="T2" fmla="*/ 268904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7895" name="椭圆 63">
              <a:extLst>
                <a:ext uri="{FF2B5EF4-FFF2-40B4-BE49-F238E27FC236}">
                  <a16:creationId xmlns:a16="http://schemas.microsoft.com/office/drawing/2014/main" id="{287785C3-86D3-41B1-BCEE-2240C90DB45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746265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7896" name="椭圆 63">
              <a:extLst>
                <a:ext uri="{FF2B5EF4-FFF2-40B4-BE49-F238E27FC236}">
                  <a16:creationId xmlns:a16="http://schemas.microsoft.com/office/drawing/2014/main" id="{62A7D131-FCEF-4D6C-9D4C-72BF30D0A20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617809" y="0"/>
              <a:ext cx="865195" cy="432048"/>
            </a:xfrm>
            <a:custGeom>
              <a:avLst/>
              <a:gdLst>
                <a:gd name="T0" fmla="*/ 135194 w 1547664"/>
                <a:gd name="T1" fmla="*/ 0 h 773832"/>
                <a:gd name="T2" fmla="*/ 270389 w 1547664"/>
                <a:gd name="T3" fmla="*/ 134680 h 773832"/>
                <a:gd name="T4" fmla="*/ 0 w 1547664"/>
                <a:gd name="T5" fmla="*/ 134680 h 773832"/>
                <a:gd name="T6" fmla="*/ 135194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7897" name="椭圆 63">
              <a:extLst>
                <a:ext uri="{FF2B5EF4-FFF2-40B4-BE49-F238E27FC236}">
                  <a16:creationId xmlns:a16="http://schemas.microsoft.com/office/drawing/2014/main" id="{D5F0B9FD-F045-40D4-B518-2357AAA26D2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490940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7898" name="椭圆 63">
              <a:extLst>
                <a:ext uri="{FF2B5EF4-FFF2-40B4-BE49-F238E27FC236}">
                  <a16:creationId xmlns:a16="http://schemas.microsoft.com/office/drawing/2014/main" id="{2A228168-1EB5-497A-ABCB-36317A6FA50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64072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7899" name="椭圆 63">
              <a:extLst>
                <a:ext uri="{FF2B5EF4-FFF2-40B4-BE49-F238E27FC236}">
                  <a16:creationId xmlns:a16="http://schemas.microsoft.com/office/drawing/2014/main" id="{B775C2D3-0851-414B-85D9-517261458E4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37204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7900" name="椭圆 63">
              <a:extLst>
                <a:ext uri="{FF2B5EF4-FFF2-40B4-BE49-F238E27FC236}">
                  <a16:creationId xmlns:a16="http://schemas.microsoft.com/office/drawing/2014/main" id="{0899B7C6-5B2D-4874-8D41-6B079D4BB7C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10336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7901" name="椭圆 63">
              <a:extLst>
                <a:ext uri="{FF2B5EF4-FFF2-40B4-BE49-F238E27FC236}">
                  <a16:creationId xmlns:a16="http://schemas.microsoft.com/office/drawing/2014/main" id="{E9D0521A-FD1C-435E-88D0-9088BCA1862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981881" y="0"/>
              <a:ext cx="865194" cy="432048"/>
            </a:xfrm>
            <a:custGeom>
              <a:avLst/>
              <a:gdLst>
                <a:gd name="T0" fmla="*/ 135194 w 1547664"/>
                <a:gd name="T1" fmla="*/ 0 h 773832"/>
                <a:gd name="T2" fmla="*/ 270388 w 1547664"/>
                <a:gd name="T3" fmla="*/ 134680 h 773832"/>
                <a:gd name="T4" fmla="*/ 0 w 1547664"/>
                <a:gd name="T5" fmla="*/ 134680 h 773832"/>
                <a:gd name="T6" fmla="*/ 135194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7902" name="椭圆 63">
              <a:extLst>
                <a:ext uri="{FF2B5EF4-FFF2-40B4-BE49-F238E27FC236}">
                  <a16:creationId xmlns:a16="http://schemas.microsoft.com/office/drawing/2014/main" id="{FE725E79-2698-46EB-87DD-5217A499E19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55013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7903" name="椭圆 63">
              <a:extLst>
                <a:ext uri="{FF2B5EF4-FFF2-40B4-BE49-F238E27FC236}">
                  <a16:creationId xmlns:a16="http://schemas.microsoft.com/office/drawing/2014/main" id="{9A66A80C-373D-418F-8E19-1CC0D9A508F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28144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7904" name="椭圆 63">
              <a:extLst>
                <a:ext uri="{FF2B5EF4-FFF2-40B4-BE49-F238E27FC236}">
                  <a16:creationId xmlns:a16="http://schemas.microsoft.com/office/drawing/2014/main" id="{DA9302C7-8072-40E5-A67D-62A02299AD0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9601276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37891" name="矩形 29">
            <a:extLst>
              <a:ext uri="{FF2B5EF4-FFF2-40B4-BE49-F238E27FC236}">
                <a16:creationId xmlns:a16="http://schemas.microsoft.com/office/drawing/2014/main" id="{E52B228C-3B0B-4FB0-8A83-D5B249568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525" y="1554163"/>
            <a:ext cx="4868863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600" b="1">
                <a:solidFill>
                  <a:srgbClr val="FFFFFF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PART 04</a:t>
            </a:r>
          </a:p>
        </p:txBody>
      </p:sp>
      <p:sp>
        <p:nvSpPr>
          <p:cNvPr id="37892" name="矩形 30">
            <a:extLst>
              <a:ext uri="{FF2B5EF4-FFF2-40B4-BE49-F238E27FC236}">
                <a16:creationId xmlns:a16="http://schemas.microsoft.com/office/drawing/2014/main" id="{909A7B1D-7028-4521-A1B8-2FBA044D7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2787650"/>
            <a:ext cx="38893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PowerPoint Template</a:t>
            </a:r>
            <a:endParaRPr lang="zh-CN" altLang="en-US" sz="2800">
              <a:solidFill>
                <a:srgbClr val="FFFFFF"/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>
            <a:extLst>
              <a:ext uri="{FF2B5EF4-FFF2-40B4-BE49-F238E27FC236}">
                <a16:creationId xmlns:a16="http://schemas.microsoft.com/office/drawing/2014/main" id="{84E4754E-3D0D-4F08-9FCE-EE1B0ADCE56C}"/>
              </a:ext>
            </a:extLst>
          </p:cNvPr>
          <p:cNvGrpSpPr>
            <a:grpSpLocks/>
          </p:cNvGrpSpPr>
          <p:nvPr/>
        </p:nvGrpSpPr>
        <p:grpSpPr bwMode="auto">
          <a:xfrm>
            <a:off x="1350963" y="915988"/>
            <a:ext cx="2935287" cy="3843337"/>
            <a:chOff x="0" y="0"/>
            <a:chExt cx="2935881" cy="3843338"/>
          </a:xfrm>
        </p:grpSpPr>
        <p:sp>
          <p:nvSpPr>
            <p:cNvPr id="38933" name="矩形 4">
              <a:extLst>
                <a:ext uri="{FF2B5EF4-FFF2-40B4-BE49-F238E27FC236}">
                  <a16:creationId xmlns:a16="http://schemas.microsoft.com/office/drawing/2014/main" id="{18300FFE-CB09-477B-81FB-1D5AC4458DFA}"/>
                </a:ext>
              </a:extLst>
            </p:cNvPr>
            <p:cNvSpPr>
              <a:spLocks/>
            </p:cNvSpPr>
            <p:nvPr/>
          </p:nvSpPr>
          <p:spPr bwMode="auto">
            <a:xfrm rot="959974" flipH="1">
              <a:off x="314389" y="2338388"/>
              <a:ext cx="2596087" cy="785813"/>
            </a:xfrm>
            <a:custGeom>
              <a:avLst/>
              <a:gdLst>
                <a:gd name="T0" fmla="*/ 154800 w 2968023"/>
                <a:gd name="T1" fmla="*/ 42241 h 786730"/>
                <a:gd name="T2" fmla="*/ 1986202 w 2968023"/>
                <a:gd name="T3" fmla="*/ 0 h 786730"/>
                <a:gd name="T4" fmla="*/ 1819896 w 2968023"/>
                <a:gd name="T5" fmla="*/ 783982 h 786730"/>
                <a:gd name="T6" fmla="*/ 0 w 2968023"/>
                <a:gd name="T7" fmla="*/ 775868 h 786730"/>
                <a:gd name="T8" fmla="*/ 154800 w 2968023"/>
                <a:gd name="T9" fmla="*/ 42241 h 7867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8023"/>
                <a:gd name="T16" fmla="*/ 0 h 786730"/>
                <a:gd name="T17" fmla="*/ 2968023 w 2968023"/>
                <a:gd name="T18" fmla="*/ 786730 h 7867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8023" h="786730">
                  <a:moveTo>
                    <a:pt x="231321" y="42388"/>
                  </a:moveTo>
                  <a:lnTo>
                    <a:pt x="2968023" y="0"/>
                  </a:lnTo>
                  <a:lnTo>
                    <a:pt x="2719508" y="786730"/>
                  </a:lnTo>
                  <a:lnTo>
                    <a:pt x="0" y="778587"/>
                  </a:lnTo>
                  <a:lnTo>
                    <a:pt x="231321" y="42388"/>
                  </a:lnTo>
                  <a:close/>
                </a:path>
              </a:pathLst>
            </a:custGeom>
            <a:solidFill>
              <a:srgbClr val="1C88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34" name="矩形 1">
              <a:extLst>
                <a:ext uri="{FF2B5EF4-FFF2-40B4-BE49-F238E27FC236}">
                  <a16:creationId xmlns:a16="http://schemas.microsoft.com/office/drawing/2014/main" id="{3AD7FDFE-731F-4CD1-A2C1-E3C9C6AFA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735816" cy="720725"/>
            </a:xfrm>
            <a:prstGeom prst="rect">
              <a:avLst/>
            </a:prstGeom>
            <a:solidFill>
              <a:srgbClr val="1C88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35" name="矩形 4">
              <a:extLst>
                <a:ext uri="{FF2B5EF4-FFF2-40B4-BE49-F238E27FC236}">
                  <a16:creationId xmlns:a16="http://schemas.microsoft.com/office/drawing/2014/main" id="{BB429ED6-E84B-4EFA-80CD-C416C8585610}"/>
                </a:ext>
              </a:extLst>
            </p:cNvPr>
            <p:cNvSpPr>
              <a:spLocks/>
            </p:cNvSpPr>
            <p:nvPr/>
          </p:nvSpPr>
          <p:spPr bwMode="auto">
            <a:xfrm rot="-959974">
              <a:off x="309625" y="296862"/>
              <a:ext cx="2569095" cy="744538"/>
            </a:xfrm>
            <a:custGeom>
              <a:avLst/>
              <a:gdLst>
                <a:gd name="T0" fmla="*/ 154655 w 2938080"/>
                <a:gd name="T1" fmla="*/ 0 h 744342"/>
                <a:gd name="T2" fmla="*/ 1964325 w 2938080"/>
                <a:gd name="T3" fmla="*/ 48972 h 744342"/>
                <a:gd name="T4" fmla="*/ 1818193 w 2938080"/>
                <a:gd name="T5" fmla="*/ 744930 h 744342"/>
                <a:gd name="T6" fmla="*/ 0 w 2938080"/>
                <a:gd name="T7" fmla="*/ 736781 h 744342"/>
                <a:gd name="T8" fmla="*/ 154655 w 2938080"/>
                <a:gd name="T9" fmla="*/ 0 h 7443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8080"/>
                <a:gd name="T16" fmla="*/ 0 h 744342"/>
                <a:gd name="T17" fmla="*/ 2938080 w 2938080"/>
                <a:gd name="T18" fmla="*/ 744342 h 7443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8080" h="744342">
                  <a:moveTo>
                    <a:pt x="231321" y="0"/>
                  </a:moveTo>
                  <a:lnTo>
                    <a:pt x="2938080" y="48933"/>
                  </a:lnTo>
                  <a:lnTo>
                    <a:pt x="2719508" y="744342"/>
                  </a:lnTo>
                  <a:lnTo>
                    <a:pt x="0" y="736199"/>
                  </a:lnTo>
                  <a:lnTo>
                    <a:pt x="231321" y="0"/>
                  </a:ln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36" name="矩形 4">
              <a:extLst>
                <a:ext uri="{FF2B5EF4-FFF2-40B4-BE49-F238E27FC236}">
                  <a16:creationId xmlns:a16="http://schemas.microsoft.com/office/drawing/2014/main" id="{76F14E89-C518-4477-B7F1-CECAB62B3A80}"/>
                </a:ext>
              </a:extLst>
            </p:cNvPr>
            <p:cNvSpPr>
              <a:spLocks/>
            </p:cNvSpPr>
            <p:nvPr/>
          </p:nvSpPr>
          <p:spPr bwMode="auto">
            <a:xfrm rot="959974" flipH="1">
              <a:off x="288983" y="963612"/>
              <a:ext cx="2596087" cy="787400"/>
            </a:xfrm>
            <a:custGeom>
              <a:avLst/>
              <a:gdLst>
                <a:gd name="T0" fmla="*/ 154800 w 2968023"/>
                <a:gd name="T1" fmla="*/ 42496 h 786730"/>
                <a:gd name="T2" fmla="*/ 1986202 w 2968023"/>
                <a:gd name="T3" fmla="*/ 0 h 786730"/>
                <a:gd name="T4" fmla="*/ 1819896 w 2968023"/>
                <a:gd name="T5" fmla="*/ 788742 h 786730"/>
                <a:gd name="T6" fmla="*/ 0 w 2968023"/>
                <a:gd name="T7" fmla="*/ 780578 h 786730"/>
                <a:gd name="T8" fmla="*/ 154800 w 2968023"/>
                <a:gd name="T9" fmla="*/ 42496 h 7867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8023"/>
                <a:gd name="T16" fmla="*/ 0 h 786730"/>
                <a:gd name="T17" fmla="*/ 2968023 w 2968023"/>
                <a:gd name="T18" fmla="*/ 786730 h 7867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8023" h="786730">
                  <a:moveTo>
                    <a:pt x="231321" y="42388"/>
                  </a:moveTo>
                  <a:lnTo>
                    <a:pt x="2968023" y="0"/>
                  </a:lnTo>
                  <a:lnTo>
                    <a:pt x="2719508" y="786730"/>
                  </a:lnTo>
                  <a:lnTo>
                    <a:pt x="0" y="778587"/>
                  </a:lnTo>
                  <a:lnTo>
                    <a:pt x="231321" y="42388"/>
                  </a:lnTo>
                  <a:close/>
                </a:path>
              </a:pathLst>
            </a:custGeom>
            <a:solidFill>
              <a:srgbClr val="1C88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37" name="矩形 4">
              <a:extLst>
                <a:ext uri="{FF2B5EF4-FFF2-40B4-BE49-F238E27FC236}">
                  <a16:creationId xmlns:a16="http://schemas.microsoft.com/office/drawing/2014/main" id="{7711CDC1-91D2-4E4C-994F-4647AA31FE8D}"/>
                </a:ext>
              </a:extLst>
            </p:cNvPr>
            <p:cNvSpPr>
              <a:spLocks/>
            </p:cNvSpPr>
            <p:nvPr/>
          </p:nvSpPr>
          <p:spPr bwMode="auto">
            <a:xfrm rot="-959974">
              <a:off x="301686" y="1666875"/>
              <a:ext cx="2594500" cy="787400"/>
            </a:xfrm>
            <a:custGeom>
              <a:avLst/>
              <a:gdLst>
                <a:gd name="T0" fmla="*/ 154516 w 2968025"/>
                <a:gd name="T1" fmla="*/ 42498 h 786732"/>
                <a:gd name="T2" fmla="*/ 1982558 w 2968025"/>
                <a:gd name="T3" fmla="*/ 0 h 786732"/>
                <a:gd name="T4" fmla="*/ 1816556 w 2968025"/>
                <a:gd name="T5" fmla="*/ 788738 h 786732"/>
                <a:gd name="T6" fmla="*/ 0 w 2968025"/>
                <a:gd name="T7" fmla="*/ 780574 h 786732"/>
                <a:gd name="T8" fmla="*/ 154516 w 2968025"/>
                <a:gd name="T9" fmla="*/ 42498 h 786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8025"/>
                <a:gd name="T16" fmla="*/ 0 h 786732"/>
                <a:gd name="T17" fmla="*/ 2968025 w 2968025"/>
                <a:gd name="T18" fmla="*/ 786732 h 786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8025" h="786732">
                  <a:moveTo>
                    <a:pt x="231321" y="42390"/>
                  </a:moveTo>
                  <a:lnTo>
                    <a:pt x="2968025" y="0"/>
                  </a:lnTo>
                  <a:lnTo>
                    <a:pt x="2719508" y="786732"/>
                  </a:lnTo>
                  <a:lnTo>
                    <a:pt x="0" y="778589"/>
                  </a:lnTo>
                  <a:lnTo>
                    <a:pt x="231321" y="42390"/>
                  </a:ln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38" name="矩形 4">
              <a:extLst>
                <a:ext uri="{FF2B5EF4-FFF2-40B4-BE49-F238E27FC236}">
                  <a16:creationId xmlns:a16="http://schemas.microsoft.com/office/drawing/2014/main" id="{E72AC012-189B-4A94-8F3C-E9551A4222F0}"/>
                </a:ext>
              </a:extLst>
            </p:cNvPr>
            <p:cNvSpPr>
              <a:spLocks/>
            </p:cNvSpPr>
            <p:nvPr/>
          </p:nvSpPr>
          <p:spPr bwMode="auto">
            <a:xfrm rot="-959974">
              <a:off x="303273" y="301625"/>
              <a:ext cx="2569095" cy="744537"/>
            </a:xfrm>
            <a:custGeom>
              <a:avLst/>
              <a:gdLst>
                <a:gd name="T0" fmla="*/ 154655 w 2938080"/>
                <a:gd name="T1" fmla="*/ 0 h 744342"/>
                <a:gd name="T2" fmla="*/ 1964325 w 2938080"/>
                <a:gd name="T3" fmla="*/ 48972 h 744342"/>
                <a:gd name="T4" fmla="*/ 1818193 w 2938080"/>
                <a:gd name="T5" fmla="*/ 744927 h 744342"/>
                <a:gd name="T6" fmla="*/ 0 w 2938080"/>
                <a:gd name="T7" fmla="*/ 736778 h 744342"/>
                <a:gd name="T8" fmla="*/ 154655 w 2938080"/>
                <a:gd name="T9" fmla="*/ 0 h 7443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8080"/>
                <a:gd name="T16" fmla="*/ 0 h 744342"/>
                <a:gd name="T17" fmla="*/ 2938080 w 2938080"/>
                <a:gd name="T18" fmla="*/ 744342 h 7443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8080" h="744342">
                  <a:moveTo>
                    <a:pt x="231321" y="0"/>
                  </a:moveTo>
                  <a:lnTo>
                    <a:pt x="2938080" y="48933"/>
                  </a:lnTo>
                  <a:lnTo>
                    <a:pt x="2719508" y="744342"/>
                  </a:lnTo>
                  <a:lnTo>
                    <a:pt x="0" y="736199"/>
                  </a:lnTo>
                  <a:lnTo>
                    <a:pt x="231321" y="0"/>
                  </a:ln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39" name="矩形 4">
              <a:extLst>
                <a:ext uri="{FF2B5EF4-FFF2-40B4-BE49-F238E27FC236}">
                  <a16:creationId xmlns:a16="http://schemas.microsoft.com/office/drawing/2014/main" id="{CB74E7A4-1B76-4EE0-9F16-A77163A53C4C}"/>
                </a:ext>
              </a:extLst>
            </p:cNvPr>
            <p:cNvSpPr>
              <a:spLocks/>
            </p:cNvSpPr>
            <p:nvPr/>
          </p:nvSpPr>
          <p:spPr bwMode="auto">
            <a:xfrm rot="-959974">
              <a:off x="339794" y="3055938"/>
              <a:ext cx="2596087" cy="787400"/>
            </a:xfrm>
            <a:custGeom>
              <a:avLst/>
              <a:gdLst>
                <a:gd name="T0" fmla="*/ 154800 w 2968025"/>
                <a:gd name="T1" fmla="*/ 42498 h 786732"/>
                <a:gd name="T2" fmla="*/ 1986199 w 2968025"/>
                <a:gd name="T3" fmla="*/ 0 h 786732"/>
                <a:gd name="T4" fmla="*/ 1819892 w 2968025"/>
                <a:gd name="T5" fmla="*/ 788738 h 786732"/>
                <a:gd name="T6" fmla="*/ 0 w 2968025"/>
                <a:gd name="T7" fmla="*/ 780574 h 786732"/>
                <a:gd name="T8" fmla="*/ 154800 w 2968025"/>
                <a:gd name="T9" fmla="*/ 42498 h 786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8025"/>
                <a:gd name="T16" fmla="*/ 0 h 786732"/>
                <a:gd name="T17" fmla="*/ 2968025 w 2968025"/>
                <a:gd name="T18" fmla="*/ 786732 h 786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8025" h="786732">
                  <a:moveTo>
                    <a:pt x="231321" y="42390"/>
                  </a:moveTo>
                  <a:lnTo>
                    <a:pt x="2968025" y="0"/>
                  </a:lnTo>
                  <a:lnTo>
                    <a:pt x="2719508" y="786732"/>
                  </a:lnTo>
                  <a:lnTo>
                    <a:pt x="0" y="778589"/>
                  </a:lnTo>
                  <a:lnTo>
                    <a:pt x="231321" y="42390"/>
                  </a:ln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38915" name="Freeform 16">
            <a:extLst>
              <a:ext uri="{FF2B5EF4-FFF2-40B4-BE49-F238E27FC236}">
                <a16:creationId xmlns:a16="http://schemas.microsoft.com/office/drawing/2014/main" id="{E5B020EB-920F-40A9-AEC7-CAC69A676060}"/>
              </a:ext>
            </a:extLst>
          </p:cNvPr>
          <p:cNvSpPr>
            <a:spLocks noEditPoints="1"/>
          </p:cNvSpPr>
          <p:nvPr/>
        </p:nvSpPr>
        <p:spPr bwMode="auto">
          <a:xfrm>
            <a:off x="1933575" y="1733550"/>
            <a:ext cx="398463" cy="249238"/>
          </a:xfrm>
          <a:custGeom>
            <a:avLst/>
            <a:gdLst>
              <a:gd name="T0" fmla="*/ 2147483647 w 106"/>
              <a:gd name="T1" fmla="*/ 2147483647 h 66"/>
              <a:gd name="T2" fmla="*/ 2147483647 w 106"/>
              <a:gd name="T3" fmla="*/ 2147483647 h 66"/>
              <a:gd name="T4" fmla="*/ 2147483647 w 106"/>
              <a:gd name="T5" fmla="*/ 0 h 66"/>
              <a:gd name="T6" fmla="*/ 2147483647 w 106"/>
              <a:gd name="T7" fmla="*/ 2147483647 h 66"/>
              <a:gd name="T8" fmla="*/ 2147483647 w 106"/>
              <a:gd name="T9" fmla="*/ 2147483647 h 66"/>
              <a:gd name="T10" fmla="*/ 0 w 106"/>
              <a:gd name="T11" fmla="*/ 2147483647 h 66"/>
              <a:gd name="T12" fmla="*/ 2147483647 w 106"/>
              <a:gd name="T13" fmla="*/ 2147483647 h 66"/>
              <a:gd name="T14" fmla="*/ 2147483647 w 106"/>
              <a:gd name="T15" fmla="*/ 2147483647 h 66"/>
              <a:gd name="T16" fmla="*/ 2147483647 w 106"/>
              <a:gd name="T17" fmla="*/ 2147483647 h 66"/>
              <a:gd name="T18" fmla="*/ 2147483647 w 106"/>
              <a:gd name="T19" fmla="*/ 2147483647 h 66"/>
              <a:gd name="T20" fmla="*/ 2147483647 w 106"/>
              <a:gd name="T21" fmla="*/ 2147483647 h 66"/>
              <a:gd name="T22" fmla="*/ 2147483647 w 106"/>
              <a:gd name="T23" fmla="*/ 2147483647 h 66"/>
              <a:gd name="T24" fmla="*/ 2147483647 w 106"/>
              <a:gd name="T25" fmla="*/ 2147483647 h 66"/>
              <a:gd name="T26" fmla="*/ 2147483647 w 106"/>
              <a:gd name="T27" fmla="*/ 2147483647 h 66"/>
              <a:gd name="T28" fmla="*/ 2147483647 w 106"/>
              <a:gd name="T29" fmla="*/ 2147483647 h 66"/>
              <a:gd name="T30" fmla="*/ 2147483647 w 106"/>
              <a:gd name="T31" fmla="*/ 2147483647 h 66"/>
              <a:gd name="T32" fmla="*/ 2147483647 w 106"/>
              <a:gd name="T33" fmla="*/ 2147483647 h 66"/>
              <a:gd name="T34" fmla="*/ 2147483647 w 106"/>
              <a:gd name="T35" fmla="*/ 2147483647 h 66"/>
              <a:gd name="T36" fmla="*/ 2147483647 w 106"/>
              <a:gd name="T37" fmla="*/ 2147483647 h 66"/>
              <a:gd name="T38" fmla="*/ 2147483647 w 106"/>
              <a:gd name="T39" fmla="*/ 2147483647 h 66"/>
              <a:gd name="T40" fmla="*/ 2147483647 w 106"/>
              <a:gd name="T41" fmla="*/ 2147483647 h 66"/>
              <a:gd name="T42" fmla="*/ 2147483647 w 106"/>
              <a:gd name="T43" fmla="*/ 2147483647 h 66"/>
              <a:gd name="T44" fmla="*/ 2147483647 w 106"/>
              <a:gd name="T45" fmla="*/ 2147483647 h 66"/>
              <a:gd name="T46" fmla="*/ 2147483647 w 106"/>
              <a:gd name="T47" fmla="*/ 2147483647 h 66"/>
              <a:gd name="T48" fmla="*/ 2147483647 w 106"/>
              <a:gd name="T49" fmla="*/ 2147483647 h 66"/>
              <a:gd name="T50" fmla="*/ 2147483647 w 106"/>
              <a:gd name="T51" fmla="*/ 2147483647 h 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66"/>
              <a:gd name="T80" fmla="*/ 106 w 106"/>
              <a:gd name="T81" fmla="*/ 66 h 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66">
                <a:moveTo>
                  <a:pt x="88" y="28"/>
                </a:moveTo>
                <a:cubicBezTo>
                  <a:pt x="87" y="28"/>
                  <a:pt x="85" y="29"/>
                  <a:pt x="84" y="29"/>
                </a:cubicBezTo>
                <a:cubicBezTo>
                  <a:pt x="82" y="13"/>
                  <a:pt x="69" y="0"/>
                  <a:pt x="53" y="0"/>
                </a:cubicBezTo>
                <a:cubicBezTo>
                  <a:pt x="41" y="0"/>
                  <a:pt x="30" y="8"/>
                  <a:pt x="25" y="20"/>
                </a:cubicBezTo>
                <a:cubicBezTo>
                  <a:pt x="24" y="20"/>
                  <a:pt x="23" y="20"/>
                  <a:pt x="21" y="20"/>
                </a:cubicBezTo>
                <a:cubicBezTo>
                  <a:pt x="9" y="20"/>
                  <a:pt x="0" y="30"/>
                  <a:pt x="0" y="43"/>
                </a:cubicBezTo>
                <a:cubicBezTo>
                  <a:pt x="0" y="56"/>
                  <a:pt x="9" y="66"/>
                  <a:pt x="21" y="66"/>
                </a:cubicBezTo>
                <a:cubicBezTo>
                  <a:pt x="88" y="66"/>
                  <a:pt x="88" y="66"/>
                  <a:pt x="88" y="66"/>
                </a:cubicBezTo>
                <a:cubicBezTo>
                  <a:pt x="98" y="66"/>
                  <a:pt x="106" y="58"/>
                  <a:pt x="106" y="47"/>
                </a:cubicBezTo>
                <a:cubicBezTo>
                  <a:pt x="106" y="37"/>
                  <a:pt x="98" y="28"/>
                  <a:pt x="88" y="28"/>
                </a:cubicBezTo>
                <a:close/>
                <a:moveTo>
                  <a:pt x="88" y="60"/>
                </a:moveTo>
                <a:cubicBezTo>
                  <a:pt x="21" y="60"/>
                  <a:pt x="21" y="60"/>
                  <a:pt x="21" y="60"/>
                </a:cubicBezTo>
                <a:cubicBezTo>
                  <a:pt x="13" y="60"/>
                  <a:pt x="6" y="52"/>
                  <a:pt x="6" y="43"/>
                </a:cubicBezTo>
                <a:cubicBezTo>
                  <a:pt x="6" y="33"/>
                  <a:pt x="13" y="26"/>
                  <a:pt x="21" y="26"/>
                </a:cubicBezTo>
                <a:cubicBezTo>
                  <a:pt x="23" y="26"/>
                  <a:pt x="24" y="26"/>
                  <a:pt x="26" y="26"/>
                </a:cubicBezTo>
                <a:cubicBezTo>
                  <a:pt x="27" y="27"/>
                  <a:pt x="28" y="27"/>
                  <a:pt x="29" y="26"/>
                </a:cubicBezTo>
                <a:cubicBezTo>
                  <a:pt x="29" y="26"/>
                  <a:pt x="30" y="25"/>
                  <a:pt x="30" y="24"/>
                </a:cubicBezTo>
                <a:cubicBezTo>
                  <a:pt x="33" y="13"/>
                  <a:pt x="43" y="6"/>
                  <a:pt x="53" y="6"/>
                </a:cubicBezTo>
                <a:cubicBezTo>
                  <a:pt x="67" y="6"/>
                  <a:pt x="78" y="18"/>
                  <a:pt x="78" y="32"/>
                </a:cubicBezTo>
                <a:cubicBezTo>
                  <a:pt x="78" y="32"/>
                  <a:pt x="78" y="33"/>
                  <a:pt x="78" y="33"/>
                </a:cubicBezTo>
                <a:cubicBezTo>
                  <a:pt x="78" y="34"/>
                  <a:pt x="78" y="34"/>
                  <a:pt x="78" y="34"/>
                </a:cubicBezTo>
                <a:cubicBezTo>
                  <a:pt x="78" y="35"/>
                  <a:pt x="78" y="36"/>
                  <a:pt x="79" y="36"/>
                </a:cubicBezTo>
                <a:cubicBezTo>
                  <a:pt x="80" y="37"/>
                  <a:pt x="81" y="37"/>
                  <a:pt x="82" y="36"/>
                </a:cubicBezTo>
                <a:cubicBezTo>
                  <a:pt x="84" y="35"/>
                  <a:pt x="86" y="34"/>
                  <a:pt x="88" y="34"/>
                </a:cubicBezTo>
                <a:cubicBezTo>
                  <a:pt x="95" y="34"/>
                  <a:pt x="100" y="40"/>
                  <a:pt x="100" y="47"/>
                </a:cubicBezTo>
                <a:cubicBezTo>
                  <a:pt x="100" y="54"/>
                  <a:pt x="95" y="60"/>
                  <a:pt x="88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8916" name="矩形 16">
            <a:extLst>
              <a:ext uri="{FF2B5EF4-FFF2-40B4-BE49-F238E27FC236}">
                <a16:creationId xmlns:a16="http://schemas.microsoft.com/office/drawing/2014/main" id="{5D120F48-46A6-41AA-AE8D-31A1C106C590}"/>
              </a:ext>
            </a:extLst>
          </p:cNvPr>
          <p:cNvSpPr>
            <a:spLocks noChangeArrowheads="1"/>
          </p:cNvSpPr>
          <p:nvPr/>
        </p:nvSpPr>
        <p:spPr bwMode="auto">
          <a:xfrm rot="-864082">
            <a:off x="2282825" y="1385888"/>
            <a:ext cx="1766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FFFF"/>
                </a:solidFill>
                <a:ea typeface="微软雅黑" panose="020B0503020204020204" pitchFamily="34" charset="-122"/>
              </a:rPr>
              <a:t>ADD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>
                <a:solidFill>
                  <a:srgbClr val="FFFFFF"/>
                </a:solidFill>
                <a:ea typeface="微软雅黑" panose="020B0503020204020204" pitchFamily="34" charset="-122"/>
              </a:rPr>
              <a:t>YOUR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>
                <a:solidFill>
                  <a:srgbClr val="FFFFFF"/>
                </a:solidFill>
                <a:ea typeface="微软雅黑" panose="020B0503020204020204" pitchFamily="34" charset="-122"/>
              </a:rPr>
              <a:t>TEXT</a:t>
            </a:r>
            <a:endParaRPr lang="zh-CN" altLang="en-US" b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8917" name="Freeform 26">
            <a:extLst>
              <a:ext uri="{FF2B5EF4-FFF2-40B4-BE49-F238E27FC236}">
                <a16:creationId xmlns:a16="http://schemas.microsoft.com/office/drawing/2014/main" id="{69E8B005-6DCB-4D1B-B653-505D8034DACE}"/>
              </a:ext>
            </a:extLst>
          </p:cNvPr>
          <p:cNvSpPr>
            <a:spLocks noEditPoints="1"/>
          </p:cNvSpPr>
          <p:nvPr/>
        </p:nvSpPr>
        <p:spPr bwMode="auto">
          <a:xfrm>
            <a:off x="1963738" y="3067050"/>
            <a:ext cx="368300" cy="255588"/>
          </a:xfrm>
          <a:custGeom>
            <a:avLst/>
            <a:gdLst>
              <a:gd name="T0" fmla="*/ 2147483647 w 78"/>
              <a:gd name="T1" fmla="*/ 2147483647 h 68"/>
              <a:gd name="T2" fmla="*/ 2147483647 w 78"/>
              <a:gd name="T3" fmla="*/ 2147483647 h 68"/>
              <a:gd name="T4" fmla="*/ 2147483647 w 78"/>
              <a:gd name="T5" fmla="*/ 2147483647 h 68"/>
              <a:gd name="T6" fmla="*/ 2147483647 w 78"/>
              <a:gd name="T7" fmla="*/ 2147483647 h 68"/>
              <a:gd name="T8" fmla="*/ 2147483647 w 78"/>
              <a:gd name="T9" fmla="*/ 2147483647 h 68"/>
              <a:gd name="T10" fmla="*/ 2147483647 w 78"/>
              <a:gd name="T11" fmla="*/ 2147483647 h 68"/>
              <a:gd name="T12" fmla="*/ 2147483647 w 78"/>
              <a:gd name="T13" fmla="*/ 2147483647 h 68"/>
              <a:gd name="T14" fmla="*/ 2147483647 w 78"/>
              <a:gd name="T15" fmla="*/ 2147483647 h 68"/>
              <a:gd name="T16" fmla="*/ 2147483647 w 78"/>
              <a:gd name="T17" fmla="*/ 2147483647 h 68"/>
              <a:gd name="T18" fmla="*/ 2147483647 w 78"/>
              <a:gd name="T19" fmla="*/ 0 h 68"/>
              <a:gd name="T20" fmla="*/ 2147483647 w 78"/>
              <a:gd name="T21" fmla="*/ 0 h 68"/>
              <a:gd name="T22" fmla="*/ 2147483647 w 78"/>
              <a:gd name="T23" fmla="*/ 0 h 68"/>
              <a:gd name="T24" fmla="*/ 2147483647 w 78"/>
              <a:gd name="T25" fmla="*/ 0 h 68"/>
              <a:gd name="T26" fmla="*/ 2147483647 w 78"/>
              <a:gd name="T27" fmla="*/ 0 h 68"/>
              <a:gd name="T28" fmla="*/ 2147483647 w 78"/>
              <a:gd name="T29" fmla="*/ 0 h 68"/>
              <a:gd name="T30" fmla="*/ 2147483647 w 78"/>
              <a:gd name="T31" fmla="*/ 0 h 68"/>
              <a:gd name="T32" fmla="*/ 2147483647 w 78"/>
              <a:gd name="T33" fmla="*/ 0 h 68"/>
              <a:gd name="T34" fmla="*/ 2147483647 w 78"/>
              <a:gd name="T35" fmla="*/ 0 h 68"/>
              <a:gd name="T36" fmla="*/ 2147483647 w 78"/>
              <a:gd name="T37" fmla="*/ 0 h 68"/>
              <a:gd name="T38" fmla="*/ 2147483647 w 78"/>
              <a:gd name="T39" fmla="*/ 2147483647 h 68"/>
              <a:gd name="T40" fmla="*/ 2147483647 w 78"/>
              <a:gd name="T41" fmla="*/ 2147483647 h 68"/>
              <a:gd name="T42" fmla="*/ 2147483647 w 78"/>
              <a:gd name="T43" fmla="*/ 2147483647 h 68"/>
              <a:gd name="T44" fmla="*/ 0 w 78"/>
              <a:gd name="T45" fmla="*/ 2147483647 h 68"/>
              <a:gd name="T46" fmla="*/ 0 w 78"/>
              <a:gd name="T47" fmla="*/ 2147483647 h 68"/>
              <a:gd name="T48" fmla="*/ 0 w 78"/>
              <a:gd name="T49" fmla="*/ 2147483647 h 68"/>
              <a:gd name="T50" fmla="*/ 0 w 78"/>
              <a:gd name="T51" fmla="*/ 2147483647 h 68"/>
              <a:gd name="T52" fmla="*/ 2147483647 w 78"/>
              <a:gd name="T53" fmla="*/ 2147483647 h 68"/>
              <a:gd name="T54" fmla="*/ 2147483647 w 78"/>
              <a:gd name="T55" fmla="*/ 2147483647 h 68"/>
              <a:gd name="T56" fmla="*/ 2147483647 w 78"/>
              <a:gd name="T57" fmla="*/ 2147483647 h 68"/>
              <a:gd name="T58" fmla="*/ 2147483647 w 78"/>
              <a:gd name="T59" fmla="*/ 2147483647 h 68"/>
              <a:gd name="T60" fmla="*/ 2147483647 w 78"/>
              <a:gd name="T61" fmla="*/ 2147483647 h 68"/>
              <a:gd name="T62" fmla="*/ 2147483647 w 78"/>
              <a:gd name="T63" fmla="*/ 2147483647 h 68"/>
              <a:gd name="T64" fmla="*/ 2147483647 w 78"/>
              <a:gd name="T65" fmla="*/ 2147483647 h 68"/>
              <a:gd name="T66" fmla="*/ 2147483647 w 78"/>
              <a:gd name="T67" fmla="*/ 2147483647 h 68"/>
              <a:gd name="T68" fmla="*/ 2147483647 w 78"/>
              <a:gd name="T69" fmla="*/ 2147483647 h 68"/>
              <a:gd name="T70" fmla="*/ 2147483647 w 78"/>
              <a:gd name="T71" fmla="*/ 2147483647 h 68"/>
              <a:gd name="T72" fmla="*/ 2147483647 w 78"/>
              <a:gd name="T73" fmla="*/ 2147483647 h 68"/>
              <a:gd name="T74" fmla="*/ 2147483647 w 78"/>
              <a:gd name="T75" fmla="*/ 2147483647 h 68"/>
              <a:gd name="T76" fmla="*/ 2147483647 w 78"/>
              <a:gd name="T77" fmla="*/ 2147483647 h 6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8"/>
              <a:gd name="T118" fmla="*/ 0 h 68"/>
              <a:gd name="T119" fmla="*/ 78 w 78"/>
              <a:gd name="T120" fmla="*/ 68 h 6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8" h="68">
                <a:moveTo>
                  <a:pt x="3" y="68"/>
                </a:moveTo>
                <a:cubicBezTo>
                  <a:pt x="75" y="68"/>
                  <a:pt x="75" y="68"/>
                  <a:pt x="75" y="68"/>
                </a:cubicBezTo>
                <a:cubicBezTo>
                  <a:pt x="77" y="68"/>
                  <a:pt x="78" y="67"/>
                  <a:pt x="78" y="65"/>
                </a:cubicBezTo>
                <a:cubicBezTo>
                  <a:pt x="78" y="3"/>
                  <a:pt x="78" y="3"/>
                  <a:pt x="78" y="3"/>
                </a:cubicBezTo>
                <a:cubicBezTo>
                  <a:pt x="78" y="3"/>
                  <a:pt x="78" y="2"/>
                  <a:pt x="78" y="2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2"/>
                  <a:pt x="78" y="1"/>
                  <a:pt x="78" y="1"/>
                </a:cubicBezTo>
                <a:cubicBezTo>
                  <a:pt x="78" y="1"/>
                  <a:pt x="78" y="1"/>
                  <a:pt x="77" y="1"/>
                </a:cubicBezTo>
                <a:cubicBezTo>
                  <a:pt x="77" y="1"/>
                  <a:pt x="77" y="1"/>
                  <a:pt x="77" y="1"/>
                </a:cubicBezTo>
                <a:cubicBezTo>
                  <a:pt x="77" y="1"/>
                  <a:pt x="77" y="0"/>
                  <a:pt x="77" y="0"/>
                </a:cubicBezTo>
                <a:cubicBezTo>
                  <a:pt x="77" y="0"/>
                  <a:pt x="77" y="0"/>
                  <a:pt x="7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0"/>
                  <a:pt x="76" y="0"/>
                  <a:pt x="75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7"/>
                  <a:pt x="2" y="68"/>
                  <a:pt x="3" y="68"/>
                </a:cubicBezTo>
                <a:close/>
                <a:moveTo>
                  <a:pt x="6" y="62"/>
                </a:moveTo>
                <a:cubicBezTo>
                  <a:pt x="6" y="9"/>
                  <a:pt x="6" y="9"/>
                  <a:pt x="6" y="9"/>
                </a:cubicBezTo>
                <a:cubicBezTo>
                  <a:pt x="37" y="36"/>
                  <a:pt x="37" y="36"/>
                  <a:pt x="37" y="36"/>
                </a:cubicBezTo>
                <a:cubicBezTo>
                  <a:pt x="38" y="37"/>
                  <a:pt x="39" y="37"/>
                  <a:pt x="39" y="37"/>
                </a:cubicBezTo>
                <a:cubicBezTo>
                  <a:pt x="40" y="37"/>
                  <a:pt x="41" y="37"/>
                  <a:pt x="41" y="36"/>
                </a:cubicBezTo>
                <a:cubicBezTo>
                  <a:pt x="72" y="9"/>
                  <a:pt x="72" y="9"/>
                  <a:pt x="72" y="9"/>
                </a:cubicBezTo>
                <a:cubicBezTo>
                  <a:pt x="72" y="62"/>
                  <a:pt x="72" y="62"/>
                  <a:pt x="72" y="62"/>
                </a:cubicBezTo>
                <a:lnTo>
                  <a:pt x="6" y="62"/>
                </a:lnTo>
                <a:close/>
                <a:moveTo>
                  <a:pt x="11" y="6"/>
                </a:moveTo>
                <a:cubicBezTo>
                  <a:pt x="67" y="6"/>
                  <a:pt x="67" y="6"/>
                  <a:pt x="67" y="6"/>
                </a:cubicBezTo>
                <a:cubicBezTo>
                  <a:pt x="39" y="30"/>
                  <a:pt x="39" y="30"/>
                  <a:pt x="39" y="30"/>
                </a:cubicBezTo>
                <a:lnTo>
                  <a:pt x="11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8918" name="矩形 18">
            <a:extLst>
              <a:ext uri="{FF2B5EF4-FFF2-40B4-BE49-F238E27FC236}">
                <a16:creationId xmlns:a16="http://schemas.microsoft.com/office/drawing/2014/main" id="{5BEF07A1-3E09-4326-B11F-8D68CCB75AEE}"/>
              </a:ext>
            </a:extLst>
          </p:cNvPr>
          <p:cNvSpPr>
            <a:spLocks noChangeArrowheads="1"/>
          </p:cNvSpPr>
          <p:nvPr/>
        </p:nvSpPr>
        <p:spPr bwMode="auto">
          <a:xfrm rot="-864082">
            <a:off x="2322513" y="2736850"/>
            <a:ext cx="1766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FFFF"/>
                </a:solidFill>
                <a:ea typeface="微软雅黑" panose="020B0503020204020204" pitchFamily="34" charset="-122"/>
              </a:rPr>
              <a:t>ADD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>
                <a:solidFill>
                  <a:srgbClr val="FFFFFF"/>
                </a:solidFill>
                <a:ea typeface="微软雅黑" panose="020B0503020204020204" pitchFamily="34" charset="-122"/>
              </a:rPr>
              <a:t>YOUR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>
                <a:solidFill>
                  <a:srgbClr val="FFFFFF"/>
                </a:solidFill>
                <a:ea typeface="微软雅黑" panose="020B0503020204020204" pitchFamily="34" charset="-122"/>
              </a:rPr>
              <a:t>TEXT</a:t>
            </a:r>
            <a:endParaRPr lang="zh-CN" altLang="en-US" b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8919" name="Freeform 74">
            <a:extLst>
              <a:ext uri="{FF2B5EF4-FFF2-40B4-BE49-F238E27FC236}">
                <a16:creationId xmlns:a16="http://schemas.microsoft.com/office/drawing/2014/main" id="{ACC99EE1-4F2D-4CFF-B0D3-22766FA56EA7}"/>
              </a:ext>
            </a:extLst>
          </p:cNvPr>
          <p:cNvSpPr>
            <a:spLocks noEditPoints="1"/>
          </p:cNvSpPr>
          <p:nvPr/>
        </p:nvSpPr>
        <p:spPr bwMode="auto">
          <a:xfrm>
            <a:off x="1985963" y="4457700"/>
            <a:ext cx="293687" cy="277813"/>
          </a:xfrm>
          <a:custGeom>
            <a:avLst/>
            <a:gdLst>
              <a:gd name="T0" fmla="*/ 2147483647 w 78"/>
              <a:gd name="T1" fmla="*/ 2147483647 h 74"/>
              <a:gd name="T2" fmla="*/ 0 w 78"/>
              <a:gd name="T3" fmla="*/ 2147483647 h 74"/>
              <a:gd name="T4" fmla="*/ 0 w 78"/>
              <a:gd name="T5" fmla="*/ 2147483647 h 74"/>
              <a:gd name="T6" fmla="*/ 2147483647 w 78"/>
              <a:gd name="T7" fmla="*/ 2147483647 h 74"/>
              <a:gd name="T8" fmla="*/ 2147483647 w 78"/>
              <a:gd name="T9" fmla="*/ 2147483647 h 74"/>
              <a:gd name="T10" fmla="*/ 2147483647 w 78"/>
              <a:gd name="T11" fmla="*/ 2147483647 h 74"/>
              <a:gd name="T12" fmla="*/ 2147483647 w 78"/>
              <a:gd name="T13" fmla="*/ 2147483647 h 74"/>
              <a:gd name="T14" fmla="*/ 2147483647 w 78"/>
              <a:gd name="T15" fmla="*/ 2147483647 h 74"/>
              <a:gd name="T16" fmla="*/ 2147483647 w 78"/>
              <a:gd name="T17" fmla="*/ 2147483647 h 74"/>
              <a:gd name="T18" fmla="*/ 2147483647 w 78"/>
              <a:gd name="T19" fmla="*/ 2147483647 h 74"/>
              <a:gd name="T20" fmla="*/ 2147483647 w 78"/>
              <a:gd name="T21" fmla="*/ 2147483647 h 74"/>
              <a:gd name="T22" fmla="*/ 2147483647 w 78"/>
              <a:gd name="T23" fmla="*/ 2147483647 h 74"/>
              <a:gd name="T24" fmla="*/ 2147483647 w 78"/>
              <a:gd name="T25" fmla="*/ 2147483647 h 74"/>
              <a:gd name="T26" fmla="*/ 2147483647 w 78"/>
              <a:gd name="T27" fmla="*/ 2147483647 h 74"/>
              <a:gd name="T28" fmla="*/ 2147483647 w 78"/>
              <a:gd name="T29" fmla="*/ 2147483647 h 74"/>
              <a:gd name="T30" fmla="*/ 2147483647 w 78"/>
              <a:gd name="T31" fmla="*/ 2147483647 h 74"/>
              <a:gd name="T32" fmla="*/ 2147483647 w 78"/>
              <a:gd name="T33" fmla="*/ 2147483647 h 74"/>
              <a:gd name="T34" fmla="*/ 2147483647 w 78"/>
              <a:gd name="T35" fmla="*/ 2147483647 h 74"/>
              <a:gd name="T36" fmla="*/ 2147483647 w 78"/>
              <a:gd name="T37" fmla="*/ 2147483647 h 74"/>
              <a:gd name="T38" fmla="*/ 2147483647 w 78"/>
              <a:gd name="T39" fmla="*/ 2147483647 h 74"/>
              <a:gd name="T40" fmla="*/ 2147483647 w 78"/>
              <a:gd name="T41" fmla="*/ 0 h 74"/>
              <a:gd name="T42" fmla="*/ 2147483647 w 78"/>
              <a:gd name="T43" fmla="*/ 2147483647 h 74"/>
              <a:gd name="T44" fmla="*/ 2147483647 w 78"/>
              <a:gd name="T45" fmla="*/ 2147483647 h 74"/>
              <a:gd name="T46" fmla="*/ 2147483647 w 78"/>
              <a:gd name="T47" fmla="*/ 2147483647 h 74"/>
              <a:gd name="T48" fmla="*/ 2147483647 w 78"/>
              <a:gd name="T49" fmla="*/ 2147483647 h 74"/>
              <a:gd name="T50" fmla="*/ 2147483647 w 78"/>
              <a:gd name="T51" fmla="*/ 2147483647 h 74"/>
              <a:gd name="T52" fmla="*/ 2147483647 w 78"/>
              <a:gd name="T53" fmla="*/ 2147483647 h 74"/>
              <a:gd name="T54" fmla="*/ 2147483647 w 78"/>
              <a:gd name="T55" fmla="*/ 2147483647 h 74"/>
              <a:gd name="T56" fmla="*/ 2147483647 w 78"/>
              <a:gd name="T57" fmla="*/ 2147483647 h 74"/>
              <a:gd name="T58" fmla="*/ 2147483647 w 78"/>
              <a:gd name="T59" fmla="*/ 2147483647 h 74"/>
              <a:gd name="T60" fmla="*/ 2147483647 w 78"/>
              <a:gd name="T61" fmla="*/ 2147483647 h 74"/>
              <a:gd name="T62" fmla="*/ 2147483647 w 78"/>
              <a:gd name="T63" fmla="*/ 2147483647 h 7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8"/>
              <a:gd name="T97" fmla="*/ 0 h 74"/>
              <a:gd name="T98" fmla="*/ 78 w 78"/>
              <a:gd name="T99" fmla="*/ 74 h 7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8" h="74">
                <a:moveTo>
                  <a:pt x="3" y="33"/>
                </a:moveTo>
                <a:cubicBezTo>
                  <a:pt x="1" y="33"/>
                  <a:pt x="0" y="34"/>
                  <a:pt x="0" y="3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2"/>
                  <a:pt x="1" y="74"/>
                  <a:pt x="3" y="74"/>
                </a:cubicBezTo>
                <a:cubicBezTo>
                  <a:pt x="16" y="74"/>
                  <a:pt x="16" y="74"/>
                  <a:pt x="16" y="74"/>
                </a:cubicBezTo>
                <a:cubicBezTo>
                  <a:pt x="18" y="74"/>
                  <a:pt x="19" y="72"/>
                  <a:pt x="19" y="71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34"/>
                  <a:pt x="18" y="33"/>
                  <a:pt x="16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10" y="18"/>
                  <a:pt x="23" y="6"/>
                  <a:pt x="38" y="6"/>
                </a:cubicBezTo>
                <a:cubicBezTo>
                  <a:pt x="54" y="6"/>
                  <a:pt x="67" y="18"/>
                  <a:pt x="68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59" y="33"/>
                  <a:pt x="58" y="34"/>
                  <a:pt x="58" y="36"/>
                </a:cubicBezTo>
                <a:cubicBezTo>
                  <a:pt x="58" y="71"/>
                  <a:pt x="58" y="71"/>
                  <a:pt x="58" y="71"/>
                </a:cubicBezTo>
                <a:cubicBezTo>
                  <a:pt x="58" y="72"/>
                  <a:pt x="59" y="74"/>
                  <a:pt x="61" y="74"/>
                </a:cubicBezTo>
                <a:cubicBezTo>
                  <a:pt x="75" y="74"/>
                  <a:pt x="75" y="74"/>
                  <a:pt x="75" y="74"/>
                </a:cubicBezTo>
                <a:cubicBezTo>
                  <a:pt x="76" y="74"/>
                  <a:pt x="78" y="72"/>
                  <a:pt x="78" y="71"/>
                </a:cubicBezTo>
                <a:cubicBezTo>
                  <a:pt x="78" y="36"/>
                  <a:pt x="78" y="36"/>
                  <a:pt x="78" y="36"/>
                </a:cubicBezTo>
                <a:cubicBezTo>
                  <a:pt x="78" y="34"/>
                  <a:pt x="76" y="33"/>
                  <a:pt x="75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3" y="15"/>
                  <a:pt x="57" y="0"/>
                  <a:pt x="38" y="0"/>
                </a:cubicBezTo>
                <a:cubicBezTo>
                  <a:pt x="19" y="0"/>
                  <a:pt x="4" y="15"/>
                  <a:pt x="3" y="33"/>
                </a:cubicBezTo>
                <a:close/>
                <a:moveTo>
                  <a:pt x="72" y="68"/>
                </a:moveTo>
                <a:cubicBezTo>
                  <a:pt x="64" y="68"/>
                  <a:pt x="64" y="68"/>
                  <a:pt x="64" y="68"/>
                </a:cubicBezTo>
                <a:cubicBezTo>
                  <a:pt x="64" y="39"/>
                  <a:pt x="64" y="39"/>
                  <a:pt x="64" y="39"/>
                </a:cubicBezTo>
                <a:cubicBezTo>
                  <a:pt x="72" y="39"/>
                  <a:pt x="72" y="39"/>
                  <a:pt x="72" y="39"/>
                </a:cubicBezTo>
                <a:lnTo>
                  <a:pt x="72" y="68"/>
                </a:lnTo>
                <a:close/>
                <a:moveTo>
                  <a:pt x="13" y="68"/>
                </a:moveTo>
                <a:cubicBezTo>
                  <a:pt x="6" y="68"/>
                  <a:pt x="6" y="68"/>
                  <a:pt x="6" y="68"/>
                </a:cubicBezTo>
                <a:cubicBezTo>
                  <a:pt x="6" y="39"/>
                  <a:pt x="6" y="39"/>
                  <a:pt x="6" y="39"/>
                </a:cubicBezTo>
                <a:cubicBezTo>
                  <a:pt x="13" y="39"/>
                  <a:pt x="13" y="39"/>
                  <a:pt x="13" y="39"/>
                </a:cubicBezTo>
                <a:lnTo>
                  <a:pt x="13" y="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8920" name="矩形 28">
            <a:extLst>
              <a:ext uri="{FF2B5EF4-FFF2-40B4-BE49-F238E27FC236}">
                <a16:creationId xmlns:a16="http://schemas.microsoft.com/office/drawing/2014/main" id="{3596BF2E-8CAA-4B0C-9315-128B81977999}"/>
              </a:ext>
            </a:extLst>
          </p:cNvPr>
          <p:cNvSpPr>
            <a:spLocks noChangeArrowheads="1"/>
          </p:cNvSpPr>
          <p:nvPr/>
        </p:nvSpPr>
        <p:spPr bwMode="auto">
          <a:xfrm rot="-864082">
            <a:off x="2305050" y="4159250"/>
            <a:ext cx="1766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FFFF"/>
                </a:solidFill>
                <a:ea typeface="微软雅黑" panose="020B0503020204020204" pitchFamily="34" charset="-122"/>
              </a:rPr>
              <a:t>ADD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>
                <a:solidFill>
                  <a:srgbClr val="FFFFFF"/>
                </a:solidFill>
                <a:ea typeface="微软雅黑" panose="020B0503020204020204" pitchFamily="34" charset="-122"/>
              </a:rPr>
              <a:t>YOUR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>
                <a:solidFill>
                  <a:srgbClr val="FFFFFF"/>
                </a:solidFill>
                <a:ea typeface="微软雅黑" panose="020B0503020204020204" pitchFamily="34" charset="-122"/>
              </a:rPr>
              <a:t>TEXT</a:t>
            </a:r>
            <a:endParaRPr lang="zh-CN" altLang="en-US" b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8921" name="Group 16">
            <a:extLst>
              <a:ext uri="{FF2B5EF4-FFF2-40B4-BE49-F238E27FC236}">
                <a16:creationId xmlns:a16="http://schemas.microsoft.com/office/drawing/2014/main" id="{BD550E4A-208A-4411-B569-497F944D9206}"/>
              </a:ext>
            </a:extLst>
          </p:cNvPr>
          <p:cNvGrpSpPr>
            <a:grpSpLocks/>
          </p:cNvGrpSpPr>
          <p:nvPr/>
        </p:nvGrpSpPr>
        <p:grpSpPr bwMode="auto">
          <a:xfrm>
            <a:off x="4679950" y="971550"/>
            <a:ext cx="2498725" cy="1130300"/>
            <a:chOff x="0" y="0"/>
            <a:chExt cx="2498824" cy="1130299"/>
          </a:xfrm>
        </p:grpSpPr>
        <p:sp>
          <p:nvSpPr>
            <p:cNvPr id="38930" name="TextBox 30">
              <a:extLst>
                <a:ext uri="{FF2B5EF4-FFF2-40B4-BE49-F238E27FC236}">
                  <a16:creationId xmlns:a16="http://schemas.microsoft.com/office/drawing/2014/main" id="{07943B1B-0723-40C5-B8E8-9C4A1F392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6" y="438150"/>
              <a:ext cx="2463898" cy="6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31" name="TextBox 31">
              <a:extLst>
                <a:ext uri="{FF2B5EF4-FFF2-40B4-BE49-F238E27FC236}">
                  <a16:creationId xmlns:a16="http://schemas.microsoft.com/office/drawing/2014/main" id="{0E1EA489-7845-4136-8A88-43BE71804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4940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8932" name="直接连接符 31">
              <a:extLst>
                <a:ext uri="{FF2B5EF4-FFF2-40B4-BE49-F238E27FC236}">
                  <a16:creationId xmlns:a16="http://schemas.microsoft.com/office/drawing/2014/main" id="{78717FBD-88A9-4206-BE56-2AD1E2EF02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30" y="365575"/>
              <a:ext cx="23028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922" name="Group 20">
            <a:extLst>
              <a:ext uri="{FF2B5EF4-FFF2-40B4-BE49-F238E27FC236}">
                <a16:creationId xmlns:a16="http://schemas.microsoft.com/office/drawing/2014/main" id="{114AC182-5D04-4A65-A71A-6904F18DF550}"/>
              </a:ext>
            </a:extLst>
          </p:cNvPr>
          <p:cNvGrpSpPr>
            <a:grpSpLocks/>
          </p:cNvGrpSpPr>
          <p:nvPr/>
        </p:nvGrpSpPr>
        <p:grpSpPr bwMode="auto">
          <a:xfrm>
            <a:off x="4679950" y="2411413"/>
            <a:ext cx="2498725" cy="1130300"/>
            <a:chOff x="0" y="0"/>
            <a:chExt cx="2498824" cy="1130299"/>
          </a:xfrm>
        </p:grpSpPr>
        <p:sp>
          <p:nvSpPr>
            <p:cNvPr id="38927" name="TextBox 34">
              <a:extLst>
                <a:ext uri="{FF2B5EF4-FFF2-40B4-BE49-F238E27FC236}">
                  <a16:creationId xmlns:a16="http://schemas.microsoft.com/office/drawing/2014/main" id="{2500D4BB-F563-4BFF-B28E-31184B7D4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6" y="438150"/>
              <a:ext cx="2463898" cy="6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28" name="TextBox 35">
              <a:extLst>
                <a:ext uri="{FF2B5EF4-FFF2-40B4-BE49-F238E27FC236}">
                  <a16:creationId xmlns:a16="http://schemas.microsoft.com/office/drawing/2014/main" id="{08733021-6580-4882-BAAE-BC4B6DF6C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4940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8929" name="直接连接符 31">
              <a:extLst>
                <a:ext uri="{FF2B5EF4-FFF2-40B4-BE49-F238E27FC236}">
                  <a16:creationId xmlns:a16="http://schemas.microsoft.com/office/drawing/2014/main" id="{CCEAA1C2-A9C8-4021-8E81-882B489CB6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30" y="365575"/>
              <a:ext cx="23028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923" name="Group 24">
            <a:extLst>
              <a:ext uri="{FF2B5EF4-FFF2-40B4-BE49-F238E27FC236}">
                <a16:creationId xmlns:a16="http://schemas.microsoft.com/office/drawing/2014/main" id="{5F4E6532-6E3D-4EDD-8B23-E5C4BE9897FD}"/>
              </a:ext>
            </a:extLst>
          </p:cNvPr>
          <p:cNvGrpSpPr>
            <a:grpSpLocks/>
          </p:cNvGrpSpPr>
          <p:nvPr/>
        </p:nvGrpSpPr>
        <p:grpSpPr bwMode="auto">
          <a:xfrm>
            <a:off x="4679950" y="3738563"/>
            <a:ext cx="2498725" cy="1130300"/>
            <a:chOff x="0" y="0"/>
            <a:chExt cx="2498824" cy="1130299"/>
          </a:xfrm>
        </p:grpSpPr>
        <p:sp>
          <p:nvSpPr>
            <p:cNvPr id="38924" name="TextBox 38">
              <a:extLst>
                <a:ext uri="{FF2B5EF4-FFF2-40B4-BE49-F238E27FC236}">
                  <a16:creationId xmlns:a16="http://schemas.microsoft.com/office/drawing/2014/main" id="{E3A1B8CF-3709-4B42-851F-E4FF4E22A8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6" y="438150"/>
              <a:ext cx="2463898" cy="6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25" name="TextBox 39">
              <a:extLst>
                <a:ext uri="{FF2B5EF4-FFF2-40B4-BE49-F238E27FC236}">
                  <a16:creationId xmlns:a16="http://schemas.microsoft.com/office/drawing/2014/main" id="{282D6350-925A-4D9D-8C4C-5136B629BE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4940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8926" name="直接连接符 31">
              <a:extLst>
                <a:ext uri="{FF2B5EF4-FFF2-40B4-BE49-F238E27FC236}">
                  <a16:creationId xmlns:a16="http://schemas.microsoft.com/office/drawing/2014/main" id="{FFD55C82-8203-4D20-A5F7-B420A6C656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30" y="365575"/>
              <a:ext cx="23028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27">
            <a:extLst>
              <a:ext uri="{FF2B5EF4-FFF2-40B4-BE49-F238E27FC236}">
                <a16:creationId xmlns:a16="http://schemas.microsoft.com/office/drawing/2014/main" id="{3D4059E8-949C-4988-B806-56FEAE778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" y="2174875"/>
            <a:ext cx="2347913" cy="766763"/>
          </a:xfrm>
          <a:prstGeom prst="rect">
            <a:avLst/>
          </a:prstGeom>
          <a:solidFill>
            <a:srgbClr val="2AC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39" name="矩形 28">
            <a:extLst>
              <a:ext uri="{FF2B5EF4-FFF2-40B4-BE49-F238E27FC236}">
                <a16:creationId xmlns:a16="http://schemas.microsoft.com/office/drawing/2014/main" id="{8A3C5ED4-A2FB-4EAC-9C24-59BC586EA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" y="2897188"/>
            <a:ext cx="2347913" cy="766762"/>
          </a:xfrm>
          <a:prstGeom prst="rect">
            <a:avLst/>
          </a:prstGeom>
          <a:solidFill>
            <a:srgbClr val="FB4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40" name="矩形 29">
            <a:extLst>
              <a:ext uri="{FF2B5EF4-FFF2-40B4-BE49-F238E27FC236}">
                <a16:creationId xmlns:a16="http://schemas.microsoft.com/office/drawing/2014/main" id="{2C33D0D8-BD75-48E5-9D3E-3BD6860CB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" y="3621088"/>
            <a:ext cx="2347913" cy="766762"/>
          </a:xfrm>
          <a:prstGeom prst="rect">
            <a:avLst/>
          </a:prstGeom>
          <a:solidFill>
            <a:srgbClr val="F5B4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9941" name="Group 5">
            <a:extLst>
              <a:ext uri="{FF2B5EF4-FFF2-40B4-BE49-F238E27FC236}">
                <a16:creationId xmlns:a16="http://schemas.microsoft.com/office/drawing/2014/main" id="{28E1CA1C-BBFA-4DA9-8D5D-73EE928EE50B}"/>
              </a:ext>
            </a:extLst>
          </p:cNvPr>
          <p:cNvGrpSpPr>
            <a:grpSpLocks/>
          </p:cNvGrpSpPr>
          <p:nvPr/>
        </p:nvGrpSpPr>
        <p:grpSpPr bwMode="auto">
          <a:xfrm>
            <a:off x="1844675" y="1728788"/>
            <a:ext cx="5208588" cy="2212975"/>
            <a:chOff x="0" y="0"/>
            <a:chExt cx="1471922" cy="1771329"/>
          </a:xfrm>
        </p:grpSpPr>
        <p:sp>
          <p:nvSpPr>
            <p:cNvPr id="39958" name="矩形 31">
              <a:extLst>
                <a:ext uri="{FF2B5EF4-FFF2-40B4-BE49-F238E27FC236}">
                  <a16:creationId xmlns:a16="http://schemas.microsoft.com/office/drawing/2014/main" id="{E1EFC3FF-5FA2-4255-9268-B99BFF6F2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71922" cy="613738"/>
            </a:xfrm>
            <a:prstGeom prst="rect">
              <a:avLst/>
            </a:pr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9959" name="矩形 32">
              <a:extLst>
                <a:ext uri="{FF2B5EF4-FFF2-40B4-BE49-F238E27FC236}">
                  <a16:creationId xmlns:a16="http://schemas.microsoft.com/office/drawing/2014/main" id="{9A24A9FB-C564-4FB3-A465-B7E8E881E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78159"/>
              <a:ext cx="1471922" cy="615009"/>
            </a:xfrm>
            <a:prstGeom prst="rect">
              <a:avLst/>
            </a:pr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9960" name="矩形 33">
              <a:extLst>
                <a:ext uri="{FF2B5EF4-FFF2-40B4-BE49-F238E27FC236}">
                  <a16:creationId xmlns:a16="http://schemas.microsoft.com/office/drawing/2014/main" id="{DEAD311F-0356-4964-8A3D-989D5E9BA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57590"/>
              <a:ext cx="1471922" cy="613739"/>
            </a:xfrm>
            <a:prstGeom prst="rect">
              <a:avLst/>
            </a:prstGeom>
            <a:solidFill>
              <a:srgbClr val="F5B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9942" name="直角三角形 34">
            <a:extLst>
              <a:ext uri="{FF2B5EF4-FFF2-40B4-BE49-F238E27FC236}">
                <a16:creationId xmlns:a16="http://schemas.microsoft.com/office/drawing/2014/main" id="{33EC6DFC-ECBD-4CD2-88E4-8D3574847A05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916113" y="3922713"/>
            <a:ext cx="465137" cy="465137"/>
          </a:xfrm>
          <a:prstGeom prst="rtTriangle">
            <a:avLst/>
          </a:prstGeom>
          <a:solidFill>
            <a:srgbClr val="F19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43" name="TextBox 35">
            <a:extLst>
              <a:ext uri="{FF2B5EF4-FFF2-40B4-BE49-F238E27FC236}">
                <a16:creationId xmlns:a16="http://schemas.microsoft.com/office/drawing/2014/main" id="{B359D1A5-995D-44A6-B205-72CFEFC1F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020888"/>
            <a:ext cx="9636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chemeClr val="bg1"/>
                </a:solidFill>
                <a:ea typeface="微软雅黑" panose="020B0503020204020204" pitchFamily="34" charset="-122"/>
              </a:rPr>
              <a:t>01</a:t>
            </a:r>
            <a:endParaRPr lang="zh-CN" altLang="en-US" sz="60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9944" name="TextBox 36">
            <a:extLst>
              <a:ext uri="{FF2B5EF4-FFF2-40B4-BE49-F238E27FC236}">
                <a16:creationId xmlns:a16="http://schemas.microsoft.com/office/drawing/2014/main" id="{4509CBE4-F375-4B05-B408-F2EF5BF04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757488"/>
            <a:ext cx="9636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chemeClr val="bg1"/>
                </a:solidFill>
                <a:ea typeface="微软雅黑" panose="020B0503020204020204" pitchFamily="34" charset="-122"/>
              </a:rPr>
              <a:t>02</a:t>
            </a:r>
            <a:endParaRPr lang="zh-CN" altLang="en-US" sz="60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9945" name="TextBox 37">
            <a:extLst>
              <a:ext uri="{FF2B5EF4-FFF2-40B4-BE49-F238E27FC236}">
                <a16:creationId xmlns:a16="http://schemas.microsoft.com/office/drawing/2014/main" id="{DAD25AB8-2F8E-4D3A-8656-4F02BF124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3495675"/>
            <a:ext cx="9636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chemeClr val="bg1"/>
                </a:solidFill>
                <a:ea typeface="微软雅黑" panose="020B0503020204020204" pitchFamily="34" charset="-122"/>
              </a:rPr>
              <a:t>03</a:t>
            </a:r>
            <a:endParaRPr lang="zh-CN" altLang="en-US" sz="60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9946" name="TextBox 53">
            <a:extLst>
              <a:ext uri="{FF2B5EF4-FFF2-40B4-BE49-F238E27FC236}">
                <a16:creationId xmlns:a16="http://schemas.microsoft.com/office/drawing/2014/main" id="{512A7BE5-BFA3-4CE0-9050-6D950DBD3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809750"/>
            <a:ext cx="45656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This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is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an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example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text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.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Go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ahead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and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replace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it. Add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your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text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here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47" name="TextBox 56">
            <a:extLst>
              <a:ext uri="{FF2B5EF4-FFF2-40B4-BE49-F238E27FC236}">
                <a16:creationId xmlns:a16="http://schemas.microsoft.com/office/drawing/2014/main" id="{D3D1FD65-8DE7-4A45-89F1-8F923DB3D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2538413"/>
            <a:ext cx="45656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This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is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an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example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text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.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Go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ahead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and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replace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it. Add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your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text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here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48" name="TextBox 57">
            <a:extLst>
              <a:ext uri="{FF2B5EF4-FFF2-40B4-BE49-F238E27FC236}">
                <a16:creationId xmlns:a16="http://schemas.microsoft.com/office/drawing/2014/main" id="{45F1C926-3793-4FC1-BB34-61D9603BB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175" y="3265488"/>
            <a:ext cx="45656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This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is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an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example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text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.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Go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ahead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and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replace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it. Add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your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text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here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49" name="矩形 71">
            <a:extLst>
              <a:ext uri="{FF2B5EF4-FFF2-40B4-BE49-F238E27FC236}">
                <a16:creationId xmlns:a16="http://schemas.microsoft.com/office/drawing/2014/main" id="{D4E8D831-CD81-4A1B-8BB7-9B72F6B59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6538" y="1265238"/>
            <a:ext cx="2333625" cy="766762"/>
          </a:xfrm>
          <a:prstGeom prst="rect">
            <a:avLst/>
          </a:prstGeom>
          <a:solidFill>
            <a:srgbClr val="2AC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50" name="矩形 72">
            <a:extLst>
              <a:ext uri="{FF2B5EF4-FFF2-40B4-BE49-F238E27FC236}">
                <a16:creationId xmlns:a16="http://schemas.microsoft.com/office/drawing/2014/main" id="{6F7565EB-04D8-44AF-BDFA-2FC0DEA91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6538" y="1987550"/>
            <a:ext cx="2333625" cy="766763"/>
          </a:xfrm>
          <a:prstGeom prst="rect">
            <a:avLst/>
          </a:prstGeom>
          <a:solidFill>
            <a:srgbClr val="FB4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51" name="矩形 73">
            <a:extLst>
              <a:ext uri="{FF2B5EF4-FFF2-40B4-BE49-F238E27FC236}">
                <a16:creationId xmlns:a16="http://schemas.microsoft.com/office/drawing/2014/main" id="{B86E31C1-60EA-4BA2-9E74-2E8F7AE83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6538" y="2711450"/>
            <a:ext cx="2333625" cy="766763"/>
          </a:xfrm>
          <a:prstGeom prst="rect">
            <a:avLst/>
          </a:prstGeom>
          <a:solidFill>
            <a:srgbClr val="F5B4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9952" name="Group 19">
            <a:extLst>
              <a:ext uri="{FF2B5EF4-FFF2-40B4-BE49-F238E27FC236}">
                <a16:creationId xmlns:a16="http://schemas.microsoft.com/office/drawing/2014/main" id="{DC0B3074-532D-413E-9B05-D17248A070DE}"/>
              </a:ext>
            </a:extLst>
          </p:cNvPr>
          <p:cNvGrpSpPr>
            <a:grpSpLocks/>
          </p:cNvGrpSpPr>
          <p:nvPr/>
        </p:nvGrpSpPr>
        <p:grpSpPr bwMode="auto">
          <a:xfrm>
            <a:off x="7535863" y="1379538"/>
            <a:ext cx="434975" cy="436562"/>
            <a:chOff x="0" y="0"/>
            <a:chExt cx="293688" cy="293688"/>
          </a:xfrm>
        </p:grpSpPr>
        <p:sp>
          <p:nvSpPr>
            <p:cNvPr id="39956" name="Freeform 49">
              <a:extLst>
                <a:ext uri="{FF2B5EF4-FFF2-40B4-BE49-F238E27FC236}">
                  <a16:creationId xmlns:a16="http://schemas.microsoft.com/office/drawing/2014/main" id="{07EAD074-A312-40FB-9FA0-425BB111CF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293688" cy="293688"/>
            </a:xfrm>
            <a:custGeom>
              <a:avLst/>
              <a:gdLst>
                <a:gd name="T0" fmla="*/ 2147483647 w 78"/>
                <a:gd name="T1" fmla="*/ 2147483647 h 78"/>
                <a:gd name="T2" fmla="*/ 2147483647 w 78"/>
                <a:gd name="T3" fmla="*/ 2147483647 h 78"/>
                <a:gd name="T4" fmla="*/ 2147483647 w 78"/>
                <a:gd name="T5" fmla="*/ 0 h 78"/>
                <a:gd name="T6" fmla="*/ 0 w 78"/>
                <a:gd name="T7" fmla="*/ 2147483647 h 78"/>
                <a:gd name="T8" fmla="*/ 2147483647 w 78"/>
                <a:gd name="T9" fmla="*/ 2147483647 h 78"/>
                <a:gd name="T10" fmla="*/ 2147483647 w 78"/>
                <a:gd name="T11" fmla="*/ 2147483647 h 78"/>
                <a:gd name="T12" fmla="*/ 2147483647 w 78"/>
                <a:gd name="T13" fmla="*/ 2147483647 h 78"/>
                <a:gd name="T14" fmla="*/ 2147483647 w 78"/>
                <a:gd name="T15" fmla="*/ 2147483647 h 78"/>
                <a:gd name="T16" fmla="*/ 2147483647 w 78"/>
                <a:gd name="T17" fmla="*/ 2147483647 h 78"/>
                <a:gd name="T18" fmla="*/ 2147483647 w 78"/>
                <a:gd name="T19" fmla="*/ 2147483647 h 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"/>
                <a:gd name="T31" fmla="*/ 0 h 78"/>
                <a:gd name="T32" fmla="*/ 78 w 78"/>
                <a:gd name="T33" fmla="*/ 78 h 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" h="78">
                  <a:moveTo>
                    <a:pt x="39" y="78"/>
                  </a:moveTo>
                  <a:cubicBezTo>
                    <a:pt x="61" y="78"/>
                    <a:pt x="78" y="60"/>
                    <a:pt x="78" y="39"/>
                  </a:cubicBezTo>
                  <a:cubicBezTo>
                    <a:pt x="78" y="17"/>
                    <a:pt x="61" y="0"/>
                    <a:pt x="39" y="0"/>
                  </a:cubicBezTo>
                  <a:cubicBezTo>
                    <a:pt x="18" y="0"/>
                    <a:pt x="0" y="17"/>
                    <a:pt x="0" y="39"/>
                  </a:cubicBezTo>
                  <a:cubicBezTo>
                    <a:pt x="0" y="60"/>
                    <a:pt x="18" y="78"/>
                    <a:pt x="39" y="78"/>
                  </a:cubicBezTo>
                  <a:close/>
                  <a:moveTo>
                    <a:pt x="39" y="6"/>
                  </a:moveTo>
                  <a:cubicBezTo>
                    <a:pt x="57" y="6"/>
                    <a:pt x="72" y="20"/>
                    <a:pt x="72" y="39"/>
                  </a:cubicBezTo>
                  <a:cubicBezTo>
                    <a:pt x="72" y="57"/>
                    <a:pt x="57" y="72"/>
                    <a:pt x="39" y="72"/>
                  </a:cubicBezTo>
                  <a:cubicBezTo>
                    <a:pt x="21" y="72"/>
                    <a:pt x="6" y="57"/>
                    <a:pt x="6" y="39"/>
                  </a:cubicBezTo>
                  <a:cubicBezTo>
                    <a:pt x="6" y="20"/>
                    <a:pt x="21" y="6"/>
                    <a:pt x="39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957" name="Freeform 50">
              <a:extLst>
                <a:ext uri="{FF2B5EF4-FFF2-40B4-BE49-F238E27FC236}">
                  <a16:creationId xmlns:a16="http://schemas.microsoft.com/office/drawing/2014/main" id="{2C98C790-BC56-4C7B-823C-B2B9D160C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25" y="52388"/>
              <a:ext cx="88900" cy="157163"/>
            </a:xfrm>
            <a:custGeom>
              <a:avLst/>
              <a:gdLst>
                <a:gd name="T0" fmla="*/ 2147483647 w 24"/>
                <a:gd name="T1" fmla="*/ 2147483647 h 42"/>
                <a:gd name="T2" fmla="*/ 2147483647 w 24"/>
                <a:gd name="T3" fmla="*/ 2147483647 h 42"/>
                <a:gd name="T4" fmla="*/ 2147483647 w 24"/>
                <a:gd name="T5" fmla="*/ 2147483647 h 42"/>
                <a:gd name="T6" fmla="*/ 2147483647 w 24"/>
                <a:gd name="T7" fmla="*/ 2147483647 h 42"/>
                <a:gd name="T8" fmla="*/ 2147483647 w 24"/>
                <a:gd name="T9" fmla="*/ 2147483647 h 42"/>
                <a:gd name="T10" fmla="*/ 2147483647 w 24"/>
                <a:gd name="T11" fmla="*/ 2147483647 h 42"/>
                <a:gd name="T12" fmla="*/ 2147483647 w 24"/>
                <a:gd name="T13" fmla="*/ 0 h 42"/>
                <a:gd name="T14" fmla="*/ 0 w 24"/>
                <a:gd name="T15" fmla="*/ 2147483647 h 42"/>
                <a:gd name="T16" fmla="*/ 0 w 24"/>
                <a:gd name="T17" fmla="*/ 2147483647 h 42"/>
                <a:gd name="T18" fmla="*/ 2147483647 w 24"/>
                <a:gd name="T19" fmla="*/ 2147483647 h 42"/>
                <a:gd name="T20" fmla="*/ 2147483647 w 24"/>
                <a:gd name="T21" fmla="*/ 2147483647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"/>
                <a:gd name="T34" fmla="*/ 0 h 42"/>
                <a:gd name="T35" fmla="*/ 24 w 24"/>
                <a:gd name="T36" fmla="*/ 42 h 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" h="42">
                  <a:moveTo>
                    <a:pt x="19" y="41"/>
                  </a:moveTo>
                  <a:cubicBezTo>
                    <a:pt x="20" y="42"/>
                    <a:pt x="20" y="42"/>
                    <a:pt x="21" y="42"/>
                  </a:cubicBezTo>
                  <a:cubicBezTo>
                    <a:pt x="22" y="42"/>
                    <a:pt x="23" y="41"/>
                    <a:pt x="23" y="41"/>
                  </a:cubicBezTo>
                  <a:cubicBezTo>
                    <a:pt x="24" y="39"/>
                    <a:pt x="24" y="37"/>
                    <a:pt x="23" y="36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6"/>
                    <a:pt x="1" y="27"/>
                  </a:cubicBezTo>
                  <a:lnTo>
                    <a:pt x="19" y="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39953" name="Freeform 48">
            <a:extLst>
              <a:ext uri="{FF2B5EF4-FFF2-40B4-BE49-F238E27FC236}">
                <a16:creationId xmlns:a16="http://schemas.microsoft.com/office/drawing/2014/main" id="{59CD3FFD-D630-4D7E-A91A-ECBF0A774727}"/>
              </a:ext>
            </a:extLst>
          </p:cNvPr>
          <p:cNvSpPr>
            <a:spLocks noEditPoints="1"/>
          </p:cNvSpPr>
          <p:nvPr/>
        </p:nvSpPr>
        <p:spPr bwMode="auto">
          <a:xfrm>
            <a:off x="7572375" y="2154238"/>
            <a:ext cx="331788" cy="342900"/>
          </a:xfrm>
          <a:custGeom>
            <a:avLst/>
            <a:gdLst>
              <a:gd name="T0" fmla="*/ 2147483647 w 69"/>
              <a:gd name="T1" fmla="*/ 2147483647 h 68"/>
              <a:gd name="T2" fmla="*/ 2147483647 w 69"/>
              <a:gd name="T3" fmla="*/ 2147483647 h 68"/>
              <a:gd name="T4" fmla="*/ 2147483647 w 69"/>
              <a:gd name="T5" fmla="*/ 2147483647 h 68"/>
              <a:gd name="T6" fmla="*/ 2147483647 w 69"/>
              <a:gd name="T7" fmla="*/ 2147483647 h 68"/>
              <a:gd name="T8" fmla="*/ 2147483647 w 69"/>
              <a:gd name="T9" fmla="*/ 2147483647 h 68"/>
              <a:gd name="T10" fmla="*/ 2147483647 w 69"/>
              <a:gd name="T11" fmla="*/ 2147483647 h 68"/>
              <a:gd name="T12" fmla="*/ 2147483647 w 69"/>
              <a:gd name="T13" fmla="*/ 2147483647 h 68"/>
              <a:gd name="T14" fmla="*/ 2147483647 w 69"/>
              <a:gd name="T15" fmla="*/ 0 h 68"/>
              <a:gd name="T16" fmla="*/ 2147483647 w 69"/>
              <a:gd name="T17" fmla="*/ 0 h 68"/>
              <a:gd name="T18" fmla="*/ 2147483647 w 69"/>
              <a:gd name="T19" fmla="*/ 0 h 68"/>
              <a:gd name="T20" fmla="*/ 2147483647 w 69"/>
              <a:gd name="T21" fmla="*/ 0 h 68"/>
              <a:gd name="T22" fmla="*/ 0 w 69"/>
              <a:gd name="T23" fmla="*/ 2147483647 h 68"/>
              <a:gd name="T24" fmla="*/ 0 w 69"/>
              <a:gd name="T25" fmla="*/ 2147483647 h 68"/>
              <a:gd name="T26" fmla="*/ 2147483647 w 69"/>
              <a:gd name="T27" fmla="*/ 2147483647 h 68"/>
              <a:gd name="T28" fmla="*/ 2147483647 w 69"/>
              <a:gd name="T29" fmla="*/ 2147483647 h 68"/>
              <a:gd name="T30" fmla="*/ 2147483647 w 69"/>
              <a:gd name="T31" fmla="*/ 2147483647 h 68"/>
              <a:gd name="T32" fmla="*/ 2147483647 w 69"/>
              <a:gd name="T33" fmla="*/ 2147483647 h 68"/>
              <a:gd name="T34" fmla="*/ 2147483647 w 69"/>
              <a:gd name="T35" fmla="*/ 2147483647 h 68"/>
              <a:gd name="T36" fmla="*/ 2147483647 w 69"/>
              <a:gd name="T37" fmla="*/ 2147483647 h 68"/>
              <a:gd name="T38" fmla="*/ 2147483647 w 69"/>
              <a:gd name="T39" fmla="*/ 2147483647 h 68"/>
              <a:gd name="T40" fmla="*/ 2147483647 w 69"/>
              <a:gd name="T41" fmla="*/ 2147483647 h 68"/>
              <a:gd name="T42" fmla="*/ 2147483647 w 69"/>
              <a:gd name="T43" fmla="*/ 2147483647 h 68"/>
              <a:gd name="T44" fmla="*/ 2147483647 w 69"/>
              <a:gd name="T45" fmla="*/ 2147483647 h 68"/>
              <a:gd name="T46" fmla="*/ 2147483647 w 69"/>
              <a:gd name="T47" fmla="*/ 2147483647 h 68"/>
              <a:gd name="T48" fmla="*/ 2147483647 w 69"/>
              <a:gd name="T49" fmla="*/ 2147483647 h 68"/>
              <a:gd name="T50" fmla="*/ 2147483647 w 69"/>
              <a:gd name="T51" fmla="*/ 2147483647 h 68"/>
              <a:gd name="T52" fmla="*/ 2147483647 w 69"/>
              <a:gd name="T53" fmla="*/ 2147483647 h 6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"/>
              <a:gd name="T82" fmla="*/ 0 h 68"/>
              <a:gd name="T83" fmla="*/ 69 w 69"/>
              <a:gd name="T84" fmla="*/ 68 h 6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" h="68">
                <a:moveTo>
                  <a:pt x="3" y="68"/>
                </a:moveTo>
                <a:cubicBezTo>
                  <a:pt x="66" y="68"/>
                  <a:pt x="66" y="68"/>
                  <a:pt x="66" y="68"/>
                </a:cubicBezTo>
                <a:cubicBezTo>
                  <a:pt x="67" y="68"/>
                  <a:pt x="69" y="67"/>
                  <a:pt x="69" y="65"/>
                </a:cubicBezTo>
                <a:cubicBezTo>
                  <a:pt x="69" y="23"/>
                  <a:pt x="69" y="23"/>
                  <a:pt x="69" y="23"/>
                </a:cubicBezTo>
                <a:cubicBezTo>
                  <a:pt x="69" y="22"/>
                  <a:pt x="68" y="21"/>
                  <a:pt x="68" y="21"/>
                </a:cubicBezTo>
                <a:cubicBezTo>
                  <a:pt x="56" y="11"/>
                  <a:pt x="56" y="11"/>
                  <a:pt x="56" y="11"/>
                </a:cubicBezTo>
                <a:cubicBezTo>
                  <a:pt x="46" y="1"/>
                  <a:pt x="46" y="1"/>
                  <a:pt x="46" y="1"/>
                </a:cubicBezTo>
                <a:cubicBezTo>
                  <a:pt x="46" y="0"/>
                  <a:pt x="45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7"/>
                  <a:pt x="1" y="68"/>
                  <a:pt x="3" y="68"/>
                </a:cubicBezTo>
                <a:close/>
                <a:moveTo>
                  <a:pt x="57" y="20"/>
                </a:moveTo>
                <a:cubicBezTo>
                  <a:pt x="47" y="20"/>
                  <a:pt x="47" y="20"/>
                  <a:pt x="47" y="20"/>
                </a:cubicBezTo>
                <a:cubicBezTo>
                  <a:pt x="47" y="10"/>
                  <a:pt x="47" y="10"/>
                  <a:pt x="47" y="10"/>
                </a:cubicBezTo>
                <a:cubicBezTo>
                  <a:pt x="52" y="15"/>
                  <a:pt x="52" y="15"/>
                  <a:pt x="52" y="15"/>
                </a:cubicBezTo>
                <a:lnTo>
                  <a:pt x="57" y="20"/>
                </a:lnTo>
                <a:close/>
                <a:moveTo>
                  <a:pt x="6" y="6"/>
                </a:moveTo>
                <a:cubicBezTo>
                  <a:pt x="41" y="6"/>
                  <a:pt x="41" y="6"/>
                  <a:pt x="41" y="6"/>
                </a:cubicBezTo>
                <a:cubicBezTo>
                  <a:pt x="41" y="23"/>
                  <a:pt x="41" y="23"/>
                  <a:pt x="41" y="23"/>
                </a:cubicBezTo>
                <a:cubicBezTo>
                  <a:pt x="41" y="25"/>
                  <a:pt x="42" y="26"/>
                  <a:pt x="44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3" y="62"/>
                  <a:pt x="63" y="62"/>
                  <a:pt x="63" y="62"/>
                </a:cubicBezTo>
                <a:cubicBezTo>
                  <a:pt x="6" y="62"/>
                  <a:pt x="6" y="62"/>
                  <a:pt x="6" y="62"/>
                </a:cubicBezTo>
                <a:lnTo>
                  <a:pt x="6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9954" name="Freeform 22">
            <a:extLst>
              <a:ext uri="{FF2B5EF4-FFF2-40B4-BE49-F238E27FC236}">
                <a16:creationId xmlns:a16="http://schemas.microsoft.com/office/drawing/2014/main" id="{6E331A0B-5F1A-4073-B33A-ACCB95131503}"/>
              </a:ext>
            </a:extLst>
          </p:cNvPr>
          <p:cNvSpPr>
            <a:spLocks/>
          </p:cNvSpPr>
          <p:nvPr/>
        </p:nvSpPr>
        <p:spPr bwMode="auto">
          <a:xfrm>
            <a:off x="7535863" y="2897188"/>
            <a:ext cx="363537" cy="361950"/>
          </a:xfrm>
          <a:custGeom>
            <a:avLst/>
            <a:gdLst>
              <a:gd name="T0" fmla="*/ 2147483647 w 78"/>
              <a:gd name="T1" fmla="*/ 2147483647 h 77"/>
              <a:gd name="T2" fmla="*/ 2147483647 w 78"/>
              <a:gd name="T3" fmla="*/ 2147483647 h 77"/>
              <a:gd name="T4" fmla="*/ 2147483647 w 78"/>
              <a:gd name="T5" fmla="*/ 2147483647 h 77"/>
              <a:gd name="T6" fmla="*/ 2147483647 w 78"/>
              <a:gd name="T7" fmla="*/ 2147483647 h 77"/>
              <a:gd name="T8" fmla="*/ 2147483647 w 78"/>
              <a:gd name="T9" fmla="*/ 2147483647 h 77"/>
              <a:gd name="T10" fmla="*/ 2147483647 w 78"/>
              <a:gd name="T11" fmla="*/ 2147483647 h 77"/>
              <a:gd name="T12" fmla="*/ 0 w 78"/>
              <a:gd name="T13" fmla="*/ 2147483647 h 77"/>
              <a:gd name="T14" fmla="*/ 2147483647 w 78"/>
              <a:gd name="T15" fmla="*/ 2147483647 h 77"/>
              <a:gd name="T16" fmla="*/ 2147483647 w 78"/>
              <a:gd name="T17" fmla="*/ 2147483647 h 77"/>
              <a:gd name="T18" fmla="*/ 2147483647 w 78"/>
              <a:gd name="T19" fmla="*/ 2147483647 h 77"/>
              <a:gd name="T20" fmla="*/ 2147483647 w 78"/>
              <a:gd name="T21" fmla="*/ 2147483647 h 77"/>
              <a:gd name="T22" fmla="*/ 2147483647 w 78"/>
              <a:gd name="T23" fmla="*/ 2147483647 h 77"/>
              <a:gd name="T24" fmla="*/ 2147483647 w 78"/>
              <a:gd name="T25" fmla="*/ 2147483647 h 77"/>
              <a:gd name="T26" fmla="*/ 2147483647 w 78"/>
              <a:gd name="T27" fmla="*/ 2147483647 h 77"/>
              <a:gd name="T28" fmla="*/ 2147483647 w 78"/>
              <a:gd name="T29" fmla="*/ 2147483647 h 77"/>
              <a:gd name="T30" fmla="*/ 2147483647 w 78"/>
              <a:gd name="T31" fmla="*/ 2147483647 h 77"/>
              <a:gd name="T32" fmla="*/ 2147483647 w 78"/>
              <a:gd name="T33" fmla="*/ 2147483647 h 77"/>
              <a:gd name="T34" fmla="*/ 2147483647 w 78"/>
              <a:gd name="T35" fmla="*/ 2147483647 h 77"/>
              <a:gd name="T36" fmla="*/ 2147483647 w 78"/>
              <a:gd name="T37" fmla="*/ 2147483647 h 77"/>
              <a:gd name="T38" fmla="*/ 2147483647 w 78"/>
              <a:gd name="T39" fmla="*/ 2147483647 h 77"/>
              <a:gd name="T40" fmla="*/ 2147483647 w 78"/>
              <a:gd name="T41" fmla="*/ 2147483647 h 7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8"/>
              <a:gd name="T64" fmla="*/ 0 h 77"/>
              <a:gd name="T65" fmla="*/ 78 w 78"/>
              <a:gd name="T66" fmla="*/ 77 h 7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8" h="77">
                <a:moveTo>
                  <a:pt x="75" y="27"/>
                </a:moveTo>
                <a:cubicBezTo>
                  <a:pt x="53" y="27"/>
                  <a:pt x="53" y="27"/>
                  <a:pt x="53" y="27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0"/>
                  <a:pt x="37" y="0"/>
                  <a:pt x="36" y="2"/>
                </a:cubicBezTo>
                <a:cubicBezTo>
                  <a:pt x="25" y="27"/>
                  <a:pt x="25" y="27"/>
                  <a:pt x="25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2" y="27"/>
                  <a:pt x="1" y="27"/>
                  <a:pt x="0" y="29"/>
                </a:cubicBezTo>
                <a:cubicBezTo>
                  <a:pt x="0" y="30"/>
                  <a:pt x="0" y="31"/>
                  <a:pt x="1" y="32"/>
                </a:cubicBezTo>
                <a:cubicBezTo>
                  <a:pt x="17" y="47"/>
                  <a:pt x="17" y="47"/>
                  <a:pt x="17" y="47"/>
                </a:cubicBezTo>
                <a:cubicBezTo>
                  <a:pt x="10" y="73"/>
                  <a:pt x="10" y="73"/>
                  <a:pt x="10" y="73"/>
                </a:cubicBezTo>
                <a:cubicBezTo>
                  <a:pt x="10" y="74"/>
                  <a:pt x="10" y="76"/>
                  <a:pt x="11" y="76"/>
                </a:cubicBezTo>
                <a:cubicBezTo>
                  <a:pt x="12" y="77"/>
                  <a:pt x="14" y="77"/>
                  <a:pt x="15" y="77"/>
                </a:cubicBezTo>
                <a:cubicBezTo>
                  <a:pt x="39" y="63"/>
                  <a:pt x="39" y="63"/>
                  <a:pt x="39" y="63"/>
                </a:cubicBezTo>
                <a:cubicBezTo>
                  <a:pt x="64" y="77"/>
                  <a:pt x="64" y="77"/>
                  <a:pt x="64" y="77"/>
                </a:cubicBezTo>
                <a:cubicBezTo>
                  <a:pt x="64" y="77"/>
                  <a:pt x="65" y="77"/>
                  <a:pt x="65" y="77"/>
                </a:cubicBezTo>
                <a:cubicBezTo>
                  <a:pt x="66" y="77"/>
                  <a:pt x="66" y="77"/>
                  <a:pt x="67" y="76"/>
                </a:cubicBezTo>
                <a:cubicBezTo>
                  <a:pt x="68" y="76"/>
                  <a:pt x="68" y="74"/>
                  <a:pt x="68" y="73"/>
                </a:cubicBezTo>
                <a:cubicBezTo>
                  <a:pt x="61" y="47"/>
                  <a:pt x="61" y="47"/>
                  <a:pt x="61" y="47"/>
                </a:cubicBezTo>
                <a:cubicBezTo>
                  <a:pt x="77" y="32"/>
                  <a:pt x="77" y="32"/>
                  <a:pt x="77" y="32"/>
                </a:cubicBezTo>
                <a:cubicBezTo>
                  <a:pt x="78" y="31"/>
                  <a:pt x="78" y="30"/>
                  <a:pt x="78" y="29"/>
                </a:cubicBezTo>
                <a:cubicBezTo>
                  <a:pt x="78" y="27"/>
                  <a:pt x="76" y="27"/>
                  <a:pt x="75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9955" name="直角三角形 84">
            <a:extLst>
              <a:ext uri="{FF2B5EF4-FFF2-40B4-BE49-F238E27FC236}">
                <a16:creationId xmlns:a16="http://schemas.microsoft.com/office/drawing/2014/main" id="{3AC07178-671A-48BB-9CEF-55247690583A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6600825" y="3478213"/>
            <a:ext cx="463550" cy="463550"/>
          </a:xfrm>
          <a:prstGeom prst="rtTriangle">
            <a:avLst/>
          </a:prstGeom>
          <a:solidFill>
            <a:srgbClr val="F19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任意多边形 13">
            <a:extLst>
              <a:ext uri="{FF2B5EF4-FFF2-40B4-BE49-F238E27FC236}">
                <a16:creationId xmlns:a16="http://schemas.microsoft.com/office/drawing/2014/main" id="{59D0BEF1-1E05-40CB-9465-FA77ADD18FB5}"/>
              </a:ext>
            </a:extLst>
          </p:cNvPr>
          <p:cNvSpPr>
            <a:spLocks/>
          </p:cNvSpPr>
          <p:nvPr/>
        </p:nvSpPr>
        <p:spPr bwMode="auto">
          <a:xfrm>
            <a:off x="2643188" y="841375"/>
            <a:ext cx="1311275" cy="1506538"/>
          </a:xfrm>
          <a:custGeom>
            <a:avLst/>
            <a:gdLst>
              <a:gd name="T0" fmla="*/ 496741 w 1506471"/>
              <a:gd name="T1" fmla="*/ 0 h 1310630"/>
              <a:gd name="T2" fmla="*/ 993481 w 1506471"/>
              <a:gd name="T3" fmla="*/ 432952 h 1310630"/>
              <a:gd name="T4" fmla="*/ 993481 w 1506471"/>
              <a:gd name="T5" fmla="*/ 1557630 h 1310630"/>
              <a:gd name="T6" fmla="*/ 496741 w 1506471"/>
              <a:gd name="T7" fmla="*/ 1990582 h 1310630"/>
              <a:gd name="T8" fmla="*/ 1 w 1506471"/>
              <a:gd name="T9" fmla="*/ 1557630 h 1310630"/>
              <a:gd name="T10" fmla="*/ 1 w 1506471"/>
              <a:gd name="T11" fmla="*/ 432952 h 1310630"/>
              <a:gd name="T12" fmla="*/ 496741 w 1506471"/>
              <a:gd name="T13" fmla="*/ 0 h 13106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6471"/>
              <a:gd name="T22" fmla="*/ 0 h 1310630"/>
              <a:gd name="T23" fmla="*/ 1506471 w 1506471"/>
              <a:gd name="T24" fmla="*/ 1310630 h 13106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25400">
            <a:solidFill>
              <a:srgbClr val="FFFFFF"/>
            </a:solidFill>
            <a:round/>
            <a:headEnd/>
            <a:tailEnd/>
          </a:ln>
        </p:spPr>
        <p:txBody>
          <a:bodyPr lIns="288060" tIns="318579" rIns="288061" bIns="318578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0963" name="任意多边形 15">
            <a:extLst>
              <a:ext uri="{FF2B5EF4-FFF2-40B4-BE49-F238E27FC236}">
                <a16:creationId xmlns:a16="http://schemas.microsoft.com/office/drawing/2014/main" id="{273D0357-2622-4799-9977-B34669C9EE5C}"/>
              </a:ext>
            </a:extLst>
          </p:cNvPr>
          <p:cNvSpPr>
            <a:spLocks/>
          </p:cNvSpPr>
          <p:nvPr/>
        </p:nvSpPr>
        <p:spPr bwMode="auto">
          <a:xfrm>
            <a:off x="1227138" y="841375"/>
            <a:ext cx="1311275" cy="1506538"/>
          </a:xfrm>
          <a:custGeom>
            <a:avLst/>
            <a:gdLst>
              <a:gd name="T0" fmla="*/ 496741 w 1506471"/>
              <a:gd name="T1" fmla="*/ 0 h 1310630"/>
              <a:gd name="T2" fmla="*/ 993481 w 1506471"/>
              <a:gd name="T3" fmla="*/ 432952 h 1310630"/>
              <a:gd name="T4" fmla="*/ 993481 w 1506471"/>
              <a:gd name="T5" fmla="*/ 1557630 h 1310630"/>
              <a:gd name="T6" fmla="*/ 496741 w 1506471"/>
              <a:gd name="T7" fmla="*/ 1990582 h 1310630"/>
              <a:gd name="T8" fmla="*/ 1 w 1506471"/>
              <a:gd name="T9" fmla="*/ 1557630 h 1310630"/>
              <a:gd name="T10" fmla="*/ 1 w 1506471"/>
              <a:gd name="T11" fmla="*/ 432952 h 1310630"/>
              <a:gd name="T12" fmla="*/ 496741 w 1506471"/>
              <a:gd name="T13" fmla="*/ 0 h 13106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6471"/>
              <a:gd name="T22" fmla="*/ 0 h 1310630"/>
              <a:gd name="T23" fmla="*/ 1506471 w 1506471"/>
              <a:gd name="T24" fmla="*/ 1310630 h 13106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2AC9D6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lIns="204240" tIns="234759" rIns="204241" bIns="234758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0964" name="任意多边形 16">
            <a:extLst>
              <a:ext uri="{FF2B5EF4-FFF2-40B4-BE49-F238E27FC236}">
                <a16:creationId xmlns:a16="http://schemas.microsoft.com/office/drawing/2014/main" id="{71BD3CBE-5BB8-4B65-9F79-0BA64B7BEBBB}"/>
              </a:ext>
            </a:extLst>
          </p:cNvPr>
          <p:cNvSpPr>
            <a:spLocks/>
          </p:cNvSpPr>
          <p:nvPr/>
        </p:nvSpPr>
        <p:spPr bwMode="auto">
          <a:xfrm>
            <a:off x="1931988" y="2119313"/>
            <a:ext cx="1311275" cy="1506537"/>
          </a:xfrm>
          <a:custGeom>
            <a:avLst/>
            <a:gdLst>
              <a:gd name="T0" fmla="*/ 496741 w 1506471"/>
              <a:gd name="T1" fmla="*/ 0 h 1310630"/>
              <a:gd name="T2" fmla="*/ 993481 w 1506471"/>
              <a:gd name="T3" fmla="*/ 432952 h 1310630"/>
              <a:gd name="T4" fmla="*/ 993481 w 1506471"/>
              <a:gd name="T5" fmla="*/ 1557627 h 1310630"/>
              <a:gd name="T6" fmla="*/ 496741 w 1506471"/>
              <a:gd name="T7" fmla="*/ 1990577 h 1310630"/>
              <a:gd name="T8" fmla="*/ 1 w 1506471"/>
              <a:gd name="T9" fmla="*/ 1557627 h 1310630"/>
              <a:gd name="T10" fmla="*/ 1 w 1506471"/>
              <a:gd name="T11" fmla="*/ 432952 h 1310630"/>
              <a:gd name="T12" fmla="*/ 496741 w 1506471"/>
              <a:gd name="T13" fmla="*/ 0 h 13106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6471"/>
              <a:gd name="T22" fmla="*/ 0 h 1310630"/>
              <a:gd name="T23" fmla="*/ 1506471 w 1506471"/>
              <a:gd name="T24" fmla="*/ 1310630 h 13106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25400">
            <a:solidFill>
              <a:srgbClr val="FFFFFF"/>
            </a:solidFill>
            <a:round/>
            <a:headEnd/>
            <a:tailEnd/>
          </a:ln>
        </p:spPr>
        <p:txBody>
          <a:bodyPr lIns="288060" tIns="318579" rIns="288061" bIns="318578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0965" name="任意多边形 17">
            <a:extLst>
              <a:ext uri="{FF2B5EF4-FFF2-40B4-BE49-F238E27FC236}">
                <a16:creationId xmlns:a16="http://schemas.microsoft.com/office/drawing/2014/main" id="{8A49D0AE-52BD-4148-9B9D-8402D408C7A1}"/>
              </a:ext>
            </a:extLst>
          </p:cNvPr>
          <p:cNvSpPr>
            <a:spLocks/>
          </p:cNvSpPr>
          <p:nvPr/>
        </p:nvSpPr>
        <p:spPr bwMode="auto">
          <a:xfrm>
            <a:off x="250825" y="2420938"/>
            <a:ext cx="1627188" cy="903287"/>
          </a:xfrm>
          <a:custGeom>
            <a:avLst/>
            <a:gdLst>
              <a:gd name="T0" fmla="*/ 0 w 1626989"/>
              <a:gd name="T1" fmla="*/ 0 h 903882"/>
              <a:gd name="T2" fmla="*/ 1627586 w 1626989"/>
              <a:gd name="T3" fmla="*/ 0 h 903882"/>
              <a:gd name="T4" fmla="*/ 1627586 w 1626989"/>
              <a:gd name="T5" fmla="*/ 902098 h 903882"/>
              <a:gd name="T6" fmla="*/ 0 w 1626989"/>
              <a:gd name="T7" fmla="*/ 902098 h 903882"/>
              <a:gd name="T8" fmla="*/ 0 w 1626989"/>
              <a:gd name="T9" fmla="*/ 0 h 9038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6989"/>
              <a:gd name="T16" fmla="*/ 0 h 903882"/>
              <a:gd name="T17" fmla="*/ 1626989 w 1626989"/>
              <a:gd name="T18" fmla="*/ 903882 h 9038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6989" h="903882">
                <a:moveTo>
                  <a:pt x="0" y="0"/>
                </a:moveTo>
                <a:lnTo>
                  <a:pt x="1626989" y="0"/>
                </a:lnTo>
                <a:lnTo>
                  <a:pt x="1626989" y="903882"/>
                </a:lnTo>
                <a:lnTo>
                  <a:pt x="0" y="90388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7160" tIns="137160" rIns="137160" bIns="13716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0966" name="任意多边形 18">
            <a:extLst>
              <a:ext uri="{FF2B5EF4-FFF2-40B4-BE49-F238E27FC236}">
                <a16:creationId xmlns:a16="http://schemas.microsoft.com/office/drawing/2014/main" id="{FB98A9FD-A8B8-49DD-B673-D17CA810E6DB}"/>
              </a:ext>
            </a:extLst>
          </p:cNvPr>
          <p:cNvSpPr>
            <a:spLocks/>
          </p:cNvSpPr>
          <p:nvPr/>
        </p:nvSpPr>
        <p:spPr bwMode="auto">
          <a:xfrm>
            <a:off x="3348038" y="2119313"/>
            <a:ext cx="1311275" cy="1506537"/>
          </a:xfrm>
          <a:custGeom>
            <a:avLst/>
            <a:gdLst>
              <a:gd name="T0" fmla="*/ 496741 w 1506471"/>
              <a:gd name="T1" fmla="*/ 0 h 1310630"/>
              <a:gd name="T2" fmla="*/ 993481 w 1506471"/>
              <a:gd name="T3" fmla="*/ 432952 h 1310630"/>
              <a:gd name="T4" fmla="*/ 993481 w 1506471"/>
              <a:gd name="T5" fmla="*/ 1557627 h 1310630"/>
              <a:gd name="T6" fmla="*/ 496741 w 1506471"/>
              <a:gd name="T7" fmla="*/ 1990577 h 1310630"/>
              <a:gd name="T8" fmla="*/ 1 w 1506471"/>
              <a:gd name="T9" fmla="*/ 1557627 h 1310630"/>
              <a:gd name="T10" fmla="*/ 1 w 1506471"/>
              <a:gd name="T11" fmla="*/ 432952 h 1310630"/>
              <a:gd name="T12" fmla="*/ 496741 w 1506471"/>
              <a:gd name="T13" fmla="*/ 0 h 13106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6471"/>
              <a:gd name="T22" fmla="*/ 0 h 1310630"/>
              <a:gd name="T23" fmla="*/ 1506471 w 1506471"/>
              <a:gd name="T24" fmla="*/ 1310630 h 13106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B4F4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lIns="204240" tIns="234759" rIns="204241" bIns="234758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0967" name="任意多边形 19">
            <a:extLst>
              <a:ext uri="{FF2B5EF4-FFF2-40B4-BE49-F238E27FC236}">
                <a16:creationId xmlns:a16="http://schemas.microsoft.com/office/drawing/2014/main" id="{8D996F14-5E04-43EF-8B69-8050E042EB5E}"/>
              </a:ext>
            </a:extLst>
          </p:cNvPr>
          <p:cNvSpPr>
            <a:spLocks/>
          </p:cNvSpPr>
          <p:nvPr/>
        </p:nvSpPr>
        <p:spPr bwMode="auto">
          <a:xfrm>
            <a:off x="2643188" y="3398838"/>
            <a:ext cx="1311275" cy="1506537"/>
          </a:xfrm>
          <a:custGeom>
            <a:avLst/>
            <a:gdLst>
              <a:gd name="T0" fmla="*/ 496741 w 1506471"/>
              <a:gd name="T1" fmla="*/ 0 h 1310630"/>
              <a:gd name="T2" fmla="*/ 993481 w 1506471"/>
              <a:gd name="T3" fmla="*/ 432952 h 1310630"/>
              <a:gd name="T4" fmla="*/ 993481 w 1506471"/>
              <a:gd name="T5" fmla="*/ 1557627 h 1310630"/>
              <a:gd name="T6" fmla="*/ 496741 w 1506471"/>
              <a:gd name="T7" fmla="*/ 1990577 h 1310630"/>
              <a:gd name="T8" fmla="*/ 1 w 1506471"/>
              <a:gd name="T9" fmla="*/ 1557627 h 1310630"/>
              <a:gd name="T10" fmla="*/ 1 w 1506471"/>
              <a:gd name="T11" fmla="*/ 432952 h 1310630"/>
              <a:gd name="T12" fmla="*/ 496741 w 1506471"/>
              <a:gd name="T13" fmla="*/ 0 h 13106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6471"/>
              <a:gd name="T22" fmla="*/ 0 h 1310630"/>
              <a:gd name="T23" fmla="*/ 1506471 w 1506471"/>
              <a:gd name="T24" fmla="*/ 1310630 h 13106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25400">
            <a:solidFill>
              <a:srgbClr val="FFFFFF"/>
            </a:solidFill>
            <a:round/>
            <a:headEnd/>
            <a:tailEnd/>
          </a:ln>
        </p:spPr>
        <p:txBody>
          <a:bodyPr lIns="288060" tIns="318579" rIns="288061" bIns="318578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0968" name="任意多边形 21">
            <a:extLst>
              <a:ext uri="{FF2B5EF4-FFF2-40B4-BE49-F238E27FC236}">
                <a16:creationId xmlns:a16="http://schemas.microsoft.com/office/drawing/2014/main" id="{E82D6256-3BDD-4A21-B3A5-3449C41288FB}"/>
              </a:ext>
            </a:extLst>
          </p:cNvPr>
          <p:cNvSpPr>
            <a:spLocks/>
          </p:cNvSpPr>
          <p:nvPr/>
        </p:nvSpPr>
        <p:spPr bwMode="auto">
          <a:xfrm>
            <a:off x="1227138" y="3398838"/>
            <a:ext cx="1311275" cy="1506537"/>
          </a:xfrm>
          <a:custGeom>
            <a:avLst/>
            <a:gdLst>
              <a:gd name="T0" fmla="*/ 496741 w 1506471"/>
              <a:gd name="T1" fmla="*/ 0 h 1310630"/>
              <a:gd name="T2" fmla="*/ 993481 w 1506471"/>
              <a:gd name="T3" fmla="*/ 432952 h 1310630"/>
              <a:gd name="T4" fmla="*/ 993481 w 1506471"/>
              <a:gd name="T5" fmla="*/ 1557627 h 1310630"/>
              <a:gd name="T6" fmla="*/ 496741 w 1506471"/>
              <a:gd name="T7" fmla="*/ 1990577 h 1310630"/>
              <a:gd name="T8" fmla="*/ 1 w 1506471"/>
              <a:gd name="T9" fmla="*/ 1557627 h 1310630"/>
              <a:gd name="T10" fmla="*/ 1 w 1506471"/>
              <a:gd name="T11" fmla="*/ 432952 h 1310630"/>
              <a:gd name="T12" fmla="*/ 496741 w 1506471"/>
              <a:gd name="T13" fmla="*/ 0 h 13106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6471"/>
              <a:gd name="T22" fmla="*/ 0 h 1310630"/>
              <a:gd name="T23" fmla="*/ 1506471 w 1506471"/>
              <a:gd name="T24" fmla="*/ 1310630 h 13106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2AC9D6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lIns="204240" tIns="234759" rIns="204241" bIns="234758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40969" name="Group 9">
            <a:extLst>
              <a:ext uri="{FF2B5EF4-FFF2-40B4-BE49-F238E27FC236}">
                <a16:creationId xmlns:a16="http://schemas.microsoft.com/office/drawing/2014/main" id="{2D22019C-A4F9-4934-8690-DB9F58F45F27}"/>
              </a:ext>
            </a:extLst>
          </p:cNvPr>
          <p:cNvGrpSpPr>
            <a:grpSpLocks/>
          </p:cNvGrpSpPr>
          <p:nvPr/>
        </p:nvGrpSpPr>
        <p:grpSpPr bwMode="auto">
          <a:xfrm>
            <a:off x="5580063" y="971550"/>
            <a:ext cx="2498725" cy="1130300"/>
            <a:chOff x="0" y="0"/>
            <a:chExt cx="2498824" cy="1130299"/>
          </a:xfrm>
        </p:grpSpPr>
        <p:sp>
          <p:nvSpPr>
            <p:cNvPr id="40978" name="TextBox 27">
              <a:extLst>
                <a:ext uri="{FF2B5EF4-FFF2-40B4-BE49-F238E27FC236}">
                  <a16:creationId xmlns:a16="http://schemas.microsoft.com/office/drawing/2014/main" id="{CD008460-B281-4395-9F5B-D7568DAC80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6" y="438150"/>
              <a:ext cx="2463898" cy="6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979" name="TextBox 28">
              <a:extLst>
                <a:ext uri="{FF2B5EF4-FFF2-40B4-BE49-F238E27FC236}">
                  <a16:creationId xmlns:a16="http://schemas.microsoft.com/office/drawing/2014/main" id="{F94912F0-9AF6-46EB-A52F-935D83C45D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49406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40980" name="直接连接符 31">
              <a:extLst>
                <a:ext uri="{FF2B5EF4-FFF2-40B4-BE49-F238E27FC236}">
                  <a16:creationId xmlns:a16="http://schemas.microsoft.com/office/drawing/2014/main" id="{F8B8FB29-46A5-402E-99A1-90F4F0711A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30" y="365575"/>
              <a:ext cx="23028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970" name="Group 13">
            <a:extLst>
              <a:ext uri="{FF2B5EF4-FFF2-40B4-BE49-F238E27FC236}">
                <a16:creationId xmlns:a16="http://schemas.microsoft.com/office/drawing/2014/main" id="{ADE73D52-0B8C-461D-BEDC-E6DB3BF81F9F}"/>
              </a:ext>
            </a:extLst>
          </p:cNvPr>
          <p:cNvGrpSpPr>
            <a:grpSpLocks/>
          </p:cNvGrpSpPr>
          <p:nvPr/>
        </p:nvGrpSpPr>
        <p:grpSpPr bwMode="auto">
          <a:xfrm>
            <a:off x="5580063" y="2411413"/>
            <a:ext cx="2498725" cy="1130300"/>
            <a:chOff x="0" y="0"/>
            <a:chExt cx="2498824" cy="1130299"/>
          </a:xfrm>
        </p:grpSpPr>
        <p:sp>
          <p:nvSpPr>
            <p:cNvPr id="40975" name="TextBox 31">
              <a:extLst>
                <a:ext uri="{FF2B5EF4-FFF2-40B4-BE49-F238E27FC236}">
                  <a16:creationId xmlns:a16="http://schemas.microsoft.com/office/drawing/2014/main" id="{A14ABF9B-5675-420E-BA59-817D886DED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6" y="438150"/>
              <a:ext cx="2463898" cy="6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976" name="TextBox 32">
              <a:extLst>
                <a:ext uri="{FF2B5EF4-FFF2-40B4-BE49-F238E27FC236}">
                  <a16:creationId xmlns:a16="http://schemas.microsoft.com/office/drawing/2014/main" id="{0529C5DA-5CEF-4CF4-8ECC-F97C254BBA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49406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40977" name="直接连接符 31">
              <a:extLst>
                <a:ext uri="{FF2B5EF4-FFF2-40B4-BE49-F238E27FC236}">
                  <a16:creationId xmlns:a16="http://schemas.microsoft.com/office/drawing/2014/main" id="{4AF96897-3765-487A-8718-D0178E32AC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30" y="365575"/>
              <a:ext cx="23028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971" name="Group 17">
            <a:extLst>
              <a:ext uri="{FF2B5EF4-FFF2-40B4-BE49-F238E27FC236}">
                <a16:creationId xmlns:a16="http://schemas.microsoft.com/office/drawing/2014/main" id="{6B27AFF9-9989-4A62-A11B-31F8A8D2A87A}"/>
              </a:ext>
            </a:extLst>
          </p:cNvPr>
          <p:cNvGrpSpPr>
            <a:grpSpLocks/>
          </p:cNvGrpSpPr>
          <p:nvPr/>
        </p:nvGrpSpPr>
        <p:grpSpPr bwMode="auto">
          <a:xfrm>
            <a:off x="5580063" y="3738563"/>
            <a:ext cx="2498725" cy="1130300"/>
            <a:chOff x="0" y="0"/>
            <a:chExt cx="2498824" cy="1130299"/>
          </a:xfrm>
        </p:grpSpPr>
        <p:sp>
          <p:nvSpPr>
            <p:cNvPr id="40972" name="TextBox 35">
              <a:extLst>
                <a:ext uri="{FF2B5EF4-FFF2-40B4-BE49-F238E27FC236}">
                  <a16:creationId xmlns:a16="http://schemas.microsoft.com/office/drawing/2014/main" id="{A14EA5CE-047E-4375-AFD6-B005D99D3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6" y="438150"/>
              <a:ext cx="2463898" cy="6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973" name="TextBox 36">
              <a:extLst>
                <a:ext uri="{FF2B5EF4-FFF2-40B4-BE49-F238E27FC236}">
                  <a16:creationId xmlns:a16="http://schemas.microsoft.com/office/drawing/2014/main" id="{436927B1-D750-4EAF-BF8F-39DA17EC0E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49406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40974" name="直接连接符 31">
              <a:extLst>
                <a:ext uri="{FF2B5EF4-FFF2-40B4-BE49-F238E27FC236}">
                  <a16:creationId xmlns:a16="http://schemas.microsoft.com/office/drawing/2014/main" id="{E32098E4-3506-42FC-B99B-D9F78E5249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30" y="365575"/>
              <a:ext cx="23028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椭圆 18">
            <a:extLst>
              <a:ext uri="{FF2B5EF4-FFF2-40B4-BE49-F238E27FC236}">
                <a16:creationId xmlns:a16="http://schemas.microsoft.com/office/drawing/2014/main" id="{EF28A1E3-F115-46E7-B363-5414478966F2}"/>
              </a:ext>
            </a:extLst>
          </p:cNvPr>
          <p:cNvSpPr>
            <a:spLocks/>
          </p:cNvSpPr>
          <p:nvPr/>
        </p:nvSpPr>
        <p:spPr bwMode="auto">
          <a:xfrm>
            <a:off x="1185863" y="3479800"/>
            <a:ext cx="936625" cy="184150"/>
          </a:xfrm>
          <a:custGeom>
            <a:avLst/>
            <a:gdLst>
              <a:gd name="T0" fmla="*/ 468312 w 936626"/>
              <a:gd name="T1" fmla="*/ 23352 h 184150"/>
              <a:gd name="T2" fmla="*/ 158314 w 936626"/>
              <a:gd name="T3" fmla="*/ 69390 h 184150"/>
              <a:gd name="T4" fmla="*/ 468312 w 936626"/>
              <a:gd name="T5" fmla="*/ 115428 h 184150"/>
              <a:gd name="T6" fmla="*/ 778307 w 936626"/>
              <a:gd name="T7" fmla="*/ 69390 h 184150"/>
              <a:gd name="T8" fmla="*/ 468312 w 936626"/>
              <a:gd name="T9" fmla="*/ 23352 h 184150"/>
              <a:gd name="T10" fmla="*/ 468313 w 936626"/>
              <a:gd name="T11" fmla="*/ 0 h 184150"/>
              <a:gd name="T12" fmla="*/ 936623 w 936626"/>
              <a:gd name="T13" fmla="*/ 92075 h 184150"/>
              <a:gd name="T14" fmla="*/ 468313 w 936626"/>
              <a:gd name="T15" fmla="*/ 184150 h 184150"/>
              <a:gd name="T16" fmla="*/ 0 w 936626"/>
              <a:gd name="T17" fmla="*/ 92075 h 184150"/>
              <a:gd name="T18" fmla="*/ 468313 w 936626"/>
              <a:gd name="T19" fmla="*/ 0 h 1841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36626"/>
              <a:gd name="T31" fmla="*/ 0 h 184150"/>
              <a:gd name="T32" fmla="*/ 936626 w 936626"/>
              <a:gd name="T33" fmla="*/ 184150 h 1841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36626" h="184150">
                <a:moveTo>
                  <a:pt x="468312" y="23352"/>
                </a:moveTo>
                <a:cubicBezTo>
                  <a:pt x="297105" y="23352"/>
                  <a:pt x="158314" y="43964"/>
                  <a:pt x="158314" y="69390"/>
                </a:cubicBezTo>
                <a:cubicBezTo>
                  <a:pt x="158314" y="94816"/>
                  <a:pt x="297105" y="115428"/>
                  <a:pt x="468312" y="115428"/>
                </a:cubicBezTo>
                <a:cubicBezTo>
                  <a:pt x="639519" y="115428"/>
                  <a:pt x="778310" y="94816"/>
                  <a:pt x="778310" y="69390"/>
                </a:cubicBezTo>
                <a:cubicBezTo>
                  <a:pt x="778310" y="43964"/>
                  <a:pt x="639519" y="23352"/>
                  <a:pt x="468312" y="23352"/>
                </a:cubicBezTo>
                <a:close/>
                <a:moveTo>
                  <a:pt x="468313" y="0"/>
                </a:moveTo>
                <a:cubicBezTo>
                  <a:pt x="726955" y="0"/>
                  <a:pt x="936626" y="41223"/>
                  <a:pt x="936626" y="92075"/>
                </a:cubicBezTo>
                <a:cubicBezTo>
                  <a:pt x="936626" y="142927"/>
                  <a:pt x="726955" y="184150"/>
                  <a:pt x="468313" y="184150"/>
                </a:cubicBezTo>
                <a:cubicBezTo>
                  <a:pt x="209671" y="184150"/>
                  <a:pt x="0" y="142927"/>
                  <a:pt x="0" y="92075"/>
                </a:cubicBezTo>
                <a:cubicBezTo>
                  <a:pt x="0" y="41223"/>
                  <a:pt x="209671" y="0"/>
                  <a:pt x="468313" y="0"/>
                </a:cubicBezTo>
                <a:close/>
              </a:path>
            </a:pathLst>
          </a:custGeom>
          <a:solidFill>
            <a:srgbClr val="7F7F7F"/>
          </a:solidFill>
          <a:ln w="25400">
            <a:solidFill>
              <a:srgbClr val="7F7F7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03" name="椭圆 18">
            <a:extLst>
              <a:ext uri="{FF2B5EF4-FFF2-40B4-BE49-F238E27FC236}">
                <a16:creationId xmlns:a16="http://schemas.microsoft.com/office/drawing/2014/main" id="{ECFB1514-9ED6-4AA2-AB7F-05086126DC55}"/>
              </a:ext>
            </a:extLst>
          </p:cNvPr>
          <p:cNvSpPr>
            <a:spLocks/>
          </p:cNvSpPr>
          <p:nvPr/>
        </p:nvSpPr>
        <p:spPr bwMode="auto">
          <a:xfrm>
            <a:off x="3357563" y="3479800"/>
            <a:ext cx="936625" cy="184150"/>
          </a:xfrm>
          <a:custGeom>
            <a:avLst/>
            <a:gdLst>
              <a:gd name="T0" fmla="*/ 468312 w 936626"/>
              <a:gd name="T1" fmla="*/ 23352 h 184150"/>
              <a:gd name="T2" fmla="*/ 158314 w 936626"/>
              <a:gd name="T3" fmla="*/ 69390 h 184150"/>
              <a:gd name="T4" fmla="*/ 468312 w 936626"/>
              <a:gd name="T5" fmla="*/ 115428 h 184150"/>
              <a:gd name="T6" fmla="*/ 778307 w 936626"/>
              <a:gd name="T7" fmla="*/ 69390 h 184150"/>
              <a:gd name="T8" fmla="*/ 468312 w 936626"/>
              <a:gd name="T9" fmla="*/ 23352 h 184150"/>
              <a:gd name="T10" fmla="*/ 468313 w 936626"/>
              <a:gd name="T11" fmla="*/ 0 h 184150"/>
              <a:gd name="T12" fmla="*/ 936623 w 936626"/>
              <a:gd name="T13" fmla="*/ 92075 h 184150"/>
              <a:gd name="T14" fmla="*/ 468313 w 936626"/>
              <a:gd name="T15" fmla="*/ 184150 h 184150"/>
              <a:gd name="T16" fmla="*/ 0 w 936626"/>
              <a:gd name="T17" fmla="*/ 92075 h 184150"/>
              <a:gd name="T18" fmla="*/ 468313 w 936626"/>
              <a:gd name="T19" fmla="*/ 0 h 1841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36626"/>
              <a:gd name="T31" fmla="*/ 0 h 184150"/>
              <a:gd name="T32" fmla="*/ 936626 w 936626"/>
              <a:gd name="T33" fmla="*/ 184150 h 1841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36626" h="184150">
                <a:moveTo>
                  <a:pt x="468312" y="23352"/>
                </a:moveTo>
                <a:cubicBezTo>
                  <a:pt x="297105" y="23352"/>
                  <a:pt x="158314" y="43964"/>
                  <a:pt x="158314" y="69390"/>
                </a:cubicBezTo>
                <a:cubicBezTo>
                  <a:pt x="158314" y="94816"/>
                  <a:pt x="297105" y="115428"/>
                  <a:pt x="468312" y="115428"/>
                </a:cubicBezTo>
                <a:cubicBezTo>
                  <a:pt x="639519" y="115428"/>
                  <a:pt x="778310" y="94816"/>
                  <a:pt x="778310" y="69390"/>
                </a:cubicBezTo>
                <a:cubicBezTo>
                  <a:pt x="778310" y="43964"/>
                  <a:pt x="639519" y="23352"/>
                  <a:pt x="468312" y="23352"/>
                </a:cubicBezTo>
                <a:close/>
                <a:moveTo>
                  <a:pt x="468313" y="0"/>
                </a:moveTo>
                <a:cubicBezTo>
                  <a:pt x="726955" y="0"/>
                  <a:pt x="936626" y="41223"/>
                  <a:pt x="936626" y="92075"/>
                </a:cubicBezTo>
                <a:cubicBezTo>
                  <a:pt x="936626" y="142927"/>
                  <a:pt x="726955" y="184150"/>
                  <a:pt x="468313" y="184150"/>
                </a:cubicBezTo>
                <a:cubicBezTo>
                  <a:pt x="209671" y="184150"/>
                  <a:pt x="0" y="142927"/>
                  <a:pt x="0" y="92075"/>
                </a:cubicBezTo>
                <a:cubicBezTo>
                  <a:pt x="0" y="41223"/>
                  <a:pt x="209671" y="0"/>
                  <a:pt x="468313" y="0"/>
                </a:cubicBezTo>
                <a:close/>
              </a:path>
            </a:pathLst>
          </a:custGeom>
          <a:solidFill>
            <a:srgbClr val="7F7F7F"/>
          </a:solidFill>
          <a:ln w="25400">
            <a:solidFill>
              <a:srgbClr val="7F7F7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04" name="椭圆 18">
            <a:extLst>
              <a:ext uri="{FF2B5EF4-FFF2-40B4-BE49-F238E27FC236}">
                <a16:creationId xmlns:a16="http://schemas.microsoft.com/office/drawing/2014/main" id="{F2E068A9-C30B-4DC3-AF28-0FD365B00D2F}"/>
              </a:ext>
            </a:extLst>
          </p:cNvPr>
          <p:cNvSpPr>
            <a:spLocks/>
          </p:cNvSpPr>
          <p:nvPr/>
        </p:nvSpPr>
        <p:spPr bwMode="auto">
          <a:xfrm>
            <a:off x="5530850" y="3479800"/>
            <a:ext cx="936625" cy="184150"/>
          </a:xfrm>
          <a:custGeom>
            <a:avLst/>
            <a:gdLst>
              <a:gd name="T0" fmla="*/ 468312 w 936626"/>
              <a:gd name="T1" fmla="*/ 23352 h 184150"/>
              <a:gd name="T2" fmla="*/ 158314 w 936626"/>
              <a:gd name="T3" fmla="*/ 69390 h 184150"/>
              <a:gd name="T4" fmla="*/ 468312 w 936626"/>
              <a:gd name="T5" fmla="*/ 115428 h 184150"/>
              <a:gd name="T6" fmla="*/ 778307 w 936626"/>
              <a:gd name="T7" fmla="*/ 69390 h 184150"/>
              <a:gd name="T8" fmla="*/ 468312 w 936626"/>
              <a:gd name="T9" fmla="*/ 23352 h 184150"/>
              <a:gd name="T10" fmla="*/ 468313 w 936626"/>
              <a:gd name="T11" fmla="*/ 0 h 184150"/>
              <a:gd name="T12" fmla="*/ 936623 w 936626"/>
              <a:gd name="T13" fmla="*/ 92075 h 184150"/>
              <a:gd name="T14" fmla="*/ 468313 w 936626"/>
              <a:gd name="T15" fmla="*/ 184150 h 184150"/>
              <a:gd name="T16" fmla="*/ 0 w 936626"/>
              <a:gd name="T17" fmla="*/ 92075 h 184150"/>
              <a:gd name="T18" fmla="*/ 468313 w 936626"/>
              <a:gd name="T19" fmla="*/ 0 h 1841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36626"/>
              <a:gd name="T31" fmla="*/ 0 h 184150"/>
              <a:gd name="T32" fmla="*/ 936626 w 936626"/>
              <a:gd name="T33" fmla="*/ 184150 h 1841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36626" h="184150">
                <a:moveTo>
                  <a:pt x="468312" y="23352"/>
                </a:moveTo>
                <a:cubicBezTo>
                  <a:pt x="297105" y="23352"/>
                  <a:pt x="158314" y="43964"/>
                  <a:pt x="158314" y="69390"/>
                </a:cubicBezTo>
                <a:cubicBezTo>
                  <a:pt x="158314" y="94816"/>
                  <a:pt x="297105" y="115428"/>
                  <a:pt x="468312" y="115428"/>
                </a:cubicBezTo>
                <a:cubicBezTo>
                  <a:pt x="639519" y="115428"/>
                  <a:pt x="778310" y="94816"/>
                  <a:pt x="778310" y="69390"/>
                </a:cubicBezTo>
                <a:cubicBezTo>
                  <a:pt x="778310" y="43964"/>
                  <a:pt x="639519" y="23352"/>
                  <a:pt x="468312" y="23352"/>
                </a:cubicBezTo>
                <a:close/>
                <a:moveTo>
                  <a:pt x="468313" y="0"/>
                </a:moveTo>
                <a:cubicBezTo>
                  <a:pt x="726955" y="0"/>
                  <a:pt x="936626" y="41223"/>
                  <a:pt x="936626" y="92075"/>
                </a:cubicBezTo>
                <a:cubicBezTo>
                  <a:pt x="936626" y="142927"/>
                  <a:pt x="726955" y="184150"/>
                  <a:pt x="468313" y="184150"/>
                </a:cubicBezTo>
                <a:cubicBezTo>
                  <a:pt x="209671" y="184150"/>
                  <a:pt x="0" y="142927"/>
                  <a:pt x="0" y="92075"/>
                </a:cubicBezTo>
                <a:cubicBezTo>
                  <a:pt x="0" y="41223"/>
                  <a:pt x="209671" y="0"/>
                  <a:pt x="468313" y="0"/>
                </a:cubicBezTo>
                <a:close/>
              </a:path>
            </a:pathLst>
          </a:custGeom>
          <a:solidFill>
            <a:srgbClr val="7F7F7F"/>
          </a:solidFill>
          <a:ln w="25400">
            <a:solidFill>
              <a:srgbClr val="7F7F7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05" name="椭圆 18">
            <a:extLst>
              <a:ext uri="{FF2B5EF4-FFF2-40B4-BE49-F238E27FC236}">
                <a16:creationId xmlns:a16="http://schemas.microsoft.com/office/drawing/2014/main" id="{15E57803-C936-4673-A9BD-A27ABB1B670F}"/>
              </a:ext>
            </a:extLst>
          </p:cNvPr>
          <p:cNvSpPr>
            <a:spLocks/>
          </p:cNvSpPr>
          <p:nvPr/>
        </p:nvSpPr>
        <p:spPr bwMode="auto">
          <a:xfrm>
            <a:off x="7702550" y="3479800"/>
            <a:ext cx="936625" cy="184150"/>
          </a:xfrm>
          <a:custGeom>
            <a:avLst/>
            <a:gdLst>
              <a:gd name="T0" fmla="*/ 468312 w 936626"/>
              <a:gd name="T1" fmla="*/ 23352 h 184150"/>
              <a:gd name="T2" fmla="*/ 158314 w 936626"/>
              <a:gd name="T3" fmla="*/ 69390 h 184150"/>
              <a:gd name="T4" fmla="*/ 468312 w 936626"/>
              <a:gd name="T5" fmla="*/ 115428 h 184150"/>
              <a:gd name="T6" fmla="*/ 778307 w 936626"/>
              <a:gd name="T7" fmla="*/ 69390 h 184150"/>
              <a:gd name="T8" fmla="*/ 468312 w 936626"/>
              <a:gd name="T9" fmla="*/ 23352 h 184150"/>
              <a:gd name="T10" fmla="*/ 468313 w 936626"/>
              <a:gd name="T11" fmla="*/ 0 h 184150"/>
              <a:gd name="T12" fmla="*/ 936623 w 936626"/>
              <a:gd name="T13" fmla="*/ 92075 h 184150"/>
              <a:gd name="T14" fmla="*/ 468313 w 936626"/>
              <a:gd name="T15" fmla="*/ 184150 h 184150"/>
              <a:gd name="T16" fmla="*/ 0 w 936626"/>
              <a:gd name="T17" fmla="*/ 92075 h 184150"/>
              <a:gd name="T18" fmla="*/ 468313 w 936626"/>
              <a:gd name="T19" fmla="*/ 0 h 1841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36626"/>
              <a:gd name="T31" fmla="*/ 0 h 184150"/>
              <a:gd name="T32" fmla="*/ 936626 w 936626"/>
              <a:gd name="T33" fmla="*/ 184150 h 1841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36626" h="184150">
                <a:moveTo>
                  <a:pt x="468312" y="23352"/>
                </a:moveTo>
                <a:cubicBezTo>
                  <a:pt x="297105" y="23352"/>
                  <a:pt x="158314" y="43964"/>
                  <a:pt x="158314" y="69390"/>
                </a:cubicBezTo>
                <a:cubicBezTo>
                  <a:pt x="158314" y="94816"/>
                  <a:pt x="297105" y="115428"/>
                  <a:pt x="468312" y="115428"/>
                </a:cubicBezTo>
                <a:cubicBezTo>
                  <a:pt x="639519" y="115428"/>
                  <a:pt x="778310" y="94816"/>
                  <a:pt x="778310" y="69390"/>
                </a:cubicBezTo>
                <a:cubicBezTo>
                  <a:pt x="778310" y="43964"/>
                  <a:pt x="639519" y="23352"/>
                  <a:pt x="468312" y="23352"/>
                </a:cubicBezTo>
                <a:close/>
                <a:moveTo>
                  <a:pt x="468313" y="0"/>
                </a:moveTo>
                <a:cubicBezTo>
                  <a:pt x="726955" y="0"/>
                  <a:pt x="936626" y="41223"/>
                  <a:pt x="936626" y="92075"/>
                </a:cubicBezTo>
                <a:cubicBezTo>
                  <a:pt x="936626" y="142927"/>
                  <a:pt x="726955" y="184150"/>
                  <a:pt x="468313" y="184150"/>
                </a:cubicBezTo>
                <a:cubicBezTo>
                  <a:pt x="209671" y="184150"/>
                  <a:pt x="0" y="142927"/>
                  <a:pt x="0" y="92075"/>
                </a:cubicBezTo>
                <a:cubicBezTo>
                  <a:pt x="0" y="41223"/>
                  <a:pt x="209671" y="0"/>
                  <a:pt x="468313" y="0"/>
                </a:cubicBezTo>
                <a:close/>
              </a:path>
            </a:pathLst>
          </a:custGeom>
          <a:solidFill>
            <a:srgbClr val="7F7F7F"/>
          </a:solidFill>
          <a:ln w="25400">
            <a:solidFill>
              <a:srgbClr val="7F7F7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06" name="椭圆 6">
            <a:extLst>
              <a:ext uri="{FF2B5EF4-FFF2-40B4-BE49-F238E27FC236}">
                <a16:creationId xmlns:a16="http://schemas.microsoft.com/office/drawing/2014/main" id="{FF5B2283-4062-4668-BED7-A8A98EB89F0A}"/>
              </a:ext>
            </a:extLst>
          </p:cNvPr>
          <p:cNvSpPr>
            <a:spLocks/>
          </p:cNvSpPr>
          <p:nvPr/>
        </p:nvSpPr>
        <p:spPr bwMode="auto">
          <a:xfrm>
            <a:off x="1258888" y="2278063"/>
            <a:ext cx="790575" cy="1293812"/>
          </a:xfrm>
          <a:custGeom>
            <a:avLst/>
            <a:gdLst>
              <a:gd name="T0" fmla="*/ 396803 w 789064"/>
              <a:gd name="T1" fmla="*/ 148638 h 1293120"/>
              <a:gd name="T2" fmla="*/ 143324 w 789064"/>
              <a:gd name="T3" fmla="*/ 401070 h 1293120"/>
              <a:gd name="T4" fmla="*/ 396803 w 789064"/>
              <a:gd name="T5" fmla="*/ 653504 h 1293120"/>
              <a:gd name="T6" fmla="*/ 650281 w 789064"/>
              <a:gd name="T7" fmla="*/ 401070 h 1293120"/>
              <a:gd name="T8" fmla="*/ 396803 w 789064"/>
              <a:gd name="T9" fmla="*/ 148638 h 1293120"/>
              <a:gd name="T10" fmla="*/ 396803 w 789064"/>
              <a:gd name="T11" fmla="*/ 0 h 1293120"/>
              <a:gd name="T12" fmla="*/ 793606 w 789064"/>
              <a:gd name="T13" fmla="*/ 395165 h 1293120"/>
              <a:gd name="T14" fmla="*/ 788593 w 789064"/>
              <a:gd name="T15" fmla="*/ 444675 h 1293120"/>
              <a:gd name="T16" fmla="*/ 396803 w 789064"/>
              <a:gd name="T17" fmla="*/ 1295197 h 1293120"/>
              <a:gd name="T18" fmla="*/ 5013 w 789064"/>
              <a:gd name="T19" fmla="*/ 444675 h 1293120"/>
              <a:gd name="T20" fmla="*/ 0 w 789064"/>
              <a:gd name="T21" fmla="*/ 395165 h 1293120"/>
              <a:gd name="T22" fmla="*/ 396803 w 789064"/>
              <a:gd name="T23" fmla="*/ 0 h 12931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89064"/>
              <a:gd name="T37" fmla="*/ 0 h 1293120"/>
              <a:gd name="T38" fmla="*/ 789064 w 789064"/>
              <a:gd name="T39" fmla="*/ 1293120 h 12931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89064" h="1293120">
                <a:moveTo>
                  <a:pt x="394532" y="148400"/>
                </a:moveTo>
                <a:cubicBezTo>
                  <a:pt x="255341" y="148400"/>
                  <a:pt x="142504" y="261237"/>
                  <a:pt x="142504" y="400428"/>
                </a:cubicBezTo>
                <a:cubicBezTo>
                  <a:pt x="142504" y="539619"/>
                  <a:pt x="255341" y="652456"/>
                  <a:pt x="394532" y="652456"/>
                </a:cubicBezTo>
                <a:cubicBezTo>
                  <a:pt x="533723" y="652456"/>
                  <a:pt x="646560" y="539619"/>
                  <a:pt x="646560" y="400428"/>
                </a:cubicBezTo>
                <a:cubicBezTo>
                  <a:pt x="646560" y="261237"/>
                  <a:pt x="533723" y="148400"/>
                  <a:pt x="394532" y="148400"/>
                </a:cubicBezTo>
                <a:close/>
                <a:moveTo>
                  <a:pt x="394532" y="0"/>
                </a:moveTo>
                <a:cubicBezTo>
                  <a:pt x="612426" y="0"/>
                  <a:pt x="789064" y="176638"/>
                  <a:pt x="789064" y="394532"/>
                </a:cubicBezTo>
                <a:lnTo>
                  <a:pt x="784081" y="443961"/>
                </a:lnTo>
                <a:cubicBezTo>
                  <a:pt x="825708" y="615955"/>
                  <a:pt x="519344" y="1293120"/>
                  <a:pt x="394532" y="1293120"/>
                </a:cubicBezTo>
                <a:cubicBezTo>
                  <a:pt x="269721" y="1293120"/>
                  <a:pt x="-36644" y="615955"/>
                  <a:pt x="4983" y="443961"/>
                </a:cubicBezTo>
                <a:cubicBezTo>
                  <a:pt x="1053" y="427930"/>
                  <a:pt x="0" y="411354"/>
                  <a:pt x="0" y="394532"/>
                </a:cubicBezTo>
                <a:cubicBezTo>
                  <a:pt x="0" y="176638"/>
                  <a:pt x="176638" y="0"/>
                  <a:pt x="3945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07" name="椭圆 6">
            <a:extLst>
              <a:ext uri="{FF2B5EF4-FFF2-40B4-BE49-F238E27FC236}">
                <a16:creationId xmlns:a16="http://schemas.microsoft.com/office/drawing/2014/main" id="{EAC872C7-52A1-47A9-9882-81FD93E3BC7C}"/>
              </a:ext>
            </a:extLst>
          </p:cNvPr>
          <p:cNvSpPr>
            <a:spLocks/>
          </p:cNvSpPr>
          <p:nvPr/>
        </p:nvSpPr>
        <p:spPr bwMode="auto">
          <a:xfrm>
            <a:off x="3406775" y="2278063"/>
            <a:ext cx="790575" cy="1293812"/>
          </a:xfrm>
          <a:custGeom>
            <a:avLst/>
            <a:gdLst>
              <a:gd name="T0" fmla="*/ 396803 w 789064"/>
              <a:gd name="T1" fmla="*/ 148638 h 1293120"/>
              <a:gd name="T2" fmla="*/ 143324 w 789064"/>
              <a:gd name="T3" fmla="*/ 401070 h 1293120"/>
              <a:gd name="T4" fmla="*/ 396803 w 789064"/>
              <a:gd name="T5" fmla="*/ 653504 h 1293120"/>
              <a:gd name="T6" fmla="*/ 650281 w 789064"/>
              <a:gd name="T7" fmla="*/ 401070 h 1293120"/>
              <a:gd name="T8" fmla="*/ 396803 w 789064"/>
              <a:gd name="T9" fmla="*/ 148638 h 1293120"/>
              <a:gd name="T10" fmla="*/ 396803 w 789064"/>
              <a:gd name="T11" fmla="*/ 0 h 1293120"/>
              <a:gd name="T12" fmla="*/ 793606 w 789064"/>
              <a:gd name="T13" fmla="*/ 395165 h 1293120"/>
              <a:gd name="T14" fmla="*/ 788593 w 789064"/>
              <a:gd name="T15" fmla="*/ 444675 h 1293120"/>
              <a:gd name="T16" fmla="*/ 396803 w 789064"/>
              <a:gd name="T17" fmla="*/ 1295197 h 1293120"/>
              <a:gd name="T18" fmla="*/ 5013 w 789064"/>
              <a:gd name="T19" fmla="*/ 444675 h 1293120"/>
              <a:gd name="T20" fmla="*/ 0 w 789064"/>
              <a:gd name="T21" fmla="*/ 395165 h 1293120"/>
              <a:gd name="T22" fmla="*/ 396803 w 789064"/>
              <a:gd name="T23" fmla="*/ 0 h 12931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89064"/>
              <a:gd name="T37" fmla="*/ 0 h 1293120"/>
              <a:gd name="T38" fmla="*/ 789064 w 789064"/>
              <a:gd name="T39" fmla="*/ 1293120 h 12931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89064" h="1293120">
                <a:moveTo>
                  <a:pt x="394532" y="148400"/>
                </a:moveTo>
                <a:cubicBezTo>
                  <a:pt x="255341" y="148400"/>
                  <a:pt x="142504" y="261237"/>
                  <a:pt x="142504" y="400428"/>
                </a:cubicBezTo>
                <a:cubicBezTo>
                  <a:pt x="142504" y="539619"/>
                  <a:pt x="255341" y="652456"/>
                  <a:pt x="394532" y="652456"/>
                </a:cubicBezTo>
                <a:cubicBezTo>
                  <a:pt x="533723" y="652456"/>
                  <a:pt x="646560" y="539619"/>
                  <a:pt x="646560" y="400428"/>
                </a:cubicBezTo>
                <a:cubicBezTo>
                  <a:pt x="646560" y="261237"/>
                  <a:pt x="533723" y="148400"/>
                  <a:pt x="394532" y="148400"/>
                </a:cubicBezTo>
                <a:close/>
                <a:moveTo>
                  <a:pt x="394532" y="0"/>
                </a:moveTo>
                <a:cubicBezTo>
                  <a:pt x="612426" y="0"/>
                  <a:pt x="789064" y="176638"/>
                  <a:pt x="789064" y="394532"/>
                </a:cubicBezTo>
                <a:lnTo>
                  <a:pt x="784081" y="443961"/>
                </a:lnTo>
                <a:cubicBezTo>
                  <a:pt x="825708" y="615955"/>
                  <a:pt x="519344" y="1293120"/>
                  <a:pt x="394532" y="1293120"/>
                </a:cubicBezTo>
                <a:cubicBezTo>
                  <a:pt x="269721" y="1293120"/>
                  <a:pt x="-36644" y="615955"/>
                  <a:pt x="4983" y="443961"/>
                </a:cubicBezTo>
                <a:cubicBezTo>
                  <a:pt x="1053" y="427930"/>
                  <a:pt x="0" y="411354"/>
                  <a:pt x="0" y="394532"/>
                </a:cubicBezTo>
                <a:cubicBezTo>
                  <a:pt x="0" y="176638"/>
                  <a:pt x="176638" y="0"/>
                  <a:pt x="394532" y="0"/>
                </a:cubicBezTo>
                <a:close/>
              </a:path>
            </a:pathLst>
          </a:custGeom>
          <a:solidFill>
            <a:srgbClr val="2AC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08" name="椭圆 6">
            <a:extLst>
              <a:ext uri="{FF2B5EF4-FFF2-40B4-BE49-F238E27FC236}">
                <a16:creationId xmlns:a16="http://schemas.microsoft.com/office/drawing/2014/main" id="{C4E20055-8F55-4464-899B-2A45B1E2D3C8}"/>
              </a:ext>
            </a:extLst>
          </p:cNvPr>
          <p:cNvSpPr>
            <a:spLocks/>
          </p:cNvSpPr>
          <p:nvPr/>
        </p:nvSpPr>
        <p:spPr bwMode="auto">
          <a:xfrm>
            <a:off x="5556250" y="2278063"/>
            <a:ext cx="788988" cy="1293812"/>
          </a:xfrm>
          <a:custGeom>
            <a:avLst/>
            <a:gdLst>
              <a:gd name="T0" fmla="*/ 394418 w 789064"/>
              <a:gd name="T1" fmla="*/ 148638 h 1293120"/>
              <a:gd name="T2" fmla="*/ 142462 w 789064"/>
              <a:gd name="T3" fmla="*/ 401070 h 1293120"/>
              <a:gd name="T4" fmla="*/ 394418 w 789064"/>
              <a:gd name="T5" fmla="*/ 653504 h 1293120"/>
              <a:gd name="T6" fmla="*/ 646374 w 789064"/>
              <a:gd name="T7" fmla="*/ 401070 h 1293120"/>
              <a:gd name="T8" fmla="*/ 394418 w 789064"/>
              <a:gd name="T9" fmla="*/ 148638 h 1293120"/>
              <a:gd name="T10" fmla="*/ 394418 w 789064"/>
              <a:gd name="T11" fmla="*/ 0 h 1293120"/>
              <a:gd name="T12" fmla="*/ 788836 w 789064"/>
              <a:gd name="T13" fmla="*/ 395165 h 1293120"/>
              <a:gd name="T14" fmla="*/ 783853 w 789064"/>
              <a:gd name="T15" fmla="*/ 444675 h 1293120"/>
              <a:gd name="T16" fmla="*/ 394418 w 789064"/>
              <a:gd name="T17" fmla="*/ 1295197 h 1293120"/>
              <a:gd name="T18" fmla="*/ 4983 w 789064"/>
              <a:gd name="T19" fmla="*/ 444675 h 1293120"/>
              <a:gd name="T20" fmla="*/ 0 w 789064"/>
              <a:gd name="T21" fmla="*/ 395165 h 1293120"/>
              <a:gd name="T22" fmla="*/ 394418 w 789064"/>
              <a:gd name="T23" fmla="*/ 0 h 12931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89064"/>
              <a:gd name="T37" fmla="*/ 0 h 1293120"/>
              <a:gd name="T38" fmla="*/ 789064 w 789064"/>
              <a:gd name="T39" fmla="*/ 1293120 h 12931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89064" h="1293120">
                <a:moveTo>
                  <a:pt x="394532" y="148400"/>
                </a:moveTo>
                <a:cubicBezTo>
                  <a:pt x="255341" y="148400"/>
                  <a:pt x="142504" y="261237"/>
                  <a:pt x="142504" y="400428"/>
                </a:cubicBezTo>
                <a:cubicBezTo>
                  <a:pt x="142504" y="539619"/>
                  <a:pt x="255341" y="652456"/>
                  <a:pt x="394532" y="652456"/>
                </a:cubicBezTo>
                <a:cubicBezTo>
                  <a:pt x="533723" y="652456"/>
                  <a:pt x="646560" y="539619"/>
                  <a:pt x="646560" y="400428"/>
                </a:cubicBezTo>
                <a:cubicBezTo>
                  <a:pt x="646560" y="261237"/>
                  <a:pt x="533723" y="148400"/>
                  <a:pt x="394532" y="148400"/>
                </a:cubicBezTo>
                <a:close/>
                <a:moveTo>
                  <a:pt x="394532" y="0"/>
                </a:moveTo>
                <a:cubicBezTo>
                  <a:pt x="612426" y="0"/>
                  <a:pt x="789064" y="176638"/>
                  <a:pt x="789064" y="394532"/>
                </a:cubicBezTo>
                <a:lnTo>
                  <a:pt x="784081" y="443961"/>
                </a:lnTo>
                <a:cubicBezTo>
                  <a:pt x="825708" y="615955"/>
                  <a:pt x="519344" y="1293120"/>
                  <a:pt x="394532" y="1293120"/>
                </a:cubicBezTo>
                <a:cubicBezTo>
                  <a:pt x="269721" y="1293120"/>
                  <a:pt x="-36644" y="615955"/>
                  <a:pt x="4983" y="443961"/>
                </a:cubicBezTo>
                <a:cubicBezTo>
                  <a:pt x="1053" y="427930"/>
                  <a:pt x="0" y="411354"/>
                  <a:pt x="0" y="394532"/>
                </a:cubicBezTo>
                <a:cubicBezTo>
                  <a:pt x="0" y="176638"/>
                  <a:pt x="176638" y="0"/>
                  <a:pt x="394532" y="0"/>
                </a:cubicBezTo>
                <a:close/>
              </a:path>
            </a:pathLst>
          </a:custGeom>
          <a:solidFill>
            <a:srgbClr val="FB4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09" name="椭圆 6">
            <a:extLst>
              <a:ext uri="{FF2B5EF4-FFF2-40B4-BE49-F238E27FC236}">
                <a16:creationId xmlns:a16="http://schemas.microsoft.com/office/drawing/2014/main" id="{51EF4744-D355-4C6B-9BDC-49435CE29AF6}"/>
              </a:ext>
            </a:extLst>
          </p:cNvPr>
          <p:cNvSpPr>
            <a:spLocks/>
          </p:cNvSpPr>
          <p:nvPr/>
        </p:nvSpPr>
        <p:spPr bwMode="auto">
          <a:xfrm>
            <a:off x="7777163" y="2278063"/>
            <a:ext cx="788987" cy="1293812"/>
          </a:xfrm>
          <a:custGeom>
            <a:avLst/>
            <a:gdLst>
              <a:gd name="T0" fmla="*/ 394418 w 789064"/>
              <a:gd name="T1" fmla="*/ 148638 h 1293120"/>
              <a:gd name="T2" fmla="*/ 142462 w 789064"/>
              <a:gd name="T3" fmla="*/ 401070 h 1293120"/>
              <a:gd name="T4" fmla="*/ 394418 w 789064"/>
              <a:gd name="T5" fmla="*/ 653504 h 1293120"/>
              <a:gd name="T6" fmla="*/ 646371 w 789064"/>
              <a:gd name="T7" fmla="*/ 401070 h 1293120"/>
              <a:gd name="T8" fmla="*/ 394418 w 789064"/>
              <a:gd name="T9" fmla="*/ 148638 h 1293120"/>
              <a:gd name="T10" fmla="*/ 394418 w 789064"/>
              <a:gd name="T11" fmla="*/ 0 h 1293120"/>
              <a:gd name="T12" fmla="*/ 788833 w 789064"/>
              <a:gd name="T13" fmla="*/ 395165 h 1293120"/>
              <a:gd name="T14" fmla="*/ 783851 w 789064"/>
              <a:gd name="T15" fmla="*/ 444675 h 1293120"/>
              <a:gd name="T16" fmla="*/ 394418 w 789064"/>
              <a:gd name="T17" fmla="*/ 1295197 h 1293120"/>
              <a:gd name="T18" fmla="*/ 4983 w 789064"/>
              <a:gd name="T19" fmla="*/ 444675 h 1293120"/>
              <a:gd name="T20" fmla="*/ 0 w 789064"/>
              <a:gd name="T21" fmla="*/ 395165 h 1293120"/>
              <a:gd name="T22" fmla="*/ 394418 w 789064"/>
              <a:gd name="T23" fmla="*/ 0 h 12931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89064"/>
              <a:gd name="T37" fmla="*/ 0 h 1293120"/>
              <a:gd name="T38" fmla="*/ 789064 w 789064"/>
              <a:gd name="T39" fmla="*/ 1293120 h 12931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89064" h="1293120">
                <a:moveTo>
                  <a:pt x="394532" y="148400"/>
                </a:moveTo>
                <a:cubicBezTo>
                  <a:pt x="255341" y="148400"/>
                  <a:pt x="142504" y="261237"/>
                  <a:pt x="142504" y="400428"/>
                </a:cubicBezTo>
                <a:cubicBezTo>
                  <a:pt x="142504" y="539619"/>
                  <a:pt x="255341" y="652456"/>
                  <a:pt x="394532" y="652456"/>
                </a:cubicBezTo>
                <a:cubicBezTo>
                  <a:pt x="533723" y="652456"/>
                  <a:pt x="646560" y="539619"/>
                  <a:pt x="646560" y="400428"/>
                </a:cubicBezTo>
                <a:cubicBezTo>
                  <a:pt x="646560" y="261237"/>
                  <a:pt x="533723" y="148400"/>
                  <a:pt x="394532" y="148400"/>
                </a:cubicBezTo>
                <a:close/>
                <a:moveTo>
                  <a:pt x="394532" y="0"/>
                </a:moveTo>
                <a:cubicBezTo>
                  <a:pt x="612426" y="0"/>
                  <a:pt x="789064" y="176638"/>
                  <a:pt x="789064" y="394532"/>
                </a:cubicBezTo>
                <a:lnTo>
                  <a:pt x="784081" y="443961"/>
                </a:lnTo>
                <a:cubicBezTo>
                  <a:pt x="825708" y="615955"/>
                  <a:pt x="519344" y="1293120"/>
                  <a:pt x="394532" y="1293120"/>
                </a:cubicBezTo>
                <a:cubicBezTo>
                  <a:pt x="269721" y="1293120"/>
                  <a:pt x="-36644" y="615955"/>
                  <a:pt x="4983" y="443961"/>
                </a:cubicBezTo>
                <a:cubicBezTo>
                  <a:pt x="1053" y="427930"/>
                  <a:pt x="0" y="411354"/>
                  <a:pt x="0" y="394532"/>
                </a:cubicBezTo>
                <a:cubicBezTo>
                  <a:pt x="0" y="176638"/>
                  <a:pt x="176638" y="0"/>
                  <a:pt x="3945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10" name="矩形 29">
            <a:extLst>
              <a:ext uri="{FF2B5EF4-FFF2-40B4-BE49-F238E27FC236}">
                <a16:creationId xmlns:a16="http://schemas.microsoft.com/office/drawing/2014/main" id="{2DE7DA13-8B1C-41C8-AD1F-DE083EC3A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673100"/>
            <a:ext cx="41497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600" b="1">
                <a:solidFill>
                  <a:srgbClr val="FFFFFF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CONTENTS</a:t>
            </a:r>
          </a:p>
        </p:txBody>
      </p:sp>
      <p:sp>
        <p:nvSpPr>
          <p:cNvPr id="25611" name="矩形 13">
            <a:extLst>
              <a:ext uri="{FF2B5EF4-FFF2-40B4-BE49-F238E27FC236}">
                <a16:creationId xmlns:a16="http://schemas.microsoft.com/office/drawing/2014/main" id="{B772F7FA-2A44-40EF-87D3-848EBF8AF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724275"/>
            <a:ext cx="1735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FFFF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PART 01</a:t>
            </a:r>
          </a:p>
        </p:txBody>
      </p:sp>
      <p:sp>
        <p:nvSpPr>
          <p:cNvPr id="25612" name="矩形 14">
            <a:extLst>
              <a:ext uri="{FF2B5EF4-FFF2-40B4-BE49-F238E27FC236}">
                <a16:creationId xmlns:a16="http://schemas.microsoft.com/office/drawing/2014/main" id="{A61B2563-9147-446B-BECB-EE3B95E9F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3" y="3724275"/>
            <a:ext cx="1735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FFFF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PART 02</a:t>
            </a:r>
          </a:p>
        </p:txBody>
      </p:sp>
      <p:sp>
        <p:nvSpPr>
          <p:cNvPr id="25613" name="矩形 15">
            <a:extLst>
              <a:ext uri="{FF2B5EF4-FFF2-40B4-BE49-F238E27FC236}">
                <a16:creationId xmlns:a16="http://schemas.microsoft.com/office/drawing/2014/main" id="{C1A1776D-506B-4E8C-A8A6-7A136344C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7613" y="3724275"/>
            <a:ext cx="1736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FFFF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PART 03</a:t>
            </a:r>
          </a:p>
        </p:txBody>
      </p:sp>
      <p:sp>
        <p:nvSpPr>
          <p:cNvPr id="25614" name="矩形 16">
            <a:extLst>
              <a:ext uri="{FF2B5EF4-FFF2-40B4-BE49-F238E27FC236}">
                <a16:creationId xmlns:a16="http://schemas.microsoft.com/office/drawing/2014/main" id="{6F91A643-80C3-45F0-8F11-40C3EB6A1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9475" y="3724275"/>
            <a:ext cx="1736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FFFF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PART 04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矩形 29">
            <a:extLst>
              <a:ext uri="{FF2B5EF4-FFF2-40B4-BE49-F238E27FC236}">
                <a16:creationId xmlns:a16="http://schemas.microsoft.com/office/drawing/2014/main" id="{98688A68-1B0A-4979-9B7C-2805BA0FF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713" y="1504950"/>
            <a:ext cx="43465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800" b="1">
                <a:solidFill>
                  <a:srgbClr val="FFFFFF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THANKS</a:t>
            </a:r>
          </a:p>
        </p:txBody>
      </p:sp>
      <p:grpSp>
        <p:nvGrpSpPr>
          <p:cNvPr id="41987" name="Group 5">
            <a:extLst>
              <a:ext uri="{FF2B5EF4-FFF2-40B4-BE49-F238E27FC236}">
                <a16:creationId xmlns:a16="http://schemas.microsoft.com/office/drawing/2014/main" id="{D6E43473-5212-4523-A87F-AB97E82C072F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-898525" y="4706938"/>
            <a:ext cx="10460038" cy="431800"/>
            <a:chOff x="0" y="0"/>
            <a:chExt cx="10464883" cy="432048"/>
          </a:xfrm>
        </p:grpSpPr>
        <p:sp>
          <p:nvSpPr>
            <p:cNvPr id="41990" name="椭圆 63">
              <a:extLst>
                <a:ext uri="{FF2B5EF4-FFF2-40B4-BE49-F238E27FC236}">
                  <a16:creationId xmlns:a16="http://schemas.microsoft.com/office/drawing/2014/main" id="{43860B51-CE7E-4488-B553-0E865FCD30E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0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991" name="椭圆 63">
              <a:extLst>
                <a:ext uri="{FF2B5EF4-FFF2-40B4-BE49-F238E27FC236}">
                  <a16:creationId xmlns:a16="http://schemas.microsoft.com/office/drawing/2014/main" id="{DB331ED2-D9F9-4120-A6A9-1E6846D7BE1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3132" y="0"/>
              <a:ext cx="863608" cy="432048"/>
            </a:xfrm>
            <a:custGeom>
              <a:avLst/>
              <a:gdLst>
                <a:gd name="T0" fmla="*/ 134452 w 1547664"/>
                <a:gd name="T1" fmla="*/ 0 h 773832"/>
                <a:gd name="T2" fmla="*/ 268904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992" name="椭圆 63">
              <a:extLst>
                <a:ext uri="{FF2B5EF4-FFF2-40B4-BE49-F238E27FC236}">
                  <a16:creationId xmlns:a16="http://schemas.microsoft.com/office/drawing/2014/main" id="{C8C34054-AB72-444E-92D7-B47F5227622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746265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993" name="椭圆 63">
              <a:extLst>
                <a:ext uri="{FF2B5EF4-FFF2-40B4-BE49-F238E27FC236}">
                  <a16:creationId xmlns:a16="http://schemas.microsoft.com/office/drawing/2014/main" id="{396CB026-DB17-489C-B31B-B5E52CD6C1E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617809" y="0"/>
              <a:ext cx="865195" cy="432048"/>
            </a:xfrm>
            <a:custGeom>
              <a:avLst/>
              <a:gdLst>
                <a:gd name="T0" fmla="*/ 135194 w 1547664"/>
                <a:gd name="T1" fmla="*/ 0 h 773832"/>
                <a:gd name="T2" fmla="*/ 270389 w 1547664"/>
                <a:gd name="T3" fmla="*/ 134680 h 773832"/>
                <a:gd name="T4" fmla="*/ 0 w 1547664"/>
                <a:gd name="T5" fmla="*/ 134680 h 773832"/>
                <a:gd name="T6" fmla="*/ 135194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994" name="椭圆 63">
              <a:extLst>
                <a:ext uri="{FF2B5EF4-FFF2-40B4-BE49-F238E27FC236}">
                  <a16:creationId xmlns:a16="http://schemas.microsoft.com/office/drawing/2014/main" id="{4E144690-3E98-4D34-9ECC-F286C909F03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490940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995" name="椭圆 63">
              <a:extLst>
                <a:ext uri="{FF2B5EF4-FFF2-40B4-BE49-F238E27FC236}">
                  <a16:creationId xmlns:a16="http://schemas.microsoft.com/office/drawing/2014/main" id="{5CA28649-9E57-465A-A088-9A1B33AA6AD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64072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996" name="椭圆 63">
              <a:extLst>
                <a:ext uri="{FF2B5EF4-FFF2-40B4-BE49-F238E27FC236}">
                  <a16:creationId xmlns:a16="http://schemas.microsoft.com/office/drawing/2014/main" id="{BC046BC5-BA87-47E0-8771-41E0AEF4B1F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37204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997" name="椭圆 63">
              <a:extLst>
                <a:ext uri="{FF2B5EF4-FFF2-40B4-BE49-F238E27FC236}">
                  <a16:creationId xmlns:a16="http://schemas.microsoft.com/office/drawing/2014/main" id="{0C341A4A-90D7-4CD1-901B-755007E3B35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10336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998" name="椭圆 63">
              <a:extLst>
                <a:ext uri="{FF2B5EF4-FFF2-40B4-BE49-F238E27FC236}">
                  <a16:creationId xmlns:a16="http://schemas.microsoft.com/office/drawing/2014/main" id="{1C7C87B4-A493-4BEE-B1DF-F0BDC47498B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981881" y="0"/>
              <a:ext cx="865194" cy="432048"/>
            </a:xfrm>
            <a:custGeom>
              <a:avLst/>
              <a:gdLst>
                <a:gd name="T0" fmla="*/ 135194 w 1547664"/>
                <a:gd name="T1" fmla="*/ 0 h 773832"/>
                <a:gd name="T2" fmla="*/ 270388 w 1547664"/>
                <a:gd name="T3" fmla="*/ 134680 h 773832"/>
                <a:gd name="T4" fmla="*/ 0 w 1547664"/>
                <a:gd name="T5" fmla="*/ 134680 h 773832"/>
                <a:gd name="T6" fmla="*/ 135194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999" name="椭圆 63">
              <a:extLst>
                <a:ext uri="{FF2B5EF4-FFF2-40B4-BE49-F238E27FC236}">
                  <a16:creationId xmlns:a16="http://schemas.microsoft.com/office/drawing/2014/main" id="{34B4192A-A5A4-4546-BE9D-79FE6123532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55013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000" name="椭圆 63">
              <a:extLst>
                <a:ext uri="{FF2B5EF4-FFF2-40B4-BE49-F238E27FC236}">
                  <a16:creationId xmlns:a16="http://schemas.microsoft.com/office/drawing/2014/main" id="{0AA1824E-B404-4896-8DB0-B7D0F4580D1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28144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001" name="椭圆 63">
              <a:extLst>
                <a:ext uri="{FF2B5EF4-FFF2-40B4-BE49-F238E27FC236}">
                  <a16:creationId xmlns:a16="http://schemas.microsoft.com/office/drawing/2014/main" id="{2FDC1EA0-9C6D-4E21-9F64-ACB29DC7568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9601276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41988" name="矩形 30">
            <a:extLst>
              <a:ext uri="{FF2B5EF4-FFF2-40B4-BE49-F238E27FC236}">
                <a16:creationId xmlns:a16="http://schemas.microsoft.com/office/drawing/2014/main" id="{CC727C51-72DB-425C-8996-A636A557B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571750"/>
            <a:ext cx="3600450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www.freeppt7.com</a:t>
            </a:r>
            <a:endParaRPr lang="zh-CN" altLang="en-US" sz="2800" dirty="0">
              <a:solidFill>
                <a:srgbClr val="FFFFFF"/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989" name="TextBox 1">
            <a:extLst>
              <a:ext uri="{FF2B5EF4-FFF2-40B4-BE49-F238E27FC236}">
                <a16:creationId xmlns:a16="http://schemas.microsoft.com/office/drawing/2014/main" id="{AF3A54A5-FF09-42ED-AEEE-B863691C2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4925" y="3538538"/>
            <a:ext cx="7088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John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681163" y="2855914"/>
            <a:ext cx="447675" cy="492125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2857500"/>
            <a:ext cx="7019925" cy="4937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 fontAlgn="base">
              <a:defRPr/>
            </a:pPr>
            <a:r>
              <a:rPr lang="en-US" altLang="zh-CN" sz="21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282825"/>
            <a:ext cx="6985000" cy="5810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2400" spc="15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pc="15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6983413" y="2279650"/>
            <a:ext cx="641350" cy="584200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1982788" y="2940051"/>
            <a:ext cx="5178425" cy="1270000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1800"/>
              </a:lnSpc>
            </a:pPr>
            <a:r>
              <a:rPr lang="en-US" altLang="zh-CN" sz="9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788" y="633414"/>
            <a:ext cx="4162425" cy="960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>
            <a:extLst>
              <a:ext uri="{FF2B5EF4-FFF2-40B4-BE49-F238E27FC236}">
                <a16:creationId xmlns:a16="http://schemas.microsoft.com/office/drawing/2014/main" id="{9E7773A4-9DDF-45BC-AB28-57907DDA5C08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-896938" y="4732338"/>
            <a:ext cx="10458451" cy="431800"/>
            <a:chOff x="0" y="0"/>
            <a:chExt cx="10464883" cy="432048"/>
          </a:xfrm>
        </p:grpSpPr>
        <p:sp>
          <p:nvSpPr>
            <p:cNvPr id="26629" name="椭圆 63">
              <a:extLst>
                <a:ext uri="{FF2B5EF4-FFF2-40B4-BE49-F238E27FC236}">
                  <a16:creationId xmlns:a16="http://schemas.microsoft.com/office/drawing/2014/main" id="{A53396D3-174C-4DF0-A7F9-6C13C604328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0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630" name="椭圆 63">
              <a:extLst>
                <a:ext uri="{FF2B5EF4-FFF2-40B4-BE49-F238E27FC236}">
                  <a16:creationId xmlns:a16="http://schemas.microsoft.com/office/drawing/2014/main" id="{91A4F9B5-5466-4BA8-8039-9B2B20D35AC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3132" y="0"/>
              <a:ext cx="863608" cy="432048"/>
            </a:xfrm>
            <a:custGeom>
              <a:avLst/>
              <a:gdLst>
                <a:gd name="T0" fmla="*/ 134452 w 1547664"/>
                <a:gd name="T1" fmla="*/ 0 h 773832"/>
                <a:gd name="T2" fmla="*/ 268904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631" name="椭圆 63">
              <a:extLst>
                <a:ext uri="{FF2B5EF4-FFF2-40B4-BE49-F238E27FC236}">
                  <a16:creationId xmlns:a16="http://schemas.microsoft.com/office/drawing/2014/main" id="{38648654-F19E-4CBD-8E39-47D84AB5BB7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746265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632" name="椭圆 63">
              <a:extLst>
                <a:ext uri="{FF2B5EF4-FFF2-40B4-BE49-F238E27FC236}">
                  <a16:creationId xmlns:a16="http://schemas.microsoft.com/office/drawing/2014/main" id="{666D2F5A-8B99-4DA2-80F9-3CAB3AC1317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617809" y="0"/>
              <a:ext cx="865195" cy="432048"/>
            </a:xfrm>
            <a:custGeom>
              <a:avLst/>
              <a:gdLst>
                <a:gd name="T0" fmla="*/ 135194 w 1547664"/>
                <a:gd name="T1" fmla="*/ 0 h 773832"/>
                <a:gd name="T2" fmla="*/ 270389 w 1547664"/>
                <a:gd name="T3" fmla="*/ 134680 h 773832"/>
                <a:gd name="T4" fmla="*/ 0 w 1547664"/>
                <a:gd name="T5" fmla="*/ 134680 h 773832"/>
                <a:gd name="T6" fmla="*/ 135194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633" name="椭圆 63">
              <a:extLst>
                <a:ext uri="{FF2B5EF4-FFF2-40B4-BE49-F238E27FC236}">
                  <a16:creationId xmlns:a16="http://schemas.microsoft.com/office/drawing/2014/main" id="{E80CB475-747D-4026-A8F7-9532B51E0CA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490940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634" name="椭圆 63">
              <a:extLst>
                <a:ext uri="{FF2B5EF4-FFF2-40B4-BE49-F238E27FC236}">
                  <a16:creationId xmlns:a16="http://schemas.microsoft.com/office/drawing/2014/main" id="{53B3A7EB-54DE-49CC-874D-D0A4FC85B1D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64072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635" name="椭圆 63">
              <a:extLst>
                <a:ext uri="{FF2B5EF4-FFF2-40B4-BE49-F238E27FC236}">
                  <a16:creationId xmlns:a16="http://schemas.microsoft.com/office/drawing/2014/main" id="{6AAD6A4F-50DC-4E6A-AAA3-1134243123E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37204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636" name="椭圆 63">
              <a:extLst>
                <a:ext uri="{FF2B5EF4-FFF2-40B4-BE49-F238E27FC236}">
                  <a16:creationId xmlns:a16="http://schemas.microsoft.com/office/drawing/2014/main" id="{840924A6-5314-475E-966D-58345D0955C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10336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637" name="椭圆 63">
              <a:extLst>
                <a:ext uri="{FF2B5EF4-FFF2-40B4-BE49-F238E27FC236}">
                  <a16:creationId xmlns:a16="http://schemas.microsoft.com/office/drawing/2014/main" id="{0A40021E-FD54-41FB-AE13-2BDB1FBBB95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981881" y="0"/>
              <a:ext cx="865194" cy="432048"/>
            </a:xfrm>
            <a:custGeom>
              <a:avLst/>
              <a:gdLst>
                <a:gd name="T0" fmla="*/ 135194 w 1547664"/>
                <a:gd name="T1" fmla="*/ 0 h 773832"/>
                <a:gd name="T2" fmla="*/ 270388 w 1547664"/>
                <a:gd name="T3" fmla="*/ 134680 h 773832"/>
                <a:gd name="T4" fmla="*/ 0 w 1547664"/>
                <a:gd name="T5" fmla="*/ 134680 h 773832"/>
                <a:gd name="T6" fmla="*/ 135194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638" name="椭圆 63">
              <a:extLst>
                <a:ext uri="{FF2B5EF4-FFF2-40B4-BE49-F238E27FC236}">
                  <a16:creationId xmlns:a16="http://schemas.microsoft.com/office/drawing/2014/main" id="{3BDC9FEC-3994-4296-BCF9-0F7D25C1077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55013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639" name="椭圆 63">
              <a:extLst>
                <a:ext uri="{FF2B5EF4-FFF2-40B4-BE49-F238E27FC236}">
                  <a16:creationId xmlns:a16="http://schemas.microsoft.com/office/drawing/2014/main" id="{070C36C2-9095-4C21-9FAE-B637822F96E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28144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640" name="椭圆 63">
              <a:extLst>
                <a:ext uri="{FF2B5EF4-FFF2-40B4-BE49-F238E27FC236}">
                  <a16:creationId xmlns:a16="http://schemas.microsoft.com/office/drawing/2014/main" id="{3FB4DC5A-63EB-4412-A8C3-DED296AF173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9601276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6627" name="矩形 29">
            <a:extLst>
              <a:ext uri="{FF2B5EF4-FFF2-40B4-BE49-F238E27FC236}">
                <a16:creationId xmlns:a16="http://schemas.microsoft.com/office/drawing/2014/main" id="{C2945EA0-2AA3-484A-A785-A73859A68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525" y="1554163"/>
            <a:ext cx="5516563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600" b="1">
                <a:solidFill>
                  <a:srgbClr val="FFFFFF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PART 01</a:t>
            </a:r>
          </a:p>
        </p:txBody>
      </p:sp>
      <p:sp>
        <p:nvSpPr>
          <p:cNvPr id="26628" name="矩形 30">
            <a:extLst>
              <a:ext uri="{FF2B5EF4-FFF2-40B4-BE49-F238E27FC236}">
                <a16:creationId xmlns:a16="http://schemas.microsoft.com/office/drawing/2014/main" id="{360F7BF7-6517-4F14-B0C2-2C276BDEC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2787650"/>
            <a:ext cx="38893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PowerPoint Template</a:t>
            </a:r>
            <a:endParaRPr lang="zh-CN" altLang="en-US" sz="2800">
              <a:solidFill>
                <a:srgbClr val="FFFFFF"/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>
            <a:extLst>
              <a:ext uri="{FF2B5EF4-FFF2-40B4-BE49-F238E27FC236}">
                <a16:creationId xmlns:a16="http://schemas.microsoft.com/office/drawing/2014/main" id="{69CB0B85-CD7F-4131-9E2A-78C19880A9E7}"/>
              </a:ext>
            </a:extLst>
          </p:cNvPr>
          <p:cNvGrpSpPr>
            <a:grpSpLocks/>
          </p:cNvGrpSpPr>
          <p:nvPr/>
        </p:nvGrpSpPr>
        <p:grpSpPr bwMode="auto">
          <a:xfrm>
            <a:off x="393700" y="1514475"/>
            <a:ext cx="1089025" cy="1089025"/>
            <a:chOff x="0" y="0"/>
            <a:chExt cx="864096" cy="864096"/>
          </a:xfrm>
        </p:grpSpPr>
        <p:sp>
          <p:nvSpPr>
            <p:cNvPr id="27676" name="椭圆 1">
              <a:extLst>
                <a:ext uri="{FF2B5EF4-FFF2-40B4-BE49-F238E27FC236}">
                  <a16:creationId xmlns:a16="http://schemas.microsoft.com/office/drawing/2014/main" id="{6E0E21DE-2E18-414E-85E5-648D5BDC2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64096" cy="864096"/>
            </a:xfrm>
            <a:prstGeom prst="ellipse">
              <a:avLst/>
            </a:pr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27677" name="组合 5">
              <a:extLst>
                <a:ext uri="{FF2B5EF4-FFF2-40B4-BE49-F238E27FC236}">
                  <a16:creationId xmlns:a16="http://schemas.microsoft.com/office/drawing/2014/main" id="{0E1ED0CA-4C34-4A95-98A5-03A5451580D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03" y="254241"/>
              <a:ext cx="444997" cy="35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51" name="Group 5">
            <a:extLst>
              <a:ext uri="{FF2B5EF4-FFF2-40B4-BE49-F238E27FC236}">
                <a16:creationId xmlns:a16="http://schemas.microsoft.com/office/drawing/2014/main" id="{5090A09C-B4FB-43BC-BC59-FCC01B2A3940}"/>
              </a:ext>
            </a:extLst>
          </p:cNvPr>
          <p:cNvGrpSpPr>
            <a:grpSpLocks/>
          </p:cNvGrpSpPr>
          <p:nvPr/>
        </p:nvGrpSpPr>
        <p:grpSpPr bwMode="auto">
          <a:xfrm>
            <a:off x="5308600" y="1444625"/>
            <a:ext cx="1069975" cy="1069975"/>
            <a:chOff x="0" y="0"/>
            <a:chExt cx="864096" cy="864096"/>
          </a:xfrm>
        </p:grpSpPr>
        <p:sp>
          <p:nvSpPr>
            <p:cNvPr id="27674" name="椭圆 3">
              <a:extLst>
                <a:ext uri="{FF2B5EF4-FFF2-40B4-BE49-F238E27FC236}">
                  <a16:creationId xmlns:a16="http://schemas.microsoft.com/office/drawing/2014/main" id="{66D3A3C6-169A-4A85-8297-6EEC490E9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64096" cy="864096"/>
            </a:xfrm>
            <a:prstGeom prst="ellipse">
              <a:avLst/>
            </a:pr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27675" name="组合 14">
              <a:extLst>
                <a:ext uri="{FF2B5EF4-FFF2-40B4-BE49-F238E27FC236}">
                  <a16:creationId xmlns:a16="http://schemas.microsoft.com/office/drawing/2014/main" id="{093EBA29-0CFA-442D-8537-00DE172C1BB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73" y="201947"/>
              <a:ext cx="497227" cy="45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52" name="Group 8">
            <a:extLst>
              <a:ext uri="{FF2B5EF4-FFF2-40B4-BE49-F238E27FC236}">
                <a16:creationId xmlns:a16="http://schemas.microsoft.com/office/drawing/2014/main" id="{DE7C2A05-B233-4FCD-8C4D-6DA80C847646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3209925"/>
            <a:ext cx="1114425" cy="1116013"/>
            <a:chOff x="0" y="0"/>
            <a:chExt cx="864096" cy="864096"/>
          </a:xfrm>
        </p:grpSpPr>
        <p:sp>
          <p:nvSpPr>
            <p:cNvPr id="27672" name="椭圆 2">
              <a:extLst>
                <a:ext uri="{FF2B5EF4-FFF2-40B4-BE49-F238E27FC236}">
                  <a16:creationId xmlns:a16="http://schemas.microsoft.com/office/drawing/2014/main" id="{C7FE91A4-AC29-4848-897A-145AF8515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64096" cy="864096"/>
            </a:xfrm>
            <a:prstGeom prst="ellipse">
              <a:avLst/>
            </a:pr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27673" name="组合 17">
              <a:extLst>
                <a:ext uri="{FF2B5EF4-FFF2-40B4-BE49-F238E27FC236}">
                  <a16:creationId xmlns:a16="http://schemas.microsoft.com/office/drawing/2014/main" id="{7ACC1FD3-A28C-449F-A9FB-883F18C0F08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14" y="209743"/>
              <a:ext cx="482121" cy="443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53" name="Group 11">
            <a:extLst>
              <a:ext uri="{FF2B5EF4-FFF2-40B4-BE49-F238E27FC236}">
                <a16:creationId xmlns:a16="http://schemas.microsoft.com/office/drawing/2014/main" id="{6FE1D5DF-66E6-457E-956A-907621C8A0B6}"/>
              </a:ext>
            </a:extLst>
          </p:cNvPr>
          <p:cNvGrpSpPr>
            <a:grpSpLocks/>
          </p:cNvGrpSpPr>
          <p:nvPr/>
        </p:nvGrpSpPr>
        <p:grpSpPr bwMode="auto">
          <a:xfrm>
            <a:off x="5300663" y="3275013"/>
            <a:ext cx="1114425" cy="1116012"/>
            <a:chOff x="0" y="0"/>
            <a:chExt cx="864096" cy="864096"/>
          </a:xfrm>
        </p:grpSpPr>
        <p:sp>
          <p:nvSpPr>
            <p:cNvPr id="27670" name="椭圆 4">
              <a:extLst>
                <a:ext uri="{FF2B5EF4-FFF2-40B4-BE49-F238E27FC236}">
                  <a16:creationId xmlns:a16="http://schemas.microsoft.com/office/drawing/2014/main" id="{C2EF1978-94A3-4B7F-A026-05C5E981E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64096" cy="864096"/>
            </a:xfrm>
            <a:prstGeom prst="ellipse">
              <a:avLst/>
            </a:pr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27671" name="组合 20">
              <a:extLst>
                <a:ext uri="{FF2B5EF4-FFF2-40B4-BE49-F238E27FC236}">
                  <a16:creationId xmlns:a16="http://schemas.microsoft.com/office/drawing/2014/main" id="{6C0EDE4A-24B8-4031-AEB8-7D3D2D5D231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556" y="206547"/>
              <a:ext cx="486848" cy="453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54" name="Group 14">
            <a:extLst>
              <a:ext uri="{FF2B5EF4-FFF2-40B4-BE49-F238E27FC236}">
                <a16:creationId xmlns:a16="http://schemas.microsoft.com/office/drawing/2014/main" id="{C57862AB-0919-43FB-86DC-36834DD86487}"/>
              </a:ext>
            </a:extLst>
          </p:cNvPr>
          <p:cNvGrpSpPr>
            <a:grpSpLocks/>
          </p:cNvGrpSpPr>
          <p:nvPr/>
        </p:nvGrpSpPr>
        <p:grpSpPr bwMode="auto">
          <a:xfrm>
            <a:off x="1574800" y="1473200"/>
            <a:ext cx="2500313" cy="1130300"/>
            <a:chOff x="0" y="0"/>
            <a:chExt cx="2498824" cy="1130299"/>
          </a:xfrm>
        </p:grpSpPr>
        <p:sp>
          <p:nvSpPr>
            <p:cNvPr id="27667" name="TextBox 31">
              <a:extLst>
                <a:ext uri="{FF2B5EF4-FFF2-40B4-BE49-F238E27FC236}">
                  <a16:creationId xmlns:a16="http://schemas.microsoft.com/office/drawing/2014/main" id="{BC6E0914-8EFE-48A6-AD39-F8A62920EA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04" y="438150"/>
              <a:ext cx="2463920" cy="6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68" name="TextBox 32">
              <a:extLst>
                <a:ext uri="{FF2B5EF4-FFF2-40B4-BE49-F238E27FC236}">
                  <a16:creationId xmlns:a16="http://schemas.microsoft.com/office/drawing/2014/main" id="{DE77C874-F77E-40BA-AFEA-2AB911F814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494064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27669" name="直接连接符 47">
              <a:extLst>
                <a:ext uri="{FF2B5EF4-FFF2-40B4-BE49-F238E27FC236}">
                  <a16:creationId xmlns:a16="http://schemas.microsoft.com/office/drawing/2014/main" id="{886B4AD1-810E-465C-84D4-87595E3DAB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30" y="365575"/>
              <a:ext cx="23028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655" name="Group 18">
            <a:extLst>
              <a:ext uri="{FF2B5EF4-FFF2-40B4-BE49-F238E27FC236}">
                <a16:creationId xmlns:a16="http://schemas.microsoft.com/office/drawing/2014/main" id="{7BB69436-F1E2-4F42-A525-30070C76D415}"/>
              </a:ext>
            </a:extLst>
          </p:cNvPr>
          <p:cNvGrpSpPr>
            <a:grpSpLocks/>
          </p:cNvGrpSpPr>
          <p:nvPr/>
        </p:nvGrpSpPr>
        <p:grpSpPr bwMode="auto">
          <a:xfrm>
            <a:off x="1574800" y="3360738"/>
            <a:ext cx="2495550" cy="1130300"/>
            <a:chOff x="0" y="0"/>
            <a:chExt cx="2494064" cy="1130299"/>
          </a:xfrm>
        </p:grpSpPr>
        <p:sp>
          <p:nvSpPr>
            <p:cNvPr id="27664" name="TextBox 35">
              <a:extLst>
                <a:ext uri="{FF2B5EF4-FFF2-40B4-BE49-F238E27FC236}">
                  <a16:creationId xmlns:a16="http://schemas.microsoft.com/office/drawing/2014/main" id="{818A2C33-3095-47B3-B9E9-89C2146A28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38150"/>
              <a:ext cx="2463920" cy="6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65" name="TextBox 36">
              <a:extLst>
                <a:ext uri="{FF2B5EF4-FFF2-40B4-BE49-F238E27FC236}">
                  <a16:creationId xmlns:a16="http://schemas.microsoft.com/office/drawing/2014/main" id="{DFE14D35-0F67-49CF-8C7A-047912E6F5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494064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27666" name="直接连接符 47">
              <a:extLst>
                <a:ext uri="{FF2B5EF4-FFF2-40B4-BE49-F238E27FC236}">
                  <a16:creationId xmlns:a16="http://schemas.microsoft.com/office/drawing/2014/main" id="{C285572B-66B3-4EBE-90CA-2D68F3FC2B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30" y="365575"/>
              <a:ext cx="23028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656" name="Group 22">
            <a:extLst>
              <a:ext uri="{FF2B5EF4-FFF2-40B4-BE49-F238E27FC236}">
                <a16:creationId xmlns:a16="http://schemas.microsoft.com/office/drawing/2014/main" id="{23850BBF-D5B0-4058-9E43-D38E03E699BC}"/>
              </a:ext>
            </a:extLst>
          </p:cNvPr>
          <p:cNvGrpSpPr>
            <a:grpSpLocks/>
          </p:cNvGrpSpPr>
          <p:nvPr/>
        </p:nvGrpSpPr>
        <p:grpSpPr bwMode="auto">
          <a:xfrm>
            <a:off x="6516688" y="1503363"/>
            <a:ext cx="2500312" cy="1130300"/>
            <a:chOff x="0" y="0"/>
            <a:chExt cx="2498824" cy="1130299"/>
          </a:xfrm>
        </p:grpSpPr>
        <p:sp>
          <p:nvSpPr>
            <p:cNvPr id="27661" name="TextBox 39">
              <a:extLst>
                <a:ext uri="{FF2B5EF4-FFF2-40B4-BE49-F238E27FC236}">
                  <a16:creationId xmlns:a16="http://schemas.microsoft.com/office/drawing/2014/main" id="{CC5E04E6-535D-48B8-8E4F-4D96B426F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04" y="438150"/>
              <a:ext cx="2463920" cy="6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62" name="TextBox 40">
              <a:extLst>
                <a:ext uri="{FF2B5EF4-FFF2-40B4-BE49-F238E27FC236}">
                  <a16:creationId xmlns:a16="http://schemas.microsoft.com/office/drawing/2014/main" id="{02714B2C-039D-4D7C-A88A-59269B887C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49406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27663" name="直接连接符 47">
              <a:extLst>
                <a:ext uri="{FF2B5EF4-FFF2-40B4-BE49-F238E27FC236}">
                  <a16:creationId xmlns:a16="http://schemas.microsoft.com/office/drawing/2014/main" id="{AFD089BD-8A39-4CB5-91A3-11AE23B4AE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30" y="365575"/>
              <a:ext cx="23028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657" name="Group 26">
            <a:extLst>
              <a:ext uri="{FF2B5EF4-FFF2-40B4-BE49-F238E27FC236}">
                <a16:creationId xmlns:a16="http://schemas.microsoft.com/office/drawing/2014/main" id="{B575258F-EC33-48DF-AEF4-565CDF73103D}"/>
              </a:ext>
            </a:extLst>
          </p:cNvPr>
          <p:cNvGrpSpPr>
            <a:grpSpLocks/>
          </p:cNvGrpSpPr>
          <p:nvPr/>
        </p:nvGrpSpPr>
        <p:grpSpPr bwMode="auto">
          <a:xfrm>
            <a:off x="6516688" y="3360738"/>
            <a:ext cx="2500312" cy="1130300"/>
            <a:chOff x="0" y="0"/>
            <a:chExt cx="2498824" cy="1130299"/>
          </a:xfrm>
        </p:grpSpPr>
        <p:sp>
          <p:nvSpPr>
            <p:cNvPr id="27658" name="TextBox 43">
              <a:extLst>
                <a:ext uri="{FF2B5EF4-FFF2-40B4-BE49-F238E27FC236}">
                  <a16:creationId xmlns:a16="http://schemas.microsoft.com/office/drawing/2014/main" id="{CE46E669-7129-440D-88B9-6D9EDC9AB8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04" y="438150"/>
              <a:ext cx="2463920" cy="6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59" name="TextBox 44">
              <a:extLst>
                <a:ext uri="{FF2B5EF4-FFF2-40B4-BE49-F238E27FC236}">
                  <a16:creationId xmlns:a16="http://schemas.microsoft.com/office/drawing/2014/main" id="{2EB2F230-F547-4C7D-B7AE-68ACA713F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49406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27660" name="直接连接符 47">
              <a:extLst>
                <a:ext uri="{FF2B5EF4-FFF2-40B4-BE49-F238E27FC236}">
                  <a16:creationId xmlns:a16="http://schemas.microsoft.com/office/drawing/2014/main" id="{3453CDDD-A61F-4718-BF2A-13C34A9496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30" y="365575"/>
              <a:ext cx="23028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icture 3">
            <a:extLst>
              <a:ext uri="{FF2B5EF4-FFF2-40B4-BE49-F238E27FC236}">
                <a16:creationId xmlns:a16="http://schemas.microsoft.com/office/drawing/2014/main" id="{81688540-B5DF-4E43-9CDF-C3E870D3A2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4013" y="1371600"/>
            <a:ext cx="12620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28675" name="Group 3">
            <a:extLst>
              <a:ext uri="{FF2B5EF4-FFF2-40B4-BE49-F238E27FC236}">
                <a16:creationId xmlns:a16="http://schemas.microsoft.com/office/drawing/2014/main" id="{9CD0B4CF-DC08-4358-8CD5-084286A92538}"/>
              </a:ext>
            </a:extLst>
          </p:cNvPr>
          <p:cNvGrpSpPr>
            <a:grpSpLocks/>
          </p:cNvGrpSpPr>
          <p:nvPr/>
        </p:nvGrpSpPr>
        <p:grpSpPr bwMode="auto">
          <a:xfrm>
            <a:off x="550863" y="2897188"/>
            <a:ext cx="2498725" cy="1130300"/>
            <a:chOff x="0" y="0"/>
            <a:chExt cx="2498824" cy="1130299"/>
          </a:xfrm>
        </p:grpSpPr>
        <p:sp>
          <p:nvSpPr>
            <p:cNvPr id="28696" name="TextBox 7">
              <a:extLst>
                <a:ext uri="{FF2B5EF4-FFF2-40B4-BE49-F238E27FC236}">
                  <a16:creationId xmlns:a16="http://schemas.microsoft.com/office/drawing/2014/main" id="{CE41D1D9-A7BB-4522-8142-E6B87991E6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6" y="438150"/>
              <a:ext cx="2463898" cy="6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97" name="TextBox 8">
              <a:extLst>
                <a:ext uri="{FF2B5EF4-FFF2-40B4-BE49-F238E27FC236}">
                  <a16:creationId xmlns:a16="http://schemas.microsoft.com/office/drawing/2014/main" id="{F6069AC6-C294-4EE2-BF0A-E7D76A8D72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211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  ADD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NAME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28698" name="直接连接符 85">
              <a:extLst>
                <a:ext uri="{FF2B5EF4-FFF2-40B4-BE49-F238E27FC236}">
                  <a16:creationId xmlns:a16="http://schemas.microsoft.com/office/drawing/2014/main" id="{D0BE9B9C-2FB4-40FB-82A0-B0093B554B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30" y="365575"/>
              <a:ext cx="230288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676" name="Group 7">
            <a:extLst>
              <a:ext uri="{FF2B5EF4-FFF2-40B4-BE49-F238E27FC236}">
                <a16:creationId xmlns:a16="http://schemas.microsoft.com/office/drawing/2014/main" id="{04BC4807-3F67-4F79-9942-09F08FA24D19}"/>
              </a:ext>
            </a:extLst>
          </p:cNvPr>
          <p:cNvGrpSpPr>
            <a:grpSpLocks/>
          </p:cNvGrpSpPr>
          <p:nvPr/>
        </p:nvGrpSpPr>
        <p:grpSpPr bwMode="auto">
          <a:xfrm>
            <a:off x="7113588" y="1276350"/>
            <a:ext cx="1439862" cy="1441450"/>
            <a:chOff x="0" y="0"/>
            <a:chExt cx="1440160" cy="1440160"/>
          </a:xfrm>
        </p:grpSpPr>
        <p:sp>
          <p:nvSpPr>
            <p:cNvPr id="28694" name="椭圆 11">
              <a:extLst>
                <a:ext uri="{FF2B5EF4-FFF2-40B4-BE49-F238E27FC236}">
                  <a16:creationId xmlns:a16="http://schemas.microsoft.com/office/drawing/2014/main" id="{9E577E7F-F72A-417B-B51E-C82C2AF28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40160" cy="1440160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pic>
          <p:nvPicPr>
            <p:cNvPr id="28695" name="Picture 4">
              <a:extLst>
                <a:ext uri="{FF2B5EF4-FFF2-40B4-BE49-F238E27FC236}">
                  <a16:creationId xmlns:a16="http://schemas.microsoft.com/office/drawing/2014/main" id="{5FC6C3B8-D126-4C19-B162-2F1D79EB67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70" y="95165"/>
              <a:ext cx="1249621" cy="1249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77" name="Group 10">
            <a:extLst>
              <a:ext uri="{FF2B5EF4-FFF2-40B4-BE49-F238E27FC236}">
                <a16:creationId xmlns:a16="http://schemas.microsoft.com/office/drawing/2014/main" id="{92465D56-E7BC-4CC5-A5B2-2494956E683B}"/>
              </a:ext>
            </a:extLst>
          </p:cNvPr>
          <p:cNvGrpSpPr>
            <a:grpSpLocks/>
          </p:cNvGrpSpPr>
          <p:nvPr/>
        </p:nvGrpSpPr>
        <p:grpSpPr bwMode="auto">
          <a:xfrm>
            <a:off x="3641725" y="2897188"/>
            <a:ext cx="2498725" cy="1130300"/>
            <a:chOff x="0" y="0"/>
            <a:chExt cx="2498824" cy="1130299"/>
          </a:xfrm>
        </p:grpSpPr>
        <p:sp>
          <p:nvSpPr>
            <p:cNvPr id="28691" name="TextBox 14">
              <a:extLst>
                <a:ext uri="{FF2B5EF4-FFF2-40B4-BE49-F238E27FC236}">
                  <a16:creationId xmlns:a16="http://schemas.microsoft.com/office/drawing/2014/main" id="{DB577F95-3633-41CA-B7D2-0057F21869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6" y="438150"/>
              <a:ext cx="2463898" cy="6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92" name="TextBox 15">
              <a:extLst>
                <a:ext uri="{FF2B5EF4-FFF2-40B4-BE49-F238E27FC236}">
                  <a16:creationId xmlns:a16="http://schemas.microsoft.com/office/drawing/2014/main" id="{6F720E1A-077E-4099-A3D7-95CD2BCB79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211476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  ADD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NAME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28693" name="直接连接符 85">
              <a:extLst>
                <a:ext uri="{FF2B5EF4-FFF2-40B4-BE49-F238E27FC236}">
                  <a16:creationId xmlns:a16="http://schemas.microsoft.com/office/drawing/2014/main" id="{02420A0A-D9A3-4AF2-B304-44FE6C5EA3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30" y="365575"/>
              <a:ext cx="230288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678" name="Group 14">
            <a:extLst>
              <a:ext uri="{FF2B5EF4-FFF2-40B4-BE49-F238E27FC236}">
                <a16:creationId xmlns:a16="http://schemas.microsoft.com/office/drawing/2014/main" id="{9E941697-4DAD-4029-9BF1-B792B8405F74}"/>
              </a:ext>
            </a:extLst>
          </p:cNvPr>
          <p:cNvGrpSpPr>
            <a:grpSpLocks/>
          </p:cNvGrpSpPr>
          <p:nvPr/>
        </p:nvGrpSpPr>
        <p:grpSpPr bwMode="auto">
          <a:xfrm>
            <a:off x="1036638" y="1276350"/>
            <a:ext cx="1441450" cy="1439863"/>
            <a:chOff x="0" y="0"/>
            <a:chExt cx="1440160" cy="1440160"/>
          </a:xfrm>
        </p:grpSpPr>
        <p:sp>
          <p:nvSpPr>
            <p:cNvPr id="28689" name="椭圆 20">
              <a:extLst>
                <a:ext uri="{FF2B5EF4-FFF2-40B4-BE49-F238E27FC236}">
                  <a16:creationId xmlns:a16="http://schemas.microsoft.com/office/drawing/2014/main" id="{E9CA9433-C2DE-41E0-B366-D4C2C1333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40160" cy="1440160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5E503E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28690" name="Picture 2">
              <a:extLst>
                <a:ext uri="{FF2B5EF4-FFF2-40B4-BE49-F238E27FC236}">
                  <a16:creationId xmlns:a16="http://schemas.microsoft.com/office/drawing/2014/main" id="{88703C0F-39DC-4299-AA06-C50E17398F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99" y="95399"/>
              <a:ext cx="1249363" cy="124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79" name="Group 17">
            <a:extLst>
              <a:ext uri="{FF2B5EF4-FFF2-40B4-BE49-F238E27FC236}">
                <a16:creationId xmlns:a16="http://schemas.microsoft.com/office/drawing/2014/main" id="{2E9751E1-DCA6-4675-9B85-2FD02ADCC8F4}"/>
              </a:ext>
            </a:extLst>
          </p:cNvPr>
          <p:cNvGrpSpPr>
            <a:grpSpLocks/>
          </p:cNvGrpSpPr>
          <p:nvPr/>
        </p:nvGrpSpPr>
        <p:grpSpPr bwMode="auto">
          <a:xfrm>
            <a:off x="6731000" y="2897188"/>
            <a:ext cx="2498725" cy="1130300"/>
            <a:chOff x="0" y="0"/>
            <a:chExt cx="2498824" cy="1130299"/>
          </a:xfrm>
        </p:grpSpPr>
        <p:sp>
          <p:nvSpPr>
            <p:cNvPr id="28686" name="TextBox 22">
              <a:extLst>
                <a:ext uri="{FF2B5EF4-FFF2-40B4-BE49-F238E27FC236}">
                  <a16:creationId xmlns:a16="http://schemas.microsoft.com/office/drawing/2014/main" id="{8A3982A5-EC12-4402-BD9F-947B209B8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6" y="438150"/>
              <a:ext cx="2463898" cy="6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87" name="TextBox 23">
              <a:extLst>
                <a:ext uri="{FF2B5EF4-FFF2-40B4-BE49-F238E27FC236}">
                  <a16:creationId xmlns:a16="http://schemas.microsoft.com/office/drawing/2014/main" id="{FC2428D0-68D6-4D75-ABBD-E33CEEDF47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211476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  ADD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NAME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28688" name="直接连接符 85">
              <a:extLst>
                <a:ext uri="{FF2B5EF4-FFF2-40B4-BE49-F238E27FC236}">
                  <a16:creationId xmlns:a16="http://schemas.microsoft.com/office/drawing/2014/main" id="{6B1DCE25-BF2E-4625-A07A-DA2200197C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30" y="365575"/>
              <a:ext cx="230288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8680" name="Group 30">
            <a:extLst>
              <a:ext uri="{FF2B5EF4-FFF2-40B4-BE49-F238E27FC236}">
                <a16:creationId xmlns:a16="http://schemas.microsoft.com/office/drawing/2014/main" id="{7DAB2AD4-DCB1-49CB-BC79-3CFF78AD75E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4065588"/>
            <a:ext cx="13414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Group 30">
            <a:extLst>
              <a:ext uri="{FF2B5EF4-FFF2-40B4-BE49-F238E27FC236}">
                <a16:creationId xmlns:a16="http://schemas.microsoft.com/office/drawing/2014/main" id="{DF5A5BCC-F37F-4104-9A25-12A1DA3F13BE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4054475"/>
            <a:ext cx="1339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Group 30">
            <a:extLst>
              <a:ext uri="{FF2B5EF4-FFF2-40B4-BE49-F238E27FC236}">
                <a16:creationId xmlns:a16="http://schemas.microsoft.com/office/drawing/2014/main" id="{090482FE-5C97-4D44-BA5B-A3B02BC6A1BD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4078288"/>
            <a:ext cx="13350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3" name="Group 24">
            <a:extLst>
              <a:ext uri="{FF2B5EF4-FFF2-40B4-BE49-F238E27FC236}">
                <a16:creationId xmlns:a16="http://schemas.microsoft.com/office/drawing/2014/main" id="{9B76A308-B684-423D-8A6C-FBC2D654E58E}"/>
              </a:ext>
            </a:extLst>
          </p:cNvPr>
          <p:cNvGrpSpPr>
            <a:grpSpLocks/>
          </p:cNvGrpSpPr>
          <p:nvPr/>
        </p:nvGrpSpPr>
        <p:grpSpPr bwMode="auto">
          <a:xfrm>
            <a:off x="4027488" y="1368425"/>
            <a:ext cx="1441450" cy="1439863"/>
            <a:chOff x="0" y="0"/>
            <a:chExt cx="1440160" cy="1440160"/>
          </a:xfrm>
        </p:grpSpPr>
        <p:sp>
          <p:nvSpPr>
            <p:cNvPr id="28684" name="椭圆 29">
              <a:extLst>
                <a:ext uri="{FF2B5EF4-FFF2-40B4-BE49-F238E27FC236}">
                  <a16:creationId xmlns:a16="http://schemas.microsoft.com/office/drawing/2014/main" id="{744B93A2-DB00-46E1-8D98-FDA42F89B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40160" cy="1440160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5E503E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28685" name="Picture 5">
              <a:extLst>
                <a:ext uri="{FF2B5EF4-FFF2-40B4-BE49-F238E27FC236}">
                  <a16:creationId xmlns:a16="http://schemas.microsoft.com/office/drawing/2014/main" id="{73A0F39B-2E03-4E0D-9CE8-3F8ADA07FE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99" y="95399"/>
              <a:ext cx="1249363" cy="124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274">
            <a:extLst>
              <a:ext uri="{FF2B5EF4-FFF2-40B4-BE49-F238E27FC236}">
                <a16:creationId xmlns:a16="http://schemas.microsoft.com/office/drawing/2014/main" id="{A75B0590-EFDD-4099-B1ED-468EA4A38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2588" y="877888"/>
            <a:ext cx="1651000" cy="1655762"/>
          </a:xfrm>
          <a:prstGeom prst="ellipse">
            <a:avLst/>
          </a:prstGeom>
          <a:solidFill>
            <a:srgbClr val="FB4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699" name="Oval 276">
            <a:extLst>
              <a:ext uri="{FF2B5EF4-FFF2-40B4-BE49-F238E27FC236}">
                <a16:creationId xmlns:a16="http://schemas.microsoft.com/office/drawing/2014/main" id="{DEAF4A64-0B4D-470E-974A-2569A2ED4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638" y="782638"/>
            <a:ext cx="2016125" cy="2016125"/>
          </a:xfrm>
          <a:prstGeom prst="ellipse">
            <a:avLst/>
          </a:prstGeom>
          <a:solidFill>
            <a:srgbClr val="2AC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700" name="Oval 277">
            <a:extLst>
              <a:ext uri="{FF2B5EF4-FFF2-40B4-BE49-F238E27FC236}">
                <a16:creationId xmlns:a16="http://schemas.microsoft.com/office/drawing/2014/main" id="{77E82C87-6B0E-4611-9724-9753497E6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1995488"/>
            <a:ext cx="1695450" cy="16922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701" name="矩形 11">
            <a:extLst>
              <a:ext uri="{FF2B5EF4-FFF2-40B4-BE49-F238E27FC236}">
                <a16:creationId xmlns:a16="http://schemas.microsoft.com/office/drawing/2014/main" id="{1D696502-7828-4231-86F3-A3CDDAFAA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5" y="2657475"/>
            <a:ext cx="177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404040"/>
                </a:solidFill>
                <a:ea typeface="微软雅黑" panose="020B0503020204020204" pitchFamily="34" charset="-122"/>
              </a:rPr>
              <a:t>3.YOUR</a:t>
            </a:r>
            <a:r>
              <a:rPr lang="en-US" altLang="zh-CN" sz="20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>
                <a:solidFill>
                  <a:srgbClr val="404040"/>
                </a:solidFill>
                <a:ea typeface="微软雅黑" panose="020B0503020204020204" pitchFamily="34" charset="-122"/>
              </a:rPr>
              <a:t>TEXT</a:t>
            </a:r>
            <a:endParaRPr lang="zh-CN" altLang="en-US" sz="2000" b="1">
              <a:solidFill>
                <a:srgbClr val="404040"/>
              </a:solidFill>
              <a:ea typeface="微软雅黑" panose="020B0503020204020204" pitchFamily="34" charset="-122"/>
            </a:endParaRPr>
          </a:p>
        </p:txBody>
      </p:sp>
      <p:sp>
        <p:nvSpPr>
          <p:cNvPr id="29702" name="椭圆 13">
            <a:extLst>
              <a:ext uri="{FF2B5EF4-FFF2-40B4-BE49-F238E27FC236}">
                <a16:creationId xmlns:a16="http://schemas.microsoft.com/office/drawing/2014/main" id="{CFE58A9B-FEBA-43B9-8487-91A672924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781050"/>
            <a:ext cx="1296988" cy="1295400"/>
          </a:xfrm>
          <a:prstGeom prst="ellipse">
            <a:avLst/>
          </a:prstGeom>
          <a:solidFill>
            <a:srgbClr val="2AC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703" name="椭圆 14">
            <a:extLst>
              <a:ext uri="{FF2B5EF4-FFF2-40B4-BE49-F238E27FC236}">
                <a16:creationId xmlns:a16="http://schemas.microsoft.com/office/drawing/2014/main" id="{EBE98F75-3778-4E7C-93F0-3FDEB0647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2743200"/>
            <a:ext cx="1296988" cy="1296988"/>
          </a:xfrm>
          <a:prstGeom prst="ellipse">
            <a:avLst/>
          </a:prstGeom>
          <a:solidFill>
            <a:srgbClr val="2AC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704" name="椭圆 15">
            <a:extLst>
              <a:ext uri="{FF2B5EF4-FFF2-40B4-BE49-F238E27FC236}">
                <a16:creationId xmlns:a16="http://schemas.microsoft.com/office/drawing/2014/main" id="{A50D22A0-6A93-490A-B707-8DDD28610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800" y="1779588"/>
            <a:ext cx="1296988" cy="1295400"/>
          </a:xfrm>
          <a:prstGeom prst="ellipse">
            <a:avLst/>
          </a:prstGeom>
          <a:solidFill>
            <a:srgbClr val="FB4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705" name="椭圆 16">
            <a:extLst>
              <a:ext uri="{FF2B5EF4-FFF2-40B4-BE49-F238E27FC236}">
                <a16:creationId xmlns:a16="http://schemas.microsoft.com/office/drawing/2014/main" id="{E4A33A50-C71F-4843-A38C-D5AB43675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925" y="1608138"/>
            <a:ext cx="1584325" cy="1584325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706" name="椭圆 17">
            <a:extLst>
              <a:ext uri="{FF2B5EF4-FFF2-40B4-BE49-F238E27FC236}">
                <a16:creationId xmlns:a16="http://schemas.microsoft.com/office/drawing/2014/main" id="{BA57F5FB-92CA-418A-A3AC-18114DBAE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2600325"/>
            <a:ext cx="1584325" cy="1582738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707" name="椭圆 18">
            <a:extLst>
              <a:ext uri="{FF2B5EF4-FFF2-40B4-BE49-F238E27FC236}">
                <a16:creationId xmlns:a16="http://schemas.microsoft.com/office/drawing/2014/main" id="{8B27584A-8C51-4117-85CE-F8B24DDB2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636588"/>
            <a:ext cx="1584325" cy="1584325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9708" name="AutoShape 12">
            <a:extLst>
              <a:ext uri="{FF2B5EF4-FFF2-40B4-BE49-F238E27FC236}">
                <a16:creationId xmlns:a16="http://schemas.microsoft.com/office/drawing/2014/main" id="{46C268DF-694E-46F3-84F2-84152CD728E6}"/>
              </a:ext>
            </a:extLst>
          </p:cNvPr>
          <p:cNvCxnSpPr>
            <a:cxnSpLocks noChangeShapeType="1"/>
            <a:stCxn id="29707" idx="7"/>
            <a:endCxn id="29705" idx="0"/>
          </p:cNvCxnSpPr>
          <p:nvPr/>
        </p:nvCxnSpPr>
        <p:spPr bwMode="auto">
          <a:xfrm>
            <a:off x="1822450" y="868363"/>
            <a:ext cx="1671638" cy="73977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9" name="AutoShape 13">
            <a:extLst>
              <a:ext uri="{FF2B5EF4-FFF2-40B4-BE49-F238E27FC236}">
                <a16:creationId xmlns:a16="http://schemas.microsoft.com/office/drawing/2014/main" id="{E46DF01B-4F43-4DE0-992A-50695137FCFC}"/>
              </a:ext>
            </a:extLst>
          </p:cNvPr>
          <p:cNvCxnSpPr>
            <a:cxnSpLocks noChangeShapeType="1"/>
            <a:stCxn id="29706" idx="6"/>
            <a:endCxn id="29705" idx="5"/>
          </p:cNvCxnSpPr>
          <p:nvPr/>
        </p:nvCxnSpPr>
        <p:spPr bwMode="auto">
          <a:xfrm flipV="1">
            <a:off x="1822450" y="3192463"/>
            <a:ext cx="1671638" cy="75882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0" name="矩形 27">
            <a:extLst>
              <a:ext uri="{FF2B5EF4-FFF2-40B4-BE49-F238E27FC236}">
                <a16:creationId xmlns:a16="http://schemas.microsoft.com/office/drawing/2014/main" id="{9FCF6DC3-F261-4D04-8866-1E8EBF35B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2198688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>
                <a:solidFill>
                  <a:schemeClr val="bg1"/>
                </a:solidFill>
                <a:ea typeface="微软雅黑" panose="020B0503020204020204" pitchFamily="34" charset="-122"/>
              </a:rPr>
              <a:t>YOUR  TEXT</a:t>
            </a:r>
            <a:endParaRPr lang="zh-CN" altLang="en-US" sz="20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9711" name="矩形 28">
            <a:extLst>
              <a:ext uri="{FF2B5EF4-FFF2-40B4-BE49-F238E27FC236}">
                <a16:creationId xmlns:a16="http://schemas.microsoft.com/office/drawing/2014/main" id="{DD394ED3-3130-4869-9835-6E39D74FF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" y="1200150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>
                <a:solidFill>
                  <a:schemeClr val="bg1"/>
                </a:solidFill>
                <a:ea typeface="微软雅黑" panose="020B0503020204020204" pitchFamily="34" charset="-122"/>
              </a:rPr>
              <a:t>YOUR  TEXT</a:t>
            </a:r>
            <a:endParaRPr lang="zh-CN" altLang="en-US" sz="20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9712" name="矩形 29">
            <a:extLst>
              <a:ext uri="{FF2B5EF4-FFF2-40B4-BE49-F238E27FC236}">
                <a16:creationId xmlns:a16="http://schemas.microsoft.com/office/drawing/2014/main" id="{8ADD226E-7942-4DEC-BF1C-1FC610F05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3192463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>
                <a:solidFill>
                  <a:schemeClr val="bg1"/>
                </a:solidFill>
                <a:ea typeface="微软雅黑" panose="020B0503020204020204" pitchFamily="34" charset="-122"/>
              </a:rPr>
              <a:t>YOUR  TEXT</a:t>
            </a:r>
            <a:endParaRPr lang="zh-CN" altLang="en-US" sz="20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9713" name="矩形 30">
            <a:extLst>
              <a:ext uri="{FF2B5EF4-FFF2-40B4-BE49-F238E27FC236}">
                <a16:creationId xmlns:a16="http://schemas.microsoft.com/office/drawing/2014/main" id="{D98532F5-F365-4FA5-82A3-BADDBD11A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7263" y="1593850"/>
            <a:ext cx="1776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404040"/>
                </a:solidFill>
                <a:ea typeface="微软雅黑" panose="020B0503020204020204" pitchFamily="34" charset="-122"/>
              </a:rPr>
              <a:t>1.YOUR</a:t>
            </a:r>
            <a:r>
              <a:rPr lang="en-US" altLang="zh-CN" sz="20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>
                <a:solidFill>
                  <a:srgbClr val="404040"/>
                </a:solidFill>
                <a:ea typeface="微软雅黑" panose="020B0503020204020204" pitchFamily="34" charset="-122"/>
              </a:rPr>
              <a:t>TEXT</a:t>
            </a:r>
            <a:endParaRPr lang="zh-CN" altLang="en-US" sz="2000" b="1">
              <a:solidFill>
                <a:srgbClr val="404040"/>
              </a:solidFill>
              <a:ea typeface="微软雅黑" panose="020B0503020204020204" pitchFamily="34" charset="-122"/>
            </a:endParaRPr>
          </a:p>
        </p:txBody>
      </p:sp>
      <p:sp>
        <p:nvSpPr>
          <p:cNvPr id="29714" name="矩形 31">
            <a:extLst>
              <a:ext uri="{FF2B5EF4-FFF2-40B4-BE49-F238E27FC236}">
                <a16:creationId xmlns:a16="http://schemas.microsoft.com/office/drawing/2014/main" id="{8D2FE081-02F9-4C70-9B8B-7D7957C5F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175" y="1498600"/>
            <a:ext cx="174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404040"/>
                </a:solidFill>
                <a:ea typeface="微软雅黑" panose="020B0503020204020204" pitchFamily="34" charset="-122"/>
              </a:rPr>
              <a:t>2.YOUR</a:t>
            </a:r>
            <a:r>
              <a:rPr lang="en-US" altLang="zh-CN" sz="20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>
                <a:solidFill>
                  <a:srgbClr val="404040"/>
                </a:solidFill>
                <a:ea typeface="微软雅黑" panose="020B0503020204020204" pitchFamily="34" charset="-122"/>
              </a:rPr>
              <a:t>TEXT</a:t>
            </a:r>
            <a:endParaRPr lang="zh-CN" altLang="en-US" sz="2000" b="1">
              <a:solidFill>
                <a:srgbClr val="40404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9715" name="Group 19">
            <a:extLst>
              <a:ext uri="{FF2B5EF4-FFF2-40B4-BE49-F238E27FC236}">
                <a16:creationId xmlns:a16="http://schemas.microsoft.com/office/drawing/2014/main" id="{A519035C-AF1F-4815-B426-B607F2AA4099}"/>
              </a:ext>
            </a:extLst>
          </p:cNvPr>
          <p:cNvGrpSpPr>
            <a:grpSpLocks/>
          </p:cNvGrpSpPr>
          <p:nvPr/>
        </p:nvGrpSpPr>
        <p:grpSpPr bwMode="auto">
          <a:xfrm>
            <a:off x="2124075" y="3867150"/>
            <a:ext cx="2500313" cy="1130300"/>
            <a:chOff x="0" y="0"/>
            <a:chExt cx="2498824" cy="1130299"/>
          </a:xfrm>
        </p:grpSpPr>
        <p:sp>
          <p:nvSpPr>
            <p:cNvPr id="29720" name="TextBox 31">
              <a:extLst>
                <a:ext uri="{FF2B5EF4-FFF2-40B4-BE49-F238E27FC236}">
                  <a16:creationId xmlns:a16="http://schemas.microsoft.com/office/drawing/2014/main" id="{590D2D37-DB8F-4231-9D45-E0D685862A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04" y="438150"/>
              <a:ext cx="2463920" cy="6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721" name="TextBox 32">
              <a:extLst>
                <a:ext uri="{FF2B5EF4-FFF2-40B4-BE49-F238E27FC236}">
                  <a16:creationId xmlns:a16="http://schemas.microsoft.com/office/drawing/2014/main" id="{42B55A24-2D06-4855-9BA5-15CB998AA7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494064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29722" name="直接连接符 47">
              <a:extLst>
                <a:ext uri="{FF2B5EF4-FFF2-40B4-BE49-F238E27FC236}">
                  <a16:creationId xmlns:a16="http://schemas.microsoft.com/office/drawing/2014/main" id="{F02D0F65-9A34-46B4-A644-A46CD4D768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876" y="365125"/>
              <a:ext cx="230209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16" name="Group 23">
            <a:extLst>
              <a:ext uri="{FF2B5EF4-FFF2-40B4-BE49-F238E27FC236}">
                <a16:creationId xmlns:a16="http://schemas.microsoft.com/office/drawing/2014/main" id="{EF81BAC2-3E33-41EA-8649-E1905633CE0F}"/>
              </a:ext>
            </a:extLst>
          </p:cNvPr>
          <p:cNvGrpSpPr>
            <a:grpSpLocks/>
          </p:cNvGrpSpPr>
          <p:nvPr/>
        </p:nvGrpSpPr>
        <p:grpSpPr bwMode="auto">
          <a:xfrm>
            <a:off x="6227763" y="3867150"/>
            <a:ext cx="2500312" cy="1130300"/>
            <a:chOff x="0" y="0"/>
            <a:chExt cx="2498824" cy="1130299"/>
          </a:xfrm>
        </p:grpSpPr>
        <p:sp>
          <p:nvSpPr>
            <p:cNvPr id="29717" name="TextBox 31">
              <a:extLst>
                <a:ext uri="{FF2B5EF4-FFF2-40B4-BE49-F238E27FC236}">
                  <a16:creationId xmlns:a16="http://schemas.microsoft.com/office/drawing/2014/main" id="{FCDEFBE6-502B-46EC-9562-51D414E299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04" y="438150"/>
              <a:ext cx="2463920" cy="6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718" name="TextBox 32">
              <a:extLst>
                <a:ext uri="{FF2B5EF4-FFF2-40B4-BE49-F238E27FC236}">
                  <a16:creationId xmlns:a16="http://schemas.microsoft.com/office/drawing/2014/main" id="{C660DE9C-8710-420C-B03C-0445EDA404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49406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29719" name="直接连接符 47">
              <a:extLst>
                <a:ext uri="{FF2B5EF4-FFF2-40B4-BE49-F238E27FC236}">
                  <a16:creationId xmlns:a16="http://schemas.microsoft.com/office/drawing/2014/main" id="{43039656-F075-40B0-AA8F-5EE3977D81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875" y="365125"/>
              <a:ext cx="230209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>
            <a:extLst>
              <a:ext uri="{FF2B5EF4-FFF2-40B4-BE49-F238E27FC236}">
                <a16:creationId xmlns:a16="http://schemas.microsoft.com/office/drawing/2014/main" id="{8204329B-2339-4CBF-9952-BB4F7485B8CB}"/>
              </a:ext>
            </a:extLst>
          </p:cNvPr>
          <p:cNvGrpSpPr>
            <a:grpSpLocks/>
          </p:cNvGrpSpPr>
          <p:nvPr/>
        </p:nvGrpSpPr>
        <p:grpSpPr bwMode="auto">
          <a:xfrm>
            <a:off x="2757488" y="892175"/>
            <a:ext cx="3717925" cy="3417888"/>
            <a:chOff x="0" y="0"/>
            <a:chExt cx="4418240" cy="4062787"/>
          </a:xfrm>
        </p:grpSpPr>
        <p:sp>
          <p:nvSpPr>
            <p:cNvPr id="30738" name="任意多边形 20">
              <a:extLst>
                <a:ext uri="{FF2B5EF4-FFF2-40B4-BE49-F238E27FC236}">
                  <a16:creationId xmlns:a16="http://schemas.microsoft.com/office/drawing/2014/main" id="{E07168E5-D6F3-444E-92B9-12F843CAE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226" y="0"/>
              <a:ext cx="1765787" cy="1764378"/>
            </a:xfrm>
            <a:custGeom>
              <a:avLst/>
              <a:gdLst>
                <a:gd name="T0" fmla="*/ 0 w 1765101"/>
                <a:gd name="T1" fmla="*/ 881467 h 1765101"/>
                <a:gd name="T2" fmla="*/ 883580 w 1765101"/>
                <a:gd name="T3" fmla="*/ 0 h 1765101"/>
                <a:gd name="T4" fmla="*/ 1767161 w 1765101"/>
                <a:gd name="T5" fmla="*/ 881467 h 1765101"/>
                <a:gd name="T6" fmla="*/ 883580 w 1765101"/>
                <a:gd name="T7" fmla="*/ 1762934 h 1765101"/>
                <a:gd name="T8" fmla="*/ 0 w 1765101"/>
                <a:gd name="T9" fmla="*/ 881467 h 1765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65101"/>
                <a:gd name="T16" fmla="*/ 0 h 1765101"/>
                <a:gd name="T17" fmla="*/ 1765101 w 1765101"/>
                <a:gd name="T18" fmla="*/ 1765101 h 1765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65101" h="1765101">
                  <a:moveTo>
                    <a:pt x="0" y="882551"/>
                  </a:moveTo>
                  <a:cubicBezTo>
                    <a:pt x="0" y="395132"/>
                    <a:pt x="395132" y="0"/>
                    <a:pt x="882551" y="0"/>
                  </a:cubicBezTo>
                  <a:cubicBezTo>
                    <a:pt x="1369970" y="0"/>
                    <a:pt x="1765102" y="395132"/>
                    <a:pt x="1765102" y="882551"/>
                  </a:cubicBezTo>
                  <a:cubicBezTo>
                    <a:pt x="1765102" y="1369970"/>
                    <a:pt x="1369970" y="1765102"/>
                    <a:pt x="882551" y="1765102"/>
                  </a:cubicBezTo>
                  <a:cubicBezTo>
                    <a:pt x="395132" y="1765102"/>
                    <a:pt x="0" y="1369970"/>
                    <a:pt x="0" y="882551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08023" tIns="308023" rIns="308023" bIns="308023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739" name="任意多边形 21">
              <a:extLst>
                <a:ext uri="{FF2B5EF4-FFF2-40B4-BE49-F238E27FC236}">
                  <a16:creationId xmlns:a16="http://schemas.microsoft.com/office/drawing/2014/main" id="{4A55AB97-C8D4-47AB-862A-1F78A8CAC9F4}"/>
                </a:ext>
              </a:extLst>
            </p:cNvPr>
            <p:cNvSpPr>
              <a:spLocks/>
            </p:cNvSpPr>
            <p:nvPr/>
          </p:nvSpPr>
          <p:spPr bwMode="auto">
            <a:xfrm rot="3600000">
              <a:off x="2630694" y="1722000"/>
              <a:ext cx="469872" cy="596142"/>
            </a:xfrm>
            <a:custGeom>
              <a:avLst/>
              <a:gdLst>
                <a:gd name="T0" fmla="*/ 0 w 470660"/>
                <a:gd name="T1" fmla="*/ 119396 h 595721"/>
                <a:gd name="T2" fmla="*/ 234150 w 470660"/>
                <a:gd name="T3" fmla="*/ 119396 h 595721"/>
                <a:gd name="T4" fmla="*/ 234150 w 470660"/>
                <a:gd name="T5" fmla="*/ 0 h 595721"/>
                <a:gd name="T6" fmla="*/ 468300 w 470660"/>
                <a:gd name="T7" fmla="*/ 298494 h 595721"/>
                <a:gd name="T8" fmla="*/ 234150 w 470660"/>
                <a:gd name="T9" fmla="*/ 596985 h 595721"/>
                <a:gd name="T10" fmla="*/ 234150 w 470660"/>
                <a:gd name="T11" fmla="*/ 477588 h 595721"/>
                <a:gd name="T12" fmla="*/ 0 w 470660"/>
                <a:gd name="T13" fmla="*/ 477588 h 595721"/>
                <a:gd name="T14" fmla="*/ 0 w 470660"/>
                <a:gd name="T15" fmla="*/ 119396 h 5957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0660"/>
                <a:gd name="T25" fmla="*/ 0 h 595721"/>
                <a:gd name="T26" fmla="*/ 470660 w 470660"/>
                <a:gd name="T27" fmla="*/ 595721 h 5957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0660" h="595721">
                  <a:moveTo>
                    <a:pt x="0" y="119144"/>
                  </a:moveTo>
                  <a:lnTo>
                    <a:pt x="235330" y="119144"/>
                  </a:lnTo>
                  <a:lnTo>
                    <a:pt x="235330" y="0"/>
                  </a:lnTo>
                  <a:lnTo>
                    <a:pt x="470660" y="297861"/>
                  </a:lnTo>
                  <a:lnTo>
                    <a:pt x="235330" y="595721"/>
                  </a:lnTo>
                  <a:lnTo>
                    <a:pt x="235330" y="476577"/>
                  </a:lnTo>
                  <a:lnTo>
                    <a:pt x="0" y="476577"/>
                  </a:lnTo>
                  <a:lnTo>
                    <a:pt x="0" y="119144"/>
                  </a:ln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119143" rIns="141197" bIns="119144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740" name="任意多边形 22">
              <a:extLst>
                <a:ext uri="{FF2B5EF4-FFF2-40B4-BE49-F238E27FC236}">
                  <a16:creationId xmlns:a16="http://schemas.microsoft.com/office/drawing/2014/main" id="{17D12C34-AF97-4A16-90CF-95FE3A525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453" y="2298409"/>
              <a:ext cx="1765787" cy="1764378"/>
            </a:xfrm>
            <a:custGeom>
              <a:avLst/>
              <a:gdLst>
                <a:gd name="T0" fmla="*/ 0 w 1765101"/>
                <a:gd name="T1" fmla="*/ 881467 h 1765101"/>
                <a:gd name="T2" fmla="*/ 883580 w 1765101"/>
                <a:gd name="T3" fmla="*/ 0 h 1765101"/>
                <a:gd name="T4" fmla="*/ 1767161 w 1765101"/>
                <a:gd name="T5" fmla="*/ 881467 h 1765101"/>
                <a:gd name="T6" fmla="*/ 883580 w 1765101"/>
                <a:gd name="T7" fmla="*/ 1762934 h 1765101"/>
                <a:gd name="T8" fmla="*/ 0 w 1765101"/>
                <a:gd name="T9" fmla="*/ 881467 h 1765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65101"/>
                <a:gd name="T16" fmla="*/ 0 h 1765101"/>
                <a:gd name="T17" fmla="*/ 1765101 w 1765101"/>
                <a:gd name="T18" fmla="*/ 1765101 h 1765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65101" h="1765101">
                  <a:moveTo>
                    <a:pt x="0" y="882551"/>
                  </a:moveTo>
                  <a:cubicBezTo>
                    <a:pt x="0" y="395132"/>
                    <a:pt x="395132" y="0"/>
                    <a:pt x="882551" y="0"/>
                  </a:cubicBezTo>
                  <a:cubicBezTo>
                    <a:pt x="1369970" y="0"/>
                    <a:pt x="1765102" y="395132"/>
                    <a:pt x="1765102" y="882551"/>
                  </a:cubicBezTo>
                  <a:cubicBezTo>
                    <a:pt x="1765102" y="1369970"/>
                    <a:pt x="1369970" y="1765102"/>
                    <a:pt x="882551" y="1765102"/>
                  </a:cubicBezTo>
                  <a:cubicBezTo>
                    <a:pt x="395132" y="1765102"/>
                    <a:pt x="0" y="1369970"/>
                    <a:pt x="0" y="882551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08023" tIns="308023" rIns="308023" bIns="308023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741" name="任意多边形 23">
              <a:extLst>
                <a:ext uri="{FF2B5EF4-FFF2-40B4-BE49-F238E27FC236}">
                  <a16:creationId xmlns:a16="http://schemas.microsoft.com/office/drawing/2014/main" id="{69B101DD-548D-4116-B216-43737035A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510" y="2881503"/>
              <a:ext cx="471631" cy="596303"/>
            </a:xfrm>
            <a:custGeom>
              <a:avLst/>
              <a:gdLst>
                <a:gd name="T0" fmla="*/ 473579 w 470660"/>
                <a:gd name="T1" fmla="*/ 477975 h 595721"/>
                <a:gd name="T2" fmla="*/ 236791 w 470660"/>
                <a:gd name="T3" fmla="*/ 477975 h 595721"/>
                <a:gd name="T4" fmla="*/ 236791 w 470660"/>
                <a:gd name="T5" fmla="*/ 597469 h 595721"/>
                <a:gd name="T6" fmla="*/ 0 w 470660"/>
                <a:gd name="T7" fmla="*/ 298734 h 595721"/>
                <a:gd name="T8" fmla="*/ 236791 w 470660"/>
                <a:gd name="T9" fmla="*/ 0 h 595721"/>
                <a:gd name="T10" fmla="*/ 236791 w 470660"/>
                <a:gd name="T11" fmla="*/ 119494 h 595721"/>
                <a:gd name="T12" fmla="*/ 473579 w 470660"/>
                <a:gd name="T13" fmla="*/ 119494 h 595721"/>
                <a:gd name="T14" fmla="*/ 473579 w 470660"/>
                <a:gd name="T15" fmla="*/ 477975 h 5957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0660"/>
                <a:gd name="T25" fmla="*/ 0 h 595721"/>
                <a:gd name="T26" fmla="*/ 470660 w 470660"/>
                <a:gd name="T27" fmla="*/ 595721 h 5957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0660" h="595721">
                  <a:moveTo>
                    <a:pt x="470660" y="476577"/>
                  </a:moveTo>
                  <a:lnTo>
                    <a:pt x="235330" y="476577"/>
                  </a:lnTo>
                  <a:lnTo>
                    <a:pt x="235330" y="595721"/>
                  </a:lnTo>
                  <a:lnTo>
                    <a:pt x="0" y="297860"/>
                  </a:lnTo>
                  <a:lnTo>
                    <a:pt x="235330" y="0"/>
                  </a:lnTo>
                  <a:lnTo>
                    <a:pt x="235330" y="119144"/>
                  </a:lnTo>
                  <a:lnTo>
                    <a:pt x="470660" y="119144"/>
                  </a:lnTo>
                  <a:lnTo>
                    <a:pt x="470660" y="476577"/>
                  </a:ln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1198" tIns="119145" rIns="1" bIns="119144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742" name="任意多边形 24">
              <a:extLst>
                <a:ext uri="{FF2B5EF4-FFF2-40B4-BE49-F238E27FC236}">
                  <a16:creationId xmlns:a16="http://schemas.microsoft.com/office/drawing/2014/main" id="{852D5C1C-2E12-485F-AFCA-3F8D5F92C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298409"/>
              <a:ext cx="1765787" cy="1764378"/>
            </a:xfrm>
            <a:custGeom>
              <a:avLst/>
              <a:gdLst>
                <a:gd name="T0" fmla="*/ 0 w 1765101"/>
                <a:gd name="T1" fmla="*/ 881467 h 1765101"/>
                <a:gd name="T2" fmla="*/ 883580 w 1765101"/>
                <a:gd name="T3" fmla="*/ 0 h 1765101"/>
                <a:gd name="T4" fmla="*/ 1767161 w 1765101"/>
                <a:gd name="T5" fmla="*/ 881467 h 1765101"/>
                <a:gd name="T6" fmla="*/ 883580 w 1765101"/>
                <a:gd name="T7" fmla="*/ 1762934 h 1765101"/>
                <a:gd name="T8" fmla="*/ 0 w 1765101"/>
                <a:gd name="T9" fmla="*/ 881467 h 1765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65101"/>
                <a:gd name="T16" fmla="*/ 0 h 1765101"/>
                <a:gd name="T17" fmla="*/ 1765101 w 1765101"/>
                <a:gd name="T18" fmla="*/ 1765101 h 1765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65101" h="1765101">
                  <a:moveTo>
                    <a:pt x="0" y="882551"/>
                  </a:moveTo>
                  <a:cubicBezTo>
                    <a:pt x="0" y="395132"/>
                    <a:pt x="395132" y="0"/>
                    <a:pt x="882551" y="0"/>
                  </a:cubicBezTo>
                  <a:cubicBezTo>
                    <a:pt x="1369970" y="0"/>
                    <a:pt x="1765102" y="395132"/>
                    <a:pt x="1765102" y="882551"/>
                  </a:cubicBezTo>
                  <a:cubicBezTo>
                    <a:pt x="1765102" y="1369970"/>
                    <a:pt x="1369970" y="1765102"/>
                    <a:pt x="882551" y="1765102"/>
                  </a:cubicBezTo>
                  <a:cubicBezTo>
                    <a:pt x="395132" y="1765102"/>
                    <a:pt x="0" y="1369970"/>
                    <a:pt x="0" y="8825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08023" tIns="308023" rIns="308023" bIns="308023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743" name="任意多边形 25">
              <a:extLst>
                <a:ext uri="{FF2B5EF4-FFF2-40B4-BE49-F238E27FC236}">
                  <a16:creationId xmlns:a16="http://schemas.microsoft.com/office/drawing/2014/main" id="{9ECB044B-7BCE-408D-A657-437264684342}"/>
                </a:ext>
              </a:extLst>
            </p:cNvPr>
            <p:cNvSpPr>
              <a:spLocks/>
            </p:cNvSpPr>
            <p:nvPr/>
          </p:nvSpPr>
          <p:spPr bwMode="auto">
            <a:xfrm rot="-3600000">
              <a:off x="1304468" y="1744645"/>
              <a:ext cx="469872" cy="596142"/>
            </a:xfrm>
            <a:custGeom>
              <a:avLst/>
              <a:gdLst>
                <a:gd name="T0" fmla="*/ 0 w 470660"/>
                <a:gd name="T1" fmla="*/ 119396 h 595721"/>
                <a:gd name="T2" fmla="*/ 234150 w 470660"/>
                <a:gd name="T3" fmla="*/ 119396 h 595721"/>
                <a:gd name="T4" fmla="*/ 234150 w 470660"/>
                <a:gd name="T5" fmla="*/ 0 h 595721"/>
                <a:gd name="T6" fmla="*/ 468300 w 470660"/>
                <a:gd name="T7" fmla="*/ 298494 h 595721"/>
                <a:gd name="T8" fmla="*/ 234150 w 470660"/>
                <a:gd name="T9" fmla="*/ 596985 h 595721"/>
                <a:gd name="T10" fmla="*/ 234150 w 470660"/>
                <a:gd name="T11" fmla="*/ 477588 h 595721"/>
                <a:gd name="T12" fmla="*/ 0 w 470660"/>
                <a:gd name="T13" fmla="*/ 477588 h 595721"/>
                <a:gd name="T14" fmla="*/ 0 w 470660"/>
                <a:gd name="T15" fmla="*/ 119396 h 5957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0660"/>
                <a:gd name="T25" fmla="*/ 0 h 595721"/>
                <a:gd name="T26" fmla="*/ 470660 w 470660"/>
                <a:gd name="T27" fmla="*/ 595721 h 5957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0660" h="595721">
                  <a:moveTo>
                    <a:pt x="0" y="119144"/>
                  </a:moveTo>
                  <a:lnTo>
                    <a:pt x="235330" y="119144"/>
                  </a:lnTo>
                  <a:lnTo>
                    <a:pt x="235330" y="0"/>
                  </a:lnTo>
                  <a:lnTo>
                    <a:pt x="470660" y="297861"/>
                  </a:lnTo>
                  <a:lnTo>
                    <a:pt x="235330" y="595721"/>
                  </a:lnTo>
                  <a:lnTo>
                    <a:pt x="235330" y="476577"/>
                  </a:lnTo>
                  <a:lnTo>
                    <a:pt x="0" y="476577"/>
                  </a:lnTo>
                  <a:lnTo>
                    <a:pt x="0" y="1191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-1" tIns="119144" rIns="141198" bIns="119143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pic>
        <p:nvPicPr>
          <p:cNvPr id="30723" name="组合 31">
            <a:extLst>
              <a:ext uri="{FF2B5EF4-FFF2-40B4-BE49-F238E27FC236}">
                <a16:creationId xmlns:a16="http://schemas.microsoft.com/office/drawing/2014/main" id="{88C5CE6C-3493-4FE8-9144-3BFB66A0F81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206500"/>
            <a:ext cx="73818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组合 37">
            <a:extLst>
              <a:ext uri="{FF2B5EF4-FFF2-40B4-BE49-F238E27FC236}">
                <a16:creationId xmlns:a16="http://schemas.microsoft.com/office/drawing/2014/main" id="{3BA3610E-71A4-434A-9080-E932DEEB647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3133725"/>
            <a:ext cx="81121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Freeform 31">
            <a:extLst>
              <a:ext uri="{FF2B5EF4-FFF2-40B4-BE49-F238E27FC236}">
                <a16:creationId xmlns:a16="http://schemas.microsoft.com/office/drawing/2014/main" id="{5816D99E-9C65-4BB9-9315-DE3B1BB465E5}"/>
              </a:ext>
            </a:extLst>
          </p:cNvPr>
          <p:cNvSpPr>
            <a:spLocks noEditPoints="1"/>
          </p:cNvSpPr>
          <p:nvPr/>
        </p:nvSpPr>
        <p:spPr bwMode="auto">
          <a:xfrm>
            <a:off x="3117850" y="3254375"/>
            <a:ext cx="765175" cy="601663"/>
          </a:xfrm>
          <a:custGeom>
            <a:avLst/>
            <a:gdLst>
              <a:gd name="T0" fmla="*/ 2147483647 w 360"/>
              <a:gd name="T1" fmla="*/ 2147483647 h 284"/>
              <a:gd name="T2" fmla="*/ 2147483647 w 360"/>
              <a:gd name="T3" fmla="*/ 2147483647 h 284"/>
              <a:gd name="T4" fmla="*/ 2147483647 w 360"/>
              <a:gd name="T5" fmla="*/ 2147483647 h 284"/>
              <a:gd name="T6" fmla="*/ 2147483647 w 360"/>
              <a:gd name="T7" fmla="*/ 2147483647 h 284"/>
              <a:gd name="T8" fmla="*/ 2147483647 w 360"/>
              <a:gd name="T9" fmla="*/ 2147483647 h 284"/>
              <a:gd name="T10" fmla="*/ 2147483647 w 360"/>
              <a:gd name="T11" fmla="*/ 2147483647 h 284"/>
              <a:gd name="T12" fmla="*/ 2147483647 w 360"/>
              <a:gd name="T13" fmla="*/ 2147483647 h 284"/>
              <a:gd name="T14" fmla="*/ 0 w 360"/>
              <a:gd name="T15" fmla="*/ 2147483647 h 284"/>
              <a:gd name="T16" fmla="*/ 2147483647 w 360"/>
              <a:gd name="T17" fmla="*/ 2147483647 h 284"/>
              <a:gd name="T18" fmla="*/ 2147483647 w 360"/>
              <a:gd name="T19" fmla="*/ 2147483647 h 284"/>
              <a:gd name="T20" fmla="*/ 2147483647 w 360"/>
              <a:gd name="T21" fmla="*/ 2147483647 h 284"/>
              <a:gd name="T22" fmla="*/ 2147483647 w 360"/>
              <a:gd name="T23" fmla="*/ 2147483647 h 284"/>
              <a:gd name="T24" fmla="*/ 2147483647 w 360"/>
              <a:gd name="T25" fmla="*/ 2147483647 h 284"/>
              <a:gd name="T26" fmla="*/ 2147483647 w 360"/>
              <a:gd name="T27" fmla="*/ 2147483647 h 284"/>
              <a:gd name="T28" fmla="*/ 2147483647 w 360"/>
              <a:gd name="T29" fmla="*/ 2147483647 h 284"/>
              <a:gd name="T30" fmla="*/ 2147483647 w 360"/>
              <a:gd name="T31" fmla="*/ 2147483647 h 284"/>
              <a:gd name="T32" fmla="*/ 2147483647 w 360"/>
              <a:gd name="T33" fmla="*/ 2147483647 h 284"/>
              <a:gd name="T34" fmla="*/ 2147483647 w 360"/>
              <a:gd name="T35" fmla="*/ 2147483647 h 284"/>
              <a:gd name="T36" fmla="*/ 2147483647 w 360"/>
              <a:gd name="T37" fmla="*/ 2147483647 h 284"/>
              <a:gd name="T38" fmla="*/ 2147483647 w 360"/>
              <a:gd name="T39" fmla="*/ 2147483647 h 284"/>
              <a:gd name="T40" fmla="*/ 2147483647 w 360"/>
              <a:gd name="T41" fmla="*/ 2147483647 h 284"/>
              <a:gd name="T42" fmla="*/ 2147483647 w 360"/>
              <a:gd name="T43" fmla="*/ 2147483647 h 284"/>
              <a:gd name="T44" fmla="*/ 2147483647 w 360"/>
              <a:gd name="T45" fmla="*/ 2147483647 h 284"/>
              <a:gd name="T46" fmla="*/ 2147483647 w 360"/>
              <a:gd name="T47" fmla="*/ 2147483647 h 284"/>
              <a:gd name="T48" fmla="*/ 2147483647 w 360"/>
              <a:gd name="T49" fmla="*/ 2147483647 h 284"/>
              <a:gd name="T50" fmla="*/ 2147483647 w 360"/>
              <a:gd name="T51" fmla="*/ 2147483647 h 284"/>
              <a:gd name="T52" fmla="*/ 2147483647 w 360"/>
              <a:gd name="T53" fmla="*/ 2147483647 h 284"/>
              <a:gd name="T54" fmla="*/ 2147483647 w 360"/>
              <a:gd name="T55" fmla="*/ 2147483647 h 284"/>
              <a:gd name="T56" fmla="*/ 2147483647 w 360"/>
              <a:gd name="T57" fmla="*/ 2147483647 h 284"/>
              <a:gd name="T58" fmla="*/ 2147483647 w 360"/>
              <a:gd name="T59" fmla="*/ 2147483647 h 284"/>
              <a:gd name="T60" fmla="*/ 2147483647 w 360"/>
              <a:gd name="T61" fmla="*/ 2147483647 h 284"/>
              <a:gd name="T62" fmla="*/ 2147483647 w 360"/>
              <a:gd name="T63" fmla="*/ 2147483647 h 284"/>
              <a:gd name="T64" fmla="*/ 2147483647 w 360"/>
              <a:gd name="T65" fmla="*/ 2147483647 h 28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60"/>
              <a:gd name="T100" fmla="*/ 0 h 284"/>
              <a:gd name="T101" fmla="*/ 360 w 360"/>
              <a:gd name="T102" fmla="*/ 284 h 28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60" h="284">
                <a:moveTo>
                  <a:pt x="341" y="216"/>
                </a:moveTo>
                <a:cubicBezTo>
                  <a:pt x="297" y="195"/>
                  <a:pt x="297" y="195"/>
                  <a:pt x="297" y="195"/>
                </a:cubicBezTo>
                <a:cubicBezTo>
                  <a:pt x="294" y="194"/>
                  <a:pt x="292" y="191"/>
                  <a:pt x="292" y="189"/>
                </a:cubicBezTo>
                <a:cubicBezTo>
                  <a:pt x="291" y="186"/>
                  <a:pt x="291" y="183"/>
                  <a:pt x="293" y="181"/>
                </a:cubicBezTo>
                <a:cubicBezTo>
                  <a:pt x="304" y="163"/>
                  <a:pt x="308" y="140"/>
                  <a:pt x="308" y="126"/>
                </a:cubicBezTo>
                <a:cubicBezTo>
                  <a:pt x="308" y="98"/>
                  <a:pt x="308" y="98"/>
                  <a:pt x="308" y="98"/>
                </a:cubicBezTo>
                <a:cubicBezTo>
                  <a:pt x="308" y="50"/>
                  <a:pt x="271" y="28"/>
                  <a:pt x="234" y="28"/>
                </a:cubicBezTo>
                <a:cubicBezTo>
                  <a:pt x="226" y="28"/>
                  <a:pt x="217" y="29"/>
                  <a:pt x="210" y="31"/>
                </a:cubicBezTo>
                <a:cubicBezTo>
                  <a:pt x="194" y="10"/>
                  <a:pt x="167" y="0"/>
                  <a:pt x="140" y="0"/>
                </a:cubicBezTo>
                <a:cubicBezTo>
                  <a:pt x="98" y="0"/>
                  <a:pt x="56" y="24"/>
                  <a:pt x="56" y="7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56" y="124"/>
                  <a:pt x="62" y="149"/>
                  <a:pt x="74" y="169"/>
                </a:cubicBezTo>
                <a:cubicBezTo>
                  <a:pt x="76" y="172"/>
                  <a:pt x="76" y="175"/>
                  <a:pt x="75" y="179"/>
                </a:cubicBezTo>
                <a:cubicBezTo>
                  <a:pt x="74" y="182"/>
                  <a:pt x="72" y="185"/>
                  <a:pt x="69" y="186"/>
                </a:cubicBezTo>
                <a:cubicBezTo>
                  <a:pt x="20" y="210"/>
                  <a:pt x="20" y="210"/>
                  <a:pt x="20" y="210"/>
                </a:cubicBezTo>
                <a:cubicBezTo>
                  <a:pt x="17" y="211"/>
                  <a:pt x="0" y="220"/>
                  <a:pt x="0" y="234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73"/>
                  <a:pt x="10" y="284"/>
                  <a:pt x="23" y="284"/>
                </a:cubicBezTo>
                <a:cubicBezTo>
                  <a:pt x="248" y="284"/>
                  <a:pt x="248" y="284"/>
                  <a:pt x="248" y="284"/>
                </a:cubicBezTo>
                <a:cubicBezTo>
                  <a:pt x="256" y="284"/>
                  <a:pt x="256" y="284"/>
                  <a:pt x="256" y="284"/>
                </a:cubicBezTo>
                <a:cubicBezTo>
                  <a:pt x="337" y="284"/>
                  <a:pt x="337" y="284"/>
                  <a:pt x="337" y="284"/>
                </a:cubicBezTo>
                <a:cubicBezTo>
                  <a:pt x="350" y="284"/>
                  <a:pt x="360" y="273"/>
                  <a:pt x="360" y="260"/>
                </a:cubicBezTo>
                <a:cubicBezTo>
                  <a:pt x="360" y="238"/>
                  <a:pt x="360" y="238"/>
                  <a:pt x="360" y="238"/>
                </a:cubicBezTo>
                <a:cubicBezTo>
                  <a:pt x="360" y="224"/>
                  <a:pt x="344" y="217"/>
                  <a:pt x="341" y="216"/>
                </a:cubicBezTo>
                <a:moveTo>
                  <a:pt x="248" y="268"/>
                </a:moveTo>
                <a:cubicBezTo>
                  <a:pt x="23" y="268"/>
                  <a:pt x="23" y="268"/>
                  <a:pt x="23" y="268"/>
                </a:cubicBezTo>
                <a:cubicBezTo>
                  <a:pt x="17" y="268"/>
                  <a:pt x="16" y="262"/>
                  <a:pt x="16" y="259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6" y="232"/>
                  <a:pt x="21" y="227"/>
                  <a:pt x="27" y="224"/>
                </a:cubicBezTo>
                <a:cubicBezTo>
                  <a:pt x="76" y="201"/>
                  <a:pt x="76" y="201"/>
                  <a:pt x="76" y="201"/>
                </a:cubicBezTo>
                <a:cubicBezTo>
                  <a:pt x="83" y="197"/>
                  <a:pt x="88" y="191"/>
                  <a:pt x="91" y="183"/>
                </a:cubicBezTo>
                <a:cubicBezTo>
                  <a:pt x="93" y="176"/>
                  <a:pt x="92" y="167"/>
                  <a:pt x="88" y="161"/>
                </a:cubicBezTo>
                <a:cubicBezTo>
                  <a:pt x="77" y="144"/>
                  <a:pt x="72" y="122"/>
                  <a:pt x="72" y="108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32"/>
                  <a:pt x="109" y="16"/>
                  <a:pt x="140" y="16"/>
                </a:cubicBezTo>
                <a:cubicBezTo>
                  <a:pt x="171" y="16"/>
                  <a:pt x="208" y="32"/>
                  <a:pt x="208" y="77"/>
                </a:cubicBezTo>
                <a:cubicBezTo>
                  <a:pt x="208" y="108"/>
                  <a:pt x="208" y="108"/>
                  <a:pt x="208" y="108"/>
                </a:cubicBezTo>
                <a:cubicBezTo>
                  <a:pt x="208" y="122"/>
                  <a:pt x="203" y="144"/>
                  <a:pt x="193" y="161"/>
                </a:cubicBezTo>
                <a:cubicBezTo>
                  <a:pt x="188" y="168"/>
                  <a:pt x="187" y="176"/>
                  <a:pt x="189" y="184"/>
                </a:cubicBezTo>
                <a:cubicBezTo>
                  <a:pt x="191" y="192"/>
                  <a:pt x="197" y="198"/>
                  <a:pt x="204" y="201"/>
                </a:cubicBezTo>
                <a:cubicBezTo>
                  <a:pt x="253" y="224"/>
                  <a:pt x="253" y="224"/>
                  <a:pt x="253" y="224"/>
                </a:cubicBezTo>
                <a:cubicBezTo>
                  <a:pt x="258" y="227"/>
                  <a:pt x="264" y="231"/>
                  <a:pt x="264" y="234"/>
                </a:cubicBezTo>
                <a:cubicBezTo>
                  <a:pt x="264" y="259"/>
                  <a:pt x="264" y="259"/>
                  <a:pt x="264" y="259"/>
                </a:cubicBezTo>
                <a:cubicBezTo>
                  <a:pt x="264" y="263"/>
                  <a:pt x="261" y="268"/>
                  <a:pt x="256" y="268"/>
                </a:cubicBezTo>
                <a:lnTo>
                  <a:pt x="248" y="268"/>
                </a:lnTo>
                <a:close/>
                <a:moveTo>
                  <a:pt x="344" y="260"/>
                </a:moveTo>
                <a:cubicBezTo>
                  <a:pt x="344" y="264"/>
                  <a:pt x="341" y="268"/>
                  <a:pt x="337" y="268"/>
                </a:cubicBezTo>
                <a:cubicBezTo>
                  <a:pt x="278" y="268"/>
                  <a:pt x="278" y="268"/>
                  <a:pt x="278" y="268"/>
                </a:cubicBezTo>
                <a:cubicBezTo>
                  <a:pt x="279" y="265"/>
                  <a:pt x="280" y="262"/>
                  <a:pt x="280" y="259"/>
                </a:cubicBezTo>
                <a:cubicBezTo>
                  <a:pt x="280" y="234"/>
                  <a:pt x="280" y="234"/>
                  <a:pt x="280" y="234"/>
                </a:cubicBezTo>
                <a:cubicBezTo>
                  <a:pt x="280" y="219"/>
                  <a:pt x="262" y="211"/>
                  <a:pt x="259" y="210"/>
                </a:cubicBezTo>
                <a:cubicBezTo>
                  <a:pt x="210" y="186"/>
                  <a:pt x="210" y="186"/>
                  <a:pt x="210" y="186"/>
                </a:cubicBezTo>
                <a:cubicBezTo>
                  <a:pt x="208" y="185"/>
                  <a:pt x="206" y="183"/>
                  <a:pt x="205" y="180"/>
                </a:cubicBezTo>
                <a:cubicBezTo>
                  <a:pt x="204" y="176"/>
                  <a:pt x="204" y="173"/>
                  <a:pt x="206" y="169"/>
                </a:cubicBezTo>
                <a:cubicBezTo>
                  <a:pt x="218" y="150"/>
                  <a:pt x="224" y="125"/>
                  <a:pt x="224" y="108"/>
                </a:cubicBezTo>
                <a:cubicBezTo>
                  <a:pt x="224" y="77"/>
                  <a:pt x="224" y="77"/>
                  <a:pt x="224" y="77"/>
                </a:cubicBezTo>
                <a:cubicBezTo>
                  <a:pt x="224" y="65"/>
                  <a:pt x="222" y="55"/>
                  <a:pt x="218" y="46"/>
                </a:cubicBezTo>
                <a:cubicBezTo>
                  <a:pt x="223" y="45"/>
                  <a:pt x="229" y="44"/>
                  <a:pt x="234" y="44"/>
                </a:cubicBezTo>
                <a:cubicBezTo>
                  <a:pt x="262" y="44"/>
                  <a:pt x="292" y="58"/>
                  <a:pt x="292" y="98"/>
                </a:cubicBezTo>
                <a:cubicBezTo>
                  <a:pt x="292" y="126"/>
                  <a:pt x="292" y="126"/>
                  <a:pt x="292" y="126"/>
                </a:cubicBezTo>
                <a:cubicBezTo>
                  <a:pt x="292" y="138"/>
                  <a:pt x="289" y="157"/>
                  <a:pt x="279" y="173"/>
                </a:cubicBezTo>
                <a:cubicBezTo>
                  <a:pt x="275" y="179"/>
                  <a:pt x="274" y="186"/>
                  <a:pt x="276" y="193"/>
                </a:cubicBezTo>
                <a:cubicBezTo>
                  <a:pt x="278" y="200"/>
                  <a:pt x="283" y="206"/>
                  <a:pt x="290" y="209"/>
                </a:cubicBezTo>
                <a:cubicBezTo>
                  <a:pt x="334" y="230"/>
                  <a:pt x="334" y="230"/>
                  <a:pt x="334" y="230"/>
                </a:cubicBezTo>
                <a:cubicBezTo>
                  <a:pt x="339" y="232"/>
                  <a:pt x="344" y="236"/>
                  <a:pt x="344" y="238"/>
                </a:cubicBezTo>
                <a:lnTo>
                  <a:pt x="344" y="260"/>
                </a:lnTo>
                <a:close/>
              </a:path>
            </a:pathLst>
          </a:custGeom>
          <a:solidFill>
            <a:srgbClr val="2AC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30726" name="Group 12">
            <a:extLst>
              <a:ext uri="{FF2B5EF4-FFF2-40B4-BE49-F238E27FC236}">
                <a16:creationId xmlns:a16="http://schemas.microsoft.com/office/drawing/2014/main" id="{55BE6B91-C8BC-4838-8DF6-2C45D56E78C4}"/>
              </a:ext>
            </a:extLst>
          </p:cNvPr>
          <p:cNvGrpSpPr>
            <a:grpSpLocks/>
          </p:cNvGrpSpPr>
          <p:nvPr/>
        </p:nvGrpSpPr>
        <p:grpSpPr bwMode="auto">
          <a:xfrm>
            <a:off x="5453063" y="1112838"/>
            <a:ext cx="2500312" cy="1130300"/>
            <a:chOff x="0" y="0"/>
            <a:chExt cx="2498824" cy="1130299"/>
          </a:xfrm>
        </p:grpSpPr>
        <p:sp>
          <p:nvSpPr>
            <p:cNvPr id="30735" name="TextBox 58">
              <a:extLst>
                <a:ext uri="{FF2B5EF4-FFF2-40B4-BE49-F238E27FC236}">
                  <a16:creationId xmlns:a16="http://schemas.microsoft.com/office/drawing/2014/main" id="{8B470FB6-F339-4666-9BA4-C763F147DE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04" y="438150"/>
              <a:ext cx="2463920" cy="6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6" name="TextBox 59">
              <a:extLst>
                <a:ext uri="{FF2B5EF4-FFF2-40B4-BE49-F238E27FC236}">
                  <a16:creationId xmlns:a16="http://schemas.microsoft.com/office/drawing/2014/main" id="{59FB3753-F8BE-455F-ABA3-E3FE0E662A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49406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0737" name="直接连接符 47">
              <a:extLst>
                <a:ext uri="{FF2B5EF4-FFF2-40B4-BE49-F238E27FC236}">
                  <a16:creationId xmlns:a16="http://schemas.microsoft.com/office/drawing/2014/main" id="{1A8ACA30-F406-49AB-B4E9-F097EDF1A4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30" y="365575"/>
              <a:ext cx="23028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727" name="Group 16">
            <a:extLst>
              <a:ext uri="{FF2B5EF4-FFF2-40B4-BE49-F238E27FC236}">
                <a16:creationId xmlns:a16="http://schemas.microsoft.com/office/drawing/2014/main" id="{DBB86186-D1F6-44BD-AE97-27DE60C90E17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919413"/>
            <a:ext cx="2500312" cy="1130300"/>
            <a:chOff x="0" y="0"/>
            <a:chExt cx="2498824" cy="1130299"/>
          </a:xfrm>
        </p:grpSpPr>
        <p:sp>
          <p:nvSpPr>
            <p:cNvPr id="30732" name="TextBox 62">
              <a:extLst>
                <a:ext uri="{FF2B5EF4-FFF2-40B4-BE49-F238E27FC236}">
                  <a16:creationId xmlns:a16="http://schemas.microsoft.com/office/drawing/2014/main" id="{4C4F5FDE-3015-4EF9-AB77-154D24D732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04" y="438150"/>
              <a:ext cx="2463920" cy="6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3" name="TextBox 63">
              <a:extLst>
                <a:ext uri="{FF2B5EF4-FFF2-40B4-BE49-F238E27FC236}">
                  <a16:creationId xmlns:a16="http://schemas.microsoft.com/office/drawing/2014/main" id="{4E14CDC6-8761-4F30-A26B-0DA02DBA43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49406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0734" name="直接连接符 47">
              <a:extLst>
                <a:ext uri="{FF2B5EF4-FFF2-40B4-BE49-F238E27FC236}">
                  <a16:creationId xmlns:a16="http://schemas.microsoft.com/office/drawing/2014/main" id="{23BBE6FC-4B5C-411A-844D-82B8539E54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30" y="365575"/>
              <a:ext cx="23028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728" name="Group 20">
            <a:extLst>
              <a:ext uri="{FF2B5EF4-FFF2-40B4-BE49-F238E27FC236}">
                <a16:creationId xmlns:a16="http://schemas.microsoft.com/office/drawing/2014/main" id="{B7214BAF-143B-4C19-BA75-3285EFE47A6A}"/>
              </a:ext>
            </a:extLst>
          </p:cNvPr>
          <p:cNvGrpSpPr>
            <a:grpSpLocks/>
          </p:cNvGrpSpPr>
          <p:nvPr/>
        </p:nvGrpSpPr>
        <p:grpSpPr bwMode="auto">
          <a:xfrm>
            <a:off x="6569075" y="2994025"/>
            <a:ext cx="2500313" cy="1130300"/>
            <a:chOff x="0" y="0"/>
            <a:chExt cx="2498824" cy="1130299"/>
          </a:xfrm>
        </p:grpSpPr>
        <p:sp>
          <p:nvSpPr>
            <p:cNvPr id="30729" name="TextBox 66">
              <a:extLst>
                <a:ext uri="{FF2B5EF4-FFF2-40B4-BE49-F238E27FC236}">
                  <a16:creationId xmlns:a16="http://schemas.microsoft.com/office/drawing/2014/main" id="{43157304-CAC1-4391-A64D-6B6200D7C1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04" y="438150"/>
              <a:ext cx="2463920" cy="6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0" name="TextBox 67">
              <a:extLst>
                <a:ext uri="{FF2B5EF4-FFF2-40B4-BE49-F238E27FC236}">
                  <a16:creationId xmlns:a16="http://schemas.microsoft.com/office/drawing/2014/main" id="{8EE7B5D9-0D0D-4450-B51A-2CAFAEFDB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494064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0731" name="直接连接符 47">
              <a:extLst>
                <a:ext uri="{FF2B5EF4-FFF2-40B4-BE49-F238E27FC236}">
                  <a16:creationId xmlns:a16="http://schemas.microsoft.com/office/drawing/2014/main" id="{546EDB92-A78B-43C1-9428-2EEA952455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30" y="365575"/>
              <a:ext cx="23028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>
            <a:extLst>
              <a:ext uri="{FF2B5EF4-FFF2-40B4-BE49-F238E27FC236}">
                <a16:creationId xmlns:a16="http://schemas.microsoft.com/office/drawing/2014/main" id="{23487E54-4EBF-47F4-B608-63947693250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-898525" y="4706938"/>
            <a:ext cx="10460038" cy="431800"/>
            <a:chOff x="0" y="0"/>
            <a:chExt cx="10464883" cy="432048"/>
          </a:xfrm>
        </p:grpSpPr>
        <p:sp>
          <p:nvSpPr>
            <p:cNvPr id="31749" name="椭圆 63">
              <a:extLst>
                <a:ext uri="{FF2B5EF4-FFF2-40B4-BE49-F238E27FC236}">
                  <a16:creationId xmlns:a16="http://schemas.microsoft.com/office/drawing/2014/main" id="{B3B4B42B-FB4C-4685-9A2B-B8FDC8040D4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0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50" name="椭圆 63">
              <a:extLst>
                <a:ext uri="{FF2B5EF4-FFF2-40B4-BE49-F238E27FC236}">
                  <a16:creationId xmlns:a16="http://schemas.microsoft.com/office/drawing/2014/main" id="{C3E1AFD0-4284-419D-98E2-F9E83D86C25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3132" y="0"/>
              <a:ext cx="863608" cy="432048"/>
            </a:xfrm>
            <a:custGeom>
              <a:avLst/>
              <a:gdLst>
                <a:gd name="T0" fmla="*/ 134452 w 1547664"/>
                <a:gd name="T1" fmla="*/ 0 h 773832"/>
                <a:gd name="T2" fmla="*/ 268904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51" name="椭圆 63">
              <a:extLst>
                <a:ext uri="{FF2B5EF4-FFF2-40B4-BE49-F238E27FC236}">
                  <a16:creationId xmlns:a16="http://schemas.microsoft.com/office/drawing/2014/main" id="{9D0F6C58-0D4F-4109-8824-223FA0D5887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746265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52" name="椭圆 63">
              <a:extLst>
                <a:ext uri="{FF2B5EF4-FFF2-40B4-BE49-F238E27FC236}">
                  <a16:creationId xmlns:a16="http://schemas.microsoft.com/office/drawing/2014/main" id="{94CF27DA-3922-4388-806D-C5802179387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617809" y="0"/>
              <a:ext cx="865195" cy="432048"/>
            </a:xfrm>
            <a:custGeom>
              <a:avLst/>
              <a:gdLst>
                <a:gd name="T0" fmla="*/ 135194 w 1547664"/>
                <a:gd name="T1" fmla="*/ 0 h 773832"/>
                <a:gd name="T2" fmla="*/ 270389 w 1547664"/>
                <a:gd name="T3" fmla="*/ 134680 h 773832"/>
                <a:gd name="T4" fmla="*/ 0 w 1547664"/>
                <a:gd name="T5" fmla="*/ 134680 h 773832"/>
                <a:gd name="T6" fmla="*/ 135194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53" name="椭圆 63">
              <a:extLst>
                <a:ext uri="{FF2B5EF4-FFF2-40B4-BE49-F238E27FC236}">
                  <a16:creationId xmlns:a16="http://schemas.microsoft.com/office/drawing/2014/main" id="{FB6EAA8B-B22F-4E38-8245-2AF238198FB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490940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54" name="椭圆 63">
              <a:extLst>
                <a:ext uri="{FF2B5EF4-FFF2-40B4-BE49-F238E27FC236}">
                  <a16:creationId xmlns:a16="http://schemas.microsoft.com/office/drawing/2014/main" id="{2433EFC8-D182-4382-B110-36B6E227C00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64072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55" name="椭圆 63">
              <a:extLst>
                <a:ext uri="{FF2B5EF4-FFF2-40B4-BE49-F238E27FC236}">
                  <a16:creationId xmlns:a16="http://schemas.microsoft.com/office/drawing/2014/main" id="{F7D31453-73F9-4338-BA50-A3AEE4F4E51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37204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56" name="椭圆 63">
              <a:extLst>
                <a:ext uri="{FF2B5EF4-FFF2-40B4-BE49-F238E27FC236}">
                  <a16:creationId xmlns:a16="http://schemas.microsoft.com/office/drawing/2014/main" id="{EC44097C-1776-4E73-9EFE-35D41E0B34B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10336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57" name="椭圆 63">
              <a:extLst>
                <a:ext uri="{FF2B5EF4-FFF2-40B4-BE49-F238E27FC236}">
                  <a16:creationId xmlns:a16="http://schemas.microsoft.com/office/drawing/2014/main" id="{D59836A4-BF6B-492E-9873-92F470F0145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981881" y="0"/>
              <a:ext cx="865194" cy="432048"/>
            </a:xfrm>
            <a:custGeom>
              <a:avLst/>
              <a:gdLst>
                <a:gd name="T0" fmla="*/ 135194 w 1547664"/>
                <a:gd name="T1" fmla="*/ 0 h 773832"/>
                <a:gd name="T2" fmla="*/ 270388 w 1547664"/>
                <a:gd name="T3" fmla="*/ 134680 h 773832"/>
                <a:gd name="T4" fmla="*/ 0 w 1547664"/>
                <a:gd name="T5" fmla="*/ 134680 h 773832"/>
                <a:gd name="T6" fmla="*/ 135194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58" name="椭圆 63">
              <a:extLst>
                <a:ext uri="{FF2B5EF4-FFF2-40B4-BE49-F238E27FC236}">
                  <a16:creationId xmlns:a16="http://schemas.microsoft.com/office/drawing/2014/main" id="{05D88CB9-C246-4102-AD55-186B4030C81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855013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59" name="椭圆 63">
              <a:extLst>
                <a:ext uri="{FF2B5EF4-FFF2-40B4-BE49-F238E27FC236}">
                  <a16:creationId xmlns:a16="http://schemas.microsoft.com/office/drawing/2014/main" id="{16833900-FC3B-4E18-8607-D7F52ADB620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28144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60" name="椭圆 63">
              <a:extLst>
                <a:ext uri="{FF2B5EF4-FFF2-40B4-BE49-F238E27FC236}">
                  <a16:creationId xmlns:a16="http://schemas.microsoft.com/office/drawing/2014/main" id="{7F1A0989-AC9C-4B65-A920-818831CE837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9601276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31747" name="矩形 29">
            <a:extLst>
              <a:ext uri="{FF2B5EF4-FFF2-40B4-BE49-F238E27FC236}">
                <a16:creationId xmlns:a16="http://schemas.microsoft.com/office/drawing/2014/main" id="{1A368DC6-A998-47F9-8C8F-F76982B93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525" y="1554163"/>
            <a:ext cx="5084763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600" b="1">
                <a:solidFill>
                  <a:srgbClr val="FFFFFF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PART 02</a:t>
            </a:r>
          </a:p>
        </p:txBody>
      </p:sp>
      <p:sp>
        <p:nvSpPr>
          <p:cNvPr id="31748" name="矩形 30">
            <a:extLst>
              <a:ext uri="{FF2B5EF4-FFF2-40B4-BE49-F238E27FC236}">
                <a16:creationId xmlns:a16="http://schemas.microsoft.com/office/drawing/2014/main" id="{FE2289C4-E992-48BA-A700-C22417F7B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2787650"/>
            <a:ext cx="38893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PowerPoint Template</a:t>
            </a:r>
            <a:endParaRPr lang="zh-CN" altLang="en-US" sz="2800">
              <a:solidFill>
                <a:srgbClr val="FFFFFF"/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70" name="直接连接符 18">
            <a:extLst>
              <a:ext uri="{FF2B5EF4-FFF2-40B4-BE49-F238E27FC236}">
                <a16:creationId xmlns:a16="http://schemas.microsoft.com/office/drawing/2014/main" id="{97C4E137-36A3-4B32-BB3A-D26102D9E6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188" y="2624138"/>
            <a:ext cx="8108950" cy="0"/>
          </a:xfrm>
          <a:prstGeom prst="line">
            <a:avLst/>
          </a:prstGeom>
          <a:noFill/>
          <a:ln w="38100">
            <a:solidFill>
              <a:srgbClr val="2AC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1" name="椭圆 19">
            <a:extLst>
              <a:ext uri="{FF2B5EF4-FFF2-40B4-BE49-F238E27FC236}">
                <a16:creationId xmlns:a16="http://schemas.microsoft.com/office/drawing/2014/main" id="{18227752-1A6E-4B8D-86D3-CD5570E17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213" y="1905000"/>
            <a:ext cx="1441450" cy="1439863"/>
          </a:xfrm>
          <a:prstGeom prst="ellipse">
            <a:avLst/>
          </a:prstGeom>
          <a:solidFill>
            <a:srgbClr val="1F253E"/>
          </a:solidFill>
          <a:ln w="57150">
            <a:solidFill>
              <a:srgbClr val="01B0F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01B0F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cxnSp>
        <p:nvCxnSpPr>
          <p:cNvPr id="32772" name="直接连接符 20">
            <a:extLst>
              <a:ext uri="{FF2B5EF4-FFF2-40B4-BE49-F238E27FC236}">
                <a16:creationId xmlns:a16="http://schemas.microsoft.com/office/drawing/2014/main" id="{DADF7082-E216-47A6-B8DF-C274B5B901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188" y="2297113"/>
            <a:ext cx="0" cy="654050"/>
          </a:xfrm>
          <a:prstGeom prst="line">
            <a:avLst/>
          </a:prstGeom>
          <a:noFill/>
          <a:ln w="38100">
            <a:solidFill>
              <a:srgbClr val="01B0F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3" name="直接连接符 21">
            <a:extLst>
              <a:ext uri="{FF2B5EF4-FFF2-40B4-BE49-F238E27FC236}">
                <a16:creationId xmlns:a16="http://schemas.microsoft.com/office/drawing/2014/main" id="{4BE7B3B6-638B-4982-AB8F-A549866D931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20138" y="2297113"/>
            <a:ext cx="0" cy="654050"/>
          </a:xfrm>
          <a:prstGeom prst="line">
            <a:avLst/>
          </a:prstGeom>
          <a:noFill/>
          <a:ln w="38100">
            <a:solidFill>
              <a:srgbClr val="01B0F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4" name="椭圆 39">
            <a:extLst>
              <a:ext uri="{FF2B5EF4-FFF2-40B4-BE49-F238E27FC236}">
                <a16:creationId xmlns:a16="http://schemas.microsoft.com/office/drawing/2014/main" id="{492DE9D9-7C30-48CE-9DED-5A2D6F4F1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2084388"/>
            <a:ext cx="1081088" cy="1079500"/>
          </a:xfrm>
          <a:prstGeom prst="ellipse">
            <a:avLst/>
          </a:prstGeom>
          <a:solidFill>
            <a:srgbClr val="2AC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32775" name="椭圆 42">
            <a:extLst>
              <a:ext uri="{FF2B5EF4-FFF2-40B4-BE49-F238E27FC236}">
                <a16:creationId xmlns:a16="http://schemas.microsoft.com/office/drawing/2014/main" id="{9B48B255-4ECB-4E74-84C2-354665E6B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3" y="2084388"/>
            <a:ext cx="1081087" cy="1079500"/>
          </a:xfrm>
          <a:prstGeom prst="ellipse">
            <a:avLst/>
          </a:prstGeom>
          <a:solidFill>
            <a:srgbClr val="2AC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32776" name="椭圆 54">
            <a:extLst>
              <a:ext uri="{FF2B5EF4-FFF2-40B4-BE49-F238E27FC236}">
                <a16:creationId xmlns:a16="http://schemas.microsoft.com/office/drawing/2014/main" id="{6C19D930-6DA5-4D1B-A6FC-2D9E1C520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298575"/>
            <a:ext cx="863600" cy="863600"/>
          </a:xfrm>
          <a:prstGeom prst="ellipse">
            <a:avLst/>
          </a:prstGeom>
          <a:solidFill>
            <a:srgbClr val="FB4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777" name="椭圆 56">
            <a:extLst>
              <a:ext uri="{FF2B5EF4-FFF2-40B4-BE49-F238E27FC236}">
                <a16:creationId xmlns:a16="http://schemas.microsoft.com/office/drawing/2014/main" id="{4AEBD91B-43B1-4C2F-BF4B-5E2E3B067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163888"/>
            <a:ext cx="863600" cy="863600"/>
          </a:xfrm>
          <a:prstGeom prst="ellipse">
            <a:avLst/>
          </a:prstGeom>
          <a:solidFill>
            <a:srgbClr val="FB4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778" name="椭圆 57">
            <a:extLst>
              <a:ext uri="{FF2B5EF4-FFF2-40B4-BE49-F238E27FC236}">
                <a16:creationId xmlns:a16="http://schemas.microsoft.com/office/drawing/2014/main" id="{A8BC7A73-8ECB-4B9F-8B82-B7FB56AE7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0" y="3076575"/>
            <a:ext cx="865188" cy="863600"/>
          </a:xfrm>
          <a:prstGeom prst="ellipse">
            <a:avLst/>
          </a:prstGeom>
          <a:solidFill>
            <a:srgbClr val="FB4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779" name="椭圆 59">
            <a:extLst>
              <a:ext uri="{FF2B5EF4-FFF2-40B4-BE49-F238E27FC236}">
                <a16:creationId xmlns:a16="http://schemas.microsoft.com/office/drawing/2014/main" id="{00D7411C-325B-4334-B904-DDF9FC4F2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4050" y="1298575"/>
            <a:ext cx="863600" cy="863600"/>
          </a:xfrm>
          <a:prstGeom prst="ellipse">
            <a:avLst/>
          </a:prstGeom>
          <a:solidFill>
            <a:srgbClr val="FB4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2780" name="Group 12">
            <a:extLst>
              <a:ext uri="{FF2B5EF4-FFF2-40B4-BE49-F238E27FC236}">
                <a16:creationId xmlns:a16="http://schemas.microsoft.com/office/drawing/2014/main" id="{1A6E3DEC-90E2-46B0-AACD-3CFE10528E68}"/>
              </a:ext>
            </a:extLst>
          </p:cNvPr>
          <p:cNvGrpSpPr>
            <a:grpSpLocks/>
          </p:cNvGrpSpPr>
          <p:nvPr/>
        </p:nvGrpSpPr>
        <p:grpSpPr bwMode="auto">
          <a:xfrm>
            <a:off x="4252913" y="2085975"/>
            <a:ext cx="976312" cy="1077913"/>
            <a:chOff x="0" y="0"/>
            <a:chExt cx="258763" cy="285751"/>
          </a:xfrm>
        </p:grpSpPr>
        <p:sp>
          <p:nvSpPr>
            <p:cNvPr id="32804" name="Freeform 36">
              <a:extLst>
                <a:ext uri="{FF2B5EF4-FFF2-40B4-BE49-F238E27FC236}">
                  <a16:creationId xmlns:a16="http://schemas.microsoft.com/office/drawing/2014/main" id="{F29F5515-FEF2-4455-BF72-9F2F13816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6038"/>
              <a:ext cx="258763" cy="239713"/>
            </a:xfrm>
            <a:custGeom>
              <a:avLst/>
              <a:gdLst>
                <a:gd name="T0" fmla="*/ 2147483647 w 69"/>
                <a:gd name="T1" fmla="*/ 2147483647 h 64"/>
                <a:gd name="T2" fmla="*/ 2147483647 w 69"/>
                <a:gd name="T3" fmla="*/ 2147483647 h 64"/>
                <a:gd name="T4" fmla="*/ 2147483647 w 69"/>
                <a:gd name="T5" fmla="*/ 0 h 64"/>
                <a:gd name="T6" fmla="*/ 2147483647 w 69"/>
                <a:gd name="T7" fmla="*/ 2147483647 h 64"/>
                <a:gd name="T8" fmla="*/ 0 w 69"/>
                <a:gd name="T9" fmla="*/ 2147483647 h 64"/>
                <a:gd name="T10" fmla="*/ 2147483647 w 69"/>
                <a:gd name="T11" fmla="*/ 2147483647 h 64"/>
                <a:gd name="T12" fmla="*/ 2147483647 w 69"/>
                <a:gd name="T13" fmla="*/ 2147483647 h 64"/>
                <a:gd name="T14" fmla="*/ 2147483647 w 69"/>
                <a:gd name="T15" fmla="*/ 2147483647 h 64"/>
                <a:gd name="T16" fmla="*/ 2147483647 w 69"/>
                <a:gd name="T17" fmla="*/ 2147483647 h 64"/>
                <a:gd name="T18" fmla="*/ 2147483647 w 69"/>
                <a:gd name="T19" fmla="*/ 2147483647 h 64"/>
                <a:gd name="T20" fmla="*/ 2147483647 w 69"/>
                <a:gd name="T21" fmla="*/ 2147483647 h 64"/>
                <a:gd name="T22" fmla="*/ 2147483647 w 69"/>
                <a:gd name="T23" fmla="*/ 2147483647 h 64"/>
                <a:gd name="T24" fmla="*/ 2147483647 w 69"/>
                <a:gd name="T25" fmla="*/ 2147483647 h 64"/>
                <a:gd name="T26" fmla="*/ 2147483647 w 69"/>
                <a:gd name="T27" fmla="*/ 2147483647 h 64"/>
                <a:gd name="T28" fmla="*/ 2147483647 w 69"/>
                <a:gd name="T29" fmla="*/ 2147483647 h 64"/>
                <a:gd name="T30" fmla="*/ 2147483647 w 69"/>
                <a:gd name="T31" fmla="*/ 2147483647 h 64"/>
                <a:gd name="T32" fmla="*/ 2147483647 w 69"/>
                <a:gd name="T33" fmla="*/ 2147483647 h 64"/>
                <a:gd name="T34" fmla="*/ 2147483647 w 69"/>
                <a:gd name="T35" fmla="*/ 2147483647 h 64"/>
                <a:gd name="T36" fmla="*/ 2147483647 w 69"/>
                <a:gd name="T37" fmla="*/ 2147483647 h 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64"/>
                <a:gd name="T59" fmla="*/ 69 w 69"/>
                <a:gd name="T60" fmla="*/ 64 h 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64">
                  <a:moveTo>
                    <a:pt x="23" y="6"/>
                  </a:moveTo>
                  <a:cubicBezTo>
                    <a:pt x="24" y="5"/>
                    <a:pt x="25" y="3"/>
                    <a:pt x="24" y="2"/>
                  </a:cubicBezTo>
                  <a:cubicBezTo>
                    <a:pt x="24" y="0"/>
                    <a:pt x="22" y="0"/>
                    <a:pt x="21" y="0"/>
                  </a:cubicBezTo>
                  <a:cubicBezTo>
                    <a:pt x="16" y="2"/>
                    <a:pt x="13" y="4"/>
                    <a:pt x="10" y="7"/>
                  </a:cubicBezTo>
                  <a:cubicBezTo>
                    <a:pt x="3" y="14"/>
                    <a:pt x="0" y="22"/>
                    <a:pt x="0" y="31"/>
                  </a:cubicBezTo>
                  <a:cubicBezTo>
                    <a:pt x="0" y="40"/>
                    <a:pt x="3" y="48"/>
                    <a:pt x="10" y="54"/>
                  </a:cubicBezTo>
                  <a:cubicBezTo>
                    <a:pt x="16" y="60"/>
                    <a:pt x="24" y="64"/>
                    <a:pt x="33" y="64"/>
                  </a:cubicBezTo>
                  <a:cubicBezTo>
                    <a:pt x="42" y="64"/>
                    <a:pt x="50" y="60"/>
                    <a:pt x="56" y="54"/>
                  </a:cubicBezTo>
                  <a:cubicBezTo>
                    <a:pt x="69" y="41"/>
                    <a:pt x="69" y="20"/>
                    <a:pt x="56" y="7"/>
                  </a:cubicBezTo>
                  <a:cubicBezTo>
                    <a:pt x="53" y="5"/>
                    <a:pt x="50" y="2"/>
                    <a:pt x="46" y="1"/>
                  </a:cubicBezTo>
                  <a:cubicBezTo>
                    <a:pt x="45" y="0"/>
                    <a:pt x="43" y="1"/>
                    <a:pt x="43" y="2"/>
                  </a:cubicBezTo>
                  <a:cubicBezTo>
                    <a:pt x="42" y="4"/>
                    <a:pt x="42" y="6"/>
                    <a:pt x="44" y="6"/>
                  </a:cubicBezTo>
                  <a:cubicBezTo>
                    <a:pt x="47" y="8"/>
                    <a:pt x="50" y="9"/>
                    <a:pt x="52" y="12"/>
                  </a:cubicBezTo>
                  <a:cubicBezTo>
                    <a:pt x="62" y="22"/>
                    <a:pt x="62" y="39"/>
                    <a:pt x="52" y="50"/>
                  </a:cubicBezTo>
                  <a:cubicBezTo>
                    <a:pt x="47" y="55"/>
                    <a:pt x="40" y="58"/>
                    <a:pt x="33" y="58"/>
                  </a:cubicBezTo>
                  <a:cubicBezTo>
                    <a:pt x="26" y="58"/>
                    <a:pt x="19" y="55"/>
                    <a:pt x="14" y="50"/>
                  </a:cubicBezTo>
                  <a:cubicBezTo>
                    <a:pt x="9" y="45"/>
                    <a:pt x="6" y="38"/>
                    <a:pt x="6" y="31"/>
                  </a:cubicBezTo>
                  <a:cubicBezTo>
                    <a:pt x="6" y="24"/>
                    <a:pt x="9" y="17"/>
                    <a:pt x="14" y="12"/>
                  </a:cubicBezTo>
                  <a:cubicBezTo>
                    <a:pt x="16" y="9"/>
                    <a:pt x="19" y="7"/>
                    <a:pt x="2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05" name="Freeform 37">
              <a:extLst>
                <a:ext uri="{FF2B5EF4-FFF2-40B4-BE49-F238E27FC236}">
                  <a16:creationId xmlns:a16="http://schemas.microsoft.com/office/drawing/2014/main" id="{BB016539-0598-4E9C-A5B5-553F93717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87" y="0"/>
              <a:ext cx="22225" cy="106363"/>
            </a:xfrm>
            <a:custGeom>
              <a:avLst/>
              <a:gdLst>
                <a:gd name="T0" fmla="*/ 2147483647 w 6"/>
                <a:gd name="T1" fmla="*/ 2147483647 h 28"/>
                <a:gd name="T2" fmla="*/ 2147483647 w 6"/>
                <a:gd name="T3" fmla="*/ 2147483647 h 28"/>
                <a:gd name="T4" fmla="*/ 2147483647 w 6"/>
                <a:gd name="T5" fmla="*/ 0 h 28"/>
                <a:gd name="T6" fmla="*/ 0 w 6"/>
                <a:gd name="T7" fmla="*/ 2147483647 h 28"/>
                <a:gd name="T8" fmla="*/ 0 w 6"/>
                <a:gd name="T9" fmla="*/ 2147483647 h 28"/>
                <a:gd name="T10" fmla="*/ 2147483647 w 6"/>
                <a:gd name="T11" fmla="*/ 2147483647 h 28"/>
                <a:gd name="T12" fmla="*/ 2147483647 w 6"/>
                <a:gd name="T13" fmla="*/ 214748364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28"/>
                <a:gd name="T23" fmla="*/ 6 w 6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28">
                  <a:moveTo>
                    <a:pt x="6" y="25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5" y="28"/>
                    <a:pt x="6" y="27"/>
                    <a:pt x="6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2781" name="Group 15">
            <a:extLst>
              <a:ext uri="{FF2B5EF4-FFF2-40B4-BE49-F238E27FC236}">
                <a16:creationId xmlns:a16="http://schemas.microsoft.com/office/drawing/2014/main" id="{50B6D7FA-6B2F-4A19-8EE5-D2117350F6F1}"/>
              </a:ext>
            </a:extLst>
          </p:cNvPr>
          <p:cNvGrpSpPr>
            <a:grpSpLocks/>
          </p:cNvGrpSpPr>
          <p:nvPr/>
        </p:nvGrpSpPr>
        <p:grpSpPr bwMode="auto">
          <a:xfrm>
            <a:off x="6567488" y="2259013"/>
            <a:ext cx="606425" cy="728662"/>
            <a:chOff x="0" y="0"/>
            <a:chExt cx="244476" cy="293688"/>
          </a:xfrm>
        </p:grpSpPr>
        <p:sp>
          <p:nvSpPr>
            <p:cNvPr id="32802" name="Freeform 58">
              <a:extLst>
                <a:ext uri="{FF2B5EF4-FFF2-40B4-BE49-F238E27FC236}">
                  <a16:creationId xmlns:a16="http://schemas.microsoft.com/office/drawing/2014/main" id="{26FE9473-5ABE-4886-9144-ACFEA5461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8" y="98425"/>
              <a:ext cx="192088" cy="195263"/>
            </a:xfrm>
            <a:custGeom>
              <a:avLst/>
              <a:gdLst>
                <a:gd name="T0" fmla="*/ 2147483647 w 51"/>
                <a:gd name="T1" fmla="*/ 2147483647 h 52"/>
                <a:gd name="T2" fmla="*/ 2147483647 w 51"/>
                <a:gd name="T3" fmla="*/ 2147483647 h 52"/>
                <a:gd name="T4" fmla="*/ 2147483647 w 51"/>
                <a:gd name="T5" fmla="*/ 2147483647 h 52"/>
                <a:gd name="T6" fmla="*/ 2147483647 w 51"/>
                <a:gd name="T7" fmla="*/ 2147483647 h 52"/>
                <a:gd name="T8" fmla="*/ 2147483647 w 51"/>
                <a:gd name="T9" fmla="*/ 2147483647 h 52"/>
                <a:gd name="T10" fmla="*/ 2147483647 w 51"/>
                <a:gd name="T11" fmla="*/ 2147483647 h 52"/>
                <a:gd name="T12" fmla="*/ 0 w 51"/>
                <a:gd name="T13" fmla="*/ 2147483647 h 52"/>
                <a:gd name="T14" fmla="*/ 2147483647 w 51"/>
                <a:gd name="T15" fmla="*/ 2147483647 h 52"/>
                <a:gd name="T16" fmla="*/ 2147483647 w 51"/>
                <a:gd name="T17" fmla="*/ 2147483647 h 52"/>
                <a:gd name="T18" fmla="*/ 2147483647 w 51"/>
                <a:gd name="T19" fmla="*/ 2147483647 h 52"/>
                <a:gd name="T20" fmla="*/ 2147483647 w 51"/>
                <a:gd name="T21" fmla="*/ 2147483647 h 52"/>
                <a:gd name="T22" fmla="*/ 2147483647 w 51"/>
                <a:gd name="T23" fmla="*/ 2147483647 h 52"/>
                <a:gd name="T24" fmla="*/ 2147483647 w 51"/>
                <a:gd name="T25" fmla="*/ 2147483647 h 52"/>
                <a:gd name="T26" fmla="*/ 2147483647 w 51"/>
                <a:gd name="T27" fmla="*/ 2147483647 h 52"/>
                <a:gd name="T28" fmla="*/ 2147483647 w 51"/>
                <a:gd name="T29" fmla="*/ 2147483647 h 52"/>
                <a:gd name="T30" fmla="*/ 2147483647 w 51"/>
                <a:gd name="T31" fmla="*/ 0 h 52"/>
                <a:gd name="T32" fmla="*/ 2147483647 w 51"/>
                <a:gd name="T33" fmla="*/ 2147483647 h 52"/>
                <a:gd name="T34" fmla="*/ 2147483647 w 51"/>
                <a:gd name="T35" fmla="*/ 2147483647 h 52"/>
                <a:gd name="T36" fmla="*/ 2147483647 w 51"/>
                <a:gd name="T37" fmla="*/ 2147483647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"/>
                <a:gd name="T58" fmla="*/ 0 h 52"/>
                <a:gd name="T59" fmla="*/ 51 w 51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" h="52">
                  <a:moveTo>
                    <a:pt x="18" y="40"/>
                  </a:moveTo>
                  <a:cubicBezTo>
                    <a:pt x="15" y="40"/>
                    <a:pt x="12" y="40"/>
                    <a:pt x="9" y="39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6" y="36"/>
                    <a:pt x="16" y="34"/>
                    <a:pt x="16" y="32"/>
                  </a:cubicBezTo>
                  <a:cubicBezTo>
                    <a:pt x="15" y="31"/>
                    <a:pt x="13" y="30"/>
                    <a:pt x="12" y="31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7"/>
                    <a:pt x="0" y="39"/>
                    <a:pt x="0" y="40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2"/>
                    <a:pt x="7" y="52"/>
                    <a:pt x="8" y="52"/>
                  </a:cubicBezTo>
                  <a:cubicBezTo>
                    <a:pt x="9" y="52"/>
                    <a:pt x="9" y="52"/>
                    <a:pt x="10" y="52"/>
                  </a:cubicBezTo>
                  <a:cubicBezTo>
                    <a:pt x="11" y="51"/>
                    <a:pt x="12" y="49"/>
                    <a:pt x="11" y="48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3" y="46"/>
                    <a:pt x="15" y="46"/>
                    <a:pt x="18" y="46"/>
                  </a:cubicBezTo>
                  <a:cubicBezTo>
                    <a:pt x="36" y="46"/>
                    <a:pt x="51" y="32"/>
                    <a:pt x="51" y="14"/>
                  </a:cubicBezTo>
                  <a:cubicBezTo>
                    <a:pt x="51" y="10"/>
                    <a:pt x="50" y="6"/>
                    <a:pt x="48" y="2"/>
                  </a:cubicBezTo>
                  <a:cubicBezTo>
                    <a:pt x="48" y="0"/>
                    <a:pt x="46" y="0"/>
                    <a:pt x="44" y="0"/>
                  </a:cubicBezTo>
                  <a:cubicBezTo>
                    <a:pt x="43" y="1"/>
                    <a:pt x="42" y="3"/>
                    <a:pt x="43" y="4"/>
                  </a:cubicBezTo>
                  <a:cubicBezTo>
                    <a:pt x="44" y="7"/>
                    <a:pt x="45" y="11"/>
                    <a:pt x="45" y="14"/>
                  </a:cubicBezTo>
                  <a:cubicBezTo>
                    <a:pt x="45" y="29"/>
                    <a:pt x="33" y="40"/>
                    <a:pt x="18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03" name="Freeform 59">
              <a:extLst>
                <a:ext uri="{FF2B5EF4-FFF2-40B4-BE49-F238E27FC236}">
                  <a16:creationId xmlns:a16="http://schemas.microsoft.com/office/drawing/2014/main" id="{D313BB10-774E-4AA1-90CD-F010E2431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7325" cy="207963"/>
            </a:xfrm>
            <a:custGeom>
              <a:avLst/>
              <a:gdLst>
                <a:gd name="T0" fmla="*/ 0 w 50"/>
                <a:gd name="T1" fmla="*/ 2147483647 h 55"/>
                <a:gd name="T2" fmla="*/ 2147483647 w 50"/>
                <a:gd name="T3" fmla="*/ 2147483647 h 55"/>
                <a:gd name="T4" fmla="*/ 2147483647 w 50"/>
                <a:gd name="T5" fmla="*/ 2147483647 h 55"/>
                <a:gd name="T6" fmla="*/ 2147483647 w 50"/>
                <a:gd name="T7" fmla="*/ 2147483647 h 55"/>
                <a:gd name="T8" fmla="*/ 2147483647 w 50"/>
                <a:gd name="T9" fmla="*/ 2147483647 h 55"/>
                <a:gd name="T10" fmla="*/ 2147483647 w 50"/>
                <a:gd name="T11" fmla="*/ 2147483647 h 55"/>
                <a:gd name="T12" fmla="*/ 2147483647 w 50"/>
                <a:gd name="T13" fmla="*/ 2147483647 h 55"/>
                <a:gd name="T14" fmla="*/ 2147483647 w 50"/>
                <a:gd name="T15" fmla="*/ 2147483647 h 55"/>
                <a:gd name="T16" fmla="*/ 2147483647 w 50"/>
                <a:gd name="T17" fmla="*/ 2147483647 h 55"/>
                <a:gd name="T18" fmla="*/ 2147483647 w 50"/>
                <a:gd name="T19" fmla="*/ 2147483647 h 55"/>
                <a:gd name="T20" fmla="*/ 2147483647 w 50"/>
                <a:gd name="T21" fmla="*/ 2147483647 h 55"/>
                <a:gd name="T22" fmla="*/ 2147483647 w 50"/>
                <a:gd name="T23" fmla="*/ 2147483647 h 55"/>
                <a:gd name="T24" fmla="*/ 2147483647 w 50"/>
                <a:gd name="T25" fmla="*/ 2147483647 h 55"/>
                <a:gd name="T26" fmla="*/ 2147483647 w 50"/>
                <a:gd name="T27" fmla="*/ 2147483647 h 55"/>
                <a:gd name="T28" fmla="*/ 2147483647 w 50"/>
                <a:gd name="T29" fmla="*/ 2147483647 h 55"/>
                <a:gd name="T30" fmla="*/ 2147483647 w 50"/>
                <a:gd name="T31" fmla="*/ 0 h 55"/>
                <a:gd name="T32" fmla="*/ 2147483647 w 50"/>
                <a:gd name="T33" fmla="*/ 2147483647 h 55"/>
                <a:gd name="T34" fmla="*/ 2147483647 w 50"/>
                <a:gd name="T35" fmla="*/ 2147483647 h 55"/>
                <a:gd name="T36" fmla="*/ 2147483647 w 50"/>
                <a:gd name="T37" fmla="*/ 2147483647 h 55"/>
                <a:gd name="T38" fmla="*/ 0 w 50"/>
                <a:gd name="T39" fmla="*/ 2147483647 h 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55"/>
                <a:gd name="T62" fmla="*/ 50 w 50"/>
                <a:gd name="T63" fmla="*/ 55 h 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55">
                  <a:moveTo>
                    <a:pt x="0" y="40"/>
                  </a:moveTo>
                  <a:cubicBezTo>
                    <a:pt x="0" y="45"/>
                    <a:pt x="1" y="49"/>
                    <a:pt x="3" y="53"/>
                  </a:cubicBezTo>
                  <a:cubicBezTo>
                    <a:pt x="3" y="54"/>
                    <a:pt x="4" y="55"/>
                    <a:pt x="5" y="55"/>
                  </a:cubicBezTo>
                  <a:cubicBezTo>
                    <a:pt x="6" y="55"/>
                    <a:pt x="6" y="55"/>
                    <a:pt x="7" y="55"/>
                  </a:cubicBezTo>
                  <a:cubicBezTo>
                    <a:pt x="8" y="54"/>
                    <a:pt x="9" y="52"/>
                    <a:pt x="8" y="51"/>
                  </a:cubicBezTo>
                  <a:cubicBezTo>
                    <a:pt x="7" y="47"/>
                    <a:pt x="6" y="44"/>
                    <a:pt x="6" y="40"/>
                  </a:cubicBezTo>
                  <a:cubicBezTo>
                    <a:pt x="6" y="26"/>
                    <a:pt x="18" y="14"/>
                    <a:pt x="32" y="14"/>
                  </a:cubicBezTo>
                  <a:cubicBezTo>
                    <a:pt x="34" y="14"/>
                    <a:pt x="36" y="14"/>
                    <a:pt x="38" y="14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3" y="16"/>
                    <a:pt x="33" y="18"/>
                    <a:pt x="33" y="19"/>
                  </a:cubicBezTo>
                  <a:cubicBezTo>
                    <a:pt x="34" y="20"/>
                    <a:pt x="35" y="21"/>
                    <a:pt x="36" y="21"/>
                  </a:cubicBezTo>
                  <a:cubicBezTo>
                    <a:pt x="36" y="21"/>
                    <a:pt x="37" y="21"/>
                    <a:pt x="37" y="21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9" y="16"/>
                    <a:pt x="50" y="14"/>
                    <a:pt x="49" y="13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4" y="1"/>
                    <a:pt x="42" y="0"/>
                    <a:pt x="41" y="0"/>
                  </a:cubicBezTo>
                  <a:cubicBezTo>
                    <a:pt x="39" y="1"/>
                    <a:pt x="39" y="3"/>
                    <a:pt x="39" y="4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8" y="8"/>
                    <a:pt x="35" y="8"/>
                    <a:pt x="32" y="8"/>
                  </a:cubicBezTo>
                  <a:cubicBezTo>
                    <a:pt x="14" y="8"/>
                    <a:pt x="0" y="22"/>
                    <a:pt x="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32782" name="Freeform 16">
            <a:extLst>
              <a:ext uri="{FF2B5EF4-FFF2-40B4-BE49-F238E27FC236}">
                <a16:creationId xmlns:a16="http://schemas.microsoft.com/office/drawing/2014/main" id="{B5500323-CC30-421C-AC39-3B91FA1F2871}"/>
              </a:ext>
            </a:extLst>
          </p:cNvPr>
          <p:cNvSpPr>
            <a:spLocks noEditPoints="1"/>
          </p:cNvSpPr>
          <p:nvPr/>
        </p:nvSpPr>
        <p:spPr bwMode="auto">
          <a:xfrm>
            <a:off x="2228850" y="2425700"/>
            <a:ext cx="636588" cy="396875"/>
          </a:xfrm>
          <a:custGeom>
            <a:avLst/>
            <a:gdLst>
              <a:gd name="T0" fmla="*/ 2147483647 w 106"/>
              <a:gd name="T1" fmla="*/ 2147483647 h 66"/>
              <a:gd name="T2" fmla="*/ 2147483647 w 106"/>
              <a:gd name="T3" fmla="*/ 2147483647 h 66"/>
              <a:gd name="T4" fmla="*/ 2147483647 w 106"/>
              <a:gd name="T5" fmla="*/ 0 h 66"/>
              <a:gd name="T6" fmla="*/ 2147483647 w 106"/>
              <a:gd name="T7" fmla="*/ 2147483647 h 66"/>
              <a:gd name="T8" fmla="*/ 2147483647 w 106"/>
              <a:gd name="T9" fmla="*/ 2147483647 h 66"/>
              <a:gd name="T10" fmla="*/ 0 w 106"/>
              <a:gd name="T11" fmla="*/ 2147483647 h 66"/>
              <a:gd name="T12" fmla="*/ 2147483647 w 106"/>
              <a:gd name="T13" fmla="*/ 2147483647 h 66"/>
              <a:gd name="T14" fmla="*/ 2147483647 w 106"/>
              <a:gd name="T15" fmla="*/ 2147483647 h 66"/>
              <a:gd name="T16" fmla="*/ 2147483647 w 106"/>
              <a:gd name="T17" fmla="*/ 2147483647 h 66"/>
              <a:gd name="T18" fmla="*/ 2147483647 w 106"/>
              <a:gd name="T19" fmla="*/ 2147483647 h 66"/>
              <a:gd name="T20" fmla="*/ 2147483647 w 106"/>
              <a:gd name="T21" fmla="*/ 2147483647 h 66"/>
              <a:gd name="T22" fmla="*/ 2147483647 w 106"/>
              <a:gd name="T23" fmla="*/ 2147483647 h 66"/>
              <a:gd name="T24" fmla="*/ 2147483647 w 106"/>
              <a:gd name="T25" fmla="*/ 2147483647 h 66"/>
              <a:gd name="T26" fmla="*/ 2147483647 w 106"/>
              <a:gd name="T27" fmla="*/ 2147483647 h 66"/>
              <a:gd name="T28" fmla="*/ 2147483647 w 106"/>
              <a:gd name="T29" fmla="*/ 2147483647 h 66"/>
              <a:gd name="T30" fmla="*/ 2147483647 w 106"/>
              <a:gd name="T31" fmla="*/ 2147483647 h 66"/>
              <a:gd name="T32" fmla="*/ 2147483647 w 106"/>
              <a:gd name="T33" fmla="*/ 2147483647 h 66"/>
              <a:gd name="T34" fmla="*/ 2147483647 w 106"/>
              <a:gd name="T35" fmla="*/ 2147483647 h 66"/>
              <a:gd name="T36" fmla="*/ 2147483647 w 106"/>
              <a:gd name="T37" fmla="*/ 2147483647 h 66"/>
              <a:gd name="T38" fmla="*/ 2147483647 w 106"/>
              <a:gd name="T39" fmla="*/ 2147483647 h 66"/>
              <a:gd name="T40" fmla="*/ 2147483647 w 106"/>
              <a:gd name="T41" fmla="*/ 2147483647 h 66"/>
              <a:gd name="T42" fmla="*/ 2147483647 w 106"/>
              <a:gd name="T43" fmla="*/ 2147483647 h 66"/>
              <a:gd name="T44" fmla="*/ 2147483647 w 106"/>
              <a:gd name="T45" fmla="*/ 2147483647 h 66"/>
              <a:gd name="T46" fmla="*/ 2147483647 w 106"/>
              <a:gd name="T47" fmla="*/ 2147483647 h 66"/>
              <a:gd name="T48" fmla="*/ 2147483647 w 106"/>
              <a:gd name="T49" fmla="*/ 2147483647 h 66"/>
              <a:gd name="T50" fmla="*/ 2147483647 w 106"/>
              <a:gd name="T51" fmla="*/ 2147483647 h 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66"/>
              <a:gd name="T80" fmla="*/ 106 w 106"/>
              <a:gd name="T81" fmla="*/ 66 h 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66">
                <a:moveTo>
                  <a:pt x="88" y="28"/>
                </a:moveTo>
                <a:cubicBezTo>
                  <a:pt x="87" y="28"/>
                  <a:pt x="85" y="29"/>
                  <a:pt x="84" y="29"/>
                </a:cubicBezTo>
                <a:cubicBezTo>
                  <a:pt x="82" y="13"/>
                  <a:pt x="69" y="0"/>
                  <a:pt x="53" y="0"/>
                </a:cubicBezTo>
                <a:cubicBezTo>
                  <a:pt x="41" y="0"/>
                  <a:pt x="30" y="8"/>
                  <a:pt x="25" y="20"/>
                </a:cubicBezTo>
                <a:cubicBezTo>
                  <a:pt x="24" y="20"/>
                  <a:pt x="23" y="20"/>
                  <a:pt x="21" y="20"/>
                </a:cubicBezTo>
                <a:cubicBezTo>
                  <a:pt x="9" y="20"/>
                  <a:pt x="0" y="30"/>
                  <a:pt x="0" y="43"/>
                </a:cubicBezTo>
                <a:cubicBezTo>
                  <a:pt x="0" y="56"/>
                  <a:pt x="9" y="66"/>
                  <a:pt x="21" y="66"/>
                </a:cubicBezTo>
                <a:cubicBezTo>
                  <a:pt x="88" y="66"/>
                  <a:pt x="88" y="66"/>
                  <a:pt x="88" y="66"/>
                </a:cubicBezTo>
                <a:cubicBezTo>
                  <a:pt x="98" y="66"/>
                  <a:pt x="106" y="58"/>
                  <a:pt x="106" y="47"/>
                </a:cubicBezTo>
                <a:cubicBezTo>
                  <a:pt x="106" y="37"/>
                  <a:pt x="98" y="28"/>
                  <a:pt x="88" y="28"/>
                </a:cubicBezTo>
                <a:close/>
                <a:moveTo>
                  <a:pt x="88" y="60"/>
                </a:moveTo>
                <a:cubicBezTo>
                  <a:pt x="21" y="60"/>
                  <a:pt x="21" y="60"/>
                  <a:pt x="21" y="60"/>
                </a:cubicBezTo>
                <a:cubicBezTo>
                  <a:pt x="13" y="60"/>
                  <a:pt x="6" y="52"/>
                  <a:pt x="6" y="43"/>
                </a:cubicBezTo>
                <a:cubicBezTo>
                  <a:pt x="6" y="33"/>
                  <a:pt x="13" y="26"/>
                  <a:pt x="21" y="26"/>
                </a:cubicBezTo>
                <a:cubicBezTo>
                  <a:pt x="23" y="26"/>
                  <a:pt x="24" y="26"/>
                  <a:pt x="26" y="26"/>
                </a:cubicBezTo>
                <a:cubicBezTo>
                  <a:pt x="27" y="27"/>
                  <a:pt x="28" y="27"/>
                  <a:pt x="29" y="26"/>
                </a:cubicBezTo>
                <a:cubicBezTo>
                  <a:pt x="29" y="26"/>
                  <a:pt x="30" y="25"/>
                  <a:pt x="30" y="24"/>
                </a:cubicBezTo>
                <a:cubicBezTo>
                  <a:pt x="33" y="13"/>
                  <a:pt x="43" y="6"/>
                  <a:pt x="53" y="6"/>
                </a:cubicBezTo>
                <a:cubicBezTo>
                  <a:pt x="67" y="6"/>
                  <a:pt x="78" y="18"/>
                  <a:pt x="78" y="32"/>
                </a:cubicBezTo>
                <a:cubicBezTo>
                  <a:pt x="78" y="32"/>
                  <a:pt x="78" y="33"/>
                  <a:pt x="78" y="33"/>
                </a:cubicBezTo>
                <a:cubicBezTo>
                  <a:pt x="78" y="34"/>
                  <a:pt x="78" y="34"/>
                  <a:pt x="78" y="34"/>
                </a:cubicBezTo>
                <a:cubicBezTo>
                  <a:pt x="78" y="35"/>
                  <a:pt x="78" y="36"/>
                  <a:pt x="79" y="36"/>
                </a:cubicBezTo>
                <a:cubicBezTo>
                  <a:pt x="80" y="37"/>
                  <a:pt x="81" y="37"/>
                  <a:pt x="82" y="36"/>
                </a:cubicBezTo>
                <a:cubicBezTo>
                  <a:pt x="84" y="35"/>
                  <a:pt x="86" y="34"/>
                  <a:pt x="88" y="34"/>
                </a:cubicBezTo>
                <a:cubicBezTo>
                  <a:pt x="95" y="34"/>
                  <a:pt x="100" y="40"/>
                  <a:pt x="100" y="47"/>
                </a:cubicBezTo>
                <a:cubicBezTo>
                  <a:pt x="100" y="54"/>
                  <a:pt x="95" y="60"/>
                  <a:pt x="88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2783" name="Freeform 26">
            <a:extLst>
              <a:ext uri="{FF2B5EF4-FFF2-40B4-BE49-F238E27FC236}">
                <a16:creationId xmlns:a16="http://schemas.microsoft.com/office/drawing/2014/main" id="{6984FB19-DC26-4EAE-8E7E-67E0AAE530F2}"/>
              </a:ext>
            </a:extLst>
          </p:cNvPr>
          <p:cNvSpPr>
            <a:spLocks noEditPoints="1"/>
          </p:cNvSpPr>
          <p:nvPr/>
        </p:nvSpPr>
        <p:spPr bwMode="auto">
          <a:xfrm>
            <a:off x="8470900" y="1574800"/>
            <a:ext cx="496888" cy="330200"/>
          </a:xfrm>
          <a:custGeom>
            <a:avLst/>
            <a:gdLst>
              <a:gd name="T0" fmla="*/ 2147483647 w 78"/>
              <a:gd name="T1" fmla="*/ 2147483647 h 68"/>
              <a:gd name="T2" fmla="*/ 2147483647 w 78"/>
              <a:gd name="T3" fmla="*/ 2147483647 h 68"/>
              <a:gd name="T4" fmla="*/ 2147483647 w 78"/>
              <a:gd name="T5" fmla="*/ 2147483647 h 68"/>
              <a:gd name="T6" fmla="*/ 2147483647 w 78"/>
              <a:gd name="T7" fmla="*/ 2147483647 h 68"/>
              <a:gd name="T8" fmla="*/ 2147483647 w 78"/>
              <a:gd name="T9" fmla="*/ 2147483647 h 68"/>
              <a:gd name="T10" fmla="*/ 2147483647 w 78"/>
              <a:gd name="T11" fmla="*/ 2147483647 h 68"/>
              <a:gd name="T12" fmla="*/ 2147483647 w 78"/>
              <a:gd name="T13" fmla="*/ 2147483647 h 68"/>
              <a:gd name="T14" fmla="*/ 2147483647 w 78"/>
              <a:gd name="T15" fmla="*/ 2147483647 h 68"/>
              <a:gd name="T16" fmla="*/ 2147483647 w 78"/>
              <a:gd name="T17" fmla="*/ 2147483647 h 68"/>
              <a:gd name="T18" fmla="*/ 2147483647 w 78"/>
              <a:gd name="T19" fmla="*/ 0 h 68"/>
              <a:gd name="T20" fmla="*/ 2147483647 w 78"/>
              <a:gd name="T21" fmla="*/ 0 h 68"/>
              <a:gd name="T22" fmla="*/ 2147483647 w 78"/>
              <a:gd name="T23" fmla="*/ 0 h 68"/>
              <a:gd name="T24" fmla="*/ 2147483647 w 78"/>
              <a:gd name="T25" fmla="*/ 0 h 68"/>
              <a:gd name="T26" fmla="*/ 2147483647 w 78"/>
              <a:gd name="T27" fmla="*/ 0 h 68"/>
              <a:gd name="T28" fmla="*/ 2147483647 w 78"/>
              <a:gd name="T29" fmla="*/ 0 h 68"/>
              <a:gd name="T30" fmla="*/ 2147483647 w 78"/>
              <a:gd name="T31" fmla="*/ 0 h 68"/>
              <a:gd name="T32" fmla="*/ 2147483647 w 78"/>
              <a:gd name="T33" fmla="*/ 0 h 68"/>
              <a:gd name="T34" fmla="*/ 2147483647 w 78"/>
              <a:gd name="T35" fmla="*/ 0 h 68"/>
              <a:gd name="T36" fmla="*/ 2147483647 w 78"/>
              <a:gd name="T37" fmla="*/ 0 h 68"/>
              <a:gd name="T38" fmla="*/ 2147483647 w 78"/>
              <a:gd name="T39" fmla="*/ 2147483647 h 68"/>
              <a:gd name="T40" fmla="*/ 2147483647 w 78"/>
              <a:gd name="T41" fmla="*/ 2147483647 h 68"/>
              <a:gd name="T42" fmla="*/ 2147483647 w 78"/>
              <a:gd name="T43" fmla="*/ 2147483647 h 68"/>
              <a:gd name="T44" fmla="*/ 0 w 78"/>
              <a:gd name="T45" fmla="*/ 2147483647 h 68"/>
              <a:gd name="T46" fmla="*/ 0 w 78"/>
              <a:gd name="T47" fmla="*/ 2147483647 h 68"/>
              <a:gd name="T48" fmla="*/ 0 w 78"/>
              <a:gd name="T49" fmla="*/ 2147483647 h 68"/>
              <a:gd name="T50" fmla="*/ 0 w 78"/>
              <a:gd name="T51" fmla="*/ 2147483647 h 68"/>
              <a:gd name="T52" fmla="*/ 2147483647 w 78"/>
              <a:gd name="T53" fmla="*/ 2147483647 h 68"/>
              <a:gd name="T54" fmla="*/ 2147483647 w 78"/>
              <a:gd name="T55" fmla="*/ 2147483647 h 68"/>
              <a:gd name="T56" fmla="*/ 2147483647 w 78"/>
              <a:gd name="T57" fmla="*/ 2147483647 h 68"/>
              <a:gd name="T58" fmla="*/ 2147483647 w 78"/>
              <a:gd name="T59" fmla="*/ 2147483647 h 68"/>
              <a:gd name="T60" fmla="*/ 2147483647 w 78"/>
              <a:gd name="T61" fmla="*/ 2147483647 h 68"/>
              <a:gd name="T62" fmla="*/ 2147483647 w 78"/>
              <a:gd name="T63" fmla="*/ 2147483647 h 68"/>
              <a:gd name="T64" fmla="*/ 2147483647 w 78"/>
              <a:gd name="T65" fmla="*/ 2147483647 h 68"/>
              <a:gd name="T66" fmla="*/ 2147483647 w 78"/>
              <a:gd name="T67" fmla="*/ 2147483647 h 68"/>
              <a:gd name="T68" fmla="*/ 2147483647 w 78"/>
              <a:gd name="T69" fmla="*/ 2147483647 h 68"/>
              <a:gd name="T70" fmla="*/ 2147483647 w 78"/>
              <a:gd name="T71" fmla="*/ 2147483647 h 68"/>
              <a:gd name="T72" fmla="*/ 2147483647 w 78"/>
              <a:gd name="T73" fmla="*/ 2147483647 h 68"/>
              <a:gd name="T74" fmla="*/ 2147483647 w 78"/>
              <a:gd name="T75" fmla="*/ 2147483647 h 68"/>
              <a:gd name="T76" fmla="*/ 2147483647 w 78"/>
              <a:gd name="T77" fmla="*/ 2147483647 h 6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8"/>
              <a:gd name="T118" fmla="*/ 0 h 68"/>
              <a:gd name="T119" fmla="*/ 78 w 78"/>
              <a:gd name="T120" fmla="*/ 68 h 6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8" h="68">
                <a:moveTo>
                  <a:pt x="3" y="68"/>
                </a:moveTo>
                <a:cubicBezTo>
                  <a:pt x="75" y="68"/>
                  <a:pt x="75" y="68"/>
                  <a:pt x="75" y="68"/>
                </a:cubicBezTo>
                <a:cubicBezTo>
                  <a:pt x="77" y="68"/>
                  <a:pt x="78" y="67"/>
                  <a:pt x="78" y="65"/>
                </a:cubicBezTo>
                <a:cubicBezTo>
                  <a:pt x="78" y="3"/>
                  <a:pt x="78" y="3"/>
                  <a:pt x="78" y="3"/>
                </a:cubicBezTo>
                <a:cubicBezTo>
                  <a:pt x="78" y="3"/>
                  <a:pt x="78" y="2"/>
                  <a:pt x="78" y="2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2"/>
                  <a:pt x="78" y="1"/>
                  <a:pt x="78" y="1"/>
                </a:cubicBezTo>
                <a:cubicBezTo>
                  <a:pt x="78" y="1"/>
                  <a:pt x="78" y="1"/>
                  <a:pt x="77" y="1"/>
                </a:cubicBezTo>
                <a:cubicBezTo>
                  <a:pt x="77" y="1"/>
                  <a:pt x="77" y="1"/>
                  <a:pt x="77" y="1"/>
                </a:cubicBezTo>
                <a:cubicBezTo>
                  <a:pt x="77" y="1"/>
                  <a:pt x="77" y="0"/>
                  <a:pt x="77" y="0"/>
                </a:cubicBezTo>
                <a:cubicBezTo>
                  <a:pt x="77" y="0"/>
                  <a:pt x="77" y="0"/>
                  <a:pt x="7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0"/>
                  <a:pt x="76" y="0"/>
                  <a:pt x="75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7"/>
                  <a:pt x="2" y="68"/>
                  <a:pt x="3" y="68"/>
                </a:cubicBezTo>
                <a:close/>
                <a:moveTo>
                  <a:pt x="6" y="62"/>
                </a:moveTo>
                <a:cubicBezTo>
                  <a:pt x="6" y="9"/>
                  <a:pt x="6" y="9"/>
                  <a:pt x="6" y="9"/>
                </a:cubicBezTo>
                <a:cubicBezTo>
                  <a:pt x="37" y="36"/>
                  <a:pt x="37" y="36"/>
                  <a:pt x="37" y="36"/>
                </a:cubicBezTo>
                <a:cubicBezTo>
                  <a:pt x="38" y="37"/>
                  <a:pt x="39" y="37"/>
                  <a:pt x="39" y="37"/>
                </a:cubicBezTo>
                <a:cubicBezTo>
                  <a:pt x="40" y="37"/>
                  <a:pt x="41" y="37"/>
                  <a:pt x="41" y="36"/>
                </a:cubicBezTo>
                <a:cubicBezTo>
                  <a:pt x="72" y="9"/>
                  <a:pt x="72" y="9"/>
                  <a:pt x="72" y="9"/>
                </a:cubicBezTo>
                <a:cubicBezTo>
                  <a:pt x="72" y="62"/>
                  <a:pt x="72" y="62"/>
                  <a:pt x="72" y="62"/>
                </a:cubicBezTo>
                <a:lnTo>
                  <a:pt x="6" y="62"/>
                </a:lnTo>
                <a:close/>
                <a:moveTo>
                  <a:pt x="11" y="6"/>
                </a:moveTo>
                <a:cubicBezTo>
                  <a:pt x="67" y="6"/>
                  <a:pt x="67" y="6"/>
                  <a:pt x="67" y="6"/>
                </a:cubicBezTo>
                <a:cubicBezTo>
                  <a:pt x="39" y="30"/>
                  <a:pt x="39" y="30"/>
                  <a:pt x="39" y="30"/>
                </a:cubicBezTo>
                <a:lnTo>
                  <a:pt x="11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32784" name="Group 20">
            <a:extLst>
              <a:ext uri="{FF2B5EF4-FFF2-40B4-BE49-F238E27FC236}">
                <a16:creationId xmlns:a16="http://schemas.microsoft.com/office/drawing/2014/main" id="{857CDE43-9156-4868-A4D6-1D6920313DCE}"/>
              </a:ext>
            </a:extLst>
          </p:cNvPr>
          <p:cNvGrpSpPr>
            <a:grpSpLocks/>
          </p:cNvGrpSpPr>
          <p:nvPr/>
        </p:nvGrpSpPr>
        <p:grpSpPr bwMode="auto">
          <a:xfrm>
            <a:off x="423863" y="3351213"/>
            <a:ext cx="395287" cy="488950"/>
            <a:chOff x="0" y="0"/>
            <a:chExt cx="233363" cy="288925"/>
          </a:xfrm>
        </p:grpSpPr>
        <p:sp>
          <p:nvSpPr>
            <p:cNvPr id="32799" name="Freeform 44">
              <a:extLst>
                <a:ext uri="{FF2B5EF4-FFF2-40B4-BE49-F238E27FC236}">
                  <a16:creationId xmlns:a16="http://schemas.microsoft.com/office/drawing/2014/main" id="{F5A2F5D0-7843-4112-8100-91E2F147B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0" y="85725"/>
              <a:ext cx="190500" cy="203200"/>
            </a:xfrm>
            <a:custGeom>
              <a:avLst/>
              <a:gdLst>
                <a:gd name="T0" fmla="*/ 0 w 120"/>
                <a:gd name="T1" fmla="*/ 0 h 128"/>
                <a:gd name="T2" fmla="*/ 0 w 120"/>
                <a:gd name="T3" fmla="*/ 2147483647 h 128"/>
                <a:gd name="T4" fmla="*/ 2147483647 w 120"/>
                <a:gd name="T5" fmla="*/ 2147483647 h 128"/>
                <a:gd name="T6" fmla="*/ 2147483647 w 120"/>
                <a:gd name="T7" fmla="*/ 0 h 128"/>
                <a:gd name="T8" fmla="*/ 2147483647 w 120"/>
                <a:gd name="T9" fmla="*/ 0 h 128"/>
                <a:gd name="T10" fmla="*/ 2147483647 w 120"/>
                <a:gd name="T11" fmla="*/ 2147483647 h 128"/>
                <a:gd name="T12" fmla="*/ 2147483647 w 120"/>
                <a:gd name="T13" fmla="*/ 2147483647 h 128"/>
                <a:gd name="T14" fmla="*/ 2147483647 w 120"/>
                <a:gd name="T15" fmla="*/ 2147483647 h 128"/>
                <a:gd name="T16" fmla="*/ 2147483647 w 120"/>
                <a:gd name="T17" fmla="*/ 2147483647 h 128"/>
                <a:gd name="T18" fmla="*/ 2147483647 w 120"/>
                <a:gd name="T19" fmla="*/ 2147483647 h 128"/>
                <a:gd name="T20" fmla="*/ 2147483647 w 120"/>
                <a:gd name="T21" fmla="*/ 2147483647 h 128"/>
                <a:gd name="T22" fmla="*/ 2147483647 w 120"/>
                <a:gd name="T23" fmla="*/ 2147483647 h 128"/>
                <a:gd name="T24" fmla="*/ 2147483647 w 120"/>
                <a:gd name="T25" fmla="*/ 2147483647 h 128"/>
                <a:gd name="T26" fmla="*/ 2147483647 w 120"/>
                <a:gd name="T27" fmla="*/ 2147483647 h 128"/>
                <a:gd name="T28" fmla="*/ 2147483647 w 120"/>
                <a:gd name="T29" fmla="*/ 2147483647 h 128"/>
                <a:gd name="T30" fmla="*/ 2147483647 w 120"/>
                <a:gd name="T31" fmla="*/ 0 h 128"/>
                <a:gd name="T32" fmla="*/ 0 w 120"/>
                <a:gd name="T33" fmla="*/ 0 h 1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0"/>
                <a:gd name="T52" fmla="*/ 0 h 128"/>
                <a:gd name="T53" fmla="*/ 120 w 120"/>
                <a:gd name="T54" fmla="*/ 128 h 1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0" h="128">
                  <a:moveTo>
                    <a:pt x="0" y="0"/>
                  </a:moveTo>
                  <a:lnTo>
                    <a:pt x="0" y="128"/>
                  </a:lnTo>
                  <a:lnTo>
                    <a:pt x="120" y="128"/>
                  </a:lnTo>
                  <a:lnTo>
                    <a:pt x="120" y="0"/>
                  </a:lnTo>
                  <a:lnTo>
                    <a:pt x="106" y="0"/>
                  </a:lnTo>
                  <a:lnTo>
                    <a:pt x="106" y="114"/>
                  </a:lnTo>
                  <a:lnTo>
                    <a:pt x="83" y="114"/>
                  </a:lnTo>
                  <a:lnTo>
                    <a:pt x="83" y="3"/>
                  </a:lnTo>
                  <a:lnTo>
                    <a:pt x="68" y="3"/>
                  </a:lnTo>
                  <a:lnTo>
                    <a:pt x="68" y="114"/>
                  </a:lnTo>
                  <a:lnTo>
                    <a:pt x="47" y="114"/>
                  </a:lnTo>
                  <a:lnTo>
                    <a:pt x="47" y="3"/>
                  </a:lnTo>
                  <a:lnTo>
                    <a:pt x="33" y="3"/>
                  </a:lnTo>
                  <a:lnTo>
                    <a:pt x="33" y="114"/>
                  </a:lnTo>
                  <a:lnTo>
                    <a:pt x="14" y="114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00" name="Rectangle 45">
              <a:extLst>
                <a:ext uri="{FF2B5EF4-FFF2-40B4-BE49-F238E27FC236}">
                  <a16:creationId xmlns:a16="http://schemas.microsoft.com/office/drawing/2014/main" id="{FAABCB8C-FF46-4CB7-989B-5E7D73945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8100"/>
              <a:ext cx="233363" cy="22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01" name="Rectangle 46">
              <a:extLst>
                <a:ext uri="{FF2B5EF4-FFF2-40B4-BE49-F238E27FC236}">
                  <a16:creationId xmlns:a16="http://schemas.microsoft.com/office/drawing/2014/main" id="{A204FC52-1A53-4A1B-9B84-10B7B9DC9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3" y="0"/>
              <a:ext cx="82550" cy="22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2785" name="Group 24">
            <a:extLst>
              <a:ext uri="{FF2B5EF4-FFF2-40B4-BE49-F238E27FC236}">
                <a16:creationId xmlns:a16="http://schemas.microsoft.com/office/drawing/2014/main" id="{2D1AA68B-047E-42BE-84CC-F3F406AF49BF}"/>
              </a:ext>
            </a:extLst>
          </p:cNvPr>
          <p:cNvGrpSpPr>
            <a:grpSpLocks/>
          </p:cNvGrpSpPr>
          <p:nvPr/>
        </p:nvGrpSpPr>
        <p:grpSpPr bwMode="auto">
          <a:xfrm>
            <a:off x="374650" y="1443038"/>
            <a:ext cx="471488" cy="574675"/>
            <a:chOff x="0" y="0"/>
            <a:chExt cx="241300" cy="293688"/>
          </a:xfrm>
        </p:grpSpPr>
        <p:sp>
          <p:nvSpPr>
            <p:cNvPr id="32797" name="Freeform 56">
              <a:extLst>
                <a:ext uri="{FF2B5EF4-FFF2-40B4-BE49-F238E27FC236}">
                  <a16:creationId xmlns:a16="http://schemas.microsoft.com/office/drawing/2014/main" id="{CF074798-B0EF-4C9E-BC34-7183EE7C8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0" y="0"/>
              <a:ext cx="165100" cy="211138"/>
            </a:xfrm>
            <a:custGeom>
              <a:avLst/>
              <a:gdLst>
                <a:gd name="T0" fmla="*/ 2147483647 w 44"/>
                <a:gd name="T1" fmla="*/ 0 h 56"/>
                <a:gd name="T2" fmla="*/ 2147483647 w 44"/>
                <a:gd name="T3" fmla="*/ 2147483647 h 56"/>
                <a:gd name="T4" fmla="*/ 2147483647 w 44"/>
                <a:gd name="T5" fmla="*/ 2147483647 h 56"/>
                <a:gd name="T6" fmla="*/ 2147483647 w 44"/>
                <a:gd name="T7" fmla="*/ 2147483647 h 56"/>
                <a:gd name="T8" fmla="*/ 2147483647 w 44"/>
                <a:gd name="T9" fmla="*/ 2147483647 h 56"/>
                <a:gd name="T10" fmla="*/ 2147483647 w 44"/>
                <a:gd name="T11" fmla="*/ 2147483647 h 56"/>
                <a:gd name="T12" fmla="*/ 2147483647 w 44"/>
                <a:gd name="T13" fmla="*/ 2147483647 h 56"/>
                <a:gd name="T14" fmla="*/ 2147483647 w 44"/>
                <a:gd name="T15" fmla="*/ 2147483647 h 56"/>
                <a:gd name="T16" fmla="*/ 2147483647 w 44"/>
                <a:gd name="T17" fmla="*/ 2147483647 h 56"/>
                <a:gd name="T18" fmla="*/ 2147483647 w 44"/>
                <a:gd name="T19" fmla="*/ 2147483647 h 56"/>
                <a:gd name="T20" fmla="*/ 2147483647 w 44"/>
                <a:gd name="T21" fmla="*/ 2147483647 h 56"/>
                <a:gd name="T22" fmla="*/ 2147483647 w 44"/>
                <a:gd name="T23" fmla="*/ 2147483647 h 56"/>
                <a:gd name="T24" fmla="*/ 2147483647 w 44"/>
                <a:gd name="T25" fmla="*/ 2147483647 h 56"/>
                <a:gd name="T26" fmla="*/ 2147483647 w 44"/>
                <a:gd name="T27" fmla="*/ 2147483647 h 56"/>
                <a:gd name="T28" fmla="*/ 2147483647 w 44"/>
                <a:gd name="T29" fmla="*/ 0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4"/>
                <a:gd name="T46" fmla="*/ 0 h 56"/>
                <a:gd name="T47" fmla="*/ 44 w 44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4" h="56">
                  <a:moveTo>
                    <a:pt x="22" y="0"/>
                  </a:moveTo>
                  <a:cubicBezTo>
                    <a:pt x="20" y="0"/>
                    <a:pt x="19" y="1"/>
                    <a:pt x="19" y="3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5" y="32"/>
                    <a:pt x="3" y="32"/>
                    <a:pt x="1" y="33"/>
                  </a:cubicBezTo>
                  <a:cubicBezTo>
                    <a:pt x="0" y="34"/>
                    <a:pt x="0" y="36"/>
                    <a:pt x="1" y="37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6"/>
                    <a:pt x="21" y="56"/>
                    <a:pt x="22" y="56"/>
                  </a:cubicBezTo>
                  <a:cubicBezTo>
                    <a:pt x="22" y="56"/>
                    <a:pt x="23" y="56"/>
                    <a:pt x="24" y="55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5"/>
                    <a:pt x="44" y="33"/>
                    <a:pt x="43" y="32"/>
                  </a:cubicBezTo>
                  <a:cubicBezTo>
                    <a:pt x="41" y="31"/>
                    <a:pt x="40" y="31"/>
                    <a:pt x="38" y="32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1"/>
                    <a:pt x="24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798" name="Freeform 57">
              <a:extLst>
                <a:ext uri="{FF2B5EF4-FFF2-40B4-BE49-F238E27FC236}">
                  <a16:creationId xmlns:a16="http://schemas.microsoft.com/office/drawing/2014/main" id="{773FF807-B935-4318-B6BF-EA7ADC364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00025"/>
              <a:ext cx="241300" cy="93663"/>
            </a:xfrm>
            <a:custGeom>
              <a:avLst/>
              <a:gdLst>
                <a:gd name="T0" fmla="*/ 2147483647 w 64"/>
                <a:gd name="T1" fmla="*/ 0 h 25"/>
                <a:gd name="T2" fmla="*/ 0 w 64"/>
                <a:gd name="T3" fmla="*/ 2147483647 h 25"/>
                <a:gd name="T4" fmla="*/ 0 w 64"/>
                <a:gd name="T5" fmla="*/ 2147483647 h 25"/>
                <a:gd name="T6" fmla="*/ 2147483647 w 64"/>
                <a:gd name="T7" fmla="*/ 2147483647 h 25"/>
                <a:gd name="T8" fmla="*/ 2147483647 w 64"/>
                <a:gd name="T9" fmla="*/ 2147483647 h 25"/>
                <a:gd name="T10" fmla="*/ 2147483647 w 64"/>
                <a:gd name="T11" fmla="*/ 2147483647 h 25"/>
                <a:gd name="T12" fmla="*/ 2147483647 w 64"/>
                <a:gd name="T13" fmla="*/ 2147483647 h 25"/>
                <a:gd name="T14" fmla="*/ 2147483647 w 64"/>
                <a:gd name="T15" fmla="*/ 0 h 25"/>
                <a:gd name="T16" fmla="*/ 2147483647 w 64"/>
                <a:gd name="T17" fmla="*/ 2147483647 h 25"/>
                <a:gd name="T18" fmla="*/ 2147483647 w 64"/>
                <a:gd name="T19" fmla="*/ 2147483647 h 25"/>
                <a:gd name="T20" fmla="*/ 2147483647 w 64"/>
                <a:gd name="T21" fmla="*/ 2147483647 h 25"/>
                <a:gd name="T22" fmla="*/ 2147483647 w 64"/>
                <a:gd name="T23" fmla="*/ 2147483647 h 25"/>
                <a:gd name="T24" fmla="*/ 2147483647 w 64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25"/>
                <a:gd name="T41" fmla="*/ 64 w 64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25">
                  <a:moveTo>
                    <a:pt x="3" y="0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5"/>
                    <a:pt x="3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2" y="25"/>
                    <a:pt x="64" y="23"/>
                    <a:pt x="64" y="22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2"/>
                    <a:pt x="62" y="0"/>
                    <a:pt x="61" y="0"/>
                  </a:cubicBezTo>
                  <a:cubicBezTo>
                    <a:pt x="59" y="0"/>
                    <a:pt x="58" y="2"/>
                    <a:pt x="58" y="3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2786" name="Group 27">
            <a:extLst>
              <a:ext uri="{FF2B5EF4-FFF2-40B4-BE49-F238E27FC236}">
                <a16:creationId xmlns:a16="http://schemas.microsoft.com/office/drawing/2014/main" id="{5A8F1678-8657-44B0-B751-01D452787646}"/>
              </a:ext>
            </a:extLst>
          </p:cNvPr>
          <p:cNvGrpSpPr>
            <a:grpSpLocks/>
          </p:cNvGrpSpPr>
          <p:nvPr/>
        </p:nvGrpSpPr>
        <p:grpSpPr bwMode="auto">
          <a:xfrm>
            <a:off x="8405813" y="3187700"/>
            <a:ext cx="627062" cy="619125"/>
            <a:chOff x="0" y="0"/>
            <a:chExt cx="292100" cy="288925"/>
          </a:xfrm>
        </p:grpSpPr>
        <p:sp>
          <p:nvSpPr>
            <p:cNvPr id="32795" name="Freeform 42">
              <a:extLst>
                <a:ext uri="{FF2B5EF4-FFF2-40B4-BE49-F238E27FC236}">
                  <a16:creationId xmlns:a16="http://schemas.microsoft.com/office/drawing/2014/main" id="{0E963EE1-586D-4A51-9F0A-12200A2437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663" y="90488"/>
              <a:ext cx="107950" cy="107950"/>
            </a:xfrm>
            <a:custGeom>
              <a:avLst/>
              <a:gdLst>
                <a:gd name="T0" fmla="*/ 2147483647 w 29"/>
                <a:gd name="T1" fmla="*/ 2147483647 h 29"/>
                <a:gd name="T2" fmla="*/ 2147483647 w 29"/>
                <a:gd name="T3" fmla="*/ 2147483647 h 29"/>
                <a:gd name="T4" fmla="*/ 2147483647 w 29"/>
                <a:gd name="T5" fmla="*/ 0 h 29"/>
                <a:gd name="T6" fmla="*/ 0 w 29"/>
                <a:gd name="T7" fmla="*/ 2147483647 h 29"/>
                <a:gd name="T8" fmla="*/ 2147483647 w 29"/>
                <a:gd name="T9" fmla="*/ 2147483647 h 29"/>
                <a:gd name="T10" fmla="*/ 2147483647 w 29"/>
                <a:gd name="T11" fmla="*/ 2147483647 h 29"/>
                <a:gd name="T12" fmla="*/ 2147483647 w 29"/>
                <a:gd name="T13" fmla="*/ 2147483647 h 29"/>
                <a:gd name="T14" fmla="*/ 2147483647 w 29"/>
                <a:gd name="T15" fmla="*/ 2147483647 h 29"/>
                <a:gd name="T16" fmla="*/ 2147483647 w 29"/>
                <a:gd name="T17" fmla="*/ 2147483647 h 29"/>
                <a:gd name="T18" fmla="*/ 2147483647 w 29"/>
                <a:gd name="T19" fmla="*/ 2147483647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9"/>
                <a:gd name="T32" fmla="*/ 29 w 29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9">
                  <a:moveTo>
                    <a:pt x="14" y="29"/>
                  </a:move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6" y="29"/>
                    <a:pt x="14" y="29"/>
                  </a:cubicBezTo>
                  <a:close/>
                  <a:moveTo>
                    <a:pt x="14" y="6"/>
                  </a:moveTo>
                  <a:cubicBezTo>
                    <a:pt x="19" y="6"/>
                    <a:pt x="23" y="10"/>
                    <a:pt x="23" y="15"/>
                  </a:cubicBezTo>
                  <a:cubicBezTo>
                    <a:pt x="23" y="19"/>
                    <a:pt x="19" y="23"/>
                    <a:pt x="14" y="23"/>
                  </a:cubicBezTo>
                  <a:cubicBezTo>
                    <a:pt x="9" y="23"/>
                    <a:pt x="6" y="19"/>
                    <a:pt x="6" y="15"/>
                  </a:cubicBezTo>
                  <a:cubicBezTo>
                    <a:pt x="6" y="10"/>
                    <a:pt x="9" y="6"/>
                    <a:pt x="14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796" name="Freeform 43">
              <a:extLst>
                <a:ext uri="{FF2B5EF4-FFF2-40B4-BE49-F238E27FC236}">
                  <a16:creationId xmlns:a16="http://schemas.microsoft.com/office/drawing/2014/main" id="{89E8BE5A-EC37-4DB6-AA65-E3628D6389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292100" cy="288925"/>
            </a:xfrm>
            <a:custGeom>
              <a:avLst/>
              <a:gdLst>
                <a:gd name="T0" fmla="*/ 2147483647 w 78"/>
                <a:gd name="T1" fmla="*/ 2147483647 h 77"/>
                <a:gd name="T2" fmla="*/ 2147483647 w 78"/>
                <a:gd name="T3" fmla="*/ 2147483647 h 77"/>
                <a:gd name="T4" fmla="*/ 2147483647 w 78"/>
                <a:gd name="T5" fmla="*/ 2147483647 h 77"/>
                <a:gd name="T6" fmla="*/ 2147483647 w 78"/>
                <a:gd name="T7" fmla="*/ 2147483647 h 77"/>
                <a:gd name="T8" fmla="*/ 2147483647 w 78"/>
                <a:gd name="T9" fmla="*/ 2147483647 h 77"/>
                <a:gd name="T10" fmla="*/ 2147483647 w 78"/>
                <a:gd name="T11" fmla="*/ 2147483647 h 77"/>
                <a:gd name="T12" fmla="*/ 2147483647 w 78"/>
                <a:gd name="T13" fmla="*/ 2147483647 h 77"/>
                <a:gd name="T14" fmla="*/ 2147483647 w 78"/>
                <a:gd name="T15" fmla="*/ 2147483647 h 77"/>
                <a:gd name="T16" fmla="*/ 2147483647 w 78"/>
                <a:gd name="T17" fmla="*/ 2147483647 h 77"/>
                <a:gd name="T18" fmla="*/ 2147483647 w 78"/>
                <a:gd name="T19" fmla="*/ 2147483647 h 77"/>
                <a:gd name="T20" fmla="*/ 2147483647 w 78"/>
                <a:gd name="T21" fmla="*/ 2147483647 h 77"/>
                <a:gd name="T22" fmla="*/ 2147483647 w 78"/>
                <a:gd name="T23" fmla="*/ 2147483647 h 77"/>
                <a:gd name="T24" fmla="*/ 2147483647 w 78"/>
                <a:gd name="T25" fmla="*/ 2147483647 h 77"/>
                <a:gd name="T26" fmla="*/ 2147483647 w 78"/>
                <a:gd name="T27" fmla="*/ 0 h 77"/>
                <a:gd name="T28" fmla="*/ 2147483647 w 78"/>
                <a:gd name="T29" fmla="*/ 2147483647 h 77"/>
                <a:gd name="T30" fmla="*/ 2147483647 w 78"/>
                <a:gd name="T31" fmla="*/ 2147483647 h 77"/>
                <a:gd name="T32" fmla="*/ 2147483647 w 78"/>
                <a:gd name="T33" fmla="*/ 2147483647 h 77"/>
                <a:gd name="T34" fmla="*/ 2147483647 w 78"/>
                <a:gd name="T35" fmla="*/ 2147483647 h 77"/>
                <a:gd name="T36" fmla="*/ 0 w 78"/>
                <a:gd name="T37" fmla="*/ 2147483647 h 77"/>
                <a:gd name="T38" fmla="*/ 2147483647 w 78"/>
                <a:gd name="T39" fmla="*/ 2147483647 h 77"/>
                <a:gd name="T40" fmla="*/ 2147483647 w 78"/>
                <a:gd name="T41" fmla="*/ 2147483647 h 77"/>
                <a:gd name="T42" fmla="*/ 2147483647 w 78"/>
                <a:gd name="T43" fmla="*/ 2147483647 h 77"/>
                <a:gd name="T44" fmla="*/ 2147483647 w 78"/>
                <a:gd name="T45" fmla="*/ 2147483647 h 77"/>
                <a:gd name="T46" fmla="*/ 2147483647 w 78"/>
                <a:gd name="T47" fmla="*/ 2147483647 h 77"/>
                <a:gd name="T48" fmla="*/ 2147483647 w 78"/>
                <a:gd name="T49" fmla="*/ 2147483647 h 77"/>
                <a:gd name="T50" fmla="*/ 2147483647 w 78"/>
                <a:gd name="T51" fmla="*/ 2147483647 h 77"/>
                <a:gd name="T52" fmla="*/ 2147483647 w 78"/>
                <a:gd name="T53" fmla="*/ 2147483647 h 77"/>
                <a:gd name="T54" fmla="*/ 2147483647 w 78"/>
                <a:gd name="T55" fmla="*/ 2147483647 h 77"/>
                <a:gd name="T56" fmla="*/ 2147483647 w 78"/>
                <a:gd name="T57" fmla="*/ 2147483647 h 77"/>
                <a:gd name="T58" fmla="*/ 2147483647 w 78"/>
                <a:gd name="T59" fmla="*/ 2147483647 h 77"/>
                <a:gd name="T60" fmla="*/ 2147483647 w 78"/>
                <a:gd name="T61" fmla="*/ 2147483647 h 77"/>
                <a:gd name="T62" fmla="*/ 2147483647 w 78"/>
                <a:gd name="T63" fmla="*/ 2147483647 h 77"/>
                <a:gd name="T64" fmla="*/ 2147483647 w 78"/>
                <a:gd name="T65" fmla="*/ 2147483647 h 77"/>
                <a:gd name="T66" fmla="*/ 2147483647 w 78"/>
                <a:gd name="T67" fmla="*/ 2147483647 h 77"/>
                <a:gd name="T68" fmla="*/ 2147483647 w 78"/>
                <a:gd name="T69" fmla="*/ 2147483647 h 77"/>
                <a:gd name="T70" fmla="*/ 2147483647 w 78"/>
                <a:gd name="T71" fmla="*/ 2147483647 h 77"/>
                <a:gd name="T72" fmla="*/ 2147483647 w 78"/>
                <a:gd name="T73" fmla="*/ 2147483647 h 77"/>
                <a:gd name="T74" fmla="*/ 2147483647 w 78"/>
                <a:gd name="T75" fmla="*/ 2147483647 h 77"/>
                <a:gd name="T76" fmla="*/ 2147483647 w 78"/>
                <a:gd name="T77" fmla="*/ 2147483647 h 77"/>
                <a:gd name="T78" fmla="*/ 2147483647 w 78"/>
                <a:gd name="T79" fmla="*/ 2147483647 h 77"/>
                <a:gd name="T80" fmla="*/ 2147483647 w 78"/>
                <a:gd name="T81" fmla="*/ 2147483647 h 77"/>
                <a:gd name="T82" fmla="*/ 2147483647 w 78"/>
                <a:gd name="T83" fmla="*/ 2147483647 h 77"/>
                <a:gd name="T84" fmla="*/ 2147483647 w 78"/>
                <a:gd name="T85" fmla="*/ 2147483647 h 77"/>
                <a:gd name="T86" fmla="*/ 2147483647 w 78"/>
                <a:gd name="T87" fmla="*/ 2147483647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8"/>
                <a:gd name="T133" fmla="*/ 0 h 77"/>
                <a:gd name="T134" fmla="*/ 78 w 78"/>
                <a:gd name="T135" fmla="*/ 77 h 7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8" h="77">
                  <a:moveTo>
                    <a:pt x="11" y="49"/>
                  </a:moveTo>
                  <a:cubicBezTo>
                    <a:pt x="12" y="51"/>
                    <a:pt x="12" y="51"/>
                    <a:pt x="12" y="51"/>
                  </a:cubicBezTo>
                  <a:cubicBezTo>
                    <a:pt x="7" y="61"/>
                    <a:pt x="7" y="62"/>
                    <a:pt x="9" y="63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8" y="69"/>
                    <a:pt x="27" y="66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33" y="77"/>
                    <a:pt x="33" y="77"/>
                    <a:pt x="35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6" y="77"/>
                    <a:pt x="46" y="76"/>
                    <a:pt x="50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60" y="69"/>
                    <a:pt x="61" y="69"/>
                    <a:pt x="62" y="69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1" y="61"/>
                    <a:pt x="71" y="60"/>
                    <a:pt x="67" y="51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78" y="45"/>
                    <a:pt x="78" y="45"/>
                    <a:pt x="78" y="42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8" y="32"/>
                    <a:pt x="78" y="32"/>
                    <a:pt x="68" y="28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71" y="17"/>
                    <a:pt x="71" y="16"/>
                    <a:pt x="69" y="14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8"/>
                    <a:pt x="60" y="8"/>
                    <a:pt x="52" y="12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6" y="1"/>
                    <a:pt x="45" y="0"/>
                    <a:pt x="4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3" y="0"/>
                    <a:pt x="32" y="1"/>
                    <a:pt x="29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8" y="8"/>
                    <a:pt x="17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7" y="16"/>
                    <a:pt x="7" y="17"/>
                    <a:pt x="12" y="2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" y="32"/>
                    <a:pt x="0" y="33"/>
                    <a:pt x="0" y="3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1" y="46"/>
                    <a:pt x="11" y="49"/>
                  </a:cubicBezTo>
                  <a:close/>
                  <a:moveTo>
                    <a:pt x="6" y="37"/>
                  </a:moveTo>
                  <a:cubicBezTo>
                    <a:pt x="8" y="36"/>
                    <a:pt x="11" y="35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2"/>
                    <a:pt x="15" y="19"/>
                    <a:pt x="14" y="17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9" y="15"/>
                    <a:pt x="22" y="16"/>
                    <a:pt x="25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1"/>
                    <a:pt x="36" y="8"/>
                    <a:pt x="37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8"/>
                    <a:pt x="43" y="11"/>
                    <a:pt x="45" y="14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6" y="16"/>
                    <a:pt x="59" y="15"/>
                    <a:pt x="61" y="14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3" y="19"/>
                    <a:pt x="62" y="22"/>
                    <a:pt x="61" y="25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7" y="34"/>
                    <a:pt x="70" y="36"/>
                    <a:pt x="72" y="36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0" y="41"/>
                    <a:pt x="67" y="43"/>
                    <a:pt x="64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2" y="55"/>
                    <a:pt x="63" y="58"/>
                    <a:pt x="64" y="60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59" y="62"/>
                    <a:pt x="56" y="61"/>
                    <a:pt x="53" y="60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4" y="66"/>
                    <a:pt x="42" y="69"/>
                    <a:pt x="42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69"/>
                    <a:pt x="35" y="66"/>
                    <a:pt x="34" y="63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3" y="61"/>
                    <a:pt x="19" y="62"/>
                    <a:pt x="17" y="63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5" y="58"/>
                    <a:pt x="16" y="55"/>
                    <a:pt x="18" y="52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1" y="43"/>
                    <a:pt x="8" y="42"/>
                    <a:pt x="6" y="41"/>
                  </a:cubicBezTo>
                  <a:lnTo>
                    <a:pt x="6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2787" name="Group 30">
            <a:extLst>
              <a:ext uri="{FF2B5EF4-FFF2-40B4-BE49-F238E27FC236}">
                <a16:creationId xmlns:a16="http://schemas.microsoft.com/office/drawing/2014/main" id="{F2CF204D-0FBE-41DD-BBAD-02C65A23CCBF}"/>
              </a:ext>
            </a:extLst>
          </p:cNvPr>
          <p:cNvGrpSpPr>
            <a:grpSpLocks/>
          </p:cNvGrpSpPr>
          <p:nvPr/>
        </p:nvGrpSpPr>
        <p:grpSpPr bwMode="auto">
          <a:xfrm>
            <a:off x="1671638" y="3595688"/>
            <a:ext cx="2500312" cy="1130300"/>
            <a:chOff x="0" y="0"/>
            <a:chExt cx="2498824" cy="1130299"/>
          </a:xfrm>
        </p:grpSpPr>
        <p:sp>
          <p:nvSpPr>
            <p:cNvPr id="32792" name="TextBox 79">
              <a:extLst>
                <a:ext uri="{FF2B5EF4-FFF2-40B4-BE49-F238E27FC236}">
                  <a16:creationId xmlns:a16="http://schemas.microsoft.com/office/drawing/2014/main" id="{E4EA4E43-1501-4036-95C1-4DDD2E767A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04" y="438150"/>
              <a:ext cx="2463920" cy="6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93" name="TextBox 80">
              <a:extLst>
                <a:ext uri="{FF2B5EF4-FFF2-40B4-BE49-F238E27FC236}">
                  <a16:creationId xmlns:a16="http://schemas.microsoft.com/office/drawing/2014/main" id="{CA31AD1A-0012-40CD-ACAB-519E669C19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49406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2794" name="直接连接符 47">
              <a:extLst>
                <a:ext uri="{FF2B5EF4-FFF2-40B4-BE49-F238E27FC236}">
                  <a16:creationId xmlns:a16="http://schemas.microsoft.com/office/drawing/2014/main" id="{1F2FD2A8-4B8F-4865-A354-DCE3904901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30" y="365575"/>
              <a:ext cx="23028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788" name="Group 34">
            <a:extLst>
              <a:ext uri="{FF2B5EF4-FFF2-40B4-BE49-F238E27FC236}">
                <a16:creationId xmlns:a16="http://schemas.microsoft.com/office/drawing/2014/main" id="{8921B0CD-F2EB-4BEE-B334-7C1B01FE7D64}"/>
              </a:ext>
            </a:extLst>
          </p:cNvPr>
          <p:cNvGrpSpPr>
            <a:grpSpLocks/>
          </p:cNvGrpSpPr>
          <p:nvPr/>
        </p:nvGrpSpPr>
        <p:grpSpPr bwMode="auto">
          <a:xfrm>
            <a:off x="5648325" y="3611563"/>
            <a:ext cx="2500313" cy="1130300"/>
            <a:chOff x="0" y="0"/>
            <a:chExt cx="2498824" cy="1130299"/>
          </a:xfrm>
        </p:grpSpPr>
        <p:sp>
          <p:nvSpPr>
            <p:cNvPr id="32789" name="TextBox 83">
              <a:extLst>
                <a:ext uri="{FF2B5EF4-FFF2-40B4-BE49-F238E27FC236}">
                  <a16:creationId xmlns:a16="http://schemas.microsoft.com/office/drawing/2014/main" id="{68EB2AFD-6CAC-4465-A9AB-DB26D5E4D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04" y="438150"/>
              <a:ext cx="2463920" cy="6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90" name="TextBox 84">
              <a:extLst>
                <a:ext uri="{FF2B5EF4-FFF2-40B4-BE49-F238E27FC236}">
                  <a16:creationId xmlns:a16="http://schemas.microsoft.com/office/drawing/2014/main" id="{947CB635-2182-4F01-A4FD-7F4B7C1230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494064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2791" name="直接连接符 47">
              <a:extLst>
                <a:ext uri="{FF2B5EF4-FFF2-40B4-BE49-F238E27FC236}">
                  <a16:creationId xmlns:a16="http://schemas.microsoft.com/office/drawing/2014/main" id="{6669B798-E944-4E7C-9FB0-EE818E862A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30" y="365575"/>
              <a:ext cx="23028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www.freeppt7.com-Best powerpoint templates free download-slideshow​​">
  <a:themeElements>
    <a:clrScheme name="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ffice 主题​​">
  <a:themeElements>
    <a:clrScheme name="9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9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Office 主题​​">
  <a:themeElements>
    <a:clrScheme name="10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0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Office 主题​​">
  <a:themeElements>
    <a:clrScheme name="11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1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Office 主题​​">
  <a:themeElements>
    <a:clrScheme name="13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3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Office 主题​​">
  <a:themeElements>
    <a:clrScheme name="14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4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Office 主题​​">
  <a:themeElements>
    <a:clrScheme name="15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5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Office 主题​​">
  <a:themeElements>
    <a:clrScheme name="16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6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Office 主题​​">
  <a:themeElements>
    <a:clrScheme name="17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7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7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Office 主题​​">
  <a:themeElements>
    <a:clrScheme name="18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8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8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Office 主题​​">
  <a:themeElements>
    <a:clrScheme name="19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9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9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​​">
  <a:themeElements>
    <a:clrScheme name="1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Office 主题​​">
  <a:themeElements>
    <a:clrScheme name="20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0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20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Office 主题​​">
  <a:themeElements>
    <a:clrScheme name="21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1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21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2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主题​​">
  <a:themeElements>
    <a:clrScheme name="3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3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主题​​">
  <a:themeElements>
    <a:clrScheme name="4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4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主题​​">
  <a:themeElements>
    <a:clrScheme name="5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5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 主题​​">
  <a:themeElements>
    <a:clrScheme name="6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6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ffice 主题​​">
  <a:themeElements>
    <a:clrScheme name="7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7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ffice 主题​​">
  <a:themeElements>
    <a:clrScheme name="8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8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Pages>0</Pages>
  <Words>841</Words>
  <Characters>0</Characters>
  <Application>Microsoft Office PowerPoint</Application>
  <DocSecurity>0</DocSecurity>
  <PresentationFormat>全屏显示(16:9)</PresentationFormat>
  <Lines>0</Lines>
  <Paragraphs>118</Paragraphs>
  <Slides>21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8" baseType="lpstr">
      <vt:lpstr>Calibri</vt:lpstr>
      <vt:lpstr>宋体</vt:lpstr>
      <vt:lpstr>Arial</vt:lpstr>
      <vt:lpstr>微软雅黑</vt:lpstr>
      <vt:lpstr>造字工房悦黑体验版纤细体</vt:lpstr>
      <vt:lpstr>www.freeppt7.com-Best powerpoint templates free download-slideshow​​</vt:lpstr>
      <vt:lpstr>1_Office 主题​​</vt:lpstr>
      <vt:lpstr>2_Office 主题​​</vt:lpstr>
      <vt:lpstr>3_Office 主题​​</vt:lpstr>
      <vt:lpstr>4_Office 主题​​</vt:lpstr>
      <vt:lpstr>5_Office 主题​​</vt:lpstr>
      <vt:lpstr>6_Office 主题​​</vt:lpstr>
      <vt:lpstr>7_Office 主题​​</vt:lpstr>
      <vt:lpstr>8_Office 主题​​</vt:lpstr>
      <vt:lpstr>9_Office 主题​​</vt:lpstr>
      <vt:lpstr>10_Office 主题​​</vt:lpstr>
      <vt:lpstr>11_Office 主题​​</vt:lpstr>
      <vt:lpstr>13_Office 主题​​</vt:lpstr>
      <vt:lpstr>14_Office 主题​​</vt:lpstr>
      <vt:lpstr>15_Office 主题​​</vt:lpstr>
      <vt:lpstr>16_Office 主题​​</vt:lpstr>
      <vt:lpstr>17_Office 主题​​</vt:lpstr>
      <vt:lpstr>18_Office 主题​​</vt:lpstr>
      <vt:lpstr>19_Office 主题​​</vt:lpstr>
      <vt:lpstr>20_Office 主题​​</vt:lpstr>
      <vt:lpstr>21_Office 主题​​</vt:lpstr>
      <vt:lpstr>Microsoft Excel 图表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User</dc:creator>
  <cp:keywords/>
  <dc:description/>
  <cp:lastModifiedBy>宇 之灵</cp:lastModifiedBy>
  <cp:revision>44</cp:revision>
  <dcterms:created xsi:type="dcterms:W3CDTF">2014-06-22T16:38:46Z</dcterms:created>
  <dcterms:modified xsi:type="dcterms:W3CDTF">2018-10-13T10:18:47Z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2052-9.1.0.5060</vt:lpwstr>
  </property>
</Properties>
</file>