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34"/>
  </p:notesMasterIdLst>
  <p:sldIdLst>
    <p:sldId id="256" r:id="rId7"/>
    <p:sldId id="257" r:id="rId8"/>
    <p:sldId id="260" r:id="rId9"/>
    <p:sldId id="259" r:id="rId10"/>
    <p:sldId id="266" r:id="rId11"/>
    <p:sldId id="261" r:id="rId12"/>
    <p:sldId id="262" r:id="rId13"/>
    <p:sldId id="263" r:id="rId14"/>
    <p:sldId id="258" r:id="rId15"/>
    <p:sldId id="264" r:id="rId16"/>
    <p:sldId id="265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8" r:id="rId33"/>
  </p:sldIdLst>
  <p:sldSz cx="9144000" cy="514191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Clr>
        <a:srgbClr val="FF9900"/>
      </a:buClr>
      <a:buFont typeface="Wingdings" panose="05000000000000000000" pitchFamily="2" charset="2"/>
      <a:buChar char="n"/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Clr>
        <a:srgbClr val="FF9900"/>
      </a:buClr>
      <a:buFont typeface="Wingdings" panose="05000000000000000000" pitchFamily="2" charset="2"/>
      <a:buChar char="n"/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Clr>
        <a:srgbClr val="FF9900"/>
      </a:buClr>
      <a:buFont typeface="Wingdings" panose="05000000000000000000" pitchFamily="2" charset="2"/>
      <a:buChar char="n"/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Clr>
        <a:srgbClr val="FF9900"/>
      </a:buClr>
      <a:buFont typeface="Wingdings" panose="05000000000000000000" pitchFamily="2" charset="2"/>
      <a:buChar char="n"/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Clr>
        <a:srgbClr val="FF9900"/>
      </a:buClr>
      <a:buFont typeface="Wingdings" panose="05000000000000000000" pitchFamily="2" charset="2"/>
      <a:buChar char="n"/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1200" kern="1200">
        <a:solidFill>
          <a:srgbClr val="5F5F5F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EDE8C7"/>
    <a:srgbClr val="FF9900"/>
    <a:srgbClr val="2D4454"/>
    <a:srgbClr val="02B1E8"/>
    <a:srgbClr val="33CCFF"/>
    <a:srgbClr val="0099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1" autoAdjust="0"/>
    <p:restoredTop sz="94660"/>
  </p:normalViewPr>
  <p:slideViewPr>
    <p:cSldViewPr>
      <p:cViewPr varScale="1">
        <p:scale>
          <a:sx n="87" d="100"/>
          <a:sy n="87" d="100"/>
        </p:scale>
        <p:origin x="1776" y="78"/>
      </p:cViewPr>
      <p:guideLst>
        <p:guide orient="horz" pos="323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DBC8C-C501-4E9C-8B84-77A424E02F4E}" type="datetimeFigureOut">
              <a:rPr lang="zh-CN" altLang="en-US" smtClean="0"/>
              <a:t>2018/10/13 Saturday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9052D-61AC-45D8-9C66-2BE2EB8D9E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357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27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063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5DD1D-92C9-45FE-8736-5BCD075659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D2FC80-1060-4AC8-BB58-6C706EDF5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2C6F6B-3B86-432D-A64C-A052B8AB6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F67AD-4B76-43D1-93D9-C7195A42D8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329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60CB67-FC90-4F70-9399-FBD661C06C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C67FA8-12BD-4312-8386-EF883D8A02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F896D8-8764-4E07-8C3A-8A488C177D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DC1B4-75D8-4588-80C1-EFAF610CC6F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899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62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62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1074F3-16C3-4555-9C20-61C10C0BE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45498C-EFC8-48AC-A983-0EF9766C2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472060-D012-4D9A-BB6A-DA314AE0A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9C9D9-16AF-47A7-8296-EC7A5F67D91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1312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063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9F17D3-D2A9-4262-8937-357277E25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ABA4D6-FF48-4F66-AC2F-013F72D097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38C954-DB19-4DC2-9B22-A3C75DCBC0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63951-09F5-4051-A514-563F7C5759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774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FB8D36-2A2B-4211-A18E-E034FB2BE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5F1AB-6BD3-492C-AEE7-A7AE721D8B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1292A-9EE0-429D-A94C-6BE2AA1204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7A8A-1D64-420F-8B8A-760341FE96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1610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3588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3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4A741A-1801-4B7C-ACBD-FC09D8114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529F8B-4AD2-405B-B88D-FC356B225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465D73-BC94-45FD-8FE4-90907AA38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E3371-0BB6-425D-B6F6-B2EEED41B3C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105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55BEC5-6B05-4277-9343-DFAEE6590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FC3A9-C0D0-4DF0-8AB0-0D80EA2F1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47F99D-823C-4D6A-9805-84C9DFBBC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7E2E67-6A1E-47A4-849E-EAD378DBFC1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1813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F602598-5904-4F09-B76E-533E9DA68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E8A7A7-B91A-450E-8532-44ED68F91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6F09742-4AF4-4A67-B60D-951234736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325A9-AC2E-48D2-898E-31B1EA3871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2959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39130F3-2562-47E4-9BF2-41696138C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BEC44B-8A94-45AD-9C74-7933EEE899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3A734D-7D5E-4A2A-AD34-B66CE3169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BB3B7-A562-4F16-BCB6-AFF9881A7E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646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334A67A-7601-42DD-A058-BB921ADBB7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3EC18D-981F-40D1-B83E-6C7EF91F52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88D88F-4276-4F81-A444-1412A7E6E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2DBF3-408C-4556-A39F-3EF41602B51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1540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6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BCBD79-2BF2-4F1C-BC4E-B568B63093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AF99C-525C-44DF-809C-3D77BDAAB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51B72A-5E54-446C-8393-E4359ADC6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830C1-FD5F-4817-B03F-F906961FEAA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84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DB9E7-E9F7-4E6F-8410-819185BF18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461012-6BB0-41D5-A2AB-BB551B886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739A81-EAE6-4397-B370-A037BD7CF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50A1-70B9-49B2-9A43-041DCBDFDA5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0328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8863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878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313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12475-CF3D-4A91-8678-F93DACD3E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EC491A-F9E7-42C9-86D4-426651A280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1F8267-5AA6-49E1-9ED7-CCED4AC6F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ED9A6-9880-45FC-A7F0-D65DA93BB0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6010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DDDE48-321F-49EF-A120-F8A8BB5B58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DB7771-B8E5-45ED-B433-77DC1802BE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D11E0D-92EC-4515-8AA2-4E70FEF12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DBE58-F377-414D-AACA-2D51CFDFED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9494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62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62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5889D5-2DBE-4971-878F-B5F40AD5A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F399A1-4A7F-48DF-BE4E-5FFC86C4F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C4724A-A08D-4764-9D3B-F5021C5E6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1D745-CBBE-43B1-94D6-9756B9046A7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43991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063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61DB87-C727-4A3E-84DC-81345A1650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E1B154-F495-412F-A7F1-DFC72909BB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1625C-FA3F-4E33-B441-562DB53609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1ABDB-0FCC-44D9-A58D-E9E04627F0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54787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8DDB1A-960B-4CB7-BB7F-84AABCC46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93077D-0C26-4C70-AB91-78C94DDAF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CFF3E7-EF98-41C9-8C3B-2F0FCE156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F7048-7AC0-4B41-A740-AC9473D74D3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05149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3588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3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8F59DE-B58C-4E68-BABC-463FE23223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387AC2-3136-45C4-93BE-4F78B2B3B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B316D5-FA60-4E9A-9EE9-70E9684E9F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0F3DF-EF4E-4D1A-ADC9-E228FFA7FB9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46699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772AD-8EC2-42FE-83F0-C410203043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148031-95FB-4DAC-980D-A4A8756F7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4030B8-6027-485F-90B3-4D5ECF6F6A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AD78A-4C2D-42BC-B0D9-3C3AF7702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8586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AD9FA6-6D6E-4FA7-B9B6-82716EF248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23AE48B-3DEC-4BDE-AF7E-52FF6AB7E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F7C2DC6-44F5-40CD-A56A-0885E2FEB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1B2B95-12EA-426D-BDEA-023FB6E5C65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24565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5156F2-1082-49BA-8751-2DB6BDF9D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5EBFAA-751D-4129-955F-D4515B1FE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F05A6F-E8C0-48C8-8B02-052B300726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90333-761E-47F2-AF3B-B79031C865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7938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E5E54C-E4C1-4FFA-BA0E-8E8589FFDF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3B3A49-659F-419F-B6CC-6BF0BDC7CE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C09263F-9FB5-4FA0-82A4-C5A416761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452CD-71EC-4FB8-B6CB-BAD55EB445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549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3588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3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BC20D1-E81D-45AE-B7EE-077CB6D1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05AB5A-6BC2-4207-9A23-FAE472D4B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772BAF-E7C7-4AB8-B4EC-C7EDB2829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3E693-A824-4D34-BE84-20ABFB8741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0124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6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74A9A4-D4A6-419C-8C5B-366BD71FE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B0662-0D95-40E5-9687-B39E9B9D57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116A69-4635-49A6-8C56-767C2E7CC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B392E-8DED-44AF-8224-6E0954C81A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50896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8863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878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313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0E4A25-384A-4FCC-8410-5CA3C0B13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0874D7-7D4E-43DD-B515-4855A8FA34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7979B4-0AC4-42C2-B845-DA9844E97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DD762-D1DF-48C1-8F97-9BECCB3EB03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7618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FCC64-9413-40CA-B2E2-3E3014947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2C6A0C-CE1E-47DA-8A61-AB0B8469F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F1C039-08C9-4BAD-968F-7142779F0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F06F85-6B45-4CE2-89A8-5988C08E43A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85459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62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62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CD02E1-08A1-49DB-8B57-C59F64EE6B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91A9AF-4EC6-4F04-A478-E9CFC649B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32E82C-B5F1-4F93-977A-85392114F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B7DBF-0C74-43F4-A515-1F538C40BD7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0222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063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8FC5DB-9BC6-4DA1-990B-FC649F627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F98BE7-3C7A-432B-A4DA-5E2E3B869D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D19B2A-F9A3-4479-92FF-8A15093604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F7C84-90A7-4B56-A883-2FAE8FF3CCF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67030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379154-D1B0-47CF-B4FF-F736975E07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606E62-0352-4B84-BB7F-2F0A39A7B1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93A6B1-210C-4CBB-ACD5-71D44A095A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4C406-BE07-4E3C-93A4-F3755888C4F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99813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3588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3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CE0441-8353-469F-B82D-9202D04F09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64FAF-DDFB-48D0-B0C2-DCB31BF9A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90CAD9-E739-49A0-8ECE-8942CE0F0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3198E-63D0-447A-A25E-306FAAED27F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25393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2E86A4-4CE1-4502-B2FF-0826DB321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C39F1C-912F-4DF6-8B12-7FC94F62C8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31C1A6-43A0-4754-96ED-94C147B2B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A9D9E-DA53-4E38-B95F-425C8F5B26B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96715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89A434-AE81-4D90-AF86-A758EA692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1CBEFA-CAF1-46F4-BC69-ADC06B3E6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164C6F0-6CB3-4BAF-BD1D-971289B8C5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AF1F7-63B3-4294-8A0F-4FE8DB0B0A5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97502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A95E29-6321-4DAE-A3F9-E33F53829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161740-F1D4-4B52-8A5E-3037DAA00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AC53DC-9B5F-4ED6-AB9D-5969BF1645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A2771-E65A-4B99-A918-EBA00FC1FC7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436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DB7CE0-66AC-4232-84F8-7EB73F5641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A84849-52B5-4FB6-A264-F31E3BF481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56480-089D-484F-B964-36A62C0C1B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79A48B-C026-417D-B844-DC60BCD9AD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2725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80D783-8D10-43F4-9B76-E9AC3CE618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EB5F02-7BE8-48EA-9715-4D58634D02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2AF1D50-3F20-42CC-BF8F-609E66B09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E23C4-D914-407E-8ACA-CE541712C9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41552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6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961BA-12AE-4924-9E31-8FABB87C4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5D6E3-E6F5-42B1-BAAD-78C082644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AC862-1C31-4661-AD4B-9202AF07C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042B0-0748-45D0-9C2B-021B2B615D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32791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8863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878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313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7189CF-4B4C-4504-9D78-FBEA71B4F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B5B9DE-3C17-4278-AFA2-A7231091AC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2D45EE-DA2C-46AB-AFB6-FD176AEAE3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9B9DB-AEB5-4BF6-A41C-350614EFBE2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69571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D2754A-2A73-425B-9993-02C524057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C3642C-E560-4CD1-B567-B7102DB2AC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A7DC70-3CBB-4D66-8D55-C4E6BFFC1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A819F-CF65-4F61-8680-2B4C3ACD74E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25302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62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62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BA2EA-1EFD-412B-A784-710A992A5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AEBD2-184C-4426-95BA-9A0444B04E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BCFBB2-8348-4BF4-BCFE-1351AEA43C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E471E-E0FA-406E-9C5B-4004CD56D1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1355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063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41DF01-AE97-48BD-81F5-03B3B959EB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7A1648-B27F-464B-843E-2D122A8CA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F866CA-B644-4BF5-BB46-074EF3A0E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CFEC8-F616-4541-BF5A-2A08A527D7E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59274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16F633-BA7A-435E-B45F-66FFE26AE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8BDAC4-D40D-422D-B19A-832F824F4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9544CC-A317-44E2-87FC-328751DC8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EAE788-307A-4FF7-863D-DE87A74D58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77248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3588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3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6E303A-EE31-49FD-BEFD-D9B5CD2983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B51C84-D584-489D-94BF-9ACAAFAD0B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72D266-4FB8-4200-A335-F80508FE4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769E1-40D5-4E1C-A072-8932C70728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94269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02AADF-F0C3-4318-A2C0-1CADB6AD64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01B37F-1616-478C-B244-FDDA17BA5A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8FE2F1-1E61-47C6-AF1B-D770E8C50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08004-0EE3-47D5-95CF-BB594206140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27183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133C62-79ED-4451-B8F9-D418E8ADEF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8D6A09-667E-4E48-B030-6D44477D2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B446AB6-982A-4F15-8D81-F64B85D4D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412A0-7C9D-40F0-964C-0A909936174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124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2E2B9F-2019-4C7B-AB75-64E86DAFF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FFF2F6-E517-46EA-8CF6-7E2FA9CE4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91D356-42E8-4EBE-809A-176E596B0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5D126-14A3-41FC-9EF4-5B04B0FB305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34878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B96101-663A-44C5-A6EF-2644ED008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193FBC-9DB2-42E5-A28C-F2EA41B60B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4C4D3D-CD45-4CFB-9F8A-D78384CA14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AD121-28D2-4F1C-8B7D-87B4DE8389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81986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925EA1-93C8-43D4-8FC3-ABDFF5ED4D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390C21-6B1F-4D73-9F2E-3D09B18BA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C48B81-6775-44B6-BD22-44BA22B929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83ADA-E028-4DA1-B458-2CB42BDD62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68240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6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8CB0EE-72F9-4E24-B48E-0C2825503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DA927F-9250-4BB5-AD08-29CC2DCFF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50CF33-3D9F-4DE5-96A6-415DC5645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FA812-C056-4C9B-8394-6756BBD6AF2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3629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8863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878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313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F3E57B-1ABD-4BA6-8B67-8D39DA1E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7D8E83-E467-4C9D-A700-26F9F1E8D3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71F074-3AA0-4E44-9BA6-5AE7D7696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58E6D-5019-4555-A8DF-4D1E106152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4734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0D2A89-ED75-4E48-BD2B-2A1F7FA549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276AA-A80A-465F-8086-F607A84296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24712B-EFED-4C27-AEA8-889FB67D4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768B6-17B7-420A-AB5F-837DA4F9975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78184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62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62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22D72C-6161-4E0C-859C-564DC501FD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DFEF4B-FB63-430A-88DE-F479869CE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F56E6C-8AF3-48BD-8BE5-23122BBA9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28383-9DB5-47FD-9968-B1BBACB3A55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5370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063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FBD8D1-DAA1-41EB-97CF-B6570F550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6E6A20-4BC5-427C-8272-00415C38E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77A050-860C-492E-9A2C-D8C9DA58AA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40746-1625-4206-B800-A1EEC4CA617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45093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55F643-17F1-4E0B-9529-EB4B11F8B2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23108-0984-4289-B6BA-DE484E593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BDA8ED-44CC-43E6-AFB1-11D18E7AD2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21B55-D24F-4A92-A35F-ED7F24B616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20861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3588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3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B14F20-F8AC-4CC2-A769-0ADFEA500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362388-897C-42F2-8417-B55FC02FA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63B36F-920F-47CA-B804-A544EBF93B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91CDE-09E4-4CF2-9CAD-461016CB57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43813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F64CB5-E74E-442C-AA37-F0A46DAC1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A6AF1D-3707-497C-A31D-0DE272C64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A40750-9CBE-428C-939D-58F669CA6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E2C0C-4E0D-49E9-A777-88E76C7AC11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355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1CFDF7-6B1F-4A2C-BA00-AF38D0F12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B962DD-C727-4880-B580-962092AB1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D3A9B6-F4EA-4B38-851B-B2D2541FB8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8B7AF-9B7F-4765-BF63-CE1E714A24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073196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794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21580F-1560-4C7F-818D-533B781F6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B66163-608F-4BCA-BACC-FE8BD2CCC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8024E8-42E9-4294-AB43-B555E058B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0C803-8DDD-489B-85A5-BB76BC9662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166176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2119006-04A2-4B46-878B-F4E8D82A3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A4A69-B789-458C-BAB2-DB7A14A0EA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14EDBC-56C0-4209-8055-C4FBB4B3C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4E8D5-97E8-4832-BBC7-1448F75C111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20143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0B90CA-0DB9-4250-9F7B-6ED237EC1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72FA05-FE31-4582-8B0D-902AD085E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4852-22B6-4147-A533-6532B44E00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802-C4A0-4246-80BB-2E135EF598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81249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6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2EE54C-C3B0-4748-ABA1-D138F20EF4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E2046C-009F-4C38-95ED-F825A41CA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81CF10-77C3-42FE-8A6C-C1ACEC403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B67-8229-4C93-8E9B-3DD523A186F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21240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8863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878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313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B3E8F1-5C69-4231-9398-97246B3DEC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77AB57-4CB0-4349-ADE7-B639D0E44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DA1B04-943E-45E6-BA10-F850DEBA2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03404-0A9C-4F4E-91E2-0EDFD34F12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9215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EC0C31-CC6C-4308-957F-4C6390BEA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199075-BFA4-4D8F-AF7C-093C07AD7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4B3B40-FBCC-4CCB-9096-B8725BA7A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AA18B-9FF9-4A9B-ADAD-FC034950FF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74511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62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62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B2F3D2-48D6-4E8B-9F3F-757E649FF5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3B77E-156A-4E01-A8A2-D99194C831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F5D68-51A8-4010-9CA7-5E7BA3175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B5D92-9A07-408C-A630-41BC1FA3D91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253040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261557" y="182224"/>
            <a:ext cx="3697941" cy="41182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zh-CN" altLang="en-US" dirty="0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297343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B2A931C-1349-48C0-8841-4B904AE6E3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DB42DA-9007-4E11-9579-78F0683FB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2E79E48-937C-47B8-8F1D-E66247A00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D8807-99FB-4536-B228-BACB2AD7D5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580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6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647DE4-3DC2-45F7-A286-B6C9537AE2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C3A449-27D7-4B14-89CB-0410702BA6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64838F-73E2-41AB-AF95-26C79DF97D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6606B-FF89-4975-82AC-99457CB198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545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8863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878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313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64949C-58CE-4808-A6F3-7DD7D218D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B65ADB-62E0-4C41-AD52-B04A139FE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223587-8659-41CE-B465-D330208C8F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A3F1C-0717-465F-B42B-859C7C82C0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700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44E9E4-F40A-4C9E-87D3-1246B55EE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62B1A7-D2E6-4163-AB43-3A24B54A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3011869-7549-4112-8B84-0C809EC44D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03D22F4-64A9-4A90-BB3D-AA584029D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C24A77-ED07-4EE5-A2C8-6C4D536098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chemeClr val="tx1"/>
                </a:solidFill>
                <a:ea typeface="宋体" panose="02010600030101010101" pitchFamily="2" charset="-122"/>
              </a:defRPr>
            </a:lvl1pPr>
          </a:lstStyle>
          <a:p>
            <a:fld id="{0ABB57A0-2E99-4461-B9DF-16F386C81B6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410BE3A-4C0E-496A-AEED-D7D28B122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FFAED21-9901-4326-A360-994202340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075FC59F-17CD-48DF-89CB-2F29EFE04AD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725B6FD-7358-466B-9760-2BD23669F3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8CA45747-DE88-425C-9F85-FA99E4B06D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chemeClr val="tx1"/>
                </a:solidFill>
                <a:ea typeface="宋体" panose="02010600030101010101" pitchFamily="2" charset="-122"/>
              </a:defRPr>
            </a:lvl1pPr>
          </a:lstStyle>
          <a:p>
            <a:fld id="{4054BF58-1DD1-46D3-BE8B-1E2AACD6909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0F319C3-97EC-4E53-9D9A-9C0C307B4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7D46DDB-F066-4CEC-B4E0-349E61833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266C3E1A-AC18-485F-9E2A-4A77F0FE5B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CF9F2112-A73B-4615-A224-5C861F8361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05072FFF-689E-4F43-9F98-E52447D178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chemeClr val="tx1"/>
                </a:solidFill>
                <a:ea typeface="宋体" panose="02010600030101010101" pitchFamily="2" charset="-122"/>
              </a:defRPr>
            </a:lvl1pPr>
          </a:lstStyle>
          <a:p>
            <a:fld id="{281A5717-2B59-4775-9148-D8C03D27E2F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02F709-7200-4116-9870-29A34214F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611701D-F5CB-438D-ADE4-9E0490D92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88CC5724-7638-4D9D-8BC0-B84AC42F43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BCCE0560-3432-4A61-BC3C-4836C9B40E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630A15FC-EBB5-4DB1-96E3-95C591053F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chemeClr val="tx1"/>
                </a:solidFill>
                <a:ea typeface="宋体" panose="02010600030101010101" pitchFamily="2" charset="-122"/>
              </a:defRPr>
            </a:lvl1pPr>
          </a:lstStyle>
          <a:p>
            <a:fld id="{5A36752F-FBD5-4E6E-BE73-59B7C1EECA9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47975C3-FEB7-4DD3-A5CF-A55A5A822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45B93BB-9746-45AE-AC9E-29C244478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45D29C12-DD2F-4C7A-8305-BBF5F84154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5067E56B-54EA-4908-8754-B72699FE40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203EC421-9085-4819-B31F-5A18232BDC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chemeClr val="tx1"/>
                </a:solidFill>
                <a:ea typeface="宋体" panose="02010600030101010101" pitchFamily="2" charset="-122"/>
              </a:defRPr>
            </a:lvl1pPr>
          </a:lstStyle>
          <a:p>
            <a:fld id="{62542EE0-712B-497B-9A0F-F69D953147F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91C3EE6-169F-48C1-92B5-603E867DB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976527E-7512-4C6D-8CFF-325164EE5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3B2B2D69-76C4-4D07-AA82-7CF3C554B9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D1E157A8-1DB0-4923-BE03-B7216A2F21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68174AEE-A0E8-44C5-A00C-CC7E258CD9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chemeClr val="tx1"/>
                </a:solidFill>
                <a:ea typeface="宋体" panose="02010600030101010101" pitchFamily="2" charset="-122"/>
              </a:defRPr>
            </a:lvl1pPr>
          </a:lstStyle>
          <a:p>
            <a:fld id="{ABCB1735-BFC1-4294-BEB1-C6F4D585A0C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C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09" name="Line 41161">
            <a:extLst>
              <a:ext uri="{FF2B5EF4-FFF2-40B4-BE49-F238E27FC236}">
                <a16:creationId xmlns:a16="http://schemas.microsoft.com/office/drawing/2014/main" id="{1A256F62-6347-470F-987B-DE003DE0F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5005388" y="4486275"/>
            <a:ext cx="14149388" cy="22225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3202" name="Group 41154">
            <a:extLst>
              <a:ext uri="{FF2B5EF4-FFF2-40B4-BE49-F238E27FC236}">
                <a16:creationId xmlns:a16="http://schemas.microsoft.com/office/drawing/2014/main" id="{FA51C896-2730-4F04-9AF7-A3B0690E3033}"/>
              </a:ext>
            </a:extLst>
          </p:cNvPr>
          <p:cNvGrpSpPr>
            <a:grpSpLocks/>
          </p:cNvGrpSpPr>
          <p:nvPr/>
        </p:nvGrpSpPr>
        <p:grpSpPr bwMode="auto">
          <a:xfrm>
            <a:off x="7104063" y="3817938"/>
            <a:ext cx="1201737" cy="74612"/>
            <a:chOff x="4477" y="2290"/>
            <a:chExt cx="757" cy="47"/>
          </a:xfrm>
        </p:grpSpPr>
        <p:sp>
          <p:nvSpPr>
            <p:cNvPr id="7353" name="Rectangle 41001">
              <a:extLst>
                <a:ext uri="{FF2B5EF4-FFF2-40B4-BE49-F238E27FC236}">
                  <a16:creationId xmlns:a16="http://schemas.microsoft.com/office/drawing/2014/main" id="{BB832757-E0BC-424F-A7F5-D9C9C2F71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2290"/>
              <a:ext cx="176" cy="47"/>
            </a:xfrm>
            <a:prstGeom prst="rect">
              <a:avLst/>
            </a:pr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354" name="Rectangle 41003">
              <a:extLst>
                <a:ext uri="{FF2B5EF4-FFF2-40B4-BE49-F238E27FC236}">
                  <a16:creationId xmlns:a16="http://schemas.microsoft.com/office/drawing/2014/main" id="{29589818-5EF0-4A55-AD1C-D35CE9ABE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2290"/>
              <a:ext cx="524" cy="47"/>
            </a:xfrm>
            <a:prstGeom prst="rect">
              <a:avLst/>
            </a:pr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3201" name="Group 41153">
            <a:extLst>
              <a:ext uri="{FF2B5EF4-FFF2-40B4-BE49-F238E27FC236}">
                <a16:creationId xmlns:a16="http://schemas.microsoft.com/office/drawing/2014/main" id="{99898E89-1253-4DC8-84B3-3F1FF6E1DFF8}"/>
              </a:ext>
            </a:extLst>
          </p:cNvPr>
          <p:cNvGrpSpPr>
            <a:grpSpLocks/>
          </p:cNvGrpSpPr>
          <p:nvPr/>
        </p:nvGrpSpPr>
        <p:grpSpPr bwMode="auto">
          <a:xfrm>
            <a:off x="5705475" y="3444875"/>
            <a:ext cx="1201738" cy="74613"/>
            <a:chOff x="3596" y="2055"/>
            <a:chExt cx="757" cy="47"/>
          </a:xfrm>
        </p:grpSpPr>
        <p:sp>
          <p:nvSpPr>
            <p:cNvPr id="7351" name="Rectangle 41005">
              <a:extLst>
                <a:ext uri="{FF2B5EF4-FFF2-40B4-BE49-F238E27FC236}">
                  <a16:creationId xmlns:a16="http://schemas.microsoft.com/office/drawing/2014/main" id="{43DE7589-CABC-45FE-96B8-8BCCF4B5C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055"/>
              <a:ext cx="175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352" name="Rectangle 41007">
              <a:extLst>
                <a:ext uri="{FF2B5EF4-FFF2-40B4-BE49-F238E27FC236}">
                  <a16:creationId xmlns:a16="http://schemas.microsoft.com/office/drawing/2014/main" id="{47578B36-2DE5-4B72-A205-010103588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2055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3200" name="Group 41152">
            <a:extLst>
              <a:ext uri="{FF2B5EF4-FFF2-40B4-BE49-F238E27FC236}">
                <a16:creationId xmlns:a16="http://schemas.microsoft.com/office/drawing/2014/main" id="{1A71FB4C-4D8F-48C4-A46C-0C4664AA3DD1}"/>
              </a:ext>
            </a:extLst>
          </p:cNvPr>
          <p:cNvGrpSpPr>
            <a:grpSpLocks/>
          </p:cNvGrpSpPr>
          <p:nvPr/>
        </p:nvGrpSpPr>
        <p:grpSpPr bwMode="auto">
          <a:xfrm>
            <a:off x="7753350" y="3259138"/>
            <a:ext cx="1204913" cy="74612"/>
            <a:chOff x="4886" y="1938"/>
            <a:chExt cx="759" cy="47"/>
          </a:xfrm>
        </p:grpSpPr>
        <p:sp>
          <p:nvSpPr>
            <p:cNvPr id="7349" name="Rectangle 41009">
              <a:extLst>
                <a:ext uri="{FF2B5EF4-FFF2-40B4-BE49-F238E27FC236}">
                  <a16:creationId xmlns:a16="http://schemas.microsoft.com/office/drawing/2014/main" id="{47342964-3E0F-44FB-A98E-E7C6F226C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938"/>
              <a:ext cx="177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350" name="Rectangle 41011">
              <a:extLst>
                <a:ext uri="{FF2B5EF4-FFF2-40B4-BE49-F238E27FC236}">
                  <a16:creationId xmlns:a16="http://schemas.microsoft.com/office/drawing/2014/main" id="{24436862-9DFD-4F45-9436-DF9594C2B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938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3199" name="Group 41151">
            <a:extLst>
              <a:ext uri="{FF2B5EF4-FFF2-40B4-BE49-F238E27FC236}">
                <a16:creationId xmlns:a16="http://schemas.microsoft.com/office/drawing/2014/main" id="{AAC8AADE-D391-457A-8E83-3FE90AAE6AF9}"/>
              </a:ext>
            </a:extLst>
          </p:cNvPr>
          <p:cNvGrpSpPr>
            <a:grpSpLocks/>
          </p:cNvGrpSpPr>
          <p:nvPr/>
        </p:nvGrpSpPr>
        <p:grpSpPr bwMode="auto">
          <a:xfrm>
            <a:off x="7551738" y="2944813"/>
            <a:ext cx="1201737" cy="71437"/>
            <a:chOff x="4759" y="1740"/>
            <a:chExt cx="757" cy="45"/>
          </a:xfrm>
        </p:grpSpPr>
        <p:sp>
          <p:nvSpPr>
            <p:cNvPr id="7347" name="Rectangle 41013">
              <a:extLst>
                <a:ext uri="{FF2B5EF4-FFF2-40B4-BE49-F238E27FC236}">
                  <a16:creationId xmlns:a16="http://schemas.microsoft.com/office/drawing/2014/main" id="{D762A104-8D42-487E-8B93-86E870E91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348" name="Rectangle 41015">
              <a:extLst>
                <a:ext uri="{FF2B5EF4-FFF2-40B4-BE49-F238E27FC236}">
                  <a16:creationId xmlns:a16="http://schemas.microsoft.com/office/drawing/2014/main" id="{32A0EBE0-7703-4BA6-B1EE-BF0A014D5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43157" name="Oval 41109">
            <a:extLst>
              <a:ext uri="{FF2B5EF4-FFF2-40B4-BE49-F238E27FC236}">
                <a16:creationId xmlns:a16="http://schemas.microsoft.com/office/drawing/2014/main" id="{EFCE3F84-9E42-4B5F-BC68-A873658DF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2784475"/>
            <a:ext cx="885825" cy="884238"/>
          </a:xfrm>
          <a:prstGeom prst="ellipse">
            <a:avLst/>
          </a:prstGeom>
          <a:solidFill>
            <a:srgbClr val="92E2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43203" name="Group 41155">
            <a:extLst>
              <a:ext uri="{FF2B5EF4-FFF2-40B4-BE49-F238E27FC236}">
                <a16:creationId xmlns:a16="http://schemas.microsoft.com/office/drawing/2014/main" id="{FA7B4F3B-4059-4B55-83CA-9D10A89CAE44}"/>
              </a:ext>
            </a:extLst>
          </p:cNvPr>
          <p:cNvGrpSpPr>
            <a:grpSpLocks/>
          </p:cNvGrpSpPr>
          <p:nvPr/>
        </p:nvGrpSpPr>
        <p:grpSpPr bwMode="auto">
          <a:xfrm>
            <a:off x="4854575" y="2900363"/>
            <a:ext cx="615950" cy="560387"/>
            <a:chOff x="3060" y="1712"/>
            <a:chExt cx="388" cy="353"/>
          </a:xfrm>
        </p:grpSpPr>
        <p:sp>
          <p:nvSpPr>
            <p:cNvPr id="7340" name="Freeform 41110">
              <a:extLst>
                <a:ext uri="{FF2B5EF4-FFF2-40B4-BE49-F238E27FC236}">
                  <a16:creationId xmlns:a16="http://schemas.microsoft.com/office/drawing/2014/main" id="{1F0F3945-F66C-4709-BFBD-2EA0DA627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1712"/>
              <a:ext cx="155" cy="139"/>
            </a:xfrm>
            <a:custGeom>
              <a:avLst/>
              <a:gdLst>
                <a:gd name="T0" fmla="*/ 197 w 89"/>
                <a:gd name="T1" fmla="*/ 226 h 80"/>
                <a:gd name="T2" fmla="*/ 73 w 89"/>
                <a:gd name="T3" fmla="*/ 242 h 80"/>
                <a:gd name="T4" fmla="*/ 9 w 89"/>
                <a:gd name="T5" fmla="*/ 63 h 80"/>
                <a:gd name="T6" fmla="*/ 57 w 89"/>
                <a:gd name="T7" fmla="*/ 33 h 80"/>
                <a:gd name="T8" fmla="*/ 42 w 89"/>
                <a:gd name="T9" fmla="*/ 78 h 80"/>
                <a:gd name="T10" fmla="*/ 91 w 89"/>
                <a:gd name="T11" fmla="*/ 24 h 80"/>
                <a:gd name="T12" fmla="*/ 204 w 89"/>
                <a:gd name="T13" fmla="*/ 9 h 80"/>
                <a:gd name="T14" fmla="*/ 261 w 89"/>
                <a:gd name="T15" fmla="*/ 82 h 80"/>
                <a:gd name="T16" fmla="*/ 197 w 89"/>
                <a:gd name="T17" fmla="*/ 22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" h="80">
                  <a:moveTo>
                    <a:pt x="65" y="75"/>
                  </a:moveTo>
                  <a:cubicBezTo>
                    <a:pt x="51" y="79"/>
                    <a:pt x="38" y="74"/>
                    <a:pt x="24" y="80"/>
                  </a:cubicBezTo>
                  <a:cubicBezTo>
                    <a:pt x="24" y="61"/>
                    <a:pt x="12" y="41"/>
                    <a:pt x="3" y="21"/>
                  </a:cubicBezTo>
                  <a:cubicBezTo>
                    <a:pt x="0" y="20"/>
                    <a:pt x="7" y="11"/>
                    <a:pt x="19" y="11"/>
                  </a:cubicBezTo>
                  <a:cubicBezTo>
                    <a:pt x="20" y="12"/>
                    <a:pt x="14" y="26"/>
                    <a:pt x="14" y="26"/>
                  </a:cubicBezTo>
                  <a:cubicBezTo>
                    <a:pt x="14" y="26"/>
                    <a:pt x="29" y="8"/>
                    <a:pt x="30" y="8"/>
                  </a:cubicBezTo>
                  <a:cubicBezTo>
                    <a:pt x="44" y="0"/>
                    <a:pt x="53" y="0"/>
                    <a:pt x="67" y="3"/>
                  </a:cubicBezTo>
                  <a:cubicBezTo>
                    <a:pt x="80" y="6"/>
                    <a:pt x="89" y="18"/>
                    <a:pt x="86" y="27"/>
                  </a:cubicBezTo>
                  <a:cubicBezTo>
                    <a:pt x="77" y="40"/>
                    <a:pt x="65" y="61"/>
                    <a:pt x="65" y="75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41" name="Freeform 41111">
              <a:extLst>
                <a:ext uri="{FF2B5EF4-FFF2-40B4-BE49-F238E27FC236}">
                  <a16:creationId xmlns:a16="http://schemas.microsoft.com/office/drawing/2014/main" id="{ECD0D846-2E0A-4BC5-BE94-51058F98B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894"/>
              <a:ext cx="385" cy="171"/>
            </a:xfrm>
            <a:custGeom>
              <a:avLst/>
              <a:gdLst>
                <a:gd name="T0" fmla="*/ 0 w 221"/>
                <a:gd name="T1" fmla="*/ 126 h 98"/>
                <a:gd name="T2" fmla="*/ 143 w 221"/>
                <a:gd name="T3" fmla="*/ 298 h 98"/>
                <a:gd name="T4" fmla="*/ 486 w 221"/>
                <a:gd name="T5" fmla="*/ 298 h 98"/>
                <a:gd name="T6" fmla="*/ 605 w 221"/>
                <a:gd name="T7" fmla="*/ 0 h 98"/>
                <a:gd name="T8" fmla="*/ 179 w 221"/>
                <a:gd name="T9" fmla="*/ 150 h 98"/>
                <a:gd name="T10" fmla="*/ 0 w 221"/>
                <a:gd name="T11" fmla="*/ 126 h 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1" h="98">
                  <a:moveTo>
                    <a:pt x="0" y="41"/>
                  </a:moveTo>
                  <a:cubicBezTo>
                    <a:pt x="3" y="69"/>
                    <a:pt x="21" y="98"/>
                    <a:pt x="47" y="98"/>
                  </a:cubicBezTo>
                  <a:cubicBezTo>
                    <a:pt x="160" y="98"/>
                    <a:pt x="160" y="98"/>
                    <a:pt x="160" y="98"/>
                  </a:cubicBezTo>
                  <a:cubicBezTo>
                    <a:pt x="199" y="98"/>
                    <a:pt x="221" y="32"/>
                    <a:pt x="199" y="0"/>
                  </a:cubicBezTo>
                  <a:cubicBezTo>
                    <a:pt x="160" y="30"/>
                    <a:pt x="112" y="49"/>
                    <a:pt x="59" y="49"/>
                  </a:cubicBezTo>
                  <a:cubicBezTo>
                    <a:pt x="39" y="49"/>
                    <a:pt x="19" y="46"/>
                    <a:pt x="0" y="41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42" name="Freeform 41112">
              <a:extLst>
                <a:ext uri="{FF2B5EF4-FFF2-40B4-BE49-F238E27FC236}">
                  <a16:creationId xmlns:a16="http://schemas.microsoft.com/office/drawing/2014/main" id="{6F48E949-B5C6-4E37-8FFE-7DA0921FD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" y="1793"/>
              <a:ext cx="348" cy="185"/>
            </a:xfrm>
            <a:custGeom>
              <a:avLst/>
              <a:gdLst>
                <a:gd name="T0" fmla="*/ 318 w 200"/>
                <a:gd name="T1" fmla="*/ 0 h 106"/>
                <a:gd name="T2" fmla="*/ 37 w 200"/>
                <a:gd name="T3" fmla="*/ 171 h 106"/>
                <a:gd name="T4" fmla="*/ 5 w 200"/>
                <a:gd name="T5" fmla="*/ 295 h 106"/>
                <a:gd name="T6" fmla="*/ 184 w 200"/>
                <a:gd name="T7" fmla="*/ 323 h 106"/>
                <a:gd name="T8" fmla="*/ 606 w 200"/>
                <a:gd name="T9" fmla="*/ 173 h 106"/>
                <a:gd name="T10" fmla="*/ 602 w 200"/>
                <a:gd name="T11" fmla="*/ 171 h 106"/>
                <a:gd name="T12" fmla="*/ 318 w 200"/>
                <a:gd name="T13" fmla="*/ 0 h 1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106">
                  <a:moveTo>
                    <a:pt x="105" y="0"/>
                  </a:moveTo>
                  <a:cubicBezTo>
                    <a:pt x="68" y="0"/>
                    <a:pt x="34" y="29"/>
                    <a:pt x="12" y="56"/>
                  </a:cubicBezTo>
                  <a:cubicBezTo>
                    <a:pt x="3" y="66"/>
                    <a:pt x="0" y="82"/>
                    <a:pt x="2" y="97"/>
                  </a:cubicBezTo>
                  <a:cubicBezTo>
                    <a:pt x="21" y="103"/>
                    <a:pt x="41" y="106"/>
                    <a:pt x="61" y="106"/>
                  </a:cubicBezTo>
                  <a:cubicBezTo>
                    <a:pt x="114" y="106"/>
                    <a:pt x="162" y="87"/>
                    <a:pt x="200" y="57"/>
                  </a:cubicBezTo>
                  <a:cubicBezTo>
                    <a:pt x="200" y="57"/>
                    <a:pt x="199" y="56"/>
                    <a:pt x="199" y="56"/>
                  </a:cubicBezTo>
                  <a:cubicBezTo>
                    <a:pt x="177" y="29"/>
                    <a:pt x="143" y="0"/>
                    <a:pt x="105" y="0"/>
                  </a:cubicBezTo>
                  <a:close/>
                </a:path>
              </a:pathLst>
            </a:custGeom>
            <a:solidFill>
              <a:srgbClr val="636C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43" name="Freeform 41113">
              <a:extLst>
                <a:ext uri="{FF2B5EF4-FFF2-40B4-BE49-F238E27FC236}">
                  <a16:creationId xmlns:a16="http://schemas.microsoft.com/office/drawing/2014/main" id="{BAA497DB-D0A4-4E01-A9CB-ADEE5945A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894"/>
              <a:ext cx="347" cy="86"/>
            </a:xfrm>
            <a:custGeom>
              <a:avLst/>
              <a:gdLst>
                <a:gd name="T0" fmla="*/ 180 w 199"/>
                <a:gd name="T1" fmla="*/ 147 h 49"/>
                <a:gd name="T2" fmla="*/ 0 w 199"/>
                <a:gd name="T3" fmla="*/ 123 h 49"/>
                <a:gd name="T4" fmla="*/ 0 w 199"/>
                <a:gd name="T5" fmla="*/ 126 h 49"/>
                <a:gd name="T6" fmla="*/ 180 w 199"/>
                <a:gd name="T7" fmla="*/ 151 h 49"/>
                <a:gd name="T8" fmla="*/ 605 w 199"/>
                <a:gd name="T9" fmla="*/ 0 h 49"/>
                <a:gd name="T10" fmla="*/ 602 w 199"/>
                <a:gd name="T11" fmla="*/ 0 h 49"/>
                <a:gd name="T12" fmla="*/ 180 w 199"/>
                <a:gd name="T13" fmla="*/ 14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9" h="49">
                  <a:moveTo>
                    <a:pt x="59" y="48"/>
                  </a:moveTo>
                  <a:cubicBezTo>
                    <a:pt x="39" y="48"/>
                    <a:pt x="19" y="45"/>
                    <a:pt x="0" y="4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9" y="46"/>
                    <a:pt x="39" y="49"/>
                    <a:pt x="59" y="49"/>
                  </a:cubicBezTo>
                  <a:cubicBezTo>
                    <a:pt x="112" y="49"/>
                    <a:pt x="160" y="30"/>
                    <a:pt x="199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60" y="30"/>
                    <a:pt x="112" y="48"/>
                    <a:pt x="59" y="48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44" name="Freeform 41114">
              <a:extLst>
                <a:ext uri="{FF2B5EF4-FFF2-40B4-BE49-F238E27FC236}">
                  <a16:creationId xmlns:a16="http://schemas.microsoft.com/office/drawing/2014/main" id="{C5F0A4C3-3330-447C-B217-7FD2854C0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893"/>
              <a:ext cx="345" cy="85"/>
            </a:xfrm>
            <a:custGeom>
              <a:avLst/>
              <a:gdLst>
                <a:gd name="T0" fmla="*/ 601 w 198"/>
                <a:gd name="T1" fmla="*/ 3 h 49"/>
                <a:gd name="T2" fmla="*/ 601 w 198"/>
                <a:gd name="T3" fmla="*/ 0 h 49"/>
                <a:gd name="T4" fmla="*/ 179 w 198"/>
                <a:gd name="T5" fmla="*/ 147 h 49"/>
                <a:gd name="T6" fmla="*/ 0 w 198"/>
                <a:gd name="T7" fmla="*/ 120 h 49"/>
                <a:gd name="T8" fmla="*/ 0 w 198"/>
                <a:gd name="T9" fmla="*/ 123 h 49"/>
                <a:gd name="T10" fmla="*/ 179 w 198"/>
                <a:gd name="T11" fmla="*/ 147 h 49"/>
                <a:gd name="T12" fmla="*/ 601 w 198"/>
                <a:gd name="T13" fmla="*/ 3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8" h="49">
                  <a:moveTo>
                    <a:pt x="198" y="1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160" y="30"/>
                    <a:pt x="112" y="49"/>
                    <a:pt x="59" y="49"/>
                  </a:cubicBezTo>
                  <a:cubicBezTo>
                    <a:pt x="39" y="49"/>
                    <a:pt x="19" y="46"/>
                    <a:pt x="0" y="4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9" y="46"/>
                    <a:pt x="39" y="49"/>
                    <a:pt x="59" y="49"/>
                  </a:cubicBezTo>
                  <a:cubicBezTo>
                    <a:pt x="112" y="49"/>
                    <a:pt x="160" y="31"/>
                    <a:pt x="198" y="1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45" name="Freeform 41115">
              <a:extLst>
                <a:ext uri="{FF2B5EF4-FFF2-40B4-BE49-F238E27FC236}">
                  <a16:creationId xmlns:a16="http://schemas.microsoft.com/office/drawing/2014/main" id="{6C8EAC4C-496A-4E5F-A292-360EE43A9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1868"/>
              <a:ext cx="61" cy="120"/>
            </a:xfrm>
            <a:custGeom>
              <a:avLst/>
              <a:gdLst>
                <a:gd name="T0" fmla="*/ 45 w 35"/>
                <a:gd name="T1" fmla="*/ 184 h 69"/>
                <a:gd name="T2" fmla="*/ 45 w 35"/>
                <a:gd name="T3" fmla="*/ 184 h 69"/>
                <a:gd name="T4" fmla="*/ 30 w 35"/>
                <a:gd name="T5" fmla="*/ 184 h 69"/>
                <a:gd name="T6" fmla="*/ 21 w 35"/>
                <a:gd name="T7" fmla="*/ 181 h 69"/>
                <a:gd name="T8" fmla="*/ 12 w 35"/>
                <a:gd name="T9" fmla="*/ 181 h 69"/>
                <a:gd name="T10" fmla="*/ 0 w 35"/>
                <a:gd name="T11" fmla="*/ 176 h 69"/>
                <a:gd name="T12" fmla="*/ 3 w 35"/>
                <a:gd name="T13" fmla="*/ 163 h 69"/>
                <a:gd name="T14" fmla="*/ 5 w 35"/>
                <a:gd name="T15" fmla="*/ 151 h 69"/>
                <a:gd name="T16" fmla="*/ 24 w 35"/>
                <a:gd name="T17" fmla="*/ 155 h 69"/>
                <a:gd name="T18" fmla="*/ 42 w 35"/>
                <a:gd name="T19" fmla="*/ 157 h 69"/>
                <a:gd name="T20" fmla="*/ 64 w 35"/>
                <a:gd name="T21" fmla="*/ 151 h 69"/>
                <a:gd name="T22" fmla="*/ 70 w 35"/>
                <a:gd name="T23" fmla="*/ 136 h 69"/>
                <a:gd name="T24" fmla="*/ 66 w 35"/>
                <a:gd name="T25" fmla="*/ 130 h 69"/>
                <a:gd name="T26" fmla="*/ 64 w 35"/>
                <a:gd name="T27" fmla="*/ 123 h 69"/>
                <a:gd name="T28" fmla="*/ 54 w 35"/>
                <a:gd name="T29" fmla="*/ 118 h 69"/>
                <a:gd name="T30" fmla="*/ 49 w 35"/>
                <a:gd name="T31" fmla="*/ 115 h 69"/>
                <a:gd name="T32" fmla="*/ 37 w 35"/>
                <a:gd name="T33" fmla="*/ 111 h 69"/>
                <a:gd name="T34" fmla="*/ 24 w 35"/>
                <a:gd name="T35" fmla="*/ 106 h 69"/>
                <a:gd name="T36" fmla="*/ 12 w 35"/>
                <a:gd name="T37" fmla="*/ 97 h 69"/>
                <a:gd name="T38" fmla="*/ 5 w 35"/>
                <a:gd name="T39" fmla="*/ 85 h 69"/>
                <a:gd name="T40" fmla="*/ 3 w 35"/>
                <a:gd name="T41" fmla="*/ 70 h 69"/>
                <a:gd name="T42" fmla="*/ 16 w 35"/>
                <a:gd name="T43" fmla="*/ 40 h 69"/>
                <a:gd name="T44" fmla="*/ 45 w 35"/>
                <a:gd name="T45" fmla="*/ 24 h 69"/>
                <a:gd name="T46" fmla="*/ 45 w 35"/>
                <a:gd name="T47" fmla="*/ 3 h 69"/>
                <a:gd name="T48" fmla="*/ 54 w 35"/>
                <a:gd name="T49" fmla="*/ 0 h 69"/>
                <a:gd name="T50" fmla="*/ 66 w 35"/>
                <a:gd name="T51" fmla="*/ 3 h 69"/>
                <a:gd name="T52" fmla="*/ 66 w 35"/>
                <a:gd name="T53" fmla="*/ 24 h 69"/>
                <a:gd name="T54" fmla="*/ 82 w 35"/>
                <a:gd name="T55" fmla="*/ 28 h 69"/>
                <a:gd name="T56" fmla="*/ 101 w 35"/>
                <a:gd name="T57" fmla="*/ 33 h 69"/>
                <a:gd name="T58" fmla="*/ 91 w 35"/>
                <a:gd name="T59" fmla="*/ 57 h 69"/>
                <a:gd name="T60" fmla="*/ 85 w 35"/>
                <a:gd name="T61" fmla="*/ 54 h 69"/>
                <a:gd name="T62" fmla="*/ 78 w 35"/>
                <a:gd name="T63" fmla="*/ 52 h 69"/>
                <a:gd name="T64" fmla="*/ 70 w 35"/>
                <a:gd name="T65" fmla="*/ 52 h 69"/>
                <a:gd name="T66" fmla="*/ 58 w 35"/>
                <a:gd name="T67" fmla="*/ 52 h 69"/>
                <a:gd name="T68" fmla="*/ 52 w 35"/>
                <a:gd name="T69" fmla="*/ 52 h 69"/>
                <a:gd name="T70" fmla="*/ 45 w 35"/>
                <a:gd name="T71" fmla="*/ 54 h 69"/>
                <a:gd name="T72" fmla="*/ 40 w 35"/>
                <a:gd name="T73" fmla="*/ 57 h 69"/>
                <a:gd name="T74" fmla="*/ 37 w 35"/>
                <a:gd name="T75" fmla="*/ 66 h 69"/>
                <a:gd name="T76" fmla="*/ 40 w 35"/>
                <a:gd name="T77" fmla="*/ 73 h 69"/>
                <a:gd name="T78" fmla="*/ 42 w 35"/>
                <a:gd name="T79" fmla="*/ 78 h 69"/>
                <a:gd name="T80" fmla="*/ 49 w 35"/>
                <a:gd name="T81" fmla="*/ 82 h 69"/>
                <a:gd name="T82" fmla="*/ 54 w 35"/>
                <a:gd name="T83" fmla="*/ 85 h 69"/>
                <a:gd name="T84" fmla="*/ 70 w 35"/>
                <a:gd name="T85" fmla="*/ 90 h 69"/>
                <a:gd name="T86" fmla="*/ 85 w 35"/>
                <a:gd name="T87" fmla="*/ 97 h 69"/>
                <a:gd name="T88" fmla="*/ 94 w 35"/>
                <a:gd name="T89" fmla="*/ 106 h 69"/>
                <a:gd name="T90" fmla="*/ 103 w 35"/>
                <a:gd name="T91" fmla="*/ 118 h 69"/>
                <a:gd name="T92" fmla="*/ 106 w 35"/>
                <a:gd name="T93" fmla="*/ 136 h 69"/>
                <a:gd name="T94" fmla="*/ 94 w 35"/>
                <a:gd name="T95" fmla="*/ 167 h 69"/>
                <a:gd name="T96" fmla="*/ 66 w 35"/>
                <a:gd name="T97" fmla="*/ 181 h 69"/>
                <a:gd name="T98" fmla="*/ 66 w 35"/>
                <a:gd name="T99" fmla="*/ 209 h 69"/>
                <a:gd name="T100" fmla="*/ 54 w 35"/>
                <a:gd name="T101" fmla="*/ 209 h 69"/>
                <a:gd name="T102" fmla="*/ 45 w 35"/>
                <a:gd name="T103" fmla="*/ 209 h 69"/>
                <a:gd name="T104" fmla="*/ 45 w 35"/>
                <a:gd name="T105" fmla="*/ 184 h 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5" h="69">
                  <a:moveTo>
                    <a:pt x="15" y="61"/>
                  </a:moveTo>
                  <a:cubicBezTo>
                    <a:pt x="15" y="61"/>
                    <a:pt x="15" y="61"/>
                    <a:pt x="15" y="61"/>
                  </a:cubicBezTo>
                  <a:cubicBezTo>
                    <a:pt x="13" y="61"/>
                    <a:pt x="12" y="61"/>
                    <a:pt x="10" y="61"/>
                  </a:cubicBezTo>
                  <a:cubicBezTo>
                    <a:pt x="9" y="61"/>
                    <a:pt x="8" y="61"/>
                    <a:pt x="7" y="60"/>
                  </a:cubicBezTo>
                  <a:cubicBezTo>
                    <a:pt x="6" y="60"/>
                    <a:pt x="5" y="60"/>
                    <a:pt x="4" y="60"/>
                  </a:cubicBezTo>
                  <a:cubicBezTo>
                    <a:pt x="2" y="59"/>
                    <a:pt x="1" y="59"/>
                    <a:pt x="0" y="58"/>
                  </a:cubicBezTo>
                  <a:cubicBezTo>
                    <a:pt x="0" y="57"/>
                    <a:pt x="0" y="56"/>
                    <a:pt x="1" y="54"/>
                  </a:cubicBezTo>
                  <a:cubicBezTo>
                    <a:pt x="1" y="53"/>
                    <a:pt x="2" y="51"/>
                    <a:pt x="2" y="50"/>
                  </a:cubicBezTo>
                  <a:cubicBezTo>
                    <a:pt x="4" y="51"/>
                    <a:pt x="6" y="51"/>
                    <a:pt x="8" y="51"/>
                  </a:cubicBezTo>
                  <a:cubicBezTo>
                    <a:pt x="10" y="52"/>
                    <a:pt x="12" y="52"/>
                    <a:pt x="14" y="52"/>
                  </a:cubicBezTo>
                  <a:cubicBezTo>
                    <a:pt x="17" y="52"/>
                    <a:pt x="19" y="51"/>
                    <a:pt x="21" y="50"/>
                  </a:cubicBezTo>
                  <a:cubicBezTo>
                    <a:pt x="22" y="49"/>
                    <a:pt x="23" y="48"/>
                    <a:pt x="23" y="45"/>
                  </a:cubicBezTo>
                  <a:cubicBezTo>
                    <a:pt x="23" y="44"/>
                    <a:pt x="23" y="43"/>
                    <a:pt x="22" y="43"/>
                  </a:cubicBezTo>
                  <a:cubicBezTo>
                    <a:pt x="22" y="42"/>
                    <a:pt x="21" y="41"/>
                    <a:pt x="21" y="41"/>
                  </a:cubicBezTo>
                  <a:cubicBezTo>
                    <a:pt x="20" y="40"/>
                    <a:pt x="19" y="40"/>
                    <a:pt x="18" y="39"/>
                  </a:cubicBezTo>
                  <a:cubicBezTo>
                    <a:pt x="17" y="39"/>
                    <a:pt x="17" y="39"/>
                    <a:pt x="16" y="38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0" y="36"/>
                    <a:pt x="9" y="35"/>
                    <a:pt x="8" y="35"/>
                  </a:cubicBezTo>
                  <a:cubicBezTo>
                    <a:pt x="6" y="34"/>
                    <a:pt x="5" y="33"/>
                    <a:pt x="4" y="32"/>
                  </a:cubicBezTo>
                  <a:cubicBezTo>
                    <a:pt x="3" y="31"/>
                    <a:pt x="3" y="30"/>
                    <a:pt x="2" y="28"/>
                  </a:cubicBezTo>
                  <a:cubicBezTo>
                    <a:pt x="2" y="27"/>
                    <a:pt x="1" y="25"/>
                    <a:pt x="1" y="23"/>
                  </a:cubicBezTo>
                  <a:cubicBezTo>
                    <a:pt x="1" y="19"/>
                    <a:pt x="3" y="15"/>
                    <a:pt x="5" y="13"/>
                  </a:cubicBezTo>
                  <a:cubicBezTo>
                    <a:pt x="8" y="10"/>
                    <a:pt x="11" y="9"/>
                    <a:pt x="15" y="8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9" y="0"/>
                    <a:pt x="20" y="0"/>
                    <a:pt x="22" y="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3" y="8"/>
                    <a:pt x="25" y="9"/>
                    <a:pt x="27" y="9"/>
                  </a:cubicBezTo>
                  <a:cubicBezTo>
                    <a:pt x="29" y="9"/>
                    <a:pt x="31" y="10"/>
                    <a:pt x="33" y="11"/>
                  </a:cubicBezTo>
                  <a:cubicBezTo>
                    <a:pt x="32" y="13"/>
                    <a:pt x="32" y="16"/>
                    <a:pt x="30" y="19"/>
                  </a:cubicBezTo>
                  <a:cubicBezTo>
                    <a:pt x="30" y="19"/>
                    <a:pt x="29" y="18"/>
                    <a:pt x="28" y="18"/>
                  </a:cubicBezTo>
                  <a:cubicBezTo>
                    <a:pt x="27" y="18"/>
                    <a:pt x="27" y="17"/>
                    <a:pt x="26" y="17"/>
                  </a:cubicBezTo>
                  <a:cubicBezTo>
                    <a:pt x="25" y="17"/>
                    <a:pt x="24" y="17"/>
                    <a:pt x="23" y="17"/>
                  </a:cubicBezTo>
                  <a:cubicBezTo>
                    <a:pt x="22" y="17"/>
                    <a:pt x="21" y="17"/>
                    <a:pt x="19" y="17"/>
                  </a:cubicBezTo>
                  <a:cubicBezTo>
                    <a:pt x="19" y="17"/>
                    <a:pt x="18" y="17"/>
                    <a:pt x="17" y="17"/>
                  </a:cubicBezTo>
                  <a:cubicBezTo>
                    <a:pt x="16" y="17"/>
                    <a:pt x="15" y="17"/>
                    <a:pt x="15" y="18"/>
                  </a:cubicBezTo>
                  <a:cubicBezTo>
                    <a:pt x="14" y="18"/>
                    <a:pt x="13" y="18"/>
                    <a:pt x="13" y="19"/>
                  </a:cubicBezTo>
                  <a:cubicBezTo>
                    <a:pt x="13" y="20"/>
                    <a:pt x="12" y="21"/>
                    <a:pt x="12" y="22"/>
                  </a:cubicBezTo>
                  <a:cubicBezTo>
                    <a:pt x="12" y="23"/>
                    <a:pt x="12" y="24"/>
                    <a:pt x="13" y="24"/>
                  </a:cubicBezTo>
                  <a:cubicBezTo>
                    <a:pt x="13" y="25"/>
                    <a:pt x="14" y="26"/>
                    <a:pt x="14" y="26"/>
                  </a:cubicBezTo>
                  <a:cubicBezTo>
                    <a:pt x="15" y="26"/>
                    <a:pt x="15" y="27"/>
                    <a:pt x="16" y="27"/>
                  </a:cubicBezTo>
                  <a:cubicBezTo>
                    <a:pt x="17" y="28"/>
                    <a:pt x="18" y="28"/>
                    <a:pt x="18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31"/>
                    <a:pt x="26" y="31"/>
                    <a:pt x="28" y="32"/>
                  </a:cubicBezTo>
                  <a:cubicBezTo>
                    <a:pt x="29" y="33"/>
                    <a:pt x="30" y="34"/>
                    <a:pt x="31" y="35"/>
                  </a:cubicBezTo>
                  <a:cubicBezTo>
                    <a:pt x="32" y="36"/>
                    <a:pt x="33" y="37"/>
                    <a:pt x="34" y="39"/>
                  </a:cubicBezTo>
                  <a:cubicBezTo>
                    <a:pt x="34" y="41"/>
                    <a:pt x="35" y="42"/>
                    <a:pt x="35" y="45"/>
                  </a:cubicBezTo>
                  <a:cubicBezTo>
                    <a:pt x="35" y="49"/>
                    <a:pt x="34" y="52"/>
                    <a:pt x="31" y="55"/>
                  </a:cubicBezTo>
                  <a:cubicBezTo>
                    <a:pt x="29" y="58"/>
                    <a:pt x="26" y="59"/>
                    <a:pt x="22" y="60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1" y="69"/>
                    <a:pt x="19" y="69"/>
                    <a:pt x="18" y="69"/>
                  </a:cubicBezTo>
                  <a:cubicBezTo>
                    <a:pt x="17" y="69"/>
                    <a:pt x="16" y="69"/>
                    <a:pt x="15" y="69"/>
                  </a:cubicBezTo>
                  <a:lnTo>
                    <a:pt x="15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46" name="Freeform 41116">
              <a:extLst>
                <a:ext uri="{FF2B5EF4-FFF2-40B4-BE49-F238E27FC236}">
                  <a16:creationId xmlns:a16="http://schemas.microsoft.com/office/drawing/2014/main" id="{163DEABE-205B-401C-8E24-1AC7B3BCC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1778"/>
              <a:ext cx="106" cy="24"/>
            </a:xfrm>
            <a:custGeom>
              <a:avLst/>
              <a:gdLst>
                <a:gd name="T0" fmla="*/ 12 w 61"/>
                <a:gd name="T1" fmla="*/ 41 h 14"/>
                <a:gd name="T2" fmla="*/ 3 w 61"/>
                <a:gd name="T3" fmla="*/ 36 h 14"/>
                <a:gd name="T4" fmla="*/ 9 w 61"/>
                <a:gd name="T5" fmla="*/ 24 h 14"/>
                <a:gd name="T6" fmla="*/ 176 w 61"/>
                <a:gd name="T7" fmla="*/ 21 h 14"/>
                <a:gd name="T8" fmla="*/ 184 w 61"/>
                <a:gd name="T9" fmla="*/ 33 h 14"/>
                <a:gd name="T10" fmla="*/ 172 w 61"/>
                <a:gd name="T11" fmla="*/ 38 h 14"/>
                <a:gd name="T12" fmla="*/ 16 w 61"/>
                <a:gd name="T13" fmla="*/ 41 h 14"/>
                <a:gd name="T14" fmla="*/ 12 w 61"/>
                <a:gd name="T15" fmla="*/ 41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1" h="14">
                  <a:moveTo>
                    <a:pt x="4" y="14"/>
                  </a:moveTo>
                  <a:cubicBezTo>
                    <a:pt x="2" y="14"/>
                    <a:pt x="1" y="13"/>
                    <a:pt x="1" y="12"/>
                  </a:cubicBezTo>
                  <a:cubicBezTo>
                    <a:pt x="0" y="11"/>
                    <a:pt x="1" y="9"/>
                    <a:pt x="3" y="8"/>
                  </a:cubicBezTo>
                  <a:cubicBezTo>
                    <a:pt x="4" y="8"/>
                    <a:pt x="27" y="0"/>
                    <a:pt x="58" y="7"/>
                  </a:cubicBezTo>
                  <a:cubicBezTo>
                    <a:pt x="60" y="7"/>
                    <a:pt x="61" y="9"/>
                    <a:pt x="61" y="11"/>
                  </a:cubicBezTo>
                  <a:cubicBezTo>
                    <a:pt x="60" y="12"/>
                    <a:pt x="59" y="13"/>
                    <a:pt x="57" y="13"/>
                  </a:cubicBezTo>
                  <a:cubicBezTo>
                    <a:pt x="28" y="6"/>
                    <a:pt x="5" y="14"/>
                    <a:pt x="5" y="14"/>
                  </a:cubicBezTo>
                  <a:lnTo>
                    <a:pt x="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196" name="Group 41148">
            <a:extLst>
              <a:ext uri="{FF2B5EF4-FFF2-40B4-BE49-F238E27FC236}">
                <a16:creationId xmlns:a16="http://schemas.microsoft.com/office/drawing/2014/main" id="{B16BB963-542D-431A-8DDC-3EE0CEC3594E}"/>
              </a:ext>
            </a:extLst>
          </p:cNvPr>
          <p:cNvGrpSpPr>
            <a:grpSpLocks/>
          </p:cNvGrpSpPr>
          <p:nvPr/>
        </p:nvGrpSpPr>
        <p:grpSpPr bwMode="auto">
          <a:xfrm>
            <a:off x="5241925" y="1860550"/>
            <a:ext cx="3902075" cy="261938"/>
            <a:chOff x="3304" y="1057"/>
            <a:chExt cx="2458" cy="165"/>
          </a:xfrm>
        </p:grpSpPr>
        <p:sp>
          <p:nvSpPr>
            <p:cNvPr id="7337" name="Rectangle 41017">
              <a:extLst>
                <a:ext uri="{FF2B5EF4-FFF2-40B4-BE49-F238E27FC236}">
                  <a16:creationId xmlns:a16="http://schemas.microsoft.com/office/drawing/2014/main" id="{466216AE-5CE3-4195-8DAA-586548412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6" y="1175"/>
              <a:ext cx="176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338" name="Rectangle 41019">
              <a:extLst>
                <a:ext uri="{FF2B5EF4-FFF2-40B4-BE49-F238E27FC236}">
                  <a16:creationId xmlns:a16="http://schemas.microsoft.com/office/drawing/2014/main" id="{81554807-2490-48AB-9986-21912EC20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5" y="1175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339" name="Freeform 41120">
              <a:extLst>
                <a:ext uri="{FF2B5EF4-FFF2-40B4-BE49-F238E27FC236}">
                  <a16:creationId xmlns:a16="http://schemas.microsoft.com/office/drawing/2014/main" id="{BD617386-C831-426B-A688-29D0280C8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1057"/>
              <a:ext cx="365" cy="47"/>
            </a:xfrm>
            <a:custGeom>
              <a:avLst/>
              <a:gdLst>
                <a:gd name="T0" fmla="*/ 634 w 210"/>
                <a:gd name="T1" fmla="*/ 0 h 27"/>
                <a:gd name="T2" fmla="*/ 0 w 210"/>
                <a:gd name="T3" fmla="*/ 0 h 27"/>
                <a:gd name="T4" fmla="*/ 0 w 210"/>
                <a:gd name="T5" fmla="*/ 82 h 27"/>
                <a:gd name="T6" fmla="*/ 610 w 210"/>
                <a:gd name="T7" fmla="*/ 82 h 27"/>
                <a:gd name="T8" fmla="*/ 634 w 210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" h="27">
                  <a:moveTo>
                    <a:pt x="21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4" y="18"/>
                    <a:pt x="207" y="9"/>
                    <a:pt x="210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195" name="Group 41147">
            <a:extLst>
              <a:ext uri="{FF2B5EF4-FFF2-40B4-BE49-F238E27FC236}">
                <a16:creationId xmlns:a16="http://schemas.microsoft.com/office/drawing/2014/main" id="{9914AC7F-38BC-429B-83DA-FA78AE2A1445}"/>
              </a:ext>
            </a:extLst>
          </p:cNvPr>
          <p:cNvGrpSpPr>
            <a:grpSpLocks/>
          </p:cNvGrpSpPr>
          <p:nvPr/>
        </p:nvGrpSpPr>
        <p:grpSpPr bwMode="auto">
          <a:xfrm>
            <a:off x="5783263" y="1419225"/>
            <a:ext cx="1320800" cy="1320800"/>
            <a:chOff x="3645" y="779"/>
            <a:chExt cx="832" cy="832"/>
          </a:xfrm>
        </p:grpSpPr>
        <p:sp>
          <p:nvSpPr>
            <p:cNvPr id="7244" name="Oval 41021">
              <a:extLst>
                <a:ext uri="{FF2B5EF4-FFF2-40B4-BE49-F238E27FC236}">
                  <a16:creationId xmlns:a16="http://schemas.microsoft.com/office/drawing/2014/main" id="{33237AF0-3C38-4F1B-B4D2-F404B7E63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779"/>
              <a:ext cx="832" cy="832"/>
            </a:xfrm>
            <a:prstGeom prst="ellipse">
              <a:avLst/>
            </a:pr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45" name="Oval 41022">
              <a:extLst>
                <a:ext uri="{FF2B5EF4-FFF2-40B4-BE49-F238E27FC236}">
                  <a16:creationId xmlns:a16="http://schemas.microsoft.com/office/drawing/2014/main" id="{C436E446-289F-4B37-8ED8-804D554E9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779"/>
              <a:ext cx="832" cy="83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46" name="Freeform 41023">
              <a:extLst>
                <a:ext uri="{FF2B5EF4-FFF2-40B4-BE49-F238E27FC236}">
                  <a16:creationId xmlns:a16="http://schemas.microsoft.com/office/drawing/2014/main" id="{7152D1E1-BD4B-41AD-9649-B3026AC48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" y="1047"/>
              <a:ext cx="6" cy="5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3 h 3"/>
                <a:gd name="T4" fmla="*/ 8 w 3"/>
                <a:gd name="T5" fmla="*/ 3 h 3"/>
                <a:gd name="T6" fmla="*/ 8 w 3"/>
                <a:gd name="T7" fmla="*/ 8 h 3"/>
                <a:gd name="T8" fmla="*/ 12 w 3"/>
                <a:gd name="T9" fmla="*/ 8 h 3"/>
                <a:gd name="T10" fmla="*/ 12 w 3"/>
                <a:gd name="T11" fmla="*/ 3 h 3"/>
                <a:gd name="T12" fmla="*/ 12 w 3"/>
                <a:gd name="T13" fmla="*/ 0 h 3"/>
                <a:gd name="T14" fmla="*/ 8 w 3"/>
                <a:gd name="T15" fmla="*/ 0 h 3"/>
                <a:gd name="T16" fmla="*/ 0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7" name="Freeform 41024">
              <a:extLst>
                <a:ext uri="{FF2B5EF4-FFF2-40B4-BE49-F238E27FC236}">
                  <a16:creationId xmlns:a16="http://schemas.microsoft.com/office/drawing/2014/main" id="{9A3C053D-E3B2-4EBF-BFDD-A3C39A520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1029"/>
              <a:ext cx="13" cy="5"/>
            </a:xfrm>
            <a:custGeom>
              <a:avLst/>
              <a:gdLst>
                <a:gd name="T0" fmla="*/ 11 w 8"/>
                <a:gd name="T1" fmla="*/ 8 h 3"/>
                <a:gd name="T2" fmla="*/ 13 w 8"/>
                <a:gd name="T3" fmla="*/ 8 h 3"/>
                <a:gd name="T4" fmla="*/ 18 w 8"/>
                <a:gd name="T5" fmla="*/ 8 h 3"/>
                <a:gd name="T6" fmla="*/ 21 w 8"/>
                <a:gd name="T7" fmla="*/ 8 h 3"/>
                <a:gd name="T8" fmla="*/ 21 w 8"/>
                <a:gd name="T9" fmla="*/ 5 h 3"/>
                <a:gd name="T10" fmla="*/ 18 w 8"/>
                <a:gd name="T11" fmla="*/ 5 h 3"/>
                <a:gd name="T12" fmla="*/ 18 w 8"/>
                <a:gd name="T13" fmla="*/ 0 h 3"/>
                <a:gd name="T14" fmla="*/ 13 w 8"/>
                <a:gd name="T15" fmla="*/ 0 h 3"/>
                <a:gd name="T16" fmla="*/ 13 w 8"/>
                <a:gd name="T17" fmla="*/ 5 h 3"/>
                <a:gd name="T18" fmla="*/ 11 w 8"/>
                <a:gd name="T19" fmla="*/ 5 h 3"/>
                <a:gd name="T20" fmla="*/ 5 w 8"/>
                <a:gd name="T21" fmla="*/ 5 h 3"/>
                <a:gd name="T22" fmla="*/ 0 w 8"/>
                <a:gd name="T23" fmla="*/ 5 h 3"/>
                <a:gd name="T24" fmla="*/ 0 w 8"/>
                <a:gd name="T25" fmla="*/ 8 h 3"/>
                <a:gd name="T26" fmla="*/ 5 w 8"/>
                <a:gd name="T27" fmla="*/ 8 h 3"/>
                <a:gd name="T28" fmla="*/ 11 w 8"/>
                <a:gd name="T29" fmla="*/ 8 h 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" h="3">
                  <a:moveTo>
                    <a:pt x="4" y="3"/>
                  </a:move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7" y="3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ubicBezTo>
                    <a:pt x="7" y="1"/>
                    <a:pt x="7" y="1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2" y="2"/>
                    <a:pt x="1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8" name="Freeform 41025">
              <a:extLst>
                <a:ext uri="{FF2B5EF4-FFF2-40B4-BE49-F238E27FC236}">
                  <a16:creationId xmlns:a16="http://schemas.microsoft.com/office/drawing/2014/main" id="{A035FE76-12D0-4390-AF26-622469ECA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" y="991"/>
              <a:ext cx="20" cy="14"/>
            </a:xfrm>
            <a:custGeom>
              <a:avLst/>
              <a:gdLst>
                <a:gd name="T0" fmla="*/ 7 w 11"/>
                <a:gd name="T1" fmla="*/ 9 h 8"/>
                <a:gd name="T2" fmla="*/ 7 w 11"/>
                <a:gd name="T3" fmla="*/ 12 h 8"/>
                <a:gd name="T4" fmla="*/ 7 w 11"/>
                <a:gd name="T5" fmla="*/ 19 h 8"/>
                <a:gd name="T6" fmla="*/ 9 w 11"/>
                <a:gd name="T7" fmla="*/ 19 h 8"/>
                <a:gd name="T8" fmla="*/ 9 w 11"/>
                <a:gd name="T9" fmla="*/ 25 h 8"/>
                <a:gd name="T10" fmla="*/ 16 w 11"/>
                <a:gd name="T11" fmla="*/ 25 h 8"/>
                <a:gd name="T12" fmla="*/ 20 w 11"/>
                <a:gd name="T13" fmla="*/ 25 h 8"/>
                <a:gd name="T14" fmla="*/ 20 w 11"/>
                <a:gd name="T15" fmla="*/ 19 h 8"/>
                <a:gd name="T16" fmla="*/ 16 w 11"/>
                <a:gd name="T17" fmla="*/ 19 h 8"/>
                <a:gd name="T18" fmla="*/ 16 w 11"/>
                <a:gd name="T19" fmla="*/ 12 h 8"/>
                <a:gd name="T20" fmla="*/ 16 w 11"/>
                <a:gd name="T21" fmla="*/ 9 h 8"/>
                <a:gd name="T22" fmla="*/ 20 w 11"/>
                <a:gd name="T23" fmla="*/ 9 h 8"/>
                <a:gd name="T24" fmla="*/ 27 w 11"/>
                <a:gd name="T25" fmla="*/ 9 h 8"/>
                <a:gd name="T26" fmla="*/ 27 w 11"/>
                <a:gd name="T27" fmla="*/ 12 h 8"/>
                <a:gd name="T28" fmla="*/ 33 w 11"/>
                <a:gd name="T29" fmla="*/ 12 h 8"/>
                <a:gd name="T30" fmla="*/ 36 w 11"/>
                <a:gd name="T31" fmla="*/ 12 h 8"/>
                <a:gd name="T32" fmla="*/ 36 w 11"/>
                <a:gd name="T33" fmla="*/ 9 h 8"/>
                <a:gd name="T34" fmla="*/ 36 w 11"/>
                <a:gd name="T35" fmla="*/ 4 h 8"/>
                <a:gd name="T36" fmla="*/ 33 w 11"/>
                <a:gd name="T37" fmla="*/ 4 h 8"/>
                <a:gd name="T38" fmla="*/ 27 w 11"/>
                <a:gd name="T39" fmla="*/ 4 h 8"/>
                <a:gd name="T40" fmla="*/ 20 w 11"/>
                <a:gd name="T41" fmla="*/ 4 h 8"/>
                <a:gd name="T42" fmla="*/ 16 w 11"/>
                <a:gd name="T43" fmla="*/ 4 h 8"/>
                <a:gd name="T44" fmla="*/ 9 w 11"/>
                <a:gd name="T45" fmla="*/ 4 h 8"/>
                <a:gd name="T46" fmla="*/ 9 w 11"/>
                <a:gd name="T47" fmla="*/ 0 h 8"/>
                <a:gd name="T48" fmla="*/ 7 w 11"/>
                <a:gd name="T49" fmla="*/ 0 h 8"/>
                <a:gd name="T50" fmla="*/ 0 w 11"/>
                <a:gd name="T51" fmla="*/ 0 h 8"/>
                <a:gd name="T52" fmla="*/ 0 w 11"/>
                <a:gd name="T53" fmla="*/ 4 h 8"/>
                <a:gd name="T54" fmla="*/ 7 w 11"/>
                <a:gd name="T55" fmla="*/ 4 h 8"/>
                <a:gd name="T56" fmla="*/ 7 w 11"/>
                <a:gd name="T57" fmla="*/ 9 h 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" h="8">
                  <a:moveTo>
                    <a:pt x="2" y="3"/>
                  </a:move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4" y="8"/>
                    <a:pt x="4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6"/>
                    <a:pt x="5" y="6"/>
                    <a:pt x="5" y="6"/>
                  </a:cubicBezTo>
                  <a:cubicBezTo>
                    <a:pt x="5" y="6"/>
                    <a:pt x="5" y="5"/>
                    <a:pt x="5" y="4"/>
                  </a:cubicBezTo>
                  <a:cubicBezTo>
                    <a:pt x="5" y="4"/>
                    <a:pt x="5" y="3"/>
                    <a:pt x="5" y="3"/>
                  </a:cubicBezTo>
                  <a:cubicBezTo>
                    <a:pt x="5" y="3"/>
                    <a:pt x="6" y="3"/>
                    <a:pt x="6" y="3"/>
                  </a:cubicBezTo>
                  <a:cubicBezTo>
                    <a:pt x="7" y="3"/>
                    <a:pt x="7" y="3"/>
                    <a:pt x="8" y="3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8" y="4"/>
                    <a:pt x="9" y="4"/>
                    <a:pt x="10" y="4"/>
                  </a:cubicBezTo>
                  <a:cubicBezTo>
                    <a:pt x="10" y="4"/>
                    <a:pt x="11" y="4"/>
                    <a:pt x="11" y="4"/>
                  </a:cubicBezTo>
                  <a:cubicBezTo>
                    <a:pt x="11" y="4"/>
                    <a:pt x="11" y="3"/>
                    <a:pt x="11" y="3"/>
                  </a:cubicBezTo>
                  <a:cubicBezTo>
                    <a:pt x="11" y="2"/>
                    <a:pt x="11" y="2"/>
                    <a:pt x="11" y="1"/>
                  </a:cubicBezTo>
                  <a:cubicBezTo>
                    <a:pt x="11" y="1"/>
                    <a:pt x="10" y="1"/>
                    <a:pt x="10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7" y="1"/>
                    <a:pt x="7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9" name="Freeform 41026">
              <a:extLst>
                <a:ext uri="{FF2B5EF4-FFF2-40B4-BE49-F238E27FC236}">
                  <a16:creationId xmlns:a16="http://schemas.microsoft.com/office/drawing/2014/main" id="{45A572FD-20EF-45D3-AF43-7B871B1C3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4" y="1111"/>
              <a:ext cx="52" cy="28"/>
            </a:xfrm>
            <a:custGeom>
              <a:avLst/>
              <a:gdLst>
                <a:gd name="T0" fmla="*/ 5 w 30"/>
                <a:gd name="T1" fmla="*/ 49 h 16"/>
                <a:gd name="T2" fmla="*/ 9 w 30"/>
                <a:gd name="T3" fmla="*/ 49 h 16"/>
                <a:gd name="T4" fmla="*/ 16 w 30"/>
                <a:gd name="T5" fmla="*/ 49 h 16"/>
                <a:gd name="T6" fmla="*/ 17 w 30"/>
                <a:gd name="T7" fmla="*/ 49 h 16"/>
                <a:gd name="T8" fmla="*/ 17 w 30"/>
                <a:gd name="T9" fmla="*/ 46 h 16"/>
                <a:gd name="T10" fmla="*/ 24 w 30"/>
                <a:gd name="T11" fmla="*/ 46 h 16"/>
                <a:gd name="T12" fmla="*/ 28 w 30"/>
                <a:gd name="T13" fmla="*/ 46 h 16"/>
                <a:gd name="T14" fmla="*/ 33 w 30"/>
                <a:gd name="T15" fmla="*/ 46 h 16"/>
                <a:gd name="T16" fmla="*/ 33 w 30"/>
                <a:gd name="T17" fmla="*/ 40 h 16"/>
                <a:gd name="T18" fmla="*/ 40 w 30"/>
                <a:gd name="T19" fmla="*/ 40 h 16"/>
                <a:gd name="T20" fmla="*/ 42 w 30"/>
                <a:gd name="T21" fmla="*/ 40 h 16"/>
                <a:gd name="T22" fmla="*/ 49 w 30"/>
                <a:gd name="T23" fmla="*/ 40 h 16"/>
                <a:gd name="T24" fmla="*/ 50 w 30"/>
                <a:gd name="T25" fmla="*/ 40 h 16"/>
                <a:gd name="T26" fmla="*/ 57 w 30"/>
                <a:gd name="T27" fmla="*/ 40 h 16"/>
                <a:gd name="T28" fmla="*/ 57 w 30"/>
                <a:gd name="T29" fmla="*/ 46 h 16"/>
                <a:gd name="T30" fmla="*/ 61 w 30"/>
                <a:gd name="T31" fmla="*/ 46 h 16"/>
                <a:gd name="T32" fmla="*/ 66 w 30"/>
                <a:gd name="T33" fmla="*/ 46 h 16"/>
                <a:gd name="T34" fmla="*/ 69 w 30"/>
                <a:gd name="T35" fmla="*/ 46 h 16"/>
                <a:gd name="T36" fmla="*/ 75 w 30"/>
                <a:gd name="T37" fmla="*/ 46 h 16"/>
                <a:gd name="T38" fmla="*/ 81 w 30"/>
                <a:gd name="T39" fmla="*/ 46 h 16"/>
                <a:gd name="T40" fmla="*/ 85 w 30"/>
                <a:gd name="T41" fmla="*/ 46 h 16"/>
                <a:gd name="T42" fmla="*/ 90 w 30"/>
                <a:gd name="T43" fmla="*/ 46 h 16"/>
                <a:gd name="T44" fmla="*/ 90 w 30"/>
                <a:gd name="T45" fmla="*/ 40 h 16"/>
                <a:gd name="T46" fmla="*/ 85 w 30"/>
                <a:gd name="T47" fmla="*/ 40 h 16"/>
                <a:gd name="T48" fmla="*/ 85 w 30"/>
                <a:gd name="T49" fmla="*/ 33 h 16"/>
                <a:gd name="T50" fmla="*/ 85 w 30"/>
                <a:gd name="T51" fmla="*/ 32 h 16"/>
                <a:gd name="T52" fmla="*/ 81 w 30"/>
                <a:gd name="T53" fmla="*/ 32 h 16"/>
                <a:gd name="T54" fmla="*/ 75 w 30"/>
                <a:gd name="T55" fmla="*/ 32 h 16"/>
                <a:gd name="T56" fmla="*/ 75 w 30"/>
                <a:gd name="T57" fmla="*/ 25 h 16"/>
                <a:gd name="T58" fmla="*/ 69 w 30"/>
                <a:gd name="T59" fmla="*/ 25 h 16"/>
                <a:gd name="T60" fmla="*/ 66 w 30"/>
                <a:gd name="T61" fmla="*/ 25 h 16"/>
                <a:gd name="T62" fmla="*/ 66 w 30"/>
                <a:gd name="T63" fmla="*/ 19 h 16"/>
                <a:gd name="T64" fmla="*/ 61 w 30"/>
                <a:gd name="T65" fmla="*/ 19 h 16"/>
                <a:gd name="T66" fmla="*/ 57 w 30"/>
                <a:gd name="T67" fmla="*/ 19 h 16"/>
                <a:gd name="T68" fmla="*/ 57 w 30"/>
                <a:gd name="T69" fmla="*/ 16 h 16"/>
                <a:gd name="T70" fmla="*/ 50 w 30"/>
                <a:gd name="T71" fmla="*/ 16 h 16"/>
                <a:gd name="T72" fmla="*/ 49 w 30"/>
                <a:gd name="T73" fmla="*/ 16 h 16"/>
                <a:gd name="T74" fmla="*/ 42 w 30"/>
                <a:gd name="T75" fmla="*/ 16 h 16"/>
                <a:gd name="T76" fmla="*/ 42 w 30"/>
                <a:gd name="T77" fmla="*/ 19 h 16"/>
                <a:gd name="T78" fmla="*/ 40 w 30"/>
                <a:gd name="T79" fmla="*/ 19 h 16"/>
                <a:gd name="T80" fmla="*/ 33 w 30"/>
                <a:gd name="T81" fmla="*/ 19 h 16"/>
                <a:gd name="T82" fmla="*/ 28 w 30"/>
                <a:gd name="T83" fmla="*/ 19 h 16"/>
                <a:gd name="T84" fmla="*/ 28 w 30"/>
                <a:gd name="T85" fmla="*/ 16 h 16"/>
                <a:gd name="T86" fmla="*/ 28 w 30"/>
                <a:gd name="T87" fmla="*/ 9 h 16"/>
                <a:gd name="T88" fmla="*/ 24 w 30"/>
                <a:gd name="T89" fmla="*/ 9 h 16"/>
                <a:gd name="T90" fmla="*/ 24 w 30"/>
                <a:gd name="T91" fmla="*/ 7 h 16"/>
                <a:gd name="T92" fmla="*/ 24 w 30"/>
                <a:gd name="T93" fmla="*/ 0 h 16"/>
                <a:gd name="T94" fmla="*/ 17 w 30"/>
                <a:gd name="T95" fmla="*/ 0 h 16"/>
                <a:gd name="T96" fmla="*/ 16 w 30"/>
                <a:gd name="T97" fmla="*/ 0 h 16"/>
                <a:gd name="T98" fmla="*/ 16 w 30"/>
                <a:gd name="T99" fmla="*/ 7 h 16"/>
                <a:gd name="T100" fmla="*/ 16 w 30"/>
                <a:gd name="T101" fmla="*/ 9 h 16"/>
                <a:gd name="T102" fmla="*/ 9 w 30"/>
                <a:gd name="T103" fmla="*/ 9 h 16"/>
                <a:gd name="T104" fmla="*/ 9 w 30"/>
                <a:gd name="T105" fmla="*/ 16 h 16"/>
                <a:gd name="T106" fmla="*/ 9 w 30"/>
                <a:gd name="T107" fmla="*/ 19 h 16"/>
                <a:gd name="T108" fmla="*/ 5 w 30"/>
                <a:gd name="T109" fmla="*/ 19 h 16"/>
                <a:gd name="T110" fmla="*/ 5 w 30"/>
                <a:gd name="T111" fmla="*/ 25 h 16"/>
                <a:gd name="T112" fmla="*/ 5 w 30"/>
                <a:gd name="T113" fmla="*/ 32 h 16"/>
                <a:gd name="T114" fmla="*/ 5 w 30"/>
                <a:gd name="T115" fmla="*/ 33 h 16"/>
                <a:gd name="T116" fmla="*/ 0 w 30"/>
                <a:gd name="T117" fmla="*/ 33 h 16"/>
                <a:gd name="T118" fmla="*/ 0 w 30"/>
                <a:gd name="T119" fmla="*/ 40 h 16"/>
                <a:gd name="T120" fmla="*/ 0 w 30"/>
                <a:gd name="T121" fmla="*/ 46 h 16"/>
                <a:gd name="T122" fmla="*/ 5 w 30"/>
                <a:gd name="T123" fmla="*/ 46 h 16"/>
                <a:gd name="T124" fmla="*/ 5 w 30"/>
                <a:gd name="T125" fmla="*/ 49 h 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0" h="16">
                  <a:moveTo>
                    <a:pt x="2" y="16"/>
                  </a:moveTo>
                  <a:cubicBezTo>
                    <a:pt x="2" y="16"/>
                    <a:pt x="3" y="16"/>
                    <a:pt x="3" y="16"/>
                  </a:cubicBezTo>
                  <a:cubicBezTo>
                    <a:pt x="4" y="16"/>
                    <a:pt x="4" y="16"/>
                    <a:pt x="5" y="16"/>
                  </a:cubicBezTo>
                  <a:cubicBezTo>
                    <a:pt x="5" y="16"/>
                    <a:pt x="6" y="16"/>
                    <a:pt x="6" y="16"/>
                  </a:cubicBezTo>
                  <a:cubicBezTo>
                    <a:pt x="6" y="16"/>
                    <a:pt x="6" y="15"/>
                    <a:pt x="6" y="15"/>
                  </a:cubicBezTo>
                  <a:cubicBezTo>
                    <a:pt x="7" y="15"/>
                    <a:pt x="7" y="15"/>
                    <a:pt x="8" y="15"/>
                  </a:cubicBezTo>
                  <a:cubicBezTo>
                    <a:pt x="8" y="15"/>
                    <a:pt x="9" y="15"/>
                    <a:pt x="9" y="15"/>
                  </a:cubicBezTo>
                  <a:cubicBezTo>
                    <a:pt x="10" y="15"/>
                    <a:pt x="10" y="15"/>
                    <a:pt x="11" y="15"/>
                  </a:cubicBezTo>
                  <a:cubicBezTo>
                    <a:pt x="11" y="14"/>
                    <a:pt x="11" y="13"/>
                    <a:pt x="11" y="13"/>
                  </a:cubicBezTo>
                  <a:cubicBezTo>
                    <a:pt x="11" y="13"/>
                    <a:pt x="12" y="13"/>
                    <a:pt x="13" y="13"/>
                  </a:cubicBezTo>
                  <a:cubicBezTo>
                    <a:pt x="13" y="13"/>
                    <a:pt x="14" y="13"/>
                    <a:pt x="14" y="13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6" y="13"/>
                    <a:pt x="17" y="13"/>
                    <a:pt x="17" y="13"/>
                  </a:cubicBezTo>
                  <a:cubicBezTo>
                    <a:pt x="18" y="13"/>
                    <a:pt x="18" y="13"/>
                    <a:pt x="19" y="13"/>
                  </a:cubicBezTo>
                  <a:cubicBezTo>
                    <a:pt x="19" y="13"/>
                    <a:pt x="19" y="14"/>
                    <a:pt x="19" y="15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5"/>
                    <a:pt x="22" y="15"/>
                  </a:cubicBezTo>
                  <a:cubicBezTo>
                    <a:pt x="22" y="15"/>
                    <a:pt x="23" y="15"/>
                    <a:pt x="23" y="15"/>
                  </a:cubicBezTo>
                  <a:cubicBezTo>
                    <a:pt x="24" y="15"/>
                    <a:pt x="25" y="15"/>
                    <a:pt x="25" y="15"/>
                  </a:cubicBezTo>
                  <a:cubicBezTo>
                    <a:pt x="26" y="15"/>
                    <a:pt x="26" y="15"/>
                    <a:pt x="27" y="15"/>
                  </a:cubicBezTo>
                  <a:cubicBezTo>
                    <a:pt x="27" y="15"/>
                    <a:pt x="28" y="15"/>
                    <a:pt x="28" y="15"/>
                  </a:cubicBezTo>
                  <a:cubicBezTo>
                    <a:pt x="29" y="15"/>
                    <a:pt x="29" y="15"/>
                    <a:pt x="30" y="15"/>
                  </a:cubicBezTo>
                  <a:cubicBezTo>
                    <a:pt x="30" y="14"/>
                    <a:pt x="30" y="13"/>
                    <a:pt x="30" y="13"/>
                  </a:cubicBezTo>
                  <a:cubicBezTo>
                    <a:pt x="29" y="13"/>
                    <a:pt x="29" y="13"/>
                    <a:pt x="28" y="13"/>
                  </a:cubicBezTo>
                  <a:cubicBezTo>
                    <a:pt x="28" y="12"/>
                    <a:pt x="28" y="12"/>
                    <a:pt x="28" y="11"/>
                  </a:cubicBezTo>
                  <a:cubicBezTo>
                    <a:pt x="28" y="11"/>
                    <a:pt x="28" y="10"/>
                    <a:pt x="28" y="10"/>
                  </a:cubicBezTo>
                  <a:cubicBezTo>
                    <a:pt x="28" y="10"/>
                    <a:pt x="27" y="10"/>
                    <a:pt x="27" y="10"/>
                  </a:cubicBezTo>
                  <a:cubicBezTo>
                    <a:pt x="26" y="10"/>
                    <a:pt x="26" y="10"/>
                    <a:pt x="25" y="10"/>
                  </a:cubicBezTo>
                  <a:cubicBezTo>
                    <a:pt x="25" y="9"/>
                    <a:pt x="25" y="8"/>
                    <a:pt x="25" y="8"/>
                  </a:cubicBezTo>
                  <a:cubicBezTo>
                    <a:pt x="25" y="8"/>
                    <a:pt x="24" y="8"/>
                    <a:pt x="23" y="8"/>
                  </a:cubicBezTo>
                  <a:cubicBezTo>
                    <a:pt x="23" y="8"/>
                    <a:pt x="22" y="8"/>
                    <a:pt x="22" y="8"/>
                  </a:cubicBezTo>
                  <a:cubicBezTo>
                    <a:pt x="22" y="7"/>
                    <a:pt x="22" y="7"/>
                    <a:pt x="22" y="6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20" y="6"/>
                    <a:pt x="19" y="6"/>
                    <a:pt x="19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18" y="5"/>
                    <a:pt x="18" y="5"/>
                    <a:pt x="17" y="5"/>
                  </a:cubicBezTo>
                  <a:cubicBezTo>
                    <a:pt x="17" y="5"/>
                    <a:pt x="16" y="5"/>
                    <a:pt x="16" y="5"/>
                  </a:cubicBezTo>
                  <a:cubicBezTo>
                    <a:pt x="15" y="5"/>
                    <a:pt x="15" y="5"/>
                    <a:pt x="14" y="5"/>
                  </a:cubicBezTo>
                  <a:cubicBezTo>
                    <a:pt x="14" y="5"/>
                    <a:pt x="14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9" y="5"/>
                    <a:pt x="9" y="5"/>
                  </a:cubicBezTo>
                  <a:cubicBezTo>
                    <a:pt x="9" y="4"/>
                    <a:pt x="9" y="4"/>
                    <a:pt x="9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3" y="5"/>
                    <a:pt x="3" y="6"/>
                    <a:pt x="3" y="6"/>
                  </a:cubicBezTo>
                  <a:cubicBezTo>
                    <a:pt x="3" y="6"/>
                    <a:pt x="2" y="6"/>
                    <a:pt x="2" y="6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0"/>
                    <a:pt x="2" y="11"/>
                    <a:pt x="2" y="11"/>
                  </a:cubicBezTo>
                  <a:cubicBezTo>
                    <a:pt x="1" y="11"/>
                    <a:pt x="1" y="11"/>
                    <a:pt x="0" y="11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13"/>
                    <a:pt x="0" y="14"/>
                    <a:pt x="0" y="15"/>
                  </a:cubicBezTo>
                  <a:cubicBezTo>
                    <a:pt x="1" y="15"/>
                    <a:pt x="1" y="15"/>
                    <a:pt x="2" y="15"/>
                  </a:cubicBezTo>
                  <a:cubicBezTo>
                    <a:pt x="2" y="15"/>
                    <a:pt x="2" y="16"/>
                    <a:pt x="2" y="16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0" name="Freeform 41027">
              <a:extLst>
                <a:ext uri="{FF2B5EF4-FFF2-40B4-BE49-F238E27FC236}">
                  <a16:creationId xmlns:a16="http://schemas.microsoft.com/office/drawing/2014/main" id="{8DFC69A0-97DD-47D6-AA94-CF0CAC6726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9" y="1120"/>
              <a:ext cx="158" cy="73"/>
            </a:xfrm>
            <a:custGeom>
              <a:avLst/>
              <a:gdLst>
                <a:gd name="T0" fmla="*/ 269 w 91"/>
                <a:gd name="T1" fmla="*/ 78 h 42"/>
                <a:gd name="T2" fmla="*/ 266 w 91"/>
                <a:gd name="T3" fmla="*/ 90 h 42"/>
                <a:gd name="T4" fmla="*/ 257 w 91"/>
                <a:gd name="T5" fmla="*/ 82 h 42"/>
                <a:gd name="T6" fmla="*/ 245 w 91"/>
                <a:gd name="T7" fmla="*/ 73 h 42"/>
                <a:gd name="T8" fmla="*/ 226 w 91"/>
                <a:gd name="T9" fmla="*/ 82 h 42"/>
                <a:gd name="T10" fmla="*/ 208 w 91"/>
                <a:gd name="T11" fmla="*/ 90 h 42"/>
                <a:gd name="T12" fmla="*/ 200 w 91"/>
                <a:gd name="T13" fmla="*/ 82 h 42"/>
                <a:gd name="T14" fmla="*/ 217 w 91"/>
                <a:gd name="T15" fmla="*/ 73 h 42"/>
                <a:gd name="T16" fmla="*/ 208 w 91"/>
                <a:gd name="T17" fmla="*/ 52 h 42"/>
                <a:gd name="T18" fmla="*/ 193 w 91"/>
                <a:gd name="T19" fmla="*/ 49 h 42"/>
                <a:gd name="T20" fmla="*/ 200 w 91"/>
                <a:gd name="T21" fmla="*/ 64 h 42"/>
                <a:gd name="T22" fmla="*/ 184 w 91"/>
                <a:gd name="T23" fmla="*/ 78 h 42"/>
                <a:gd name="T24" fmla="*/ 175 w 91"/>
                <a:gd name="T25" fmla="*/ 57 h 42"/>
                <a:gd name="T26" fmla="*/ 160 w 91"/>
                <a:gd name="T27" fmla="*/ 42 h 42"/>
                <a:gd name="T28" fmla="*/ 151 w 91"/>
                <a:gd name="T29" fmla="*/ 24 h 42"/>
                <a:gd name="T30" fmla="*/ 132 w 91"/>
                <a:gd name="T31" fmla="*/ 16 h 42"/>
                <a:gd name="T32" fmla="*/ 118 w 91"/>
                <a:gd name="T33" fmla="*/ 0 h 42"/>
                <a:gd name="T34" fmla="*/ 123 w 91"/>
                <a:gd name="T35" fmla="*/ 16 h 42"/>
                <a:gd name="T36" fmla="*/ 135 w 91"/>
                <a:gd name="T37" fmla="*/ 30 h 42"/>
                <a:gd name="T38" fmla="*/ 156 w 91"/>
                <a:gd name="T39" fmla="*/ 40 h 42"/>
                <a:gd name="T40" fmla="*/ 151 w 91"/>
                <a:gd name="T41" fmla="*/ 52 h 42"/>
                <a:gd name="T42" fmla="*/ 135 w 91"/>
                <a:gd name="T43" fmla="*/ 66 h 42"/>
                <a:gd name="T44" fmla="*/ 123 w 91"/>
                <a:gd name="T45" fmla="*/ 73 h 42"/>
                <a:gd name="T46" fmla="*/ 123 w 91"/>
                <a:gd name="T47" fmla="*/ 64 h 42"/>
                <a:gd name="T48" fmla="*/ 135 w 91"/>
                <a:gd name="T49" fmla="*/ 49 h 42"/>
                <a:gd name="T50" fmla="*/ 118 w 91"/>
                <a:gd name="T51" fmla="*/ 40 h 42"/>
                <a:gd name="T52" fmla="*/ 102 w 91"/>
                <a:gd name="T53" fmla="*/ 24 h 42"/>
                <a:gd name="T54" fmla="*/ 85 w 91"/>
                <a:gd name="T55" fmla="*/ 16 h 42"/>
                <a:gd name="T56" fmla="*/ 66 w 91"/>
                <a:gd name="T57" fmla="*/ 24 h 42"/>
                <a:gd name="T58" fmla="*/ 57 w 91"/>
                <a:gd name="T59" fmla="*/ 33 h 42"/>
                <a:gd name="T60" fmla="*/ 40 w 91"/>
                <a:gd name="T61" fmla="*/ 42 h 42"/>
                <a:gd name="T62" fmla="*/ 40 w 91"/>
                <a:gd name="T63" fmla="*/ 64 h 42"/>
                <a:gd name="T64" fmla="*/ 24 w 91"/>
                <a:gd name="T65" fmla="*/ 78 h 42"/>
                <a:gd name="T66" fmla="*/ 0 w 91"/>
                <a:gd name="T67" fmla="*/ 82 h 42"/>
                <a:gd name="T68" fmla="*/ 24 w 91"/>
                <a:gd name="T69" fmla="*/ 87 h 42"/>
                <a:gd name="T70" fmla="*/ 42 w 91"/>
                <a:gd name="T71" fmla="*/ 78 h 42"/>
                <a:gd name="T72" fmla="*/ 66 w 91"/>
                <a:gd name="T73" fmla="*/ 73 h 42"/>
                <a:gd name="T74" fmla="*/ 94 w 91"/>
                <a:gd name="T75" fmla="*/ 73 h 42"/>
                <a:gd name="T76" fmla="*/ 102 w 91"/>
                <a:gd name="T77" fmla="*/ 82 h 42"/>
                <a:gd name="T78" fmla="*/ 115 w 91"/>
                <a:gd name="T79" fmla="*/ 103 h 42"/>
                <a:gd name="T80" fmla="*/ 135 w 91"/>
                <a:gd name="T81" fmla="*/ 106 h 42"/>
                <a:gd name="T82" fmla="*/ 151 w 91"/>
                <a:gd name="T83" fmla="*/ 122 h 42"/>
                <a:gd name="T84" fmla="*/ 168 w 91"/>
                <a:gd name="T85" fmla="*/ 122 h 42"/>
                <a:gd name="T86" fmla="*/ 177 w 91"/>
                <a:gd name="T87" fmla="*/ 106 h 42"/>
                <a:gd name="T88" fmla="*/ 201 w 91"/>
                <a:gd name="T89" fmla="*/ 111 h 42"/>
                <a:gd name="T90" fmla="*/ 226 w 91"/>
                <a:gd name="T91" fmla="*/ 118 h 42"/>
                <a:gd name="T92" fmla="*/ 250 w 91"/>
                <a:gd name="T93" fmla="*/ 111 h 42"/>
                <a:gd name="T94" fmla="*/ 269 w 91"/>
                <a:gd name="T95" fmla="*/ 111 h 42"/>
                <a:gd name="T96" fmla="*/ 274 w 91"/>
                <a:gd name="T97" fmla="*/ 87 h 42"/>
                <a:gd name="T98" fmla="*/ 49 w 91"/>
                <a:gd name="T99" fmla="*/ 52 h 42"/>
                <a:gd name="T100" fmla="*/ 99 w 91"/>
                <a:gd name="T101" fmla="*/ 42 h 42"/>
                <a:gd name="T102" fmla="*/ 85 w 91"/>
                <a:gd name="T103" fmla="*/ 57 h 42"/>
                <a:gd name="T104" fmla="*/ 90 w 91"/>
                <a:gd name="T105" fmla="*/ 33 h 42"/>
                <a:gd name="T106" fmla="*/ 94 w 91"/>
                <a:gd name="T107" fmla="*/ 40 h 4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1" h="42">
                  <a:moveTo>
                    <a:pt x="91" y="29"/>
                  </a:moveTo>
                  <a:cubicBezTo>
                    <a:pt x="91" y="28"/>
                    <a:pt x="91" y="28"/>
                    <a:pt x="91" y="27"/>
                  </a:cubicBezTo>
                  <a:cubicBezTo>
                    <a:pt x="91" y="27"/>
                    <a:pt x="91" y="26"/>
                    <a:pt x="91" y="26"/>
                  </a:cubicBezTo>
                  <a:cubicBezTo>
                    <a:pt x="91" y="25"/>
                    <a:pt x="91" y="25"/>
                    <a:pt x="91" y="24"/>
                  </a:cubicBezTo>
                  <a:cubicBezTo>
                    <a:pt x="90" y="24"/>
                    <a:pt x="90" y="24"/>
                    <a:pt x="89" y="24"/>
                  </a:cubicBezTo>
                  <a:cubicBezTo>
                    <a:pt x="89" y="25"/>
                    <a:pt x="89" y="25"/>
                    <a:pt x="89" y="26"/>
                  </a:cubicBezTo>
                  <a:cubicBezTo>
                    <a:pt x="89" y="26"/>
                    <a:pt x="88" y="26"/>
                    <a:pt x="88" y="26"/>
                  </a:cubicBezTo>
                  <a:cubicBezTo>
                    <a:pt x="88" y="26"/>
                    <a:pt x="88" y="27"/>
                    <a:pt x="88" y="27"/>
                  </a:cubicBezTo>
                  <a:cubicBezTo>
                    <a:pt x="88" y="27"/>
                    <a:pt x="89" y="27"/>
                    <a:pt x="89" y="27"/>
                  </a:cubicBezTo>
                  <a:cubicBezTo>
                    <a:pt x="89" y="28"/>
                    <a:pt x="89" y="28"/>
                    <a:pt x="89" y="29"/>
                  </a:cubicBezTo>
                  <a:cubicBezTo>
                    <a:pt x="89" y="29"/>
                    <a:pt x="88" y="29"/>
                    <a:pt x="88" y="29"/>
                  </a:cubicBezTo>
                  <a:cubicBezTo>
                    <a:pt x="88" y="29"/>
                    <a:pt x="88" y="30"/>
                    <a:pt x="88" y="30"/>
                  </a:cubicBezTo>
                  <a:cubicBezTo>
                    <a:pt x="87" y="30"/>
                    <a:pt x="87" y="30"/>
                    <a:pt x="86" y="30"/>
                  </a:cubicBezTo>
                  <a:cubicBezTo>
                    <a:pt x="86" y="30"/>
                    <a:pt x="85" y="30"/>
                    <a:pt x="85" y="30"/>
                  </a:cubicBezTo>
                  <a:cubicBezTo>
                    <a:pt x="84" y="30"/>
                    <a:pt x="83" y="30"/>
                    <a:pt x="83" y="30"/>
                  </a:cubicBezTo>
                  <a:cubicBezTo>
                    <a:pt x="83" y="30"/>
                    <a:pt x="83" y="29"/>
                    <a:pt x="83" y="29"/>
                  </a:cubicBezTo>
                  <a:cubicBezTo>
                    <a:pt x="83" y="28"/>
                    <a:pt x="83" y="28"/>
                    <a:pt x="83" y="27"/>
                  </a:cubicBezTo>
                  <a:cubicBezTo>
                    <a:pt x="83" y="27"/>
                    <a:pt x="84" y="27"/>
                    <a:pt x="85" y="27"/>
                  </a:cubicBezTo>
                  <a:cubicBezTo>
                    <a:pt x="85" y="27"/>
                    <a:pt x="86" y="27"/>
                    <a:pt x="86" y="27"/>
                  </a:cubicBezTo>
                  <a:cubicBezTo>
                    <a:pt x="86" y="27"/>
                    <a:pt x="86" y="26"/>
                    <a:pt x="86" y="26"/>
                  </a:cubicBezTo>
                  <a:cubicBezTo>
                    <a:pt x="86" y="26"/>
                    <a:pt x="85" y="26"/>
                    <a:pt x="85" y="26"/>
                  </a:cubicBezTo>
                  <a:cubicBezTo>
                    <a:pt x="84" y="26"/>
                    <a:pt x="83" y="26"/>
                    <a:pt x="83" y="26"/>
                  </a:cubicBezTo>
                  <a:cubicBezTo>
                    <a:pt x="82" y="26"/>
                    <a:pt x="82" y="26"/>
                    <a:pt x="81" y="26"/>
                  </a:cubicBezTo>
                  <a:cubicBezTo>
                    <a:pt x="81" y="25"/>
                    <a:pt x="81" y="25"/>
                    <a:pt x="81" y="24"/>
                  </a:cubicBezTo>
                  <a:cubicBezTo>
                    <a:pt x="81" y="24"/>
                    <a:pt x="80" y="24"/>
                    <a:pt x="80" y="24"/>
                  </a:cubicBezTo>
                  <a:cubicBezTo>
                    <a:pt x="80" y="25"/>
                    <a:pt x="80" y="25"/>
                    <a:pt x="80" y="26"/>
                  </a:cubicBezTo>
                  <a:cubicBezTo>
                    <a:pt x="79" y="26"/>
                    <a:pt x="79" y="26"/>
                    <a:pt x="78" y="26"/>
                  </a:cubicBezTo>
                  <a:cubicBezTo>
                    <a:pt x="78" y="26"/>
                    <a:pt x="77" y="26"/>
                    <a:pt x="77" y="26"/>
                  </a:cubicBezTo>
                  <a:cubicBezTo>
                    <a:pt x="76" y="26"/>
                    <a:pt x="76" y="26"/>
                    <a:pt x="75" y="26"/>
                  </a:cubicBezTo>
                  <a:cubicBezTo>
                    <a:pt x="75" y="26"/>
                    <a:pt x="75" y="27"/>
                    <a:pt x="75" y="27"/>
                  </a:cubicBezTo>
                  <a:cubicBezTo>
                    <a:pt x="75" y="27"/>
                    <a:pt x="74" y="27"/>
                    <a:pt x="74" y="27"/>
                  </a:cubicBezTo>
                  <a:cubicBezTo>
                    <a:pt x="73" y="27"/>
                    <a:pt x="73" y="27"/>
                    <a:pt x="72" y="27"/>
                  </a:cubicBezTo>
                  <a:cubicBezTo>
                    <a:pt x="72" y="28"/>
                    <a:pt x="72" y="28"/>
                    <a:pt x="72" y="29"/>
                  </a:cubicBezTo>
                  <a:cubicBezTo>
                    <a:pt x="72" y="29"/>
                    <a:pt x="71" y="29"/>
                    <a:pt x="71" y="29"/>
                  </a:cubicBezTo>
                  <a:cubicBezTo>
                    <a:pt x="71" y="29"/>
                    <a:pt x="71" y="30"/>
                    <a:pt x="71" y="30"/>
                  </a:cubicBezTo>
                  <a:cubicBezTo>
                    <a:pt x="70" y="30"/>
                    <a:pt x="69" y="30"/>
                    <a:pt x="69" y="30"/>
                  </a:cubicBezTo>
                  <a:cubicBezTo>
                    <a:pt x="68" y="30"/>
                    <a:pt x="68" y="30"/>
                    <a:pt x="67" y="30"/>
                  </a:cubicBezTo>
                  <a:cubicBezTo>
                    <a:pt x="67" y="30"/>
                    <a:pt x="66" y="30"/>
                    <a:pt x="66" y="30"/>
                  </a:cubicBezTo>
                  <a:cubicBezTo>
                    <a:pt x="65" y="30"/>
                    <a:pt x="65" y="30"/>
                    <a:pt x="64" y="30"/>
                  </a:cubicBezTo>
                  <a:cubicBezTo>
                    <a:pt x="64" y="30"/>
                    <a:pt x="64" y="29"/>
                    <a:pt x="64" y="29"/>
                  </a:cubicBezTo>
                  <a:cubicBezTo>
                    <a:pt x="64" y="28"/>
                    <a:pt x="64" y="28"/>
                    <a:pt x="64" y="27"/>
                  </a:cubicBezTo>
                  <a:cubicBezTo>
                    <a:pt x="65" y="27"/>
                    <a:pt x="65" y="27"/>
                    <a:pt x="66" y="27"/>
                  </a:cubicBezTo>
                  <a:cubicBezTo>
                    <a:pt x="66" y="27"/>
                    <a:pt x="67" y="27"/>
                    <a:pt x="67" y="27"/>
                  </a:cubicBezTo>
                  <a:cubicBezTo>
                    <a:pt x="68" y="27"/>
                    <a:pt x="68" y="27"/>
                    <a:pt x="69" y="27"/>
                  </a:cubicBezTo>
                  <a:cubicBezTo>
                    <a:pt x="69" y="27"/>
                    <a:pt x="70" y="27"/>
                    <a:pt x="71" y="27"/>
                  </a:cubicBezTo>
                  <a:cubicBezTo>
                    <a:pt x="71" y="27"/>
                    <a:pt x="72" y="27"/>
                    <a:pt x="72" y="27"/>
                  </a:cubicBezTo>
                  <a:cubicBezTo>
                    <a:pt x="72" y="27"/>
                    <a:pt x="72" y="26"/>
                    <a:pt x="72" y="26"/>
                  </a:cubicBezTo>
                  <a:cubicBezTo>
                    <a:pt x="72" y="25"/>
                    <a:pt x="72" y="25"/>
                    <a:pt x="72" y="24"/>
                  </a:cubicBezTo>
                  <a:cubicBezTo>
                    <a:pt x="72" y="24"/>
                    <a:pt x="71" y="24"/>
                    <a:pt x="71" y="24"/>
                  </a:cubicBezTo>
                  <a:cubicBezTo>
                    <a:pt x="71" y="23"/>
                    <a:pt x="71" y="23"/>
                    <a:pt x="71" y="22"/>
                  </a:cubicBezTo>
                  <a:cubicBezTo>
                    <a:pt x="71" y="22"/>
                    <a:pt x="71" y="21"/>
                    <a:pt x="71" y="21"/>
                  </a:cubicBezTo>
                  <a:cubicBezTo>
                    <a:pt x="70" y="21"/>
                    <a:pt x="69" y="21"/>
                    <a:pt x="69" y="21"/>
                  </a:cubicBezTo>
                  <a:cubicBezTo>
                    <a:pt x="69" y="20"/>
                    <a:pt x="69" y="20"/>
                    <a:pt x="69" y="19"/>
                  </a:cubicBezTo>
                  <a:cubicBezTo>
                    <a:pt x="69" y="19"/>
                    <a:pt x="69" y="18"/>
                    <a:pt x="69" y="17"/>
                  </a:cubicBezTo>
                  <a:cubicBezTo>
                    <a:pt x="68" y="17"/>
                    <a:pt x="68" y="17"/>
                    <a:pt x="67" y="17"/>
                  </a:cubicBezTo>
                  <a:cubicBezTo>
                    <a:pt x="67" y="17"/>
                    <a:pt x="67" y="16"/>
                    <a:pt x="67" y="16"/>
                  </a:cubicBezTo>
                  <a:cubicBezTo>
                    <a:pt x="67" y="15"/>
                    <a:pt x="67" y="15"/>
                    <a:pt x="67" y="14"/>
                  </a:cubicBezTo>
                  <a:cubicBezTo>
                    <a:pt x="67" y="14"/>
                    <a:pt x="66" y="14"/>
                    <a:pt x="66" y="14"/>
                  </a:cubicBezTo>
                  <a:cubicBezTo>
                    <a:pt x="65" y="14"/>
                    <a:pt x="65" y="14"/>
                    <a:pt x="64" y="14"/>
                  </a:cubicBezTo>
                  <a:cubicBezTo>
                    <a:pt x="64" y="15"/>
                    <a:pt x="64" y="15"/>
                    <a:pt x="64" y="16"/>
                  </a:cubicBezTo>
                  <a:cubicBezTo>
                    <a:pt x="64" y="16"/>
                    <a:pt x="63" y="16"/>
                    <a:pt x="63" y="16"/>
                  </a:cubicBezTo>
                  <a:cubicBezTo>
                    <a:pt x="63" y="16"/>
                    <a:pt x="63" y="17"/>
                    <a:pt x="63" y="17"/>
                  </a:cubicBezTo>
                  <a:cubicBezTo>
                    <a:pt x="63" y="17"/>
                    <a:pt x="64" y="17"/>
                    <a:pt x="64" y="17"/>
                  </a:cubicBezTo>
                  <a:cubicBezTo>
                    <a:pt x="64" y="18"/>
                    <a:pt x="64" y="19"/>
                    <a:pt x="64" y="19"/>
                  </a:cubicBezTo>
                  <a:cubicBezTo>
                    <a:pt x="65" y="19"/>
                    <a:pt x="65" y="19"/>
                    <a:pt x="66" y="19"/>
                  </a:cubicBezTo>
                  <a:cubicBezTo>
                    <a:pt x="66" y="20"/>
                    <a:pt x="66" y="20"/>
                    <a:pt x="66" y="21"/>
                  </a:cubicBezTo>
                  <a:cubicBezTo>
                    <a:pt x="65" y="21"/>
                    <a:pt x="65" y="21"/>
                    <a:pt x="64" y="21"/>
                  </a:cubicBezTo>
                  <a:cubicBezTo>
                    <a:pt x="64" y="21"/>
                    <a:pt x="64" y="22"/>
                    <a:pt x="64" y="22"/>
                  </a:cubicBezTo>
                  <a:cubicBezTo>
                    <a:pt x="64" y="22"/>
                    <a:pt x="63" y="22"/>
                    <a:pt x="63" y="22"/>
                  </a:cubicBezTo>
                  <a:cubicBezTo>
                    <a:pt x="63" y="23"/>
                    <a:pt x="63" y="23"/>
                    <a:pt x="63" y="24"/>
                  </a:cubicBezTo>
                  <a:cubicBezTo>
                    <a:pt x="63" y="25"/>
                    <a:pt x="63" y="25"/>
                    <a:pt x="63" y="26"/>
                  </a:cubicBezTo>
                  <a:cubicBezTo>
                    <a:pt x="62" y="26"/>
                    <a:pt x="62" y="26"/>
                    <a:pt x="61" y="26"/>
                  </a:cubicBezTo>
                  <a:cubicBezTo>
                    <a:pt x="61" y="26"/>
                    <a:pt x="60" y="26"/>
                    <a:pt x="59" y="26"/>
                  </a:cubicBezTo>
                  <a:cubicBezTo>
                    <a:pt x="59" y="25"/>
                    <a:pt x="59" y="25"/>
                    <a:pt x="59" y="24"/>
                  </a:cubicBezTo>
                  <a:cubicBezTo>
                    <a:pt x="59" y="24"/>
                    <a:pt x="58" y="24"/>
                    <a:pt x="58" y="24"/>
                  </a:cubicBezTo>
                  <a:cubicBezTo>
                    <a:pt x="58" y="23"/>
                    <a:pt x="58" y="23"/>
                    <a:pt x="58" y="22"/>
                  </a:cubicBezTo>
                  <a:cubicBezTo>
                    <a:pt x="58" y="22"/>
                    <a:pt x="58" y="21"/>
                    <a:pt x="58" y="21"/>
                  </a:cubicBezTo>
                  <a:cubicBezTo>
                    <a:pt x="58" y="20"/>
                    <a:pt x="58" y="20"/>
                    <a:pt x="58" y="19"/>
                  </a:cubicBezTo>
                  <a:cubicBezTo>
                    <a:pt x="57" y="19"/>
                    <a:pt x="57" y="19"/>
                    <a:pt x="56" y="19"/>
                  </a:cubicBezTo>
                  <a:cubicBezTo>
                    <a:pt x="56" y="19"/>
                    <a:pt x="56" y="18"/>
                    <a:pt x="56" y="17"/>
                  </a:cubicBezTo>
                  <a:cubicBezTo>
                    <a:pt x="56" y="17"/>
                    <a:pt x="55" y="17"/>
                    <a:pt x="55" y="17"/>
                  </a:cubicBezTo>
                  <a:cubicBezTo>
                    <a:pt x="55" y="17"/>
                    <a:pt x="55" y="16"/>
                    <a:pt x="55" y="16"/>
                  </a:cubicBezTo>
                  <a:cubicBezTo>
                    <a:pt x="55" y="15"/>
                    <a:pt x="55" y="15"/>
                    <a:pt x="55" y="14"/>
                  </a:cubicBezTo>
                  <a:cubicBezTo>
                    <a:pt x="54" y="14"/>
                    <a:pt x="54" y="14"/>
                    <a:pt x="53" y="14"/>
                  </a:cubicBezTo>
                  <a:cubicBezTo>
                    <a:pt x="53" y="14"/>
                    <a:pt x="53" y="13"/>
                    <a:pt x="53" y="13"/>
                  </a:cubicBezTo>
                  <a:cubicBezTo>
                    <a:pt x="53" y="12"/>
                    <a:pt x="53" y="12"/>
                    <a:pt x="53" y="11"/>
                  </a:cubicBezTo>
                  <a:cubicBezTo>
                    <a:pt x="53" y="11"/>
                    <a:pt x="53" y="10"/>
                    <a:pt x="53" y="10"/>
                  </a:cubicBezTo>
                  <a:cubicBezTo>
                    <a:pt x="53" y="10"/>
                    <a:pt x="52" y="10"/>
                    <a:pt x="52" y="10"/>
                  </a:cubicBezTo>
                  <a:cubicBezTo>
                    <a:pt x="51" y="10"/>
                    <a:pt x="51" y="10"/>
                    <a:pt x="50" y="10"/>
                  </a:cubicBezTo>
                  <a:cubicBezTo>
                    <a:pt x="50" y="9"/>
                    <a:pt x="50" y="8"/>
                    <a:pt x="50" y="8"/>
                  </a:cubicBezTo>
                  <a:cubicBezTo>
                    <a:pt x="50" y="8"/>
                    <a:pt x="49" y="8"/>
                    <a:pt x="49" y="8"/>
                  </a:cubicBezTo>
                  <a:cubicBezTo>
                    <a:pt x="48" y="8"/>
                    <a:pt x="48" y="8"/>
                    <a:pt x="47" y="8"/>
                  </a:cubicBezTo>
                  <a:cubicBezTo>
                    <a:pt x="46" y="8"/>
                    <a:pt x="46" y="8"/>
                    <a:pt x="45" y="8"/>
                  </a:cubicBezTo>
                  <a:cubicBezTo>
                    <a:pt x="45" y="7"/>
                    <a:pt x="45" y="7"/>
                    <a:pt x="45" y="6"/>
                  </a:cubicBezTo>
                  <a:cubicBezTo>
                    <a:pt x="45" y="6"/>
                    <a:pt x="44" y="6"/>
                    <a:pt x="44" y="6"/>
                  </a:cubicBezTo>
                  <a:cubicBezTo>
                    <a:pt x="44" y="6"/>
                    <a:pt x="44" y="5"/>
                    <a:pt x="44" y="5"/>
                  </a:cubicBezTo>
                  <a:cubicBezTo>
                    <a:pt x="43" y="5"/>
                    <a:pt x="43" y="5"/>
                    <a:pt x="42" y="5"/>
                  </a:cubicBezTo>
                  <a:cubicBezTo>
                    <a:pt x="42" y="4"/>
                    <a:pt x="42" y="3"/>
                    <a:pt x="42" y="3"/>
                  </a:cubicBezTo>
                  <a:cubicBezTo>
                    <a:pt x="42" y="3"/>
                    <a:pt x="41" y="3"/>
                    <a:pt x="41" y="3"/>
                  </a:cubicBezTo>
                  <a:cubicBezTo>
                    <a:pt x="41" y="2"/>
                    <a:pt x="41" y="2"/>
                    <a:pt x="41" y="1"/>
                  </a:cubicBezTo>
                  <a:cubicBezTo>
                    <a:pt x="40" y="1"/>
                    <a:pt x="40" y="1"/>
                    <a:pt x="39" y="1"/>
                  </a:cubicBezTo>
                  <a:cubicBezTo>
                    <a:pt x="39" y="1"/>
                    <a:pt x="39" y="0"/>
                    <a:pt x="39" y="0"/>
                  </a:cubicBezTo>
                  <a:cubicBezTo>
                    <a:pt x="39" y="0"/>
                    <a:pt x="38" y="0"/>
                    <a:pt x="38" y="0"/>
                  </a:cubicBezTo>
                  <a:cubicBezTo>
                    <a:pt x="38" y="0"/>
                    <a:pt x="38" y="1"/>
                    <a:pt x="38" y="1"/>
                  </a:cubicBezTo>
                  <a:cubicBezTo>
                    <a:pt x="38" y="2"/>
                    <a:pt x="38" y="2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3"/>
                    <a:pt x="39" y="4"/>
                    <a:pt x="39" y="5"/>
                  </a:cubicBezTo>
                  <a:cubicBezTo>
                    <a:pt x="40" y="5"/>
                    <a:pt x="40" y="5"/>
                    <a:pt x="41" y="5"/>
                  </a:cubicBezTo>
                  <a:cubicBezTo>
                    <a:pt x="41" y="5"/>
                    <a:pt x="41" y="6"/>
                    <a:pt x="41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2" y="7"/>
                    <a:pt x="42" y="7"/>
                    <a:pt x="42" y="8"/>
                  </a:cubicBezTo>
                  <a:cubicBezTo>
                    <a:pt x="42" y="8"/>
                    <a:pt x="42" y="9"/>
                    <a:pt x="42" y="10"/>
                  </a:cubicBezTo>
                  <a:cubicBezTo>
                    <a:pt x="43" y="10"/>
                    <a:pt x="43" y="10"/>
                    <a:pt x="44" y="10"/>
                  </a:cubicBezTo>
                  <a:cubicBezTo>
                    <a:pt x="44" y="10"/>
                    <a:pt x="45" y="10"/>
                    <a:pt x="45" y="10"/>
                  </a:cubicBezTo>
                  <a:cubicBezTo>
                    <a:pt x="46" y="10"/>
                    <a:pt x="46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8" y="11"/>
                    <a:pt x="48" y="11"/>
                    <a:pt x="49" y="11"/>
                  </a:cubicBezTo>
                  <a:cubicBezTo>
                    <a:pt x="49" y="12"/>
                    <a:pt x="49" y="12"/>
                    <a:pt x="49" y="13"/>
                  </a:cubicBezTo>
                  <a:cubicBezTo>
                    <a:pt x="49" y="13"/>
                    <a:pt x="50" y="13"/>
                    <a:pt x="50" y="13"/>
                  </a:cubicBezTo>
                  <a:cubicBezTo>
                    <a:pt x="51" y="13"/>
                    <a:pt x="51" y="13"/>
                    <a:pt x="52" y="13"/>
                  </a:cubicBezTo>
                  <a:cubicBezTo>
                    <a:pt x="52" y="13"/>
                    <a:pt x="52" y="14"/>
                    <a:pt x="52" y="14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1" y="16"/>
                    <a:pt x="51" y="16"/>
                    <a:pt x="50" y="16"/>
                  </a:cubicBezTo>
                  <a:cubicBezTo>
                    <a:pt x="50" y="16"/>
                    <a:pt x="49" y="16"/>
                    <a:pt x="49" y="16"/>
                  </a:cubicBezTo>
                  <a:cubicBezTo>
                    <a:pt x="49" y="16"/>
                    <a:pt x="49" y="17"/>
                    <a:pt x="49" y="17"/>
                  </a:cubicBezTo>
                  <a:cubicBezTo>
                    <a:pt x="49" y="17"/>
                    <a:pt x="50" y="17"/>
                    <a:pt x="50" y="17"/>
                  </a:cubicBezTo>
                  <a:cubicBezTo>
                    <a:pt x="50" y="18"/>
                    <a:pt x="50" y="19"/>
                    <a:pt x="50" y="19"/>
                  </a:cubicBezTo>
                  <a:cubicBezTo>
                    <a:pt x="50" y="19"/>
                    <a:pt x="49" y="19"/>
                    <a:pt x="49" y="19"/>
                  </a:cubicBezTo>
                  <a:cubicBezTo>
                    <a:pt x="49" y="20"/>
                    <a:pt x="49" y="20"/>
                    <a:pt x="49" y="21"/>
                  </a:cubicBezTo>
                  <a:cubicBezTo>
                    <a:pt x="49" y="21"/>
                    <a:pt x="49" y="22"/>
                    <a:pt x="49" y="22"/>
                  </a:cubicBezTo>
                  <a:cubicBezTo>
                    <a:pt x="48" y="22"/>
                    <a:pt x="48" y="22"/>
                    <a:pt x="47" y="22"/>
                  </a:cubicBezTo>
                  <a:cubicBezTo>
                    <a:pt x="46" y="22"/>
                    <a:pt x="46" y="22"/>
                    <a:pt x="45" y="22"/>
                  </a:cubicBezTo>
                  <a:cubicBezTo>
                    <a:pt x="45" y="23"/>
                    <a:pt x="45" y="23"/>
                    <a:pt x="45" y="24"/>
                  </a:cubicBezTo>
                  <a:cubicBezTo>
                    <a:pt x="45" y="25"/>
                    <a:pt x="45" y="25"/>
                    <a:pt x="45" y="26"/>
                  </a:cubicBezTo>
                  <a:cubicBezTo>
                    <a:pt x="45" y="26"/>
                    <a:pt x="44" y="26"/>
                    <a:pt x="44" y="26"/>
                  </a:cubicBezTo>
                  <a:cubicBezTo>
                    <a:pt x="43" y="26"/>
                    <a:pt x="43" y="26"/>
                    <a:pt x="42" y="26"/>
                  </a:cubicBezTo>
                  <a:cubicBezTo>
                    <a:pt x="42" y="25"/>
                    <a:pt x="42" y="25"/>
                    <a:pt x="42" y="24"/>
                  </a:cubicBezTo>
                  <a:cubicBezTo>
                    <a:pt x="42" y="24"/>
                    <a:pt x="41" y="24"/>
                    <a:pt x="41" y="24"/>
                  </a:cubicBezTo>
                  <a:cubicBezTo>
                    <a:pt x="40" y="24"/>
                    <a:pt x="40" y="24"/>
                    <a:pt x="39" y="24"/>
                  </a:cubicBezTo>
                  <a:cubicBezTo>
                    <a:pt x="39" y="23"/>
                    <a:pt x="39" y="23"/>
                    <a:pt x="39" y="22"/>
                  </a:cubicBezTo>
                  <a:cubicBezTo>
                    <a:pt x="39" y="22"/>
                    <a:pt x="38" y="22"/>
                    <a:pt x="38" y="22"/>
                  </a:cubicBezTo>
                  <a:cubicBezTo>
                    <a:pt x="38" y="22"/>
                    <a:pt x="38" y="21"/>
                    <a:pt x="38" y="21"/>
                  </a:cubicBezTo>
                  <a:cubicBezTo>
                    <a:pt x="38" y="21"/>
                    <a:pt x="39" y="21"/>
                    <a:pt x="39" y="21"/>
                  </a:cubicBezTo>
                  <a:cubicBezTo>
                    <a:pt x="40" y="21"/>
                    <a:pt x="40" y="21"/>
                    <a:pt x="41" y="21"/>
                  </a:cubicBezTo>
                  <a:cubicBezTo>
                    <a:pt x="41" y="21"/>
                    <a:pt x="42" y="21"/>
                    <a:pt x="42" y="21"/>
                  </a:cubicBezTo>
                  <a:cubicBezTo>
                    <a:pt x="43" y="21"/>
                    <a:pt x="43" y="21"/>
                    <a:pt x="44" y="21"/>
                  </a:cubicBezTo>
                  <a:cubicBezTo>
                    <a:pt x="44" y="20"/>
                    <a:pt x="44" y="20"/>
                    <a:pt x="44" y="19"/>
                  </a:cubicBezTo>
                  <a:cubicBezTo>
                    <a:pt x="44" y="19"/>
                    <a:pt x="45" y="19"/>
                    <a:pt x="45" y="19"/>
                  </a:cubicBezTo>
                  <a:cubicBezTo>
                    <a:pt x="45" y="19"/>
                    <a:pt x="45" y="18"/>
                    <a:pt x="45" y="17"/>
                  </a:cubicBezTo>
                  <a:cubicBezTo>
                    <a:pt x="45" y="17"/>
                    <a:pt x="45" y="16"/>
                    <a:pt x="45" y="16"/>
                  </a:cubicBezTo>
                  <a:cubicBezTo>
                    <a:pt x="45" y="16"/>
                    <a:pt x="44" y="16"/>
                    <a:pt x="44" y="16"/>
                  </a:cubicBezTo>
                  <a:cubicBezTo>
                    <a:pt x="44" y="15"/>
                    <a:pt x="44" y="15"/>
                    <a:pt x="44" y="14"/>
                  </a:cubicBezTo>
                  <a:cubicBezTo>
                    <a:pt x="43" y="14"/>
                    <a:pt x="43" y="14"/>
                    <a:pt x="42" y="14"/>
                  </a:cubicBezTo>
                  <a:cubicBezTo>
                    <a:pt x="42" y="14"/>
                    <a:pt x="41" y="14"/>
                    <a:pt x="41" y="14"/>
                  </a:cubicBezTo>
                  <a:cubicBezTo>
                    <a:pt x="41" y="14"/>
                    <a:pt x="41" y="13"/>
                    <a:pt x="41" y="13"/>
                  </a:cubicBezTo>
                  <a:cubicBezTo>
                    <a:pt x="40" y="13"/>
                    <a:pt x="40" y="13"/>
                    <a:pt x="39" y="13"/>
                  </a:cubicBezTo>
                  <a:cubicBezTo>
                    <a:pt x="39" y="13"/>
                    <a:pt x="38" y="13"/>
                    <a:pt x="38" y="13"/>
                  </a:cubicBezTo>
                  <a:cubicBezTo>
                    <a:pt x="38" y="12"/>
                    <a:pt x="38" y="12"/>
                    <a:pt x="38" y="11"/>
                  </a:cubicBezTo>
                  <a:cubicBezTo>
                    <a:pt x="37" y="11"/>
                    <a:pt x="37" y="11"/>
                    <a:pt x="36" y="11"/>
                  </a:cubicBezTo>
                  <a:cubicBezTo>
                    <a:pt x="36" y="11"/>
                    <a:pt x="36" y="10"/>
                    <a:pt x="36" y="10"/>
                  </a:cubicBezTo>
                  <a:cubicBezTo>
                    <a:pt x="35" y="10"/>
                    <a:pt x="35" y="10"/>
                    <a:pt x="34" y="10"/>
                  </a:cubicBezTo>
                  <a:cubicBezTo>
                    <a:pt x="34" y="9"/>
                    <a:pt x="34" y="8"/>
                    <a:pt x="34" y="8"/>
                  </a:cubicBezTo>
                  <a:cubicBezTo>
                    <a:pt x="34" y="8"/>
                    <a:pt x="33" y="8"/>
                    <a:pt x="33" y="8"/>
                  </a:cubicBezTo>
                  <a:cubicBezTo>
                    <a:pt x="33" y="7"/>
                    <a:pt x="33" y="7"/>
                    <a:pt x="33" y="6"/>
                  </a:cubicBezTo>
                  <a:cubicBezTo>
                    <a:pt x="32" y="6"/>
                    <a:pt x="32" y="6"/>
                    <a:pt x="31" y="6"/>
                  </a:cubicBezTo>
                  <a:cubicBezTo>
                    <a:pt x="31" y="6"/>
                    <a:pt x="31" y="5"/>
                    <a:pt x="31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9" y="5"/>
                    <a:pt x="29" y="5"/>
                    <a:pt x="28" y="5"/>
                  </a:cubicBezTo>
                  <a:cubicBezTo>
                    <a:pt x="28" y="5"/>
                    <a:pt x="28" y="6"/>
                    <a:pt x="28" y="6"/>
                  </a:cubicBezTo>
                  <a:cubicBezTo>
                    <a:pt x="28" y="6"/>
                    <a:pt x="27" y="6"/>
                    <a:pt x="27" y="6"/>
                  </a:cubicBezTo>
                  <a:cubicBezTo>
                    <a:pt x="27" y="7"/>
                    <a:pt x="27" y="7"/>
                    <a:pt x="27" y="8"/>
                  </a:cubicBezTo>
                  <a:cubicBezTo>
                    <a:pt x="26" y="8"/>
                    <a:pt x="26" y="8"/>
                    <a:pt x="25" y="8"/>
                  </a:cubicBezTo>
                  <a:cubicBezTo>
                    <a:pt x="25" y="8"/>
                    <a:pt x="24" y="8"/>
                    <a:pt x="24" y="8"/>
                  </a:cubicBezTo>
                  <a:cubicBezTo>
                    <a:pt x="23" y="8"/>
                    <a:pt x="22" y="8"/>
                    <a:pt x="22" y="8"/>
                  </a:cubicBezTo>
                  <a:cubicBezTo>
                    <a:pt x="22" y="7"/>
                    <a:pt x="22" y="7"/>
                    <a:pt x="22" y="6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20" y="6"/>
                    <a:pt x="19" y="6"/>
                    <a:pt x="19" y="6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9" y="9"/>
                    <a:pt x="19" y="10"/>
                  </a:cubicBezTo>
                  <a:cubicBezTo>
                    <a:pt x="19" y="10"/>
                    <a:pt x="19" y="11"/>
                    <a:pt x="19" y="11"/>
                  </a:cubicBezTo>
                  <a:cubicBezTo>
                    <a:pt x="19" y="12"/>
                    <a:pt x="19" y="12"/>
                    <a:pt x="19" y="13"/>
                  </a:cubicBezTo>
                  <a:cubicBezTo>
                    <a:pt x="18" y="13"/>
                    <a:pt x="18" y="13"/>
                    <a:pt x="17" y="13"/>
                  </a:cubicBezTo>
                  <a:cubicBezTo>
                    <a:pt x="17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5" y="14"/>
                    <a:pt x="15" y="14"/>
                    <a:pt x="14" y="14"/>
                  </a:cubicBezTo>
                  <a:cubicBezTo>
                    <a:pt x="14" y="14"/>
                    <a:pt x="13" y="14"/>
                    <a:pt x="13" y="14"/>
                  </a:cubicBezTo>
                  <a:cubicBezTo>
                    <a:pt x="13" y="15"/>
                    <a:pt x="13" y="15"/>
                    <a:pt x="13" y="16"/>
                  </a:cubicBezTo>
                  <a:cubicBezTo>
                    <a:pt x="12" y="16"/>
                    <a:pt x="12" y="16"/>
                    <a:pt x="11" y="16"/>
                  </a:cubicBezTo>
                  <a:cubicBezTo>
                    <a:pt x="11" y="16"/>
                    <a:pt x="11" y="17"/>
                    <a:pt x="11" y="17"/>
                  </a:cubicBezTo>
                  <a:cubicBezTo>
                    <a:pt x="11" y="18"/>
                    <a:pt x="11" y="19"/>
                    <a:pt x="11" y="19"/>
                  </a:cubicBezTo>
                  <a:cubicBezTo>
                    <a:pt x="12" y="19"/>
                    <a:pt x="12" y="19"/>
                    <a:pt x="13" y="19"/>
                  </a:cubicBezTo>
                  <a:cubicBezTo>
                    <a:pt x="13" y="20"/>
                    <a:pt x="13" y="20"/>
                    <a:pt x="13" y="21"/>
                  </a:cubicBezTo>
                  <a:cubicBezTo>
                    <a:pt x="12" y="21"/>
                    <a:pt x="12" y="21"/>
                    <a:pt x="11" y="21"/>
                  </a:cubicBezTo>
                  <a:cubicBezTo>
                    <a:pt x="11" y="21"/>
                    <a:pt x="11" y="22"/>
                    <a:pt x="11" y="22"/>
                  </a:cubicBezTo>
                  <a:cubicBezTo>
                    <a:pt x="11" y="22"/>
                    <a:pt x="10" y="22"/>
                    <a:pt x="10" y="22"/>
                  </a:cubicBezTo>
                  <a:cubicBezTo>
                    <a:pt x="10" y="23"/>
                    <a:pt x="10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8" y="25"/>
                    <a:pt x="8" y="25"/>
                    <a:pt x="8" y="26"/>
                  </a:cubicBezTo>
                  <a:cubicBezTo>
                    <a:pt x="7" y="26"/>
                    <a:pt x="7" y="26"/>
                    <a:pt x="6" y="26"/>
                  </a:cubicBezTo>
                  <a:cubicBezTo>
                    <a:pt x="6" y="26"/>
                    <a:pt x="5" y="26"/>
                    <a:pt x="5" y="26"/>
                  </a:cubicBezTo>
                  <a:cubicBezTo>
                    <a:pt x="5" y="26"/>
                    <a:pt x="5" y="27"/>
                    <a:pt x="5" y="27"/>
                  </a:cubicBezTo>
                  <a:cubicBezTo>
                    <a:pt x="4" y="27"/>
                    <a:pt x="4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1" y="27"/>
                    <a:pt x="1" y="27"/>
                    <a:pt x="0" y="27"/>
                  </a:cubicBezTo>
                  <a:cubicBezTo>
                    <a:pt x="0" y="28"/>
                    <a:pt x="0" y="28"/>
                    <a:pt x="0" y="29"/>
                  </a:cubicBezTo>
                  <a:cubicBezTo>
                    <a:pt x="1" y="29"/>
                    <a:pt x="1" y="29"/>
                    <a:pt x="2" y="29"/>
                  </a:cubicBezTo>
                  <a:cubicBezTo>
                    <a:pt x="2" y="29"/>
                    <a:pt x="3" y="29"/>
                    <a:pt x="3" y="29"/>
                  </a:cubicBezTo>
                  <a:cubicBezTo>
                    <a:pt x="4" y="29"/>
                    <a:pt x="4" y="29"/>
                    <a:pt x="5" y="29"/>
                  </a:cubicBezTo>
                  <a:cubicBezTo>
                    <a:pt x="5" y="29"/>
                    <a:pt x="6" y="29"/>
                    <a:pt x="6" y="29"/>
                  </a:cubicBezTo>
                  <a:cubicBezTo>
                    <a:pt x="7" y="29"/>
                    <a:pt x="7" y="29"/>
                    <a:pt x="8" y="29"/>
                  </a:cubicBezTo>
                  <a:cubicBezTo>
                    <a:pt x="8" y="28"/>
                    <a:pt x="8" y="28"/>
                    <a:pt x="8" y="27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0" y="27"/>
                    <a:pt x="11" y="27"/>
                    <a:pt x="11" y="27"/>
                  </a:cubicBezTo>
                  <a:cubicBezTo>
                    <a:pt x="11" y="27"/>
                    <a:pt x="11" y="26"/>
                    <a:pt x="11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4" y="26"/>
                    <a:pt x="14" y="26"/>
                  </a:cubicBezTo>
                  <a:cubicBezTo>
                    <a:pt x="15" y="26"/>
                    <a:pt x="15" y="26"/>
                    <a:pt x="16" y="26"/>
                  </a:cubicBezTo>
                  <a:cubicBezTo>
                    <a:pt x="16" y="26"/>
                    <a:pt x="17" y="26"/>
                    <a:pt x="17" y="26"/>
                  </a:cubicBezTo>
                  <a:cubicBezTo>
                    <a:pt x="18" y="26"/>
                    <a:pt x="18" y="26"/>
                    <a:pt x="19" y="26"/>
                  </a:cubicBezTo>
                  <a:cubicBezTo>
                    <a:pt x="19" y="25"/>
                    <a:pt x="19" y="25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1" y="24"/>
                    <a:pt x="21" y="24"/>
                    <a:pt x="22" y="24"/>
                  </a:cubicBezTo>
                  <a:cubicBezTo>
                    <a:pt x="22" y="24"/>
                    <a:pt x="23" y="24"/>
                    <a:pt x="24" y="24"/>
                  </a:cubicBezTo>
                  <a:cubicBezTo>
                    <a:pt x="24" y="24"/>
                    <a:pt x="25" y="24"/>
                    <a:pt x="25" y="24"/>
                  </a:cubicBezTo>
                  <a:cubicBezTo>
                    <a:pt x="26" y="24"/>
                    <a:pt x="26" y="24"/>
                    <a:pt x="27" y="24"/>
                  </a:cubicBezTo>
                  <a:cubicBezTo>
                    <a:pt x="27" y="24"/>
                    <a:pt x="28" y="24"/>
                    <a:pt x="28" y="24"/>
                  </a:cubicBezTo>
                  <a:cubicBezTo>
                    <a:pt x="29" y="24"/>
                    <a:pt x="29" y="24"/>
                    <a:pt x="30" y="24"/>
                  </a:cubicBezTo>
                  <a:cubicBezTo>
                    <a:pt x="30" y="24"/>
                    <a:pt x="31" y="24"/>
                    <a:pt x="31" y="24"/>
                  </a:cubicBezTo>
                  <a:cubicBezTo>
                    <a:pt x="32" y="24"/>
                    <a:pt x="32" y="24"/>
                    <a:pt x="33" y="24"/>
                  </a:cubicBezTo>
                  <a:cubicBezTo>
                    <a:pt x="33" y="24"/>
                    <a:pt x="34" y="24"/>
                    <a:pt x="34" y="24"/>
                  </a:cubicBezTo>
                  <a:cubicBezTo>
                    <a:pt x="35" y="24"/>
                    <a:pt x="35" y="24"/>
                    <a:pt x="36" y="24"/>
                  </a:cubicBezTo>
                  <a:cubicBezTo>
                    <a:pt x="36" y="25"/>
                    <a:pt x="36" y="25"/>
                    <a:pt x="36" y="26"/>
                  </a:cubicBezTo>
                  <a:cubicBezTo>
                    <a:pt x="35" y="26"/>
                    <a:pt x="35" y="26"/>
                    <a:pt x="34" y="26"/>
                  </a:cubicBezTo>
                  <a:cubicBezTo>
                    <a:pt x="34" y="26"/>
                    <a:pt x="34" y="27"/>
                    <a:pt x="34" y="27"/>
                  </a:cubicBezTo>
                  <a:cubicBezTo>
                    <a:pt x="35" y="27"/>
                    <a:pt x="35" y="27"/>
                    <a:pt x="36" y="27"/>
                  </a:cubicBezTo>
                  <a:cubicBezTo>
                    <a:pt x="36" y="28"/>
                    <a:pt x="36" y="28"/>
                    <a:pt x="36" y="29"/>
                  </a:cubicBezTo>
                  <a:cubicBezTo>
                    <a:pt x="36" y="29"/>
                    <a:pt x="36" y="30"/>
                    <a:pt x="36" y="30"/>
                  </a:cubicBezTo>
                  <a:cubicBezTo>
                    <a:pt x="36" y="31"/>
                    <a:pt x="36" y="31"/>
                    <a:pt x="36" y="32"/>
                  </a:cubicBezTo>
                  <a:cubicBezTo>
                    <a:pt x="36" y="33"/>
                    <a:pt x="36" y="33"/>
                    <a:pt x="36" y="34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38" y="34"/>
                    <a:pt x="38" y="35"/>
                    <a:pt x="38" y="35"/>
                  </a:cubicBezTo>
                  <a:cubicBezTo>
                    <a:pt x="38" y="35"/>
                    <a:pt x="39" y="35"/>
                    <a:pt x="39" y="35"/>
                  </a:cubicBezTo>
                  <a:cubicBezTo>
                    <a:pt x="40" y="35"/>
                    <a:pt x="40" y="35"/>
                    <a:pt x="41" y="35"/>
                  </a:cubicBezTo>
                  <a:cubicBezTo>
                    <a:pt x="41" y="35"/>
                    <a:pt x="42" y="35"/>
                    <a:pt x="42" y="35"/>
                  </a:cubicBezTo>
                  <a:cubicBezTo>
                    <a:pt x="43" y="35"/>
                    <a:pt x="43" y="35"/>
                    <a:pt x="44" y="35"/>
                  </a:cubicBezTo>
                  <a:cubicBezTo>
                    <a:pt x="44" y="35"/>
                    <a:pt x="45" y="35"/>
                    <a:pt x="45" y="35"/>
                  </a:cubicBezTo>
                  <a:cubicBezTo>
                    <a:pt x="45" y="36"/>
                    <a:pt x="45" y="36"/>
                    <a:pt x="45" y="37"/>
                  </a:cubicBezTo>
                  <a:cubicBezTo>
                    <a:pt x="46" y="37"/>
                    <a:pt x="46" y="37"/>
                    <a:pt x="47" y="37"/>
                  </a:cubicBezTo>
                  <a:cubicBezTo>
                    <a:pt x="47" y="37"/>
                    <a:pt x="47" y="38"/>
                    <a:pt x="47" y="39"/>
                  </a:cubicBezTo>
                  <a:cubicBezTo>
                    <a:pt x="47" y="39"/>
                    <a:pt x="47" y="40"/>
                    <a:pt x="47" y="40"/>
                  </a:cubicBezTo>
                  <a:cubicBezTo>
                    <a:pt x="48" y="40"/>
                    <a:pt x="48" y="40"/>
                    <a:pt x="49" y="40"/>
                  </a:cubicBezTo>
                  <a:cubicBezTo>
                    <a:pt x="49" y="40"/>
                    <a:pt x="50" y="40"/>
                    <a:pt x="50" y="40"/>
                  </a:cubicBezTo>
                  <a:cubicBezTo>
                    <a:pt x="51" y="40"/>
                    <a:pt x="51" y="40"/>
                    <a:pt x="52" y="40"/>
                  </a:cubicBezTo>
                  <a:cubicBezTo>
                    <a:pt x="52" y="40"/>
                    <a:pt x="53" y="40"/>
                    <a:pt x="53" y="40"/>
                  </a:cubicBezTo>
                  <a:cubicBezTo>
                    <a:pt x="53" y="41"/>
                    <a:pt x="53" y="41"/>
                    <a:pt x="53" y="42"/>
                  </a:cubicBezTo>
                  <a:cubicBezTo>
                    <a:pt x="54" y="42"/>
                    <a:pt x="54" y="42"/>
                    <a:pt x="55" y="42"/>
                  </a:cubicBezTo>
                  <a:cubicBezTo>
                    <a:pt x="55" y="41"/>
                    <a:pt x="55" y="41"/>
                    <a:pt x="55" y="40"/>
                  </a:cubicBezTo>
                  <a:cubicBezTo>
                    <a:pt x="55" y="40"/>
                    <a:pt x="56" y="40"/>
                    <a:pt x="56" y="40"/>
                  </a:cubicBezTo>
                  <a:cubicBezTo>
                    <a:pt x="56" y="40"/>
                    <a:pt x="56" y="39"/>
                    <a:pt x="56" y="39"/>
                  </a:cubicBezTo>
                  <a:cubicBezTo>
                    <a:pt x="56" y="38"/>
                    <a:pt x="56" y="37"/>
                    <a:pt x="56" y="37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7" y="35"/>
                    <a:pt x="57" y="35"/>
                    <a:pt x="58" y="35"/>
                  </a:cubicBezTo>
                  <a:cubicBezTo>
                    <a:pt x="58" y="35"/>
                    <a:pt x="59" y="35"/>
                    <a:pt x="59" y="35"/>
                  </a:cubicBezTo>
                  <a:cubicBezTo>
                    <a:pt x="60" y="35"/>
                    <a:pt x="61" y="35"/>
                    <a:pt x="61" y="35"/>
                  </a:cubicBezTo>
                  <a:cubicBezTo>
                    <a:pt x="62" y="35"/>
                    <a:pt x="62" y="35"/>
                    <a:pt x="63" y="35"/>
                  </a:cubicBezTo>
                  <a:cubicBezTo>
                    <a:pt x="63" y="35"/>
                    <a:pt x="64" y="35"/>
                    <a:pt x="64" y="35"/>
                  </a:cubicBezTo>
                  <a:cubicBezTo>
                    <a:pt x="64" y="36"/>
                    <a:pt x="64" y="36"/>
                    <a:pt x="64" y="37"/>
                  </a:cubicBezTo>
                  <a:cubicBezTo>
                    <a:pt x="65" y="37"/>
                    <a:pt x="65" y="37"/>
                    <a:pt x="66" y="37"/>
                  </a:cubicBezTo>
                  <a:cubicBezTo>
                    <a:pt x="66" y="37"/>
                    <a:pt x="67" y="37"/>
                    <a:pt x="67" y="37"/>
                  </a:cubicBezTo>
                  <a:cubicBezTo>
                    <a:pt x="68" y="37"/>
                    <a:pt x="68" y="37"/>
                    <a:pt x="69" y="37"/>
                  </a:cubicBezTo>
                  <a:cubicBezTo>
                    <a:pt x="69" y="37"/>
                    <a:pt x="69" y="38"/>
                    <a:pt x="69" y="39"/>
                  </a:cubicBezTo>
                  <a:cubicBezTo>
                    <a:pt x="69" y="39"/>
                    <a:pt x="70" y="39"/>
                    <a:pt x="71" y="39"/>
                  </a:cubicBezTo>
                  <a:cubicBezTo>
                    <a:pt x="71" y="39"/>
                    <a:pt x="72" y="39"/>
                    <a:pt x="72" y="39"/>
                  </a:cubicBezTo>
                  <a:cubicBezTo>
                    <a:pt x="73" y="39"/>
                    <a:pt x="73" y="39"/>
                    <a:pt x="74" y="39"/>
                  </a:cubicBezTo>
                  <a:cubicBezTo>
                    <a:pt x="74" y="39"/>
                    <a:pt x="75" y="39"/>
                    <a:pt x="75" y="39"/>
                  </a:cubicBezTo>
                  <a:cubicBezTo>
                    <a:pt x="76" y="39"/>
                    <a:pt x="76" y="39"/>
                    <a:pt x="77" y="39"/>
                  </a:cubicBezTo>
                  <a:cubicBezTo>
                    <a:pt x="77" y="39"/>
                    <a:pt x="78" y="39"/>
                    <a:pt x="78" y="39"/>
                  </a:cubicBezTo>
                  <a:cubicBezTo>
                    <a:pt x="79" y="39"/>
                    <a:pt x="79" y="39"/>
                    <a:pt x="80" y="39"/>
                  </a:cubicBezTo>
                  <a:cubicBezTo>
                    <a:pt x="80" y="38"/>
                    <a:pt x="80" y="37"/>
                    <a:pt x="80" y="37"/>
                  </a:cubicBezTo>
                  <a:cubicBezTo>
                    <a:pt x="80" y="37"/>
                    <a:pt x="81" y="37"/>
                    <a:pt x="81" y="37"/>
                  </a:cubicBezTo>
                  <a:cubicBezTo>
                    <a:pt x="82" y="37"/>
                    <a:pt x="82" y="37"/>
                    <a:pt x="83" y="37"/>
                  </a:cubicBezTo>
                  <a:cubicBezTo>
                    <a:pt x="83" y="37"/>
                    <a:pt x="83" y="38"/>
                    <a:pt x="83" y="39"/>
                  </a:cubicBezTo>
                  <a:cubicBezTo>
                    <a:pt x="83" y="39"/>
                    <a:pt x="84" y="39"/>
                    <a:pt x="85" y="39"/>
                  </a:cubicBezTo>
                  <a:cubicBezTo>
                    <a:pt x="85" y="39"/>
                    <a:pt x="86" y="39"/>
                    <a:pt x="86" y="39"/>
                  </a:cubicBezTo>
                  <a:cubicBezTo>
                    <a:pt x="87" y="39"/>
                    <a:pt x="87" y="39"/>
                    <a:pt x="88" y="39"/>
                  </a:cubicBezTo>
                  <a:cubicBezTo>
                    <a:pt x="88" y="38"/>
                    <a:pt x="88" y="37"/>
                    <a:pt x="88" y="37"/>
                  </a:cubicBezTo>
                  <a:cubicBezTo>
                    <a:pt x="88" y="37"/>
                    <a:pt x="89" y="37"/>
                    <a:pt x="89" y="37"/>
                  </a:cubicBezTo>
                  <a:cubicBezTo>
                    <a:pt x="89" y="36"/>
                    <a:pt x="89" y="36"/>
                    <a:pt x="89" y="35"/>
                  </a:cubicBezTo>
                  <a:cubicBezTo>
                    <a:pt x="89" y="35"/>
                    <a:pt x="89" y="34"/>
                    <a:pt x="89" y="34"/>
                  </a:cubicBezTo>
                  <a:cubicBezTo>
                    <a:pt x="89" y="33"/>
                    <a:pt x="89" y="33"/>
                    <a:pt x="89" y="32"/>
                  </a:cubicBezTo>
                  <a:cubicBezTo>
                    <a:pt x="89" y="31"/>
                    <a:pt x="89" y="31"/>
                    <a:pt x="89" y="30"/>
                  </a:cubicBezTo>
                  <a:cubicBezTo>
                    <a:pt x="90" y="30"/>
                    <a:pt x="90" y="30"/>
                    <a:pt x="91" y="30"/>
                  </a:cubicBezTo>
                  <a:cubicBezTo>
                    <a:pt x="91" y="30"/>
                    <a:pt x="91" y="29"/>
                    <a:pt x="91" y="29"/>
                  </a:cubicBezTo>
                  <a:close/>
                  <a:moveTo>
                    <a:pt x="20" y="17"/>
                  </a:moveTo>
                  <a:cubicBezTo>
                    <a:pt x="20" y="17"/>
                    <a:pt x="19" y="17"/>
                    <a:pt x="19" y="17"/>
                  </a:cubicBezTo>
                  <a:cubicBezTo>
                    <a:pt x="19" y="18"/>
                    <a:pt x="19" y="19"/>
                    <a:pt x="19" y="19"/>
                  </a:cubicBezTo>
                  <a:cubicBezTo>
                    <a:pt x="18" y="19"/>
                    <a:pt x="18" y="19"/>
                    <a:pt x="17" y="19"/>
                  </a:cubicBezTo>
                  <a:cubicBezTo>
                    <a:pt x="17" y="19"/>
                    <a:pt x="17" y="18"/>
                    <a:pt x="17" y="17"/>
                  </a:cubicBezTo>
                  <a:cubicBezTo>
                    <a:pt x="17" y="17"/>
                    <a:pt x="16" y="17"/>
                    <a:pt x="16" y="17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6" y="16"/>
                    <a:pt x="17" y="16"/>
                    <a:pt x="17" y="16"/>
                  </a:cubicBezTo>
                  <a:cubicBezTo>
                    <a:pt x="18" y="16"/>
                    <a:pt x="18" y="16"/>
                    <a:pt x="19" y="16"/>
                  </a:cubicBezTo>
                  <a:cubicBezTo>
                    <a:pt x="19" y="16"/>
                    <a:pt x="20" y="16"/>
                    <a:pt x="20" y="16"/>
                  </a:cubicBezTo>
                  <a:cubicBezTo>
                    <a:pt x="20" y="16"/>
                    <a:pt x="20" y="17"/>
                    <a:pt x="20" y="17"/>
                  </a:cubicBezTo>
                  <a:close/>
                  <a:moveTo>
                    <a:pt x="33" y="14"/>
                  </a:moveTo>
                  <a:cubicBezTo>
                    <a:pt x="33" y="15"/>
                    <a:pt x="33" y="15"/>
                    <a:pt x="33" y="16"/>
                  </a:cubicBezTo>
                  <a:cubicBezTo>
                    <a:pt x="33" y="16"/>
                    <a:pt x="33" y="17"/>
                    <a:pt x="33" y="17"/>
                  </a:cubicBezTo>
                  <a:cubicBezTo>
                    <a:pt x="33" y="18"/>
                    <a:pt x="33" y="19"/>
                    <a:pt x="33" y="19"/>
                  </a:cubicBezTo>
                  <a:cubicBezTo>
                    <a:pt x="32" y="19"/>
                    <a:pt x="32" y="19"/>
                    <a:pt x="31" y="19"/>
                  </a:cubicBezTo>
                  <a:cubicBezTo>
                    <a:pt x="31" y="19"/>
                    <a:pt x="30" y="19"/>
                    <a:pt x="30" y="19"/>
                  </a:cubicBezTo>
                  <a:cubicBezTo>
                    <a:pt x="29" y="19"/>
                    <a:pt x="29" y="19"/>
                    <a:pt x="28" y="19"/>
                  </a:cubicBezTo>
                  <a:cubicBezTo>
                    <a:pt x="28" y="19"/>
                    <a:pt x="28" y="18"/>
                    <a:pt x="28" y="17"/>
                  </a:cubicBezTo>
                  <a:cubicBezTo>
                    <a:pt x="28" y="17"/>
                    <a:pt x="28" y="16"/>
                    <a:pt x="28" y="16"/>
                  </a:cubicBezTo>
                  <a:cubicBezTo>
                    <a:pt x="28" y="15"/>
                    <a:pt x="28" y="15"/>
                    <a:pt x="28" y="14"/>
                  </a:cubicBezTo>
                  <a:cubicBezTo>
                    <a:pt x="29" y="14"/>
                    <a:pt x="29" y="14"/>
                    <a:pt x="30" y="14"/>
                  </a:cubicBezTo>
                  <a:cubicBezTo>
                    <a:pt x="30" y="14"/>
                    <a:pt x="30" y="13"/>
                    <a:pt x="30" y="13"/>
                  </a:cubicBezTo>
                  <a:cubicBezTo>
                    <a:pt x="30" y="12"/>
                    <a:pt x="30" y="12"/>
                    <a:pt x="30" y="11"/>
                  </a:cubicBezTo>
                  <a:cubicBezTo>
                    <a:pt x="30" y="11"/>
                    <a:pt x="30" y="10"/>
                    <a:pt x="30" y="10"/>
                  </a:cubicBezTo>
                  <a:cubicBezTo>
                    <a:pt x="30" y="9"/>
                    <a:pt x="30" y="8"/>
                    <a:pt x="30" y="8"/>
                  </a:cubicBezTo>
                  <a:cubicBezTo>
                    <a:pt x="30" y="8"/>
                    <a:pt x="31" y="8"/>
                    <a:pt x="31" y="8"/>
                  </a:cubicBezTo>
                  <a:cubicBezTo>
                    <a:pt x="31" y="8"/>
                    <a:pt x="31" y="9"/>
                    <a:pt x="31" y="10"/>
                  </a:cubicBezTo>
                  <a:cubicBezTo>
                    <a:pt x="31" y="10"/>
                    <a:pt x="31" y="11"/>
                    <a:pt x="31" y="11"/>
                  </a:cubicBezTo>
                  <a:cubicBezTo>
                    <a:pt x="31" y="12"/>
                    <a:pt x="31" y="12"/>
                    <a:pt x="31" y="13"/>
                  </a:cubicBezTo>
                  <a:cubicBezTo>
                    <a:pt x="32" y="13"/>
                    <a:pt x="32" y="13"/>
                    <a:pt x="33" y="13"/>
                  </a:cubicBezTo>
                  <a:cubicBezTo>
                    <a:pt x="33" y="13"/>
                    <a:pt x="33" y="14"/>
                    <a:pt x="33" y="1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1" name="Freeform 41028">
              <a:extLst>
                <a:ext uri="{FF2B5EF4-FFF2-40B4-BE49-F238E27FC236}">
                  <a16:creationId xmlns:a16="http://schemas.microsoft.com/office/drawing/2014/main" id="{B3F156AA-8332-432B-9DF5-2E19207D0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1108"/>
              <a:ext cx="8" cy="7"/>
            </a:xfrm>
            <a:custGeom>
              <a:avLst/>
              <a:gdLst>
                <a:gd name="T0" fmla="*/ 0 w 5"/>
                <a:gd name="T1" fmla="*/ 12 h 4"/>
                <a:gd name="T2" fmla="*/ 5 w 5"/>
                <a:gd name="T3" fmla="*/ 12 h 4"/>
                <a:gd name="T4" fmla="*/ 8 w 5"/>
                <a:gd name="T5" fmla="*/ 12 h 4"/>
                <a:gd name="T6" fmla="*/ 13 w 5"/>
                <a:gd name="T7" fmla="*/ 12 h 4"/>
                <a:gd name="T8" fmla="*/ 13 w 5"/>
                <a:gd name="T9" fmla="*/ 7 h 4"/>
                <a:gd name="T10" fmla="*/ 13 w 5"/>
                <a:gd name="T11" fmla="*/ 0 h 4"/>
                <a:gd name="T12" fmla="*/ 8 w 5"/>
                <a:gd name="T13" fmla="*/ 0 h 4"/>
                <a:gd name="T14" fmla="*/ 5 w 5"/>
                <a:gd name="T15" fmla="*/ 0 h 4"/>
                <a:gd name="T16" fmla="*/ 5 w 5"/>
                <a:gd name="T17" fmla="*/ 7 h 4"/>
                <a:gd name="T18" fmla="*/ 0 w 5"/>
                <a:gd name="T19" fmla="*/ 7 h 4"/>
                <a:gd name="T20" fmla="*/ 0 w 5"/>
                <a:gd name="T21" fmla="*/ 12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4">
                  <a:moveTo>
                    <a:pt x="0" y="4"/>
                  </a:move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4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2" name="Freeform 41029">
              <a:extLst>
                <a:ext uri="{FF2B5EF4-FFF2-40B4-BE49-F238E27FC236}">
                  <a16:creationId xmlns:a16="http://schemas.microsoft.com/office/drawing/2014/main" id="{E1077E1B-463F-4969-99B3-494E1C076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7" y="1207"/>
              <a:ext cx="39" cy="61"/>
            </a:xfrm>
            <a:custGeom>
              <a:avLst/>
              <a:gdLst>
                <a:gd name="T0" fmla="*/ 69 w 22"/>
                <a:gd name="T1" fmla="*/ 91 h 35"/>
                <a:gd name="T2" fmla="*/ 69 w 22"/>
                <a:gd name="T3" fmla="*/ 82 h 35"/>
                <a:gd name="T4" fmla="*/ 62 w 22"/>
                <a:gd name="T5" fmla="*/ 78 h 35"/>
                <a:gd name="T6" fmla="*/ 60 w 22"/>
                <a:gd name="T7" fmla="*/ 73 h 35"/>
                <a:gd name="T8" fmla="*/ 53 w 22"/>
                <a:gd name="T9" fmla="*/ 66 h 35"/>
                <a:gd name="T10" fmla="*/ 48 w 22"/>
                <a:gd name="T11" fmla="*/ 64 h 35"/>
                <a:gd name="T12" fmla="*/ 44 w 22"/>
                <a:gd name="T13" fmla="*/ 58 h 35"/>
                <a:gd name="T14" fmla="*/ 37 w 22"/>
                <a:gd name="T15" fmla="*/ 54 h 35"/>
                <a:gd name="T16" fmla="*/ 37 w 22"/>
                <a:gd name="T17" fmla="*/ 42 h 35"/>
                <a:gd name="T18" fmla="*/ 35 w 22"/>
                <a:gd name="T19" fmla="*/ 40 h 35"/>
                <a:gd name="T20" fmla="*/ 28 w 22"/>
                <a:gd name="T21" fmla="*/ 33 h 35"/>
                <a:gd name="T22" fmla="*/ 25 w 22"/>
                <a:gd name="T23" fmla="*/ 28 h 35"/>
                <a:gd name="T24" fmla="*/ 20 w 22"/>
                <a:gd name="T25" fmla="*/ 24 h 35"/>
                <a:gd name="T26" fmla="*/ 20 w 22"/>
                <a:gd name="T27" fmla="*/ 16 h 35"/>
                <a:gd name="T28" fmla="*/ 12 w 22"/>
                <a:gd name="T29" fmla="*/ 9 h 35"/>
                <a:gd name="T30" fmla="*/ 9 w 22"/>
                <a:gd name="T31" fmla="*/ 3 h 35"/>
                <a:gd name="T32" fmla="*/ 4 w 22"/>
                <a:gd name="T33" fmla="*/ 0 h 35"/>
                <a:gd name="T34" fmla="*/ 0 w 22"/>
                <a:gd name="T35" fmla="*/ 3 h 35"/>
                <a:gd name="T36" fmla="*/ 4 w 22"/>
                <a:gd name="T37" fmla="*/ 9 h 35"/>
                <a:gd name="T38" fmla="*/ 4 w 22"/>
                <a:gd name="T39" fmla="*/ 17 h 35"/>
                <a:gd name="T40" fmla="*/ 9 w 22"/>
                <a:gd name="T41" fmla="*/ 24 h 35"/>
                <a:gd name="T42" fmla="*/ 12 w 22"/>
                <a:gd name="T43" fmla="*/ 28 h 35"/>
                <a:gd name="T44" fmla="*/ 20 w 22"/>
                <a:gd name="T45" fmla="*/ 33 h 35"/>
                <a:gd name="T46" fmla="*/ 25 w 22"/>
                <a:gd name="T47" fmla="*/ 40 h 35"/>
                <a:gd name="T48" fmla="*/ 25 w 22"/>
                <a:gd name="T49" fmla="*/ 49 h 35"/>
                <a:gd name="T50" fmla="*/ 28 w 22"/>
                <a:gd name="T51" fmla="*/ 54 h 35"/>
                <a:gd name="T52" fmla="*/ 28 w 22"/>
                <a:gd name="T53" fmla="*/ 64 h 35"/>
                <a:gd name="T54" fmla="*/ 35 w 22"/>
                <a:gd name="T55" fmla="*/ 66 h 35"/>
                <a:gd name="T56" fmla="*/ 37 w 22"/>
                <a:gd name="T57" fmla="*/ 73 h 35"/>
                <a:gd name="T58" fmla="*/ 37 w 22"/>
                <a:gd name="T59" fmla="*/ 82 h 35"/>
                <a:gd name="T60" fmla="*/ 44 w 22"/>
                <a:gd name="T61" fmla="*/ 89 h 35"/>
                <a:gd name="T62" fmla="*/ 48 w 22"/>
                <a:gd name="T63" fmla="*/ 91 h 35"/>
                <a:gd name="T64" fmla="*/ 53 w 22"/>
                <a:gd name="T65" fmla="*/ 98 h 35"/>
                <a:gd name="T66" fmla="*/ 60 w 22"/>
                <a:gd name="T67" fmla="*/ 103 h 35"/>
                <a:gd name="T68" fmla="*/ 62 w 22"/>
                <a:gd name="T69" fmla="*/ 106 h 35"/>
                <a:gd name="T70" fmla="*/ 69 w 22"/>
                <a:gd name="T71" fmla="*/ 103 h 3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" h="35">
                  <a:moveTo>
                    <a:pt x="22" y="32"/>
                  </a:moveTo>
                  <a:cubicBezTo>
                    <a:pt x="22" y="32"/>
                    <a:pt x="22" y="31"/>
                    <a:pt x="22" y="30"/>
                  </a:cubicBezTo>
                  <a:cubicBezTo>
                    <a:pt x="22" y="30"/>
                    <a:pt x="22" y="29"/>
                    <a:pt x="22" y="29"/>
                  </a:cubicBezTo>
                  <a:cubicBezTo>
                    <a:pt x="22" y="28"/>
                    <a:pt x="22" y="28"/>
                    <a:pt x="22" y="27"/>
                  </a:cubicBezTo>
                  <a:cubicBezTo>
                    <a:pt x="21" y="27"/>
                    <a:pt x="21" y="27"/>
                    <a:pt x="20" y="27"/>
                  </a:cubicBezTo>
                  <a:cubicBezTo>
                    <a:pt x="20" y="27"/>
                    <a:pt x="20" y="26"/>
                    <a:pt x="20" y="26"/>
                  </a:cubicBezTo>
                  <a:cubicBezTo>
                    <a:pt x="20" y="26"/>
                    <a:pt x="19" y="26"/>
                    <a:pt x="19" y="26"/>
                  </a:cubicBezTo>
                  <a:cubicBezTo>
                    <a:pt x="19" y="25"/>
                    <a:pt x="19" y="24"/>
                    <a:pt x="19" y="24"/>
                  </a:cubicBezTo>
                  <a:cubicBezTo>
                    <a:pt x="19" y="23"/>
                    <a:pt x="19" y="23"/>
                    <a:pt x="19" y="22"/>
                  </a:cubicBezTo>
                  <a:cubicBezTo>
                    <a:pt x="18" y="22"/>
                    <a:pt x="18" y="22"/>
                    <a:pt x="17" y="22"/>
                  </a:cubicBezTo>
                  <a:cubicBezTo>
                    <a:pt x="17" y="22"/>
                    <a:pt x="17" y="21"/>
                    <a:pt x="17" y="21"/>
                  </a:cubicBezTo>
                  <a:cubicBezTo>
                    <a:pt x="17" y="21"/>
                    <a:pt x="16" y="21"/>
                    <a:pt x="15" y="21"/>
                  </a:cubicBezTo>
                  <a:cubicBezTo>
                    <a:pt x="15" y="20"/>
                    <a:pt x="15" y="20"/>
                    <a:pt x="15" y="19"/>
                  </a:cubicBezTo>
                  <a:cubicBezTo>
                    <a:pt x="15" y="19"/>
                    <a:pt x="14" y="19"/>
                    <a:pt x="14" y="19"/>
                  </a:cubicBezTo>
                  <a:cubicBezTo>
                    <a:pt x="14" y="19"/>
                    <a:pt x="14" y="18"/>
                    <a:pt x="14" y="18"/>
                  </a:cubicBezTo>
                  <a:cubicBezTo>
                    <a:pt x="13" y="18"/>
                    <a:pt x="13" y="18"/>
                    <a:pt x="12" y="18"/>
                  </a:cubicBezTo>
                  <a:cubicBezTo>
                    <a:pt x="12" y="17"/>
                    <a:pt x="12" y="16"/>
                    <a:pt x="12" y="16"/>
                  </a:cubicBezTo>
                  <a:cubicBezTo>
                    <a:pt x="12" y="15"/>
                    <a:pt x="12" y="15"/>
                    <a:pt x="12" y="14"/>
                  </a:cubicBezTo>
                  <a:cubicBezTo>
                    <a:pt x="12" y="14"/>
                    <a:pt x="11" y="14"/>
                    <a:pt x="11" y="14"/>
                  </a:cubicBezTo>
                  <a:cubicBezTo>
                    <a:pt x="11" y="14"/>
                    <a:pt x="11" y="13"/>
                    <a:pt x="11" y="13"/>
                  </a:cubicBezTo>
                  <a:cubicBezTo>
                    <a:pt x="11" y="12"/>
                    <a:pt x="11" y="12"/>
                    <a:pt x="11" y="11"/>
                  </a:cubicBezTo>
                  <a:cubicBezTo>
                    <a:pt x="10" y="11"/>
                    <a:pt x="10" y="11"/>
                    <a:pt x="9" y="11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9"/>
                    <a:pt x="8" y="9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7" y="8"/>
                    <a:pt x="7" y="8"/>
                    <a:pt x="6" y="8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6"/>
                    <a:pt x="6" y="5"/>
                    <a:pt x="6" y="5"/>
                  </a:cubicBezTo>
                  <a:cubicBezTo>
                    <a:pt x="6" y="5"/>
                    <a:pt x="5" y="5"/>
                    <a:pt x="4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8"/>
                    <a:pt x="4" y="9"/>
                    <a:pt x="4" y="9"/>
                  </a:cubicBezTo>
                  <a:cubicBezTo>
                    <a:pt x="4" y="10"/>
                    <a:pt x="4" y="10"/>
                    <a:pt x="4" y="11"/>
                  </a:cubicBezTo>
                  <a:cubicBezTo>
                    <a:pt x="5" y="11"/>
                    <a:pt x="6" y="11"/>
                    <a:pt x="6" y="11"/>
                  </a:cubicBezTo>
                  <a:cubicBezTo>
                    <a:pt x="6" y="12"/>
                    <a:pt x="6" y="12"/>
                    <a:pt x="6" y="13"/>
                  </a:cubicBezTo>
                  <a:cubicBezTo>
                    <a:pt x="7" y="13"/>
                    <a:pt x="7" y="13"/>
                    <a:pt x="8" y="13"/>
                  </a:cubicBezTo>
                  <a:cubicBezTo>
                    <a:pt x="8" y="13"/>
                    <a:pt x="8" y="14"/>
                    <a:pt x="8" y="14"/>
                  </a:cubicBezTo>
                  <a:cubicBezTo>
                    <a:pt x="8" y="15"/>
                    <a:pt x="8" y="15"/>
                    <a:pt x="8" y="16"/>
                  </a:cubicBezTo>
                  <a:cubicBezTo>
                    <a:pt x="8" y="16"/>
                    <a:pt x="8" y="17"/>
                    <a:pt x="8" y="18"/>
                  </a:cubicBezTo>
                  <a:cubicBezTo>
                    <a:pt x="8" y="18"/>
                    <a:pt x="9" y="18"/>
                    <a:pt x="9" y="18"/>
                  </a:cubicBezTo>
                  <a:cubicBezTo>
                    <a:pt x="9" y="18"/>
                    <a:pt x="9" y="19"/>
                    <a:pt x="9" y="19"/>
                  </a:cubicBezTo>
                  <a:cubicBezTo>
                    <a:pt x="9" y="20"/>
                    <a:pt x="9" y="20"/>
                    <a:pt x="9" y="21"/>
                  </a:cubicBezTo>
                  <a:cubicBezTo>
                    <a:pt x="9" y="21"/>
                    <a:pt x="9" y="22"/>
                    <a:pt x="9" y="22"/>
                  </a:cubicBezTo>
                  <a:cubicBezTo>
                    <a:pt x="10" y="22"/>
                    <a:pt x="10" y="22"/>
                    <a:pt x="11" y="22"/>
                  </a:cubicBezTo>
                  <a:cubicBezTo>
                    <a:pt x="11" y="23"/>
                    <a:pt x="11" y="23"/>
                    <a:pt x="11" y="24"/>
                  </a:cubicBezTo>
                  <a:cubicBezTo>
                    <a:pt x="11" y="24"/>
                    <a:pt x="12" y="24"/>
                    <a:pt x="12" y="24"/>
                  </a:cubicBezTo>
                  <a:cubicBezTo>
                    <a:pt x="12" y="24"/>
                    <a:pt x="12" y="25"/>
                    <a:pt x="12" y="26"/>
                  </a:cubicBezTo>
                  <a:cubicBezTo>
                    <a:pt x="12" y="26"/>
                    <a:pt x="12" y="27"/>
                    <a:pt x="12" y="27"/>
                  </a:cubicBezTo>
                  <a:cubicBezTo>
                    <a:pt x="13" y="27"/>
                    <a:pt x="13" y="27"/>
                    <a:pt x="14" y="27"/>
                  </a:cubicBezTo>
                  <a:cubicBezTo>
                    <a:pt x="14" y="28"/>
                    <a:pt x="14" y="28"/>
                    <a:pt x="14" y="29"/>
                  </a:cubicBezTo>
                  <a:cubicBezTo>
                    <a:pt x="14" y="29"/>
                    <a:pt x="14" y="30"/>
                    <a:pt x="14" y="30"/>
                  </a:cubicBezTo>
                  <a:cubicBezTo>
                    <a:pt x="14" y="30"/>
                    <a:pt x="15" y="30"/>
                    <a:pt x="15" y="30"/>
                  </a:cubicBezTo>
                  <a:cubicBezTo>
                    <a:pt x="16" y="30"/>
                    <a:pt x="17" y="30"/>
                    <a:pt x="17" y="30"/>
                  </a:cubicBezTo>
                  <a:cubicBezTo>
                    <a:pt x="17" y="31"/>
                    <a:pt x="17" y="32"/>
                    <a:pt x="17" y="32"/>
                  </a:cubicBezTo>
                  <a:cubicBezTo>
                    <a:pt x="18" y="32"/>
                    <a:pt x="18" y="32"/>
                    <a:pt x="19" y="32"/>
                  </a:cubicBezTo>
                  <a:cubicBezTo>
                    <a:pt x="19" y="33"/>
                    <a:pt x="19" y="33"/>
                    <a:pt x="19" y="34"/>
                  </a:cubicBezTo>
                  <a:cubicBezTo>
                    <a:pt x="19" y="34"/>
                    <a:pt x="20" y="34"/>
                    <a:pt x="20" y="34"/>
                  </a:cubicBezTo>
                  <a:cubicBezTo>
                    <a:pt x="20" y="34"/>
                    <a:pt x="20" y="35"/>
                    <a:pt x="20" y="35"/>
                  </a:cubicBezTo>
                  <a:cubicBezTo>
                    <a:pt x="21" y="35"/>
                    <a:pt x="21" y="35"/>
                    <a:pt x="22" y="35"/>
                  </a:cubicBezTo>
                  <a:cubicBezTo>
                    <a:pt x="22" y="35"/>
                    <a:pt x="22" y="34"/>
                    <a:pt x="22" y="34"/>
                  </a:cubicBezTo>
                  <a:cubicBezTo>
                    <a:pt x="22" y="33"/>
                    <a:pt x="22" y="33"/>
                    <a:pt x="22" y="3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3" name="Freeform 41030">
              <a:extLst>
                <a:ext uri="{FF2B5EF4-FFF2-40B4-BE49-F238E27FC236}">
                  <a16:creationId xmlns:a16="http://schemas.microsoft.com/office/drawing/2014/main" id="{615A88A6-8378-45B1-BFC3-48C7C674F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998"/>
              <a:ext cx="33" cy="73"/>
            </a:xfrm>
            <a:custGeom>
              <a:avLst/>
              <a:gdLst>
                <a:gd name="T0" fmla="*/ 9 w 19"/>
                <a:gd name="T1" fmla="*/ 123 h 42"/>
                <a:gd name="T2" fmla="*/ 16 w 19"/>
                <a:gd name="T3" fmla="*/ 118 h 42"/>
                <a:gd name="T4" fmla="*/ 24 w 19"/>
                <a:gd name="T5" fmla="*/ 118 h 42"/>
                <a:gd name="T6" fmla="*/ 40 w 19"/>
                <a:gd name="T7" fmla="*/ 118 h 42"/>
                <a:gd name="T8" fmla="*/ 42 w 19"/>
                <a:gd name="T9" fmla="*/ 115 h 42"/>
                <a:gd name="T10" fmla="*/ 40 w 19"/>
                <a:gd name="T11" fmla="*/ 110 h 42"/>
                <a:gd name="T12" fmla="*/ 40 w 19"/>
                <a:gd name="T13" fmla="*/ 99 h 42"/>
                <a:gd name="T14" fmla="*/ 42 w 19"/>
                <a:gd name="T15" fmla="*/ 94 h 42"/>
                <a:gd name="T16" fmla="*/ 42 w 19"/>
                <a:gd name="T17" fmla="*/ 85 h 42"/>
                <a:gd name="T18" fmla="*/ 49 w 19"/>
                <a:gd name="T19" fmla="*/ 78 h 42"/>
                <a:gd name="T20" fmla="*/ 52 w 19"/>
                <a:gd name="T21" fmla="*/ 75 h 42"/>
                <a:gd name="T22" fmla="*/ 57 w 19"/>
                <a:gd name="T23" fmla="*/ 70 h 42"/>
                <a:gd name="T24" fmla="*/ 52 w 19"/>
                <a:gd name="T25" fmla="*/ 64 h 42"/>
                <a:gd name="T26" fmla="*/ 42 w 19"/>
                <a:gd name="T27" fmla="*/ 64 h 42"/>
                <a:gd name="T28" fmla="*/ 40 w 19"/>
                <a:gd name="T29" fmla="*/ 61 h 42"/>
                <a:gd name="T30" fmla="*/ 40 w 19"/>
                <a:gd name="T31" fmla="*/ 52 h 42"/>
                <a:gd name="T32" fmla="*/ 40 w 19"/>
                <a:gd name="T33" fmla="*/ 40 h 42"/>
                <a:gd name="T34" fmla="*/ 40 w 19"/>
                <a:gd name="T35" fmla="*/ 30 h 42"/>
                <a:gd name="T36" fmla="*/ 42 w 19"/>
                <a:gd name="T37" fmla="*/ 24 h 42"/>
                <a:gd name="T38" fmla="*/ 49 w 19"/>
                <a:gd name="T39" fmla="*/ 21 h 42"/>
                <a:gd name="T40" fmla="*/ 52 w 19"/>
                <a:gd name="T41" fmla="*/ 16 h 42"/>
                <a:gd name="T42" fmla="*/ 52 w 19"/>
                <a:gd name="T43" fmla="*/ 5 h 42"/>
                <a:gd name="T44" fmla="*/ 49 w 19"/>
                <a:gd name="T45" fmla="*/ 0 h 42"/>
                <a:gd name="T46" fmla="*/ 42 w 19"/>
                <a:gd name="T47" fmla="*/ 5 h 42"/>
                <a:gd name="T48" fmla="*/ 40 w 19"/>
                <a:gd name="T49" fmla="*/ 12 h 42"/>
                <a:gd name="T50" fmla="*/ 40 w 19"/>
                <a:gd name="T51" fmla="*/ 21 h 42"/>
                <a:gd name="T52" fmla="*/ 33 w 19"/>
                <a:gd name="T53" fmla="*/ 24 h 42"/>
                <a:gd name="T54" fmla="*/ 30 w 19"/>
                <a:gd name="T55" fmla="*/ 30 h 42"/>
                <a:gd name="T56" fmla="*/ 24 w 19"/>
                <a:gd name="T57" fmla="*/ 37 h 42"/>
                <a:gd name="T58" fmla="*/ 17 w 19"/>
                <a:gd name="T59" fmla="*/ 40 h 42"/>
                <a:gd name="T60" fmla="*/ 17 w 19"/>
                <a:gd name="T61" fmla="*/ 52 h 42"/>
                <a:gd name="T62" fmla="*/ 24 w 19"/>
                <a:gd name="T63" fmla="*/ 54 h 42"/>
                <a:gd name="T64" fmla="*/ 30 w 19"/>
                <a:gd name="T65" fmla="*/ 61 h 42"/>
                <a:gd name="T66" fmla="*/ 33 w 19"/>
                <a:gd name="T67" fmla="*/ 64 h 42"/>
                <a:gd name="T68" fmla="*/ 30 w 19"/>
                <a:gd name="T69" fmla="*/ 70 h 42"/>
                <a:gd name="T70" fmla="*/ 24 w 19"/>
                <a:gd name="T71" fmla="*/ 75 h 42"/>
                <a:gd name="T72" fmla="*/ 17 w 19"/>
                <a:gd name="T73" fmla="*/ 78 h 42"/>
                <a:gd name="T74" fmla="*/ 17 w 19"/>
                <a:gd name="T75" fmla="*/ 87 h 42"/>
                <a:gd name="T76" fmla="*/ 24 w 19"/>
                <a:gd name="T77" fmla="*/ 94 h 42"/>
                <a:gd name="T78" fmla="*/ 30 w 19"/>
                <a:gd name="T79" fmla="*/ 87 h 42"/>
                <a:gd name="T80" fmla="*/ 33 w 19"/>
                <a:gd name="T81" fmla="*/ 85 h 42"/>
                <a:gd name="T82" fmla="*/ 33 w 19"/>
                <a:gd name="T83" fmla="*/ 94 h 42"/>
                <a:gd name="T84" fmla="*/ 30 w 19"/>
                <a:gd name="T85" fmla="*/ 99 h 42"/>
                <a:gd name="T86" fmla="*/ 17 w 19"/>
                <a:gd name="T87" fmla="*/ 99 h 42"/>
                <a:gd name="T88" fmla="*/ 16 w 19"/>
                <a:gd name="T89" fmla="*/ 103 h 42"/>
                <a:gd name="T90" fmla="*/ 9 w 19"/>
                <a:gd name="T91" fmla="*/ 110 h 42"/>
                <a:gd name="T92" fmla="*/ 5 w 19"/>
                <a:gd name="T93" fmla="*/ 115 h 42"/>
                <a:gd name="T94" fmla="*/ 0 w 19"/>
                <a:gd name="T95" fmla="*/ 118 h 42"/>
                <a:gd name="T96" fmla="*/ 0 w 19"/>
                <a:gd name="T97" fmla="*/ 127 h 42"/>
                <a:gd name="T98" fmla="*/ 5 w 19"/>
                <a:gd name="T99" fmla="*/ 123 h 4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9" h="42">
                  <a:moveTo>
                    <a:pt x="2" y="41"/>
                  </a:moveTo>
                  <a:cubicBezTo>
                    <a:pt x="2" y="41"/>
                    <a:pt x="3" y="41"/>
                    <a:pt x="3" y="41"/>
                  </a:cubicBezTo>
                  <a:cubicBezTo>
                    <a:pt x="4" y="41"/>
                    <a:pt x="4" y="41"/>
                    <a:pt x="5" y="41"/>
                  </a:cubicBezTo>
                  <a:cubicBezTo>
                    <a:pt x="5" y="40"/>
                    <a:pt x="5" y="40"/>
                    <a:pt x="5" y="39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39"/>
                    <a:pt x="7" y="39"/>
                    <a:pt x="8" y="39"/>
                  </a:cubicBezTo>
                  <a:cubicBezTo>
                    <a:pt x="9" y="39"/>
                    <a:pt x="9" y="39"/>
                    <a:pt x="10" y="39"/>
                  </a:cubicBezTo>
                  <a:cubicBezTo>
                    <a:pt x="11" y="39"/>
                    <a:pt x="12" y="39"/>
                    <a:pt x="13" y="39"/>
                  </a:cubicBezTo>
                  <a:cubicBezTo>
                    <a:pt x="13" y="39"/>
                    <a:pt x="13" y="38"/>
                    <a:pt x="13" y="38"/>
                  </a:cubicBezTo>
                  <a:cubicBezTo>
                    <a:pt x="13" y="38"/>
                    <a:pt x="14" y="38"/>
                    <a:pt x="14" y="38"/>
                  </a:cubicBezTo>
                  <a:cubicBezTo>
                    <a:pt x="14" y="37"/>
                    <a:pt x="14" y="36"/>
                    <a:pt x="14" y="36"/>
                  </a:cubicBezTo>
                  <a:cubicBezTo>
                    <a:pt x="14" y="36"/>
                    <a:pt x="13" y="36"/>
                    <a:pt x="13" y="36"/>
                  </a:cubicBezTo>
                  <a:cubicBezTo>
                    <a:pt x="13" y="35"/>
                    <a:pt x="13" y="35"/>
                    <a:pt x="13" y="34"/>
                  </a:cubicBezTo>
                  <a:cubicBezTo>
                    <a:pt x="13" y="34"/>
                    <a:pt x="13" y="33"/>
                    <a:pt x="13" y="33"/>
                  </a:cubicBezTo>
                  <a:cubicBezTo>
                    <a:pt x="13" y="32"/>
                    <a:pt x="13" y="32"/>
                    <a:pt x="13" y="31"/>
                  </a:cubicBezTo>
                  <a:cubicBezTo>
                    <a:pt x="13" y="31"/>
                    <a:pt x="14" y="31"/>
                    <a:pt x="14" y="31"/>
                  </a:cubicBezTo>
                  <a:cubicBezTo>
                    <a:pt x="14" y="31"/>
                    <a:pt x="14" y="30"/>
                    <a:pt x="14" y="29"/>
                  </a:cubicBezTo>
                  <a:cubicBezTo>
                    <a:pt x="14" y="29"/>
                    <a:pt x="14" y="28"/>
                    <a:pt x="14" y="28"/>
                  </a:cubicBezTo>
                  <a:cubicBezTo>
                    <a:pt x="14" y="27"/>
                    <a:pt x="14" y="27"/>
                    <a:pt x="14" y="26"/>
                  </a:cubicBezTo>
                  <a:cubicBezTo>
                    <a:pt x="15" y="26"/>
                    <a:pt x="15" y="26"/>
                    <a:pt x="16" y="26"/>
                  </a:cubicBezTo>
                  <a:cubicBezTo>
                    <a:pt x="16" y="26"/>
                    <a:pt x="16" y="25"/>
                    <a:pt x="16" y="25"/>
                  </a:cubicBezTo>
                  <a:cubicBezTo>
                    <a:pt x="16" y="25"/>
                    <a:pt x="17" y="25"/>
                    <a:pt x="17" y="25"/>
                  </a:cubicBezTo>
                  <a:cubicBezTo>
                    <a:pt x="17" y="24"/>
                    <a:pt x="17" y="23"/>
                    <a:pt x="17" y="23"/>
                  </a:cubicBezTo>
                  <a:cubicBezTo>
                    <a:pt x="18" y="23"/>
                    <a:pt x="18" y="23"/>
                    <a:pt x="19" y="23"/>
                  </a:cubicBezTo>
                  <a:cubicBezTo>
                    <a:pt x="19" y="22"/>
                    <a:pt x="19" y="22"/>
                    <a:pt x="19" y="21"/>
                  </a:cubicBezTo>
                  <a:cubicBezTo>
                    <a:pt x="18" y="21"/>
                    <a:pt x="18" y="21"/>
                    <a:pt x="17" y="21"/>
                  </a:cubicBezTo>
                  <a:cubicBezTo>
                    <a:pt x="17" y="21"/>
                    <a:pt x="16" y="21"/>
                    <a:pt x="16" y="21"/>
                  </a:cubicBezTo>
                  <a:cubicBezTo>
                    <a:pt x="15" y="21"/>
                    <a:pt x="15" y="21"/>
                    <a:pt x="14" y="21"/>
                  </a:cubicBezTo>
                  <a:cubicBezTo>
                    <a:pt x="14" y="21"/>
                    <a:pt x="14" y="20"/>
                    <a:pt x="14" y="20"/>
                  </a:cubicBezTo>
                  <a:cubicBezTo>
                    <a:pt x="14" y="20"/>
                    <a:pt x="13" y="20"/>
                    <a:pt x="13" y="20"/>
                  </a:cubicBezTo>
                  <a:cubicBezTo>
                    <a:pt x="13" y="19"/>
                    <a:pt x="13" y="19"/>
                    <a:pt x="13" y="18"/>
                  </a:cubicBezTo>
                  <a:cubicBezTo>
                    <a:pt x="13" y="18"/>
                    <a:pt x="13" y="17"/>
                    <a:pt x="13" y="17"/>
                  </a:cubicBezTo>
                  <a:cubicBezTo>
                    <a:pt x="13" y="16"/>
                    <a:pt x="13" y="15"/>
                    <a:pt x="13" y="15"/>
                  </a:cubicBezTo>
                  <a:cubicBezTo>
                    <a:pt x="13" y="14"/>
                    <a:pt x="13" y="14"/>
                    <a:pt x="13" y="13"/>
                  </a:cubicBezTo>
                  <a:cubicBezTo>
                    <a:pt x="13" y="13"/>
                    <a:pt x="13" y="12"/>
                    <a:pt x="13" y="12"/>
                  </a:cubicBezTo>
                  <a:cubicBezTo>
                    <a:pt x="13" y="11"/>
                    <a:pt x="13" y="11"/>
                    <a:pt x="13" y="10"/>
                  </a:cubicBezTo>
                  <a:cubicBezTo>
                    <a:pt x="13" y="10"/>
                    <a:pt x="13" y="9"/>
                    <a:pt x="13" y="8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4" y="8"/>
                    <a:pt x="14" y="7"/>
                    <a:pt x="14" y="7"/>
                  </a:cubicBezTo>
                  <a:cubicBezTo>
                    <a:pt x="15" y="7"/>
                    <a:pt x="15" y="7"/>
                    <a:pt x="16" y="7"/>
                  </a:cubicBezTo>
                  <a:cubicBezTo>
                    <a:pt x="16" y="6"/>
                    <a:pt x="16" y="6"/>
                    <a:pt x="16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7" y="5"/>
                    <a:pt x="17" y="4"/>
                    <a:pt x="17" y="4"/>
                  </a:cubicBezTo>
                  <a:cubicBezTo>
                    <a:pt x="17" y="3"/>
                    <a:pt x="17" y="3"/>
                    <a:pt x="17" y="2"/>
                  </a:cubicBezTo>
                  <a:cubicBezTo>
                    <a:pt x="17" y="2"/>
                    <a:pt x="17" y="1"/>
                    <a:pt x="17" y="0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1"/>
                    <a:pt x="14" y="2"/>
                    <a:pt x="14" y="2"/>
                  </a:cubicBezTo>
                  <a:cubicBezTo>
                    <a:pt x="14" y="2"/>
                    <a:pt x="13" y="2"/>
                    <a:pt x="13" y="2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3" y="4"/>
                    <a:pt x="13" y="5"/>
                    <a:pt x="13" y="5"/>
                  </a:cubicBezTo>
                  <a:cubicBezTo>
                    <a:pt x="13" y="6"/>
                    <a:pt x="13" y="6"/>
                    <a:pt x="13" y="7"/>
                  </a:cubicBezTo>
                  <a:cubicBezTo>
                    <a:pt x="12" y="7"/>
                    <a:pt x="12" y="7"/>
                    <a:pt x="11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0" y="10"/>
                    <a:pt x="10" y="10"/>
                  </a:cubicBezTo>
                  <a:cubicBezTo>
                    <a:pt x="9" y="10"/>
                    <a:pt x="9" y="10"/>
                    <a:pt x="8" y="10"/>
                  </a:cubicBezTo>
                  <a:cubicBezTo>
                    <a:pt x="8" y="11"/>
                    <a:pt x="8" y="11"/>
                    <a:pt x="8" y="12"/>
                  </a:cubicBezTo>
                  <a:cubicBezTo>
                    <a:pt x="7" y="12"/>
                    <a:pt x="7" y="12"/>
                    <a:pt x="6" y="12"/>
                  </a:cubicBezTo>
                  <a:cubicBezTo>
                    <a:pt x="6" y="12"/>
                    <a:pt x="6" y="13"/>
                    <a:pt x="6" y="13"/>
                  </a:cubicBezTo>
                  <a:cubicBezTo>
                    <a:pt x="6" y="14"/>
                    <a:pt x="6" y="14"/>
                    <a:pt x="6" y="15"/>
                  </a:cubicBezTo>
                  <a:cubicBezTo>
                    <a:pt x="6" y="15"/>
                    <a:pt x="6" y="16"/>
                    <a:pt x="6" y="17"/>
                  </a:cubicBezTo>
                  <a:cubicBezTo>
                    <a:pt x="6" y="17"/>
                    <a:pt x="6" y="18"/>
                    <a:pt x="6" y="18"/>
                  </a:cubicBezTo>
                  <a:cubicBezTo>
                    <a:pt x="7" y="18"/>
                    <a:pt x="7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9" y="20"/>
                    <a:pt x="9" y="20"/>
                    <a:pt x="10" y="20"/>
                  </a:cubicBezTo>
                  <a:cubicBezTo>
                    <a:pt x="10" y="20"/>
                    <a:pt x="11" y="20"/>
                    <a:pt x="11" y="20"/>
                  </a:cubicBezTo>
                  <a:cubicBezTo>
                    <a:pt x="11" y="20"/>
                    <a:pt x="11" y="21"/>
                    <a:pt x="11" y="21"/>
                  </a:cubicBezTo>
                  <a:cubicBezTo>
                    <a:pt x="11" y="22"/>
                    <a:pt x="11" y="22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4"/>
                    <a:pt x="10" y="25"/>
                  </a:cubicBezTo>
                  <a:cubicBezTo>
                    <a:pt x="9" y="25"/>
                    <a:pt x="9" y="25"/>
                    <a:pt x="8" y="25"/>
                  </a:cubicBezTo>
                  <a:cubicBezTo>
                    <a:pt x="8" y="25"/>
                    <a:pt x="8" y="26"/>
                    <a:pt x="8" y="26"/>
                  </a:cubicBezTo>
                  <a:cubicBezTo>
                    <a:pt x="7" y="26"/>
                    <a:pt x="7" y="26"/>
                    <a:pt x="6" y="26"/>
                  </a:cubicBezTo>
                  <a:cubicBezTo>
                    <a:pt x="6" y="27"/>
                    <a:pt x="6" y="27"/>
                    <a:pt x="6" y="28"/>
                  </a:cubicBezTo>
                  <a:cubicBezTo>
                    <a:pt x="6" y="28"/>
                    <a:pt x="6" y="29"/>
                    <a:pt x="6" y="29"/>
                  </a:cubicBezTo>
                  <a:cubicBezTo>
                    <a:pt x="6" y="30"/>
                    <a:pt x="6" y="31"/>
                    <a:pt x="6" y="31"/>
                  </a:cubicBezTo>
                  <a:cubicBezTo>
                    <a:pt x="7" y="31"/>
                    <a:pt x="7" y="31"/>
                    <a:pt x="8" y="31"/>
                  </a:cubicBezTo>
                  <a:cubicBezTo>
                    <a:pt x="8" y="31"/>
                    <a:pt x="8" y="30"/>
                    <a:pt x="8" y="29"/>
                  </a:cubicBezTo>
                  <a:cubicBezTo>
                    <a:pt x="9" y="29"/>
                    <a:pt x="9" y="29"/>
                    <a:pt x="10" y="29"/>
                  </a:cubicBezTo>
                  <a:cubicBezTo>
                    <a:pt x="10" y="29"/>
                    <a:pt x="10" y="28"/>
                    <a:pt x="10" y="28"/>
                  </a:cubicBezTo>
                  <a:cubicBezTo>
                    <a:pt x="10" y="28"/>
                    <a:pt x="11" y="28"/>
                    <a:pt x="11" y="28"/>
                  </a:cubicBezTo>
                  <a:cubicBezTo>
                    <a:pt x="11" y="28"/>
                    <a:pt x="11" y="29"/>
                    <a:pt x="11" y="29"/>
                  </a:cubicBezTo>
                  <a:cubicBezTo>
                    <a:pt x="11" y="30"/>
                    <a:pt x="11" y="31"/>
                    <a:pt x="11" y="31"/>
                  </a:cubicBezTo>
                  <a:cubicBezTo>
                    <a:pt x="11" y="32"/>
                    <a:pt x="11" y="32"/>
                    <a:pt x="11" y="33"/>
                  </a:cubicBezTo>
                  <a:cubicBezTo>
                    <a:pt x="11" y="33"/>
                    <a:pt x="10" y="33"/>
                    <a:pt x="10" y="33"/>
                  </a:cubicBezTo>
                  <a:cubicBezTo>
                    <a:pt x="9" y="33"/>
                    <a:pt x="9" y="33"/>
                    <a:pt x="8" y="33"/>
                  </a:cubicBezTo>
                  <a:cubicBezTo>
                    <a:pt x="7" y="33"/>
                    <a:pt x="7" y="33"/>
                    <a:pt x="6" y="33"/>
                  </a:cubicBezTo>
                  <a:cubicBezTo>
                    <a:pt x="6" y="33"/>
                    <a:pt x="6" y="34"/>
                    <a:pt x="6" y="34"/>
                  </a:cubicBezTo>
                  <a:cubicBezTo>
                    <a:pt x="6" y="34"/>
                    <a:pt x="5" y="34"/>
                    <a:pt x="5" y="34"/>
                  </a:cubicBezTo>
                  <a:cubicBezTo>
                    <a:pt x="5" y="35"/>
                    <a:pt x="5" y="35"/>
                    <a:pt x="5" y="36"/>
                  </a:cubicBezTo>
                  <a:cubicBezTo>
                    <a:pt x="4" y="36"/>
                    <a:pt x="4" y="36"/>
                    <a:pt x="3" y="36"/>
                  </a:cubicBezTo>
                  <a:cubicBezTo>
                    <a:pt x="3" y="36"/>
                    <a:pt x="2" y="36"/>
                    <a:pt x="2" y="36"/>
                  </a:cubicBezTo>
                  <a:cubicBezTo>
                    <a:pt x="2" y="36"/>
                    <a:pt x="2" y="37"/>
                    <a:pt x="2" y="38"/>
                  </a:cubicBezTo>
                  <a:cubicBezTo>
                    <a:pt x="2" y="38"/>
                    <a:pt x="2" y="39"/>
                    <a:pt x="2" y="39"/>
                  </a:cubicBezTo>
                  <a:cubicBezTo>
                    <a:pt x="1" y="39"/>
                    <a:pt x="1" y="39"/>
                    <a:pt x="0" y="39"/>
                  </a:cubicBezTo>
                  <a:cubicBezTo>
                    <a:pt x="0" y="40"/>
                    <a:pt x="0" y="40"/>
                    <a:pt x="0" y="41"/>
                  </a:cubicBezTo>
                  <a:cubicBezTo>
                    <a:pt x="0" y="41"/>
                    <a:pt x="0" y="42"/>
                    <a:pt x="0" y="42"/>
                  </a:cubicBezTo>
                  <a:cubicBezTo>
                    <a:pt x="1" y="42"/>
                    <a:pt x="1" y="42"/>
                    <a:pt x="2" y="42"/>
                  </a:cubicBezTo>
                  <a:cubicBezTo>
                    <a:pt x="2" y="42"/>
                    <a:pt x="2" y="41"/>
                    <a:pt x="2" y="4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4" name="Freeform 41031">
              <a:extLst>
                <a:ext uri="{FF2B5EF4-FFF2-40B4-BE49-F238E27FC236}">
                  <a16:creationId xmlns:a16="http://schemas.microsoft.com/office/drawing/2014/main" id="{3A5F6B67-8890-4ECB-9E2D-EFE1CC00F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" y="1193"/>
              <a:ext cx="29" cy="24"/>
            </a:xfrm>
            <a:custGeom>
              <a:avLst/>
              <a:gdLst>
                <a:gd name="T0" fmla="*/ 41 w 17"/>
                <a:gd name="T1" fmla="*/ 24 h 14"/>
                <a:gd name="T2" fmla="*/ 34 w 17"/>
                <a:gd name="T3" fmla="*/ 24 h 14"/>
                <a:gd name="T4" fmla="*/ 32 w 17"/>
                <a:gd name="T5" fmla="*/ 24 h 14"/>
                <a:gd name="T6" fmla="*/ 32 w 17"/>
                <a:gd name="T7" fmla="*/ 17 h 14"/>
                <a:gd name="T8" fmla="*/ 26 w 17"/>
                <a:gd name="T9" fmla="*/ 17 h 14"/>
                <a:gd name="T10" fmla="*/ 24 w 17"/>
                <a:gd name="T11" fmla="*/ 17 h 14"/>
                <a:gd name="T12" fmla="*/ 17 w 17"/>
                <a:gd name="T13" fmla="*/ 17 h 14"/>
                <a:gd name="T14" fmla="*/ 17 w 17"/>
                <a:gd name="T15" fmla="*/ 12 h 14"/>
                <a:gd name="T16" fmla="*/ 12 w 17"/>
                <a:gd name="T17" fmla="*/ 12 h 14"/>
                <a:gd name="T18" fmla="*/ 12 w 17"/>
                <a:gd name="T19" fmla="*/ 9 h 14"/>
                <a:gd name="T20" fmla="*/ 12 w 17"/>
                <a:gd name="T21" fmla="*/ 3 h 14"/>
                <a:gd name="T22" fmla="*/ 9 w 17"/>
                <a:gd name="T23" fmla="*/ 3 h 14"/>
                <a:gd name="T24" fmla="*/ 9 w 17"/>
                <a:gd name="T25" fmla="*/ 0 h 14"/>
                <a:gd name="T26" fmla="*/ 3 w 17"/>
                <a:gd name="T27" fmla="*/ 0 h 14"/>
                <a:gd name="T28" fmla="*/ 0 w 17"/>
                <a:gd name="T29" fmla="*/ 0 h 14"/>
                <a:gd name="T30" fmla="*/ 0 w 17"/>
                <a:gd name="T31" fmla="*/ 3 h 14"/>
                <a:gd name="T32" fmla="*/ 0 w 17"/>
                <a:gd name="T33" fmla="*/ 9 h 14"/>
                <a:gd name="T34" fmla="*/ 0 w 17"/>
                <a:gd name="T35" fmla="*/ 12 h 14"/>
                <a:gd name="T36" fmla="*/ 3 w 17"/>
                <a:gd name="T37" fmla="*/ 12 h 14"/>
                <a:gd name="T38" fmla="*/ 3 w 17"/>
                <a:gd name="T39" fmla="*/ 17 h 14"/>
                <a:gd name="T40" fmla="*/ 9 w 17"/>
                <a:gd name="T41" fmla="*/ 17 h 14"/>
                <a:gd name="T42" fmla="*/ 9 w 17"/>
                <a:gd name="T43" fmla="*/ 24 h 14"/>
                <a:gd name="T44" fmla="*/ 12 w 17"/>
                <a:gd name="T45" fmla="*/ 24 h 14"/>
                <a:gd name="T46" fmla="*/ 12 w 17"/>
                <a:gd name="T47" fmla="*/ 26 h 14"/>
                <a:gd name="T48" fmla="*/ 17 w 17"/>
                <a:gd name="T49" fmla="*/ 26 h 14"/>
                <a:gd name="T50" fmla="*/ 24 w 17"/>
                <a:gd name="T51" fmla="*/ 26 h 14"/>
                <a:gd name="T52" fmla="*/ 26 w 17"/>
                <a:gd name="T53" fmla="*/ 26 h 14"/>
                <a:gd name="T54" fmla="*/ 26 w 17"/>
                <a:gd name="T55" fmla="*/ 33 h 14"/>
                <a:gd name="T56" fmla="*/ 26 w 17"/>
                <a:gd name="T57" fmla="*/ 38 h 14"/>
                <a:gd name="T58" fmla="*/ 26 w 17"/>
                <a:gd name="T59" fmla="*/ 41 h 14"/>
                <a:gd name="T60" fmla="*/ 32 w 17"/>
                <a:gd name="T61" fmla="*/ 41 h 14"/>
                <a:gd name="T62" fmla="*/ 34 w 17"/>
                <a:gd name="T63" fmla="*/ 41 h 14"/>
                <a:gd name="T64" fmla="*/ 41 w 17"/>
                <a:gd name="T65" fmla="*/ 41 h 14"/>
                <a:gd name="T66" fmla="*/ 41 w 17"/>
                <a:gd name="T67" fmla="*/ 38 h 14"/>
                <a:gd name="T68" fmla="*/ 41 w 17"/>
                <a:gd name="T69" fmla="*/ 33 h 14"/>
                <a:gd name="T70" fmla="*/ 44 w 17"/>
                <a:gd name="T71" fmla="*/ 33 h 14"/>
                <a:gd name="T72" fmla="*/ 44 w 17"/>
                <a:gd name="T73" fmla="*/ 26 h 14"/>
                <a:gd name="T74" fmla="*/ 49 w 17"/>
                <a:gd name="T75" fmla="*/ 26 h 14"/>
                <a:gd name="T76" fmla="*/ 49 w 17"/>
                <a:gd name="T77" fmla="*/ 24 h 14"/>
                <a:gd name="T78" fmla="*/ 44 w 17"/>
                <a:gd name="T79" fmla="*/ 24 h 14"/>
                <a:gd name="T80" fmla="*/ 41 w 17"/>
                <a:gd name="T81" fmla="*/ 24 h 1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7" h="14">
                  <a:moveTo>
                    <a:pt x="14" y="8"/>
                  </a:move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11" y="7"/>
                    <a:pt x="11" y="7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8" y="6"/>
                    <a:pt x="8" y="6"/>
                  </a:cubicBezTo>
                  <a:cubicBezTo>
                    <a:pt x="7" y="6"/>
                    <a:pt x="6" y="6"/>
                    <a:pt x="6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2"/>
                    <a:pt x="4" y="2"/>
                    <a:pt x="4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8"/>
                    <a:pt x="4" y="9"/>
                    <a:pt x="4" y="9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7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9" y="10"/>
                    <a:pt x="9" y="10"/>
                    <a:pt x="9" y="11"/>
                  </a:cubicBezTo>
                  <a:cubicBezTo>
                    <a:pt x="9" y="12"/>
                    <a:pt x="9" y="12"/>
                    <a:pt x="9" y="13"/>
                  </a:cubicBezTo>
                  <a:cubicBezTo>
                    <a:pt x="9" y="13"/>
                    <a:pt x="9" y="14"/>
                    <a:pt x="9" y="14"/>
                  </a:cubicBezTo>
                  <a:cubicBezTo>
                    <a:pt x="10" y="14"/>
                    <a:pt x="10" y="14"/>
                    <a:pt x="11" y="14"/>
                  </a:cubicBezTo>
                  <a:cubicBezTo>
                    <a:pt x="11" y="14"/>
                    <a:pt x="12" y="14"/>
                    <a:pt x="12" y="14"/>
                  </a:cubicBezTo>
                  <a:cubicBezTo>
                    <a:pt x="13" y="14"/>
                    <a:pt x="13" y="14"/>
                    <a:pt x="14" y="14"/>
                  </a:cubicBezTo>
                  <a:cubicBezTo>
                    <a:pt x="14" y="14"/>
                    <a:pt x="14" y="13"/>
                    <a:pt x="14" y="13"/>
                  </a:cubicBezTo>
                  <a:cubicBezTo>
                    <a:pt x="14" y="12"/>
                    <a:pt x="14" y="12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15" y="10"/>
                    <a:pt x="15" y="10"/>
                    <a:pt x="15" y="9"/>
                  </a:cubicBezTo>
                  <a:cubicBezTo>
                    <a:pt x="16" y="9"/>
                    <a:pt x="16" y="9"/>
                    <a:pt x="17" y="9"/>
                  </a:cubicBezTo>
                  <a:cubicBezTo>
                    <a:pt x="17" y="9"/>
                    <a:pt x="17" y="8"/>
                    <a:pt x="17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5" y="8"/>
                    <a:pt x="14" y="8"/>
                    <a:pt x="14" y="8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5" name="Freeform 41032">
              <a:extLst>
                <a:ext uri="{FF2B5EF4-FFF2-40B4-BE49-F238E27FC236}">
                  <a16:creationId xmlns:a16="http://schemas.microsoft.com/office/drawing/2014/main" id="{7CD86E66-CF0F-4B5B-920B-6E583C181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1" y="1066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6" name="Freeform 41033">
              <a:extLst>
                <a:ext uri="{FF2B5EF4-FFF2-40B4-BE49-F238E27FC236}">
                  <a16:creationId xmlns:a16="http://schemas.microsoft.com/office/drawing/2014/main" id="{B4C5BE27-F1FE-46F0-9F46-33443A03B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1043"/>
              <a:ext cx="3" cy="5"/>
            </a:xfrm>
            <a:custGeom>
              <a:avLst/>
              <a:gdLst>
                <a:gd name="T0" fmla="*/ 5 w 2"/>
                <a:gd name="T1" fmla="*/ 5 h 3"/>
                <a:gd name="T2" fmla="*/ 5 w 2"/>
                <a:gd name="T3" fmla="*/ 0 h 3"/>
                <a:gd name="T4" fmla="*/ 0 w 2"/>
                <a:gd name="T5" fmla="*/ 0 h 3"/>
                <a:gd name="T6" fmla="*/ 0 w 2"/>
                <a:gd name="T7" fmla="*/ 5 h 3"/>
                <a:gd name="T8" fmla="*/ 0 w 2"/>
                <a:gd name="T9" fmla="*/ 8 h 3"/>
                <a:gd name="T10" fmla="*/ 5 w 2"/>
                <a:gd name="T11" fmla="*/ 8 h 3"/>
                <a:gd name="T12" fmla="*/ 5 w 2"/>
                <a:gd name="T13" fmla="*/ 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7" name="Freeform 41034">
              <a:extLst>
                <a:ext uri="{FF2B5EF4-FFF2-40B4-BE49-F238E27FC236}">
                  <a16:creationId xmlns:a16="http://schemas.microsoft.com/office/drawing/2014/main" id="{A27F4809-C0F2-40F4-A43D-55D1B1509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" y="1048"/>
              <a:ext cx="5" cy="13"/>
            </a:xfrm>
            <a:custGeom>
              <a:avLst/>
              <a:gdLst>
                <a:gd name="T0" fmla="*/ 0 w 3"/>
                <a:gd name="T1" fmla="*/ 13 h 7"/>
                <a:gd name="T2" fmla="*/ 0 w 3"/>
                <a:gd name="T3" fmla="*/ 17 h 7"/>
                <a:gd name="T4" fmla="*/ 3 w 3"/>
                <a:gd name="T5" fmla="*/ 17 h 7"/>
                <a:gd name="T6" fmla="*/ 3 w 3"/>
                <a:gd name="T7" fmla="*/ 24 h 7"/>
                <a:gd name="T8" fmla="*/ 8 w 3"/>
                <a:gd name="T9" fmla="*/ 24 h 7"/>
                <a:gd name="T10" fmla="*/ 8 w 3"/>
                <a:gd name="T11" fmla="*/ 17 h 7"/>
                <a:gd name="T12" fmla="*/ 8 w 3"/>
                <a:gd name="T13" fmla="*/ 13 h 7"/>
                <a:gd name="T14" fmla="*/ 3 w 3"/>
                <a:gd name="T15" fmla="*/ 13 h 7"/>
                <a:gd name="T16" fmla="*/ 3 w 3"/>
                <a:gd name="T17" fmla="*/ 7 h 7"/>
                <a:gd name="T18" fmla="*/ 3 w 3"/>
                <a:gd name="T19" fmla="*/ 0 h 7"/>
                <a:gd name="T20" fmla="*/ 0 w 3"/>
                <a:gd name="T21" fmla="*/ 0 h 7"/>
                <a:gd name="T22" fmla="*/ 0 w 3"/>
                <a:gd name="T23" fmla="*/ 7 h 7"/>
                <a:gd name="T24" fmla="*/ 0 w 3"/>
                <a:gd name="T25" fmla="*/ 13 h 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6"/>
                    <a:pt x="1" y="6"/>
                    <a:pt x="1" y="7"/>
                  </a:cubicBezTo>
                  <a:cubicBezTo>
                    <a:pt x="2" y="7"/>
                    <a:pt x="2" y="7"/>
                    <a:pt x="3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2" y="4"/>
                    <a:pt x="2" y="4"/>
                    <a:pt x="1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8" name="Freeform 41035">
              <a:extLst>
                <a:ext uri="{FF2B5EF4-FFF2-40B4-BE49-F238E27FC236}">
                  <a16:creationId xmlns:a16="http://schemas.microsoft.com/office/drawing/2014/main" id="{C34C8082-B6F9-43DD-A3D9-F424FD596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2" y="1395"/>
              <a:ext cx="2" cy="3"/>
            </a:xfrm>
            <a:custGeom>
              <a:avLst/>
              <a:gdLst>
                <a:gd name="T0" fmla="*/ 0 w 1"/>
                <a:gd name="T1" fmla="*/ 5 h 2"/>
                <a:gd name="T2" fmla="*/ 4 w 1"/>
                <a:gd name="T3" fmla="*/ 5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9" name="Freeform 41036">
              <a:extLst>
                <a:ext uri="{FF2B5EF4-FFF2-40B4-BE49-F238E27FC236}">
                  <a16:creationId xmlns:a16="http://schemas.microsoft.com/office/drawing/2014/main" id="{5A0A694B-469C-4D3C-ACC5-D60DF109D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" y="937"/>
              <a:ext cx="21" cy="10"/>
            </a:xfrm>
            <a:custGeom>
              <a:avLst/>
              <a:gdLst>
                <a:gd name="T0" fmla="*/ 4 w 12"/>
                <a:gd name="T1" fmla="*/ 8 h 6"/>
                <a:gd name="T2" fmla="*/ 9 w 12"/>
                <a:gd name="T3" fmla="*/ 8 h 6"/>
                <a:gd name="T4" fmla="*/ 12 w 12"/>
                <a:gd name="T5" fmla="*/ 8 h 6"/>
                <a:gd name="T6" fmla="*/ 12 w 12"/>
                <a:gd name="T7" fmla="*/ 13 h 6"/>
                <a:gd name="T8" fmla="*/ 19 w 12"/>
                <a:gd name="T9" fmla="*/ 13 h 6"/>
                <a:gd name="T10" fmla="*/ 21 w 12"/>
                <a:gd name="T11" fmla="*/ 13 h 6"/>
                <a:gd name="T12" fmla="*/ 21 w 12"/>
                <a:gd name="T13" fmla="*/ 17 h 6"/>
                <a:gd name="T14" fmla="*/ 28 w 12"/>
                <a:gd name="T15" fmla="*/ 17 h 6"/>
                <a:gd name="T16" fmla="*/ 33 w 12"/>
                <a:gd name="T17" fmla="*/ 17 h 6"/>
                <a:gd name="T18" fmla="*/ 33 w 12"/>
                <a:gd name="T19" fmla="*/ 13 h 6"/>
                <a:gd name="T20" fmla="*/ 37 w 12"/>
                <a:gd name="T21" fmla="*/ 13 h 6"/>
                <a:gd name="T22" fmla="*/ 37 w 12"/>
                <a:gd name="T23" fmla="*/ 8 h 6"/>
                <a:gd name="T24" fmla="*/ 33 w 12"/>
                <a:gd name="T25" fmla="*/ 8 h 6"/>
                <a:gd name="T26" fmla="*/ 33 w 12"/>
                <a:gd name="T27" fmla="*/ 3 h 6"/>
                <a:gd name="T28" fmla="*/ 28 w 12"/>
                <a:gd name="T29" fmla="*/ 3 h 6"/>
                <a:gd name="T30" fmla="*/ 21 w 12"/>
                <a:gd name="T31" fmla="*/ 3 h 6"/>
                <a:gd name="T32" fmla="*/ 19 w 12"/>
                <a:gd name="T33" fmla="*/ 3 h 6"/>
                <a:gd name="T34" fmla="*/ 12 w 12"/>
                <a:gd name="T35" fmla="*/ 3 h 6"/>
                <a:gd name="T36" fmla="*/ 9 w 12"/>
                <a:gd name="T37" fmla="*/ 3 h 6"/>
                <a:gd name="T38" fmla="*/ 9 w 12"/>
                <a:gd name="T39" fmla="*/ 0 h 6"/>
                <a:gd name="T40" fmla="*/ 4 w 12"/>
                <a:gd name="T41" fmla="*/ 0 h 6"/>
                <a:gd name="T42" fmla="*/ 0 w 12"/>
                <a:gd name="T43" fmla="*/ 0 h 6"/>
                <a:gd name="T44" fmla="*/ 0 w 12"/>
                <a:gd name="T45" fmla="*/ 3 h 6"/>
                <a:gd name="T46" fmla="*/ 4 w 12"/>
                <a:gd name="T47" fmla="*/ 3 h 6"/>
                <a:gd name="T48" fmla="*/ 4 w 12"/>
                <a:gd name="T49" fmla="*/ 8 h 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" h="6">
                  <a:moveTo>
                    <a:pt x="1" y="3"/>
                  </a:move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5" y="5"/>
                    <a:pt x="5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7" y="5"/>
                    <a:pt x="7" y="6"/>
                    <a:pt x="7" y="6"/>
                  </a:cubicBezTo>
                  <a:cubicBezTo>
                    <a:pt x="8" y="6"/>
                    <a:pt x="9" y="6"/>
                    <a:pt x="9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1" y="6"/>
                    <a:pt x="11" y="5"/>
                    <a:pt x="11" y="5"/>
                  </a:cubicBezTo>
                  <a:cubicBezTo>
                    <a:pt x="11" y="5"/>
                    <a:pt x="12" y="5"/>
                    <a:pt x="12" y="5"/>
                  </a:cubicBezTo>
                  <a:cubicBezTo>
                    <a:pt x="12" y="4"/>
                    <a:pt x="12" y="4"/>
                    <a:pt x="12" y="3"/>
                  </a:cubicBezTo>
                  <a:cubicBezTo>
                    <a:pt x="12" y="3"/>
                    <a:pt x="11" y="3"/>
                    <a:pt x="11" y="3"/>
                  </a:cubicBezTo>
                  <a:cubicBezTo>
                    <a:pt x="11" y="3"/>
                    <a:pt x="11" y="2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8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0" name="Freeform 41037">
              <a:extLst>
                <a:ext uri="{FF2B5EF4-FFF2-40B4-BE49-F238E27FC236}">
                  <a16:creationId xmlns:a16="http://schemas.microsoft.com/office/drawing/2014/main" id="{29D3E1B6-7149-48A3-8961-B721C269B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" y="939"/>
              <a:ext cx="9" cy="12"/>
            </a:xfrm>
            <a:custGeom>
              <a:avLst/>
              <a:gdLst>
                <a:gd name="T0" fmla="*/ 7 w 5"/>
                <a:gd name="T1" fmla="*/ 15 h 7"/>
                <a:gd name="T2" fmla="*/ 13 w 5"/>
                <a:gd name="T3" fmla="*/ 15 h 7"/>
                <a:gd name="T4" fmla="*/ 16 w 5"/>
                <a:gd name="T5" fmla="*/ 15 h 7"/>
                <a:gd name="T6" fmla="*/ 16 w 5"/>
                <a:gd name="T7" fmla="*/ 12 h 7"/>
                <a:gd name="T8" fmla="*/ 16 w 5"/>
                <a:gd name="T9" fmla="*/ 5 h 7"/>
                <a:gd name="T10" fmla="*/ 16 w 5"/>
                <a:gd name="T11" fmla="*/ 0 h 7"/>
                <a:gd name="T12" fmla="*/ 13 w 5"/>
                <a:gd name="T13" fmla="*/ 0 h 7"/>
                <a:gd name="T14" fmla="*/ 13 w 5"/>
                <a:gd name="T15" fmla="*/ 5 h 7"/>
                <a:gd name="T16" fmla="*/ 13 w 5"/>
                <a:gd name="T17" fmla="*/ 12 h 7"/>
                <a:gd name="T18" fmla="*/ 7 w 5"/>
                <a:gd name="T19" fmla="*/ 12 h 7"/>
                <a:gd name="T20" fmla="*/ 0 w 5"/>
                <a:gd name="T21" fmla="*/ 12 h 7"/>
                <a:gd name="T22" fmla="*/ 0 w 5"/>
                <a:gd name="T23" fmla="*/ 15 h 7"/>
                <a:gd name="T24" fmla="*/ 0 w 5"/>
                <a:gd name="T25" fmla="*/ 21 h 7"/>
                <a:gd name="T26" fmla="*/ 7 w 5"/>
                <a:gd name="T27" fmla="*/ 21 h 7"/>
                <a:gd name="T28" fmla="*/ 7 w 5"/>
                <a:gd name="T29" fmla="*/ 15 h 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" h="7">
                  <a:moveTo>
                    <a:pt x="2" y="5"/>
                  </a:moveTo>
                  <a:cubicBezTo>
                    <a:pt x="2" y="5"/>
                    <a:pt x="3" y="5"/>
                    <a:pt x="4" y="5"/>
                  </a:cubicBezTo>
                  <a:cubicBezTo>
                    <a:pt x="4" y="5"/>
                    <a:pt x="5" y="5"/>
                    <a:pt x="5" y="5"/>
                  </a:cubicBezTo>
                  <a:cubicBezTo>
                    <a:pt x="5" y="5"/>
                    <a:pt x="5" y="4"/>
                    <a:pt x="5" y="4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5" y="2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1" y="7"/>
                    <a:pt x="1" y="7"/>
                    <a:pt x="2" y="7"/>
                  </a:cubicBezTo>
                  <a:cubicBezTo>
                    <a:pt x="2" y="6"/>
                    <a:pt x="2" y="6"/>
                    <a:pt x="2" y="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1" name="Freeform 41038">
              <a:extLst>
                <a:ext uri="{FF2B5EF4-FFF2-40B4-BE49-F238E27FC236}">
                  <a16:creationId xmlns:a16="http://schemas.microsoft.com/office/drawing/2014/main" id="{8A49E9EA-D048-48E0-B7E3-AF13B9647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" y="860"/>
              <a:ext cx="14" cy="13"/>
            </a:xfrm>
            <a:custGeom>
              <a:avLst/>
              <a:gdLst>
                <a:gd name="T0" fmla="*/ 7 w 8"/>
                <a:gd name="T1" fmla="*/ 13 h 7"/>
                <a:gd name="T2" fmla="*/ 7 w 8"/>
                <a:gd name="T3" fmla="*/ 17 h 7"/>
                <a:gd name="T4" fmla="*/ 7 w 8"/>
                <a:gd name="T5" fmla="*/ 24 h 7"/>
                <a:gd name="T6" fmla="*/ 9 w 8"/>
                <a:gd name="T7" fmla="*/ 24 h 7"/>
                <a:gd name="T8" fmla="*/ 16 w 8"/>
                <a:gd name="T9" fmla="*/ 24 h 7"/>
                <a:gd name="T10" fmla="*/ 16 w 8"/>
                <a:gd name="T11" fmla="*/ 17 h 7"/>
                <a:gd name="T12" fmla="*/ 9 w 8"/>
                <a:gd name="T13" fmla="*/ 17 h 7"/>
                <a:gd name="T14" fmla="*/ 9 w 8"/>
                <a:gd name="T15" fmla="*/ 13 h 7"/>
                <a:gd name="T16" fmla="*/ 9 w 8"/>
                <a:gd name="T17" fmla="*/ 7 h 7"/>
                <a:gd name="T18" fmla="*/ 16 w 8"/>
                <a:gd name="T19" fmla="*/ 7 h 7"/>
                <a:gd name="T20" fmla="*/ 21 w 8"/>
                <a:gd name="T21" fmla="*/ 7 h 7"/>
                <a:gd name="T22" fmla="*/ 25 w 8"/>
                <a:gd name="T23" fmla="*/ 7 h 7"/>
                <a:gd name="T24" fmla="*/ 25 w 8"/>
                <a:gd name="T25" fmla="*/ 0 h 7"/>
                <a:gd name="T26" fmla="*/ 21 w 8"/>
                <a:gd name="T27" fmla="*/ 0 h 7"/>
                <a:gd name="T28" fmla="*/ 16 w 8"/>
                <a:gd name="T29" fmla="*/ 0 h 7"/>
                <a:gd name="T30" fmla="*/ 9 w 8"/>
                <a:gd name="T31" fmla="*/ 0 h 7"/>
                <a:gd name="T32" fmla="*/ 7 w 8"/>
                <a:gd name="T33" fmla="*/ 0 h 7"/>
                <a:gd name="T34" fmla="*/ 0 w 8"/>
                <a:gd name="T35" fmla="*/ 0 h 7"/>
                <a:gd name="T36" fmla="*/ 0 w 8"/>
                <a:gd name="T37" fmla="*/ 7 h 7"/>
                <a:gd name="T38" fmla="*/ 7 w 8"/>
                <a:gd name="T39" fmla="*/ 7 h 7"/>
                <a:gd name="T40" fmla="*/ 7 w 8"/>
                <a:gd name="T41" fmla="*/ 13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" h="7">
                  <a:moveTo>
                    <a:pt x="2" y="4"/>
                  </a:moveTo>
                  <a:cubicBezTo>
                    <a:pt x="2" y="4"/>
                    <a:pt x="2" y="5"/>
                    <a:pt x="2" y="5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2" y="7"/>
                    <a:pt x="3" y="7"/>
                    <a:pt x="3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5" y="6"/>
                    <a:pt x="5" y="6"/>
                    <a:pt x="5" y="5"/>
                  </a:cubicBezTo>
                  <a:cubicBezTo>
                    <a:pt x="5" y="5"/>
                    <a:pt x="4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3"/>
                    <a:pt x="3" y="3"/>
                    <a:pt x="3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6" y="2"/>
                    <a:pt x="6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cubicBezTo>
                    <a:pt x="8" y="1"/>
                    <a:pt x="8" y="1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3"/>
                    <a:pt x="2" y="3"/>
                    <a:pt x="2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2" name="Freeform 41039">
              <a:extLst>
                <a:ext uri="{FF2B5EF4-FFF2-40B4-BE49-F238E27FC236}">
                  <a16:creationId xmlns:a16="http://schemas.microsoft.com/office/drawing/2014/main" id="{DFEF43C6-46A4-4281-93FC-EAA212296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1069"/>
              <a:ext cx="9" cy="14"/>
            </a:xfrm>
            <a:custGeom>
              <a:avLst/>
              <a:gdLst>
                <a:gd name="T0" fmla="*/ 7 w 5"/>
                <a:gd name="T1" fmla="*/ 19 h 8"/>
                <a:gd name="T2" fmla="*/ 7 w 5"/>
                <a:gd name="T3" fmla="*/ 16 h 8"/>
                <a:gd name="T4" fmla="*/ 7 w 5"/>
                <a:gd name="T5" fmla="*/ 9 h 8"/>
                <a:gd name="T6" fmla="*/ 13 w 5"/>
                <a:gd name="T7" fmla="*/ 9 h 8"/>
                <a:gd name="T8" fmla="*/ 16 w 5"/>
                <a:gd name="T9" fmla="*/ 9 h 8"/>
                <a:gd name="T10" fmla="*/ 16 w 5"/>
                <a:gd name="T11" fmla="*/ 4 h 8"/>
                <a:gd name="T12" fmla="*/ 13 w 5"/>
                <a:gd name="T13" fmla="*/ 4 h 8"/>
                <a:gd name="T14" fmla="*/ 13 w 5"/>
                <a:gd name="T15" fmla="*/ 0 h 8"/>
                <a:gd name="T16" fmla="*/ 7 w 5"/>
                <a:gd name="T17" fmla="*/ 0 h 8"/>
                <a:gd name="T18" fmla="*/ 7 w 5"/>
                <a:gd name="T19" fmla="*/ 4 h 8"/>
                <a:gd name="T20" fmla="*/ 0 w 5"/>
                <a:gd name="T21" fmla="*/ 4 h 8"/>
                <a:gd name="T22" fmla="*/ 0 w 5"/>
                <a:gd name="T23" fmla="*/ 9 h 8"/>
                <a:gd name="T24" fmla="*/ 0 w 5"/>
                <a:gd name="T25" fmla="*/ 16 h 8"/>
                <a:gd name="T26" fmla="*/ 0 w 5"/>
                <a:gd name="T27" fmla="*/ 19 h 8"/>
                <a:gd name="T28" fmla="*/ 0 w 5"/>
                <a:gd name="T29" fmla="*/ 25 h 8"/>
                <a:gd name="T30" fmla="*/ 7 w 5"/>
                <a:gd name="T31" fmla="*/ 25 h 8"/>
                <a:gd name="T32" fmla="*/ 7 w 5"/>
                <a:gd name="T33" fmla="*/ 19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" h="8">
                  <a:moveTo>
                    <a:pt x="2" y="6"/>
                  </a:moveTo>
                  <a:cubicBezTo>
                    <a:pt x="2" y="6"/>
                    <a:pt x="2" y="5"/>
                    <a:pt x="2" y="5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1" y="8"/>
                    <a:pt x="2" y="8"/>
                    <a:pt x="2" y="8"/>
                  </a:cubicBezTo>
                  <a:cubicBezTo>
                    <a:pt x="2" y="7"/>
                    <a:pt x="2" y="7"/>
                    <a:pt x="2" y="6"/>
                  </a:cubicBezTo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3" name="Freeform 41040">
              <a:extLst>
                <a:ext uri="{FF2B5EF4-FFF2-40B4-BE49-F238E27FC236}">
                  <a16:creationId xmlns:a16="http://schemas.microsoft.com/office/drawing/2014/main" id="{6367A8DB-21BD-40E8-AD74-CBB1CFAF4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" y="909"/>
              <a:ext cx="26" cy="28"/>
            </a:xfrm>
            <a:custGeom>
              <a:avLst/>
              <a:gdLst>
                <a:gd name="T0" fmla="*/ 0 w 15"/>
                <a:gd name="T1" fmla="*/ 19 h 16"/>
                <a:gd name="T2" fmla="*/ 0 w 15"/>
                <a:gd name="T3" fmla="*/ 25 h 16"/>
                <a:gd name="T4" fmla="*/ 5 w 15"/>
                <a:gd name="T5" fmla="*/ 25 h 16"/>
                <a:gd name="T6" fmla="*/ 5 w 15"/>
                <a:gd name="T7" fmla="*/ 32 h 16"/>
                <a:gd name="T8" fmla="*/ 12 w 15"/>
                <a:gd name="T9" fmla="*/ 32 h 16"/>
                <a:gd name="T10" fmla="*/ 12 w 15"/>
                <a:gd name="T11" fmla="*/ 33 h 16"/>
                <a:gd name="T12" fmla="*/ 12 w 15"/>
                <a:gd name="T13" fmla="*/ 40 h 16"/>
                <a:gd name="T14" fmla="*/ 12 w 15"/>
                <a:gd name="T15" fmla="*/ 44 h 16"/>
                <a:gd name="T16" fmla="*/ 5 w 15"/>
                <a:gd name="T17" fmla="*/ 44 h 16"/>
                <a:gd name="T18" fmla="*/ 0 w 15"/>
                <a:gd name="T19" fmla="*/ 44 h 16"/>
                <a:gd name="T20" fmla="*/ 0 w 15"/>
                <a:gd name="T21" fmla="*/ 49 h 16"/>
                <a:gd name="T22" fmla="*/ 5 w 15"/>
                <a:gd name="T23" fmla="*/ 49 h 16"/>
                <a:gd name="T24" fmla="*/ 12 w 15"/>
                <a:gd name="T25" fmla="*/ 49 h 16"/>
                <a:gd name="T26" fmla="*/ 16 w 15"/>
                <a:gd name="T27" fmla="*/ 49 h 16"/>
                <a:gd name="T28" fmla="*/ 21 w 15"/>
                <a:gd name="T29" fmla="*/ 49 h 16"/>
                <a:gd name="T30" fmla="*/ 21 w 15"/>
                <a:gd name="T31" fmla="*/ 44 h 16"/>
                <a:gd name="T32" fmla="*/ 24 w 15"/>
                <a:gd name="T33" fmla="*/ 44 h 16"/>
                <a:gd name="T34" fmla="*/ 29 w 15"/>
                <a:gd name="T35" fmla="*/ 44 h 16"/>
                <a:gd name="T36" fmla="*/ 29 w 15"/>
                <a:gd name="T37" fmla="*/ 49 h 16"/>
                <a:gd name="T38" fmla="*/ 36 w 15"/>
                <a:gd name="T39" fmla="*/ 49 h 16"/>
                <a:gd name="T40" fmla="*/ 36 w 15"/>
                <a:gd name="T41" fmla="*/ 44 h 16"/>
                <a:gd name="T42" fmla="*/ 36 w 15"/>
                <a:gd name="T43" fmla="*/ 40 h 16"/>
                <a:gd name="T44" fmla="*/ 36 w 15"/>
                <a:gd name="T45" fmla="*/ 33 h 16"/>
                <a:gd name="T46" fmla="*/ 36 w 15"/>
                <a:gd name="T47" fmla="*/ 32 h 16"/>
                <a:gd name="T48" fmla="*/ 40 w 15"/>
                <a:gd name="T49" fmla="*/ 32 h 16"/>
                <a:gd name="T50" fmla="*/ 40 w 15"/>
                <a:gd name="T51" fmla="*/ 25 h 16"/>
                <a:gd name="T52" fmla="*/ 45 w 15"/>
                <a:gd name="T53" fmla="*/ 25 h 16"/>
                <a:gd name="T54" fmla="*/ 45 w 15"/>
                <a:gd name="T55" fmla="*/ 19 h 16"/>
                <a:gd name="T56" fmla="*/ 40 w 15"/>
                <a:gd name="T57" fmla="*/ 19 h 16"/>
                <a:gd name="T58" fmla="*/ 36 w 15"/>
                <a:gd name="T59" fmla="*/ 19 h 16"/>
                <a:gd name="T60" fmla="*/ 36 w 15"/>
                <a:gd name="T61" fmla="*/ 25 h 16"/>
                <a:gd name="T62" fmla="*/ 29 w 15"/>
                <a:gd name="T63" fmla="*/ 25 h 16"/>
                <a:gd name="T64" fmla="*/ 24 w 15"/>
                <a:gd name="T65" fmla="*/ 25 h 16"/>
                <a:gd name="T66" fmla="*/ 24 w 15"/>
                <a:gd name="T67" fmla="*/ 19 h 16"/>
                <a:gd name="T68" fmla="*/ 24 w 15"/>
                <a:gd name="T69" fmla="*/ 16 h 16"/>
                <a:gd name="T70" fmla="*/ 24 w 15"/>
                <a:gd name="T71" fmla="*/ 9 h 16"/>
                <a:gd name="T72" fmla="*/ 21 w 15"/>
                <a:gd name="T73" fmla="*/ 9 h 16"/>
                <a:gd name="T74" fmla="*/ 21 w 15"/>
                <a:gd name="T75" fmla="*/ 4 h 16"/>
                <a:gd name="T76" fmla="*/ 17 w 15"/>
                <a:gd name="T77" fmla="*/ 4 h 16"/>
                <a:gd name="T78" fmla="*/ 17 w 15"/>
                <a:gd name="T79" fmla="*/ 4 h 16"/>
                <a:gd name="T80" fmla="*/ 16 w 15"/>
                <a:gd name="T81" fmla="*/ 4 h 16"/>
                <a:gd name="T82" fmla="*/ 16 w 15"/>
                <a:gd name="T83" fmla="*/ 0 h 16"/>
                <a:gd name="T84" fmla="*/ 16 w 15"/>
                <a:gd name="T85" fmla="*/ 0 h 16"/>
                <a:gd name="T86" fmla="*/ 0 w 15"/>
                <a:gd name="T87" fmla="*/ 16 h 16"/>
                <a:gd name="T88" fmla="*/ 0 w 15"/>
                <a:gd name="T89" fmla="*/ 16 h 16"/>
                <a:gd name="T90" fmla="*/ 0 w 15"/>
                <a:gd name="T91" fmla="*/ 19 h 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" h="16">
                  <a:moveTo>
                    <a:pt x="0" y="6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1" y="8"/>
                    <a:pt x="2" y="8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3" y="10"/>
                    <a:pt x="3" y="10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4" y="12"/>
                    <a:pt x="4" y="12"/>
                    <a:pt x="4" y="13"/>
                  </a:cubicBezTo>
                  <a:cubicBezTo>
                    <a:pt x="4" y="13"/>
                    <a:pt x="4" y="14"/>
                    <a:pt x="4" y="14"/>
                  </a:cubicBezTo>
                  <a:cubicBezTo>
                    <a:pt x="3" y="14"/>
                    <a:pt x="3" y="14"/>
                    <a:pt x="2" y="14"/>
                  </a:cubicBezTo>
                  <a:cubicBezTo>
                    <a:pt x="2" y="14"/>
                    <a:pt x="1" y="14"/>
                    <a:pt x="0" y="14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1" y="16"/>
                    <a:pt x="2" y="16"/>
                    <a:pt x="2" y="16"/>
                  </a:cubicBezTo>
                  <a:cubicBezTo>
                    <a:pt x="3" y="16"/>
                    <a:pt x="3" y="16"/>
                    <a:pt x="4" y="16"/>
                  </a:cubicBezTo>
                  <a:cubicBezTo>
                    <a:pt x="4" y="16"/>
                    <a:pt x="5" y="16"/>
                    <a:pt x="5" y="16"/>
                  </a:cubicBezTo>
                  <a:cubicBezTo>
                    <a:pt x="6" y="16"/>
                    <a:pt x="6" y="16"/>
                    <a:pt x="7" y="16"/>
                  </a:cubicBezTo>
                  <a:cubicBezTo>
                    <a:pt x="7" y="15"/>
                    <a:pt x="7" y="15"/>
                    <a:pt x="7" y="14"/>
                  </a:cubicBezTo>
                  <a:cubicBezTo>
                    <a:pt x="7" y="14"/>
                    <a:pt x="8" y="14"/>
                    <a:pt x="8" y="14"/>
                  </a:cubicBezTo>
                  <a:cubicBezTo>
                    <a:pt x="9" y="14"/>
                    <a:pt x="9" y="14"/>
                    <a:pt x="10" y="14"/>
                  </a:cubicBezTo>
                  <a:cubicBezTo>
                    <a:pt x="10" y="15"/>
                    <a:pt x="10" y="15"/>
                    <a:pt x="10" y="16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5"/>
                    <a:pt x="12" y="15"/>
                    <a:pt x="12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2" y="12"/>
                    <a:pt x="12" y="12"/>
                    <a:pt x="12" y="11"/>
                  </a:cubicBezTo>
                  <a:cubicBezTo>
                    <a:pt x="12" y="11"/>
                    <a:pt x="12" y="10"/>
                    <a:pt x="12" y="10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9"/>
                    <a:pt x="13" y="8"/>
                    <a:pt x="13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7"/>
                    <a:pt x="15" y="7"/>
                    <a:pt x="15" y="6"/>
                  </a:cubicBezTo>
                  <a:cubicBezTo>
                    <a:pt x="14" y="6"/>
                    <a:pt x="14" y="6"/>
                    <a:pt x="13" y="6"/>
                  </a:cubicBezTo>
                  <a:cubicBezTo>
                    <a:pt x="13" y="6"/>
                    <a:pt x="12" y="6"/>
                    <a:pt x="12" y="6"/>
                  </a:cubicBezTo>
                  <a:cubicBezTo>
                    <a:pt x="12" y="7"/>
                    <a:pt x="12" y="7"/>
                    <a:pt x="12" y="8"/>
                  </a:cubicBezTo>
                  <a:cubicBezTo>
                    <a:pt x="11" y="8"/>
                    <a:pt x="10" y="8"/>
                    <a:pt x="10" y="8"/>
                  </a:cubicBezTo>
                  <a:cubicBezTo>
                    <a:pt x="9" y="8"/>
                    <a:pt x="9" y="8"/>
                    <a:pt x="8" y="8"/>
                  </a:cubicBezTo>
                  <a:cubicBezTo>
                    <a:pt x="8" y="7"/>
                    <a:pt x="8" y="7"/>
                    <a:pt x="8" y="6"/>
                  </a:cubicBezTo>
                  <a:cubicBezTo>
                    <a:pt x="8" y="6"/>
                    <a:pt x="8" y="5"/>
                    <a:pt x="8" y="5"/>
                  </a:cubicBezTo>
                  <a:cubicBezTo>
                    <a:pt x="8" y="4"/>
                    <a:pt x="8" y="4"/>
                    <a:pt x="8" y="3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7" y="2"/>
                    <a:pt x="7" y="2"/>
                    <a:pt x="7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1"/>
                    <a:pt x="2" y="3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4" name="Freeform 41041">
              <a:extLst>
                <a:ext uri="{FF2B5EF4-FFF2-40B4-BE49-F238E27FC236}">
                  <a16:creationId xmlns:a16="http://schemas.microsoft.com/office/drawing/2014/main" id="{C1A0D5CB-0675-4D25-AC90-B551232C6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7" y="934"/>
              <a:ext cx="2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5" name="Freeform 41042">
              <a:extLst>
                <a:ext uri="{FF2B5EF4-FFF2-40B4-BE49-F238E27FC236}">
                  <a16:creationId xmlns:a16="http://schemas.microsoft.com/office/drawing/2014/main" id="{022E3BC4-8D4D-4B3F-A302-2251D4AB6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2" y="864"/>
              <a:ext cx="5" cy="5"/>
            </a:xfrm>
            <a:custGeom>
              <a:avLst/>
              <a:gdLst>
                <a:gd name="T0" fmla="*/ 0 w 3"/>
                <a:gd name="T1" fmla="*/ 8 h 3"/>
                <a:gd name="T2" fmla="*/ 5 w 3"/>
                <a:gd name="T3" fmla="*/ 8 h 3"/>
                <a:gd name="T4" fmla="*/ 8 w 3"/>
                <a:gd name="T5" fmla="*/ 8 h 3"/>
                <a:gd name="T6" fmla="*/ 8 w 3"/>
                <a:gd name="T7" fmla="*/ 5 h 3"/>
                <a:gd name="T8" fmla="*/ 5 w 3"/>
                <a:gd name="T9" fmla="*/ 5 h 3"/>
                <a:gd name="T10" fmla="*/ 5 w 3"/>
                <a:gd name="T11" fmla="*/ 0 h 3"/>
                <a:gd name="T12" fmla="*/ 0 w 3"/>
                <a:gd name="T13" fmla="*/ 0 h 3"/>
                <a:gd name="T14" fmla="*/ 0 w 3"/>
                <a:gd name="T15" fmla="*/ 5 h 3"/>
                <a:gd name="T16" fmla="*/ 0 w 3"/>
                <a:gd name="T17" fmla="*/ 8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6" name="Freeform 41043">
              <a:extLst>
                <a:ext uri="{FF2B5EF4-FFF2-40B4-BE49-F238E27FC236}">
                  <a16:creationId xmlns:a16="http://schemas.microsoft.com/office/drawing/2014/main" id="{7B44C09C-56B9-4134-9195-AAD1BD47D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0" y="960"/>
              <a:ext cx="4" cy="1"/>
            </a:xfrm>
            <a:custGeom>
              <a:avLst/>
              <a:gdLst>
                <a:gd name="T0" fmla="*/ 8 w 2"/>
                <a:gd name="T1" fmla="*/ 1 h 1"/>
                <a:gd name="T2" fmla="*/ 8 w 2"/>
                <a:gd name="T3" fmla="*/ 0 h 1"/>
                <a:gd name="T4" fmla="*/ 0 w 2"/>
                <a:gd name="T5" fmla="*/ 0 h 1"/>
                <a:gd name="T6" fmla="*/ 0 w 2"/>
                <a:gd name="T7" fmla="*/ 1 h 1"/>
                <a:gd name="T8" fmla="*/ 8 w 2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7" name="Freeform 41044">
              <a:extLst>
                <a:ext uri="{FF2B5EF4-FFF2-40B4-BE49-F238E27FC236}">
                  <a16:creationId xmlns:a16="http://schemas.microsoft.com/office/drawing/2014/main" id="{7F3796AF-C865-46CF-BFA5-F5E026AE32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8" y="1243"/>
              <a:ext cx="136" cy="260"/>
            </a:xfrm>
            <a:custGeom>
              <a:avLst/>
              <a:gdLst>
                <a:gd name="T0" fmla="*/ 237 w 78"/>
                <a:gd name="T1" fmla="*/ 441 h 149"/>
                <a:gd name="T2" fmla="*/ 237 w 78"/>
                <a:gd name="T3" fmla="*/ 426 h 149"/>
                <a:gd name="T4" fmla="*/ 234 w 78"/>
                <a:gd name="T5" fmla="*/ 417 h 149"/>
                <a:gd name="T6" fmla="*/ 234 w 78"/>
                <a:gd name="T7" fmla="*/ 401 h 149"/>
                <a:gd name="T8" fmla="*/ 234 w 78"/>
                <a:gd name="T9" fmla="*/ 387 h 149"/>
                <a:gd name="T10" fmla="*/ 234 w 78"/>
                <a:gd name="T11" fmla="*/ 372 h 149"/>
                <a:gd name="T12" fmla="*/ 234 w 78"/>
                <a:gd name="T13" fmla="*/ 368 h 149"/>
                <a:gd name="T14" fmla="*/ 234 w 78"/>
                <a:gd name="T15" fmla="*/ 352 h 149"/>
                <a:gd name="T16" fmla="*/ 228 w 78"/>
                <a:gd name="T17" fmla="*/ 344 h 149"/>
                <a:gd name="T18" fmla="*/ 234 w 78"/>
                <a:gd name="T19" fmla="*/ 332 h 149"/>
                <a:gd name="T20" fmla="*/ 228 w 78"/>
                <a:gd name="T21" fmla="*/ 323 h 149"/>
                <a:gd name="T22" fmla="*/ 228 w 78"/>
                <a:gd name="T23" fmla="*/ 307 h 149"/>
                <a:gd name="T24" fmla="*/ 220 w 78"/>
                <a:gd name="T25" fmla="*/ 304 h 149"/>
                <a:gd name="T26" fmla="*/ 216 w 78"/>
                <a:gd name="T27" fmla="*/ 293 h 149"/>
                <a:gd name="T28" fmla="*/ 204 w 78"/>
                <a:gd name="T29" fmla="*/ 290 h 149"/>
                <a:gd name="T30" fmla="*/ 192 w 78"/>
                <a:gd name="T31" fmla="*/ 290 h 149"/>
                <a:gd name="T32" fmla="*/ 185 w 78"/>
                <a:gd name="T33" fmla="*/ 281 h 149"/>
                <a:gd name="T34" fmla="*/ 180 w 78"/>
                <a:gd name="T35" fmla="*/ 270 h 149"/>
                <a:gd name="T36" fmla="*/ 176 w 78"/>
                <a:gd name="T37" fmla="*/ 258 h 149"/>
                <a:gd name="T38" fmla="*/ 171 w 78"/>
                <a:gd name="T39" fmla="*/ 250 h 149"/>
                <a:gd name="T40" fmla="*/ 167 w 78"/>
                <a:gd name="T41" fmla="*/ 241 h 149"/>
                <a:gd name="T42" fmla="*/ 160 w 78"/>
                <a:gd name="T43" fmla="*/ 232 h 149"/>
                <a:gd name="T44" fmla="*/ 159 w 78"/>
                <a:gd name="T45" fmla="*/ 220 h 149"/>
                <a:gd name="T46" fmla="*/ 152 w 78"/>
                <a:gd name="T47" fmla="*/ 209 h 149"/>
                <a:gd name="T48" fmla="*/ 143 w 78"/>
                <a:gd name="T49" fmla="*/ 204 h 149"/>
                <a:gd name="T50" fmla="*/ 136 w 78"/>
                <a:gd name="T51" fmla="*/ 195 h 149"/>
                <a:gd name="T52" fmla="*/ 143 w 78"/>
                <a:gd name="T53" fmla="*/ 185 h 149"/>
                <a:gd name="T54" fmla="*/ 143 w 78"/>
                <a:gd name="T55" fmla="*/ 171 h 149"/>
                <a:gd name="T56" fmla="*/ 143 w 78"/>
                <a:gd name="T57" fmla="*/ 155 h 149"/>
                <a:gd name="T58" fmla="*/ 148 w 78"/>
                <a:gd name="T59" fmla="*/ 147 h 149"/>
                <a:gd name="T60" fmla="*/ 159 w 78"/>
                <a:gd name="T61" fmla="*/ 140 h 149"/>
                <a:gd name="T62" fmla="*/ 160 w 78"/>
                <a:gd name="T63" fmla="*/ 131 h 149"/>
                <a:gd name="T64" fmla="*/ 167 w 78"/>
                <a:gd name="T65" fmla="*/ 122 h 149"/>
                <a:gd name="T66" fmla="*/ 167 w 78"/>
                <a:gd name="T67" fmla="*/ 106 h 149"/>
                <a:gd name="T68" fmla="*/ 167 w 78"/>
                <a:gd name="T69" fmla="*/ 91 h 149"/>
                <a:gd name="T70" fmla="*/ 160 w 78"/>
                <a:gd name="T71" fmla="*/ 82 h 149"/>
                <a:gd name="T72" fmla="*/ 152 w 78"/>
                <a:gd name="T73" fmla="*/ 89 h 149"/>
                <a:gd name="T74" fmla="*/ 148 w 78"/>
                <a:gd name="T75" fmla="*/ 98 h 149"/>
                <a:gd name="T76" fmla="*/ 136 w 78"/>
                <a:gd name="T77" fmla="*/ 91 h 149"/>
                <a:gd name="T78" fmla="*/ 127 w 78"/>
                <a:gd name="T79" fmla="*/ 89 h 149"/>
                <a:gd name="T80" fmla="*/ 119 w 78"/>
                <a:gd name="T81" fmla="*/ 82 h 149"/>
                <a:gd name="T82" fmla="*/ 115 w 78"/>
                <a:gd name="T83" fmla="*/ 73 h 149"/>
                <a:gd name="T84" fmla="*/ 110 w 78"/>
                <a:gd name="T85" fmla="*/ 65 h 149"/>
                <a:gd name="T86" fmla="*/ 103 w 78"/>
                <a:gd name="T87" fmla="*/ 52 h 149"/>
                <a:gd name="T88" fmla="*/ 94 w 78"/>
                <a:gd name="T89" fmla="*/ 49 h 149"/>
                <a:gd name="T90" fmla="*/ 85 w 78"/>
                <a:gd name="T91" fmla="*/ 42 h 149"/>
                <a:gd name="T92" fmla="*/ 77 w 78"/>
                <a:gd name="T93" fmla="*/ 40 h 149"/>
                <a:gd name="T94" fmla="*/ 66 w 78"/>
                <a:gd name="T95" fmla="*/ 33 h 149"/>
                <a:gd name="T96" fmla="*/ 61 w 78"/>
                <a:gd name="T97" fmla="*/ 24 h 149"/>
                <a:gd name="T98" fmla="*/ 52 w 78"/>
                <a:gd name="T99" fmla="*/ 17 h 149"/>
                <a:gd name="T100" fmla="*/ 49 w 78"/>
                <a:gd name="T101" fmla="*/ 17 h 149"/>
                <a:gd name="T102" fmla="*/ 33 w 78"/>
                <a:gd name="T103" fmla="*/ 17 h 149"/>
                <a:gd name="T104" fmla="*/ 24 w 78"/>
                <a:gd name="T105" fmla="*/ 16 h 149"/>
                <a:gd name="T106" fmla="*/ 16 w 78"/>
                <a:gd name="T107" fmla="*/ 9 h 149"/>
                <a:gd name="T108" fmla="*/ 5 w 78"/>
                <a:gd name="T109" fmla="*/ 3 h 149"/>
                <a:gd name="T110" fmla="*/ 0 w 78"/>
                <a:gd name="T111" fmla="*/ 0 h 149"/>
                <a:gd name="T112" fmla="*/ 237 w 78"/>
                <a:gd name="T113" fmla="*/ 450 h 149"/>
                <a:gd name="T114" fmla="*/ 66 w 78"/>
                <a:gd name="T115" fmla="*/ 168 h 149"/>
                <a:gd name="T116" fmla="*/ 61 w 78"/>
                <a:gd name="T117" fmla="*/ 155 h 149"/>
                <a:gd name="T118" fmla="*/ 73 w 78"/>
                <a:gd name="T119" fmla="*/ 161 h 1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8" h="149">
                  <a:moveTo>
                    <a:pt x="78" y="148"/>
                  </a:moveTo>
                  <a:cubicBezTo>
                    <a:pt x="78" y="148"/>
                    <a:pt x="78" y="147"/>
                    <a:pt x="78" y="147"/>
                  </a:cubicBezTo>
                  <a:cubicBezTo>
                    <a:pt x="78" y="146"/>
                    <a:pt x="78" y="145"/>
                    <a:pt x="78" y="145"/>
                  </a:cubicBezTo>
                  <a:cubicBezTo>
                    <a:pt x="78" y="144"/>
                    <a:pt x="78" y="144"/>
                    <a:pt x="78" y="143"/>
                  </a:cubicBezTo>
                  <a:cubicBezTo>
                    <a:pt x="78" y="143"/>
                    <a:pt x="78" y="142"/>
                    <a:pt x="78" y="142"/>
                  </a:cubicBezTo>
                  <a:cubicBezTo>
                    <a:pt x="78" y="141"/>
                    <a:pt x="78" y="141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8"/>
                    <a:pt x="77" y="138"/>
                    <a:pt x="77" y="138"/>
                  </a:cubicBezTo>
                  <a:cubicBezTo>
                    <a:pt x="77" y="138"/>
                    <a:pt x="77" y="137"/>
                    <a:pt x="77" y="137"/>
                  </a:cubicBezTo>
                  <a:cubicBezTo>
                    <a:pt x="77" y="136"/>
                    <a:pt x="77" y="136"/>
                    <a:pt x="77" y="135"/>
                  </a:cubicBezTo>
                  <a:cubicBezTo>
                    <a:pt x="77" y="135"/>
                    <a:pt x="77" y="134"/>
                    <a:pt x="77" y="134"/>
                  </a:cubicBezTo>
                  <a:cubicBezTo>
                    <a:pt x="77" y="133"/>
                    <a:pt x="77" y="133"/>
                    <a:pt x="77" y="132"/>
                  </a:cubicBezTo>
                  <a:cubicBezTo>
                    <a:pt x="77" y="131"/>
                    <a:pt x="77" y="131"/>
                    <a:pt x="77" y="130"/>
                  </a:cubicBezTo>
                  <a:cubicBezTo>
                    <a:pt x="77" y="130"/>
                    <a:pt x="77" y="129"/>
                    <a:pt x="77" y="129"/>
                  </a:cubicBezTo>
                  <a:cubicBezTo>
                    <a:pt x="77" y="128"/>
                    <a:pt x="77" y="128"/>
                    <a:pt x="77" y="127"/>
                  </a:cubicBezTo>
                  <a:cubicBezTo>
                    <a:pt x="77" y="127"/>
                    <a:pt x="77" y="126"/>
                    <a:pt x="77" y="125"/>
                  </a:cubicBezTo>
                  <a:cubicBezTo>
                    <a:pt x="77" y="125"/>
                    <a:pt x="77" y="124"/>
                    <a:pt x="77" y="124"/>
                  </a:cubicBezTo>
                  <a:cubicBezTo>
                    <a:pt x="77" y="123"/>
                    <a:pt x="77" y="123"/>
                    <a:pt x="77" y="122"/>
                  </a:cubicBezTo>
                  <a:cubicBezTo>
                    <a:pt x="76" y="122"/>
                    <a:pt x="76" y="122"/>
                    <a:pt x="75" y="122"/>
                  </a:cubicBezTo>
                  <a:cubicBezTo>
                    <a:pt x="75" y="122"/>
                    <a:pt x="75" y="121"/>
                    <a:pt x="75" y="121"/>
                  </a:cubicBezTo>
                  <a:cubicBezTo>
                    <a:pt x="76" y="121"/>
                    <a:pt x="76" y="121"/>
                    <a:pt x="77" y="121"/>
                  </a:cubicBezTo>
                  <a:cubicBezTo>
                    <a:pt x="77" y="120"/>
                    <a:pt x="77" y="120"/>
                    <a:pt x="77" y="119"/>
                  </a:cubicBezTo>
                  <a:cubicBezTo>
                    <a:pt x="77" y="119"/>
                    <a:pt x="77" y="118"/>
                    <a:pt x="77" y="118"/>
                  </a:cubicBezTo>
                  <a:cubicBezTo>
                    <a:pt x="77" y="117"/>
                    <a:pt x="77" y="116"/>
                    <a:pt x="77" y="116"/>
                  </a:cubicBezTo>
                  <a:cubicBezTo>
                    <a:pt x="76" y="116"/>
                    <a:pt x="76" y="116"/>
                    <a:pt x="75" y="116"/>
                  </a:cubicBezTo>
                  <a:cubicBezTo>
                    <a:pt x="75" y="115"/>
                    <a:pt x="75" y="115"/>
                    <a:pt x="75" y="114"/>
                  </a:cubicBezTo>
                  <a:cubicBezTo>
                    <a:pt x="75" y="114"/>
                    <a:pt x="75" y="113"/>
                    <a:pt x="75" y="113"/>
                  </a:cubicBezTo>
                  <a:cubicBezTo>
                    <a:pt x="76" y="113"/>
                    <a:pt x="76" y="113"/>
                    <a:pt x="77" y="113"/>
                  </a:cubicBezTo>
                  <a:cubicBezTo>
                    <a:pt x="77" y="112"/>
                    <a:pt x="77" y="112"/>
                    <a:pt x="77" y="111"/>
                  </a:cubicBezTo>
                  <a:cubicBezTo>
                    <a:pt x="77" y="110"/>
                    <a:pt x="77" y="110"/>
                    <a:pt x="77" y="109"/>
                  </a:cubicBezTo>
                  <a:cubicBezTo>
                    <a:pt x="76" y="109"/>
                    <a:pt x="76" y="109"/>
                    <a:pt x="75" y="109"/>
                  </a:cubicBezTo>
                  <a:cubicBezTo>
                    <a:pt x="75" y="109"/>
                    <a:pt x="75" y="108"/>
                    <a:pt x="75" y="108"/>
                  </a:cubicBezTo>
                  <a:cubicBezTo>
                    <a:pt x="75" y="107"/>
                    <a:pt x="75" y="107"/>
                    <a:pt x="75" y="106"/>
                  </a:cubicBezTo>
                  <a:cubicBezTo>
                    <a:pt x="75" y="106"/>
                    <a:pt x="75" y="105"/>
                    <a:pt x="75" y="105"/>
                  </a:cubicBezTo>
                  <a:cubicBezTo>
                    <a:pt x="75" y="104"/>
                    <a:pt x="75" y="104"/>
                    <a:pt x="75" y="103"/>
                  </a:cubicBezTo>
                  <a:cubicBezTo>
                    <a:pt x="75" y="102"/>
                    <a:pt x="75" y="102"/>
                    <a:pt x="75" y="101"/>
                  </a:cubicBezTo>
                  <a:cubicBezTo>
                    <a:pt x="75" y="101"/>
                    <a:pt x="74" y="101"/>
                    <a:pt x="74" y="101"/>
                  </a:cubicBezTo>
                  <a:cubicBezTo>
                    <a:pt x="74" y="101"/>
                    <a:pt x="74" y="100"/>
                    <a:pt x="74" y="100"/>
                  </a:cubicBezTo>
                  <a:cubicBezTo>
                    <a:pt x="73" y="100"/>
                    <a:pt x="73" y="100"/>
                    <a:pt x="72" y="100"/>
                  </a:cubicBezTo>
                  <a:cubicBezTo>
                    <a:pt x="72" y="99"/>
                    <a:pt x="72" y="99"/>
                    <a:pt x="72" y="98"/>
                  </a:cubicBezTo>
                  <a:cubicBezTo>
                    <a:pt x="72" y="98"/>
                    <a:pt x="71" y="98"/>
                    <a:pt x="71" y="98"/>
                  </a:cubicBezTo>
                  <a:cubicBezTo>
                    <a:pt x="71" y="98"/>
                    <a:pt x="71" y="97"/>
                    <a:pt x="71" y="96"/>
                  </a:cubicBezTo>
                  <a:cubicBezTo>
                    <a:pt x="70" y="96"/>
                    <a:pt x="69" y="96"/>
                    <a:pt x="69" y="96"/>
                  </a:cubicBezTo>
                  <a:cubicBezTo>
                    <a:pt x="68" y="96"/>
                    <a:pt x="68" y="96"/>
                    <a:pt x="67" y="96"/>
                  </a:cubicBezTo>
                  <a:cubicBezTo>
                    <a:pt x="67" y="96"/>
                    <a:pt x="67" y="95"/>
                    <a:pt x="67" y="95"/>
                  </a:cubicBezTo>
                  <a:cubicBezTo>
                    <a:pt x="67" y="95"/>
                    <a:pt x="66" y="95"/>
                    <a:pt x="66" y="95"/>
                  </a:cubicBezTo>
                  <a:cubicBezTo>
                    <a:pt x="65" y="95"/>
                    <a:pt x="65" y="95"/>
                    <a:pt x="64" y="95"/>
                  </a:cubicBezTo>
                  <a:cubicBezTo>
                    <a:pt x="64" y="95"/>
                    <a:pt x="63" y="95"/>
                    <a:pt x="63" y="95"/>
                  </a:cubicBezTo>
                  <a:cubicBezTo>
                    <a:pt x="63" y="94"/>
                    <a:pt x="63" y="94"/>
                    <a:pt x="63" y="93"/>
                  </a:cubicBezTo>
                  <a:cubicBezTo>
                    <a:pt x="62" y="93"/>
                    <a:pt x="62" y="93"/>
                    <a:pt x="61" y="93"/>
                  </a:cubicBezTo>
                  <a:cubicBezTo>
                    <a:pt x="61" y="93"/>
                    <a:pt x="61" y="92"/>
                    <a:pt x="61" y="92"/>
                  </a:cubicBezTo>
                  <a:cubicBezTo>
                    <a:pt x="61" y="91"/>
                    <a:pt x="61" y="91"/>
                    <a:pt x="61" y="90"/>
                  </a:cubicBezTo>
                  <a:cubicBezTo>
                    <a:pt x="61" y="90"/>
                    <a:pt x="60" y="90"/>
                    <a:pt x="59" y="90"/>
                  </a:cubicBezTo>
                  <a:cubicBezTo>
                    <a:pt x="59" y="90"/>
                    <a:pt x="59" y="89"/>
                    <a:pt x="59" y="89"/>
                  </a:cubicBezTo>
                  <a:cubicBezTo>
                    <a:pt x="59" y="89"/>
                    <a:pt x="58" y="89"/>
                    <a:pt x="58" y="89"/>
                  </a:cubicBezTo>
                  <a:cubicBezTo>
                    <a:pt x="58" y="88"/>
                    <a:pt x="58" y="87"/>
                    <a:pt x="58" y="87"/>
                  </a:cubicBezTo>
                  <a:cubicBezTo>
                    <a:pt x="58" y="86"/>
                    <a:pt x="58" y="86"/>
                    <a:pt x="58" y="85"/>
                  </a:cubicBezTo>
                  <a:cubicBezTo>
                    <a:pt x="58" y="85"/>
                    <a:pt x="58" y="84"/>
                    <a:pt x="58" y="84"/>
                  </a:cubicBezTo>
                  <a:cubicBezTo>
                    <a:pt x="57" y="84"/>
                    <a:pt x="57" y="84"/>
                    <a:pt x="56" y="84"/>
                  </a:cubicBezTo>
                  <a:cubicBezTo>
                    <a:pt x="56" y="83"/>
                    <a:pt x="56" y="82"/>
                    <a:pt x="56" y="82"/>
                  </a:cubicBezTo>
                  <a:cubicBezTo>
                    <a:pt x="56" y="82"/>
                    <a:pt x="55" y="82"/>
                    <a:pt x="55" y="82"/>
                  </a:cubicBezTo>
                  <a:cubicBezTo>
                    <a:pt x="55" y="81"/>
                    <a:pt x="55" y="81"/>
                    <a:pt x="55" y="80"/>
                  </a:cubicBezTo>
                  <a:cubicBezTo>
                    <a:pt x="55" y="80"/>
                    <a:pt x="55" y="79"/>
                    <a:pt x="55" y="79"/>
                  </a:cubicBezTo>
                  <a:cubicBezTo>
                    <a:pt x="54" y="79"/>
                    <a:pt x="54" y="79"/>
                    <a:pt x="53" y="79"/>
                  </a:cubicBezTo>
                  <a:cubicBezTo>
                    <a:pt x="53" y="78"/>
                    <a:pt x="53" y="78"/>
                    <a:pt x="53" y="77"/>
                  </a:cubicBezTo>
                  <a:cubicBezTo>
                    <a:pt x="53" y="77"/>
                    <a:pt x="53" y="76"/>
                    <a:pt x="53" y="76"/>
                  </a:cubicBezTo>
                  <a:cubicBezTo>
                    <a:pt x="53" y="76"/>
                    <a:pt x="52" y="76"/>
                    <a:pt x="52" y="76"/>
                  </a:cubicBezTo>
                  <a:cubicBezTo>
                    <a:pt x="52" y="75"/>
                    <a:pt x="52" y="75"/>
                    <a:pt x="52" y="74"/>
                  </a:cubicBezTo>
                  <a:cubicBezTo>
                    <a:pt x="52" y="73"/>
                    <a:pt x="52" y="73"/>
                    <a:pt x="52" y="72"/>
                  </a:cubicBezTo>
                  <a:cubicBezTo>
                    <a:pt x="51" y="72"/>
                    <a:pt x="51" y="72"/>
                    <a:pt x="50" y="72"/>
                  </a:cubicBezTo>
                  <a:cubicBezTo>
                    <a:pt x="50" y="72"/>
                    <a:pt x="50" y="71"/>
                    <a:pt x="50" y="71"/>
                  </a:cubicBezTo>
                  <a:cubicBezTo>
                    <a:pt x="50" y="70"/>
                    <a:pt x="50" y="70"/>
                    <a:pt x="50" y="69"/>
                  </a:cubicBezTo>
                  <a:cubicBezTo>
                    <a:pt x="50" y="69"/>
                    <a:pt x="49" y="69"/>
                    <a:pt x="49" y="69"/>
                  </a:cubicBezTo>
                  <a:cubicBezTo>
                    <a:pt x="48" y="69"/>
                    <a:pt x="48" y="69"/>
                    <a:pt x="47" y="69"/>
                  </a:cubicBezTo>
                  <a:cubicBezTo>
                    <a:pt x="47" y="69"/>
                    <a:pt x="47" y="68"/>
                    <a:pt x="47" y="67"/>
                  </a:cubicBezTo>
                  <a:cubicBezTo>
                    <a:pt x="47" y="67"/>
                    <a:pt x="47" y="66"/>
                    <a:pt x="47" y="66"/>
                  </a:cubicBezTo>
                  <a:cubicBezTo>
                    <a:pt x="46" y="66"/>
                    <a:pt x="46" y="66"/>
                    <a:pt x="45" y="66"/>
                  </a:cubicBezTo>
                  <a:cubicBezTo>
                    <a:pt x="45" y="65"/>
                    <a:pt x="45" y="65"/>
                    <a:pt x="45" y="64"/>
                  </a:cubicBezTo>
                  <a:cubicBezTo>
                    <a:pt x="45" y="64"/>
                    <a:pt x="45" y="63"/>
                    <a:pt x="45" y="63"/>
                  </a:cubicBezTo>
                  <a:cubicBezTo>
                    <a:pt x="45" y="62"/>
                    <a:pt x="45" y="62"/>
                    <a:pt x="45" y="61"/>
                  </a:cubicBezTo>
                  <a:cubicBezTo>
                    <a:pt x="46" y="61"/>
                    <a:pt x="46" y="61"/>
                    <a:pt x="47" y="61"/>
                  </a:cubicBezTo>
                  <a:cubicBezTo>
                    <a:pt x="47" y="60"/>
                    <a:pt x="47" y="60"/>
                    <a:pt x="47" y="59"/>
                  </a:cubicBezTo>
                  <a:cubicBezTo>
                    <a:pt x="47" y="59"/>
                    <a:pt x="47" y="58"/>
                    <a:pt x="47" y="58"/>
                  </a:cubicBezTo>
                  <a:cubicBezTo>
                    <a:pt x="47" y="57"/>
                    <a:pt x="47" y="57"/>
                    <a:pt x="47" y="56"/>
                  </a:cubicBezTo>
                  <a:cubicBezTo>
                    <a:pt x="47" y="56"/>
                    <a:pt x="47" y="55"/>
                    <a:pt x="47" y="55"/>
                  </a:cubicBezTo>
                  <a:cubicBezTo>
                    <a:pt x="47" y="54"/>
                    <a:pt x="47" y="53"/>
                    <a:pt x="47" y="53"/>
                  </a:cubicBezTo>
                  <a:cubicBezTo>
                    <a:pt x="47" y="52"/>
                    <a:pt x="47" y="52"/>
                    <a:pt x="47" y="51"/>
                  </a:cubicBezTo>
                  <a:cubicBezTo>
                    <a:pt x="47" y="51"/>
                    <a:pt x="47" y="50"/>
                    <a:pt x="47" y="50"/>
                  </a:cubicBezTo>
                  <a:cubicBezTo>
                    <a:pt x="48" y="50"/>
                    <a:pt x="48" y="50"/>
                    <a:pt x="49" y="50"/>
                  </a:cubicBezTo>
                  <a:cubicBezTo>
                    <a:pt x="49" y="49"/>
                    <a:pt x="49" y="49"/>
                    <a:pt x="49" y="48"/>
                  </a:cubicBezTo>
                  <a:cubicBezTo>
                    <a:pt x="49" y="48"/>
                    <a:pt x="50" y="48"/>
                    <a:pt x="50" y="48"/>
                  </a:cubicBezTo>
                  <a:cubicBezTo>
                    <a:pt x="50" y="48"/>
                    <a:pt x="50" y="47"/>
                    <a:pt x="50" y="46"/>
                  </a:cubicBezTo>
                  <a:cubicBezTo>
                    <a:pt x="51" y="46"/>
                    <a:pt x="51" y="46"/>
                    <a:pt x="52" y="46"/>
                  </a:cubicBezTo>
                  <a:cubicBezTo>
                    <a:pt x="52" y="46"/>
                    <a:pt x="52" y="45"/>
                    <a:pt x="52" y="45"/>
                  </a:cubicBezTo>
                  <a:cubicBezTo>
                    <a:pt x="52" y="45"/>
                    <a:pt x="53" y="45"/>
                    <a:pt x="53" y="45"/>
                  </a:cubicBezTo>
                  <a:cubicBezTo>
                    <a:pt x="53" y="44"/>
                    <a:pt x="53" y="44"/>
                    <a:pt x="53" y="43"/>
                  </a:cubicBezTo>
                  <a:cubicBezTo>
                    <a:pt x="54" y="43"/>
                    <a:pt x="54" y="43"/>
                    <a:pt x="55" y="43"/>
                  </a:cubicBezTo>
                  <a:cubicBezTo>
                    <a:pt x="55" y="43"/>
                    <a:pt x="55" y="42"/>
                    <a:pt x="55" y="42"/>
                  </a:cubicBezTo>
                  <a:cubicBezTo>
                    <a:pt x="55" y="41"/>
                    <a:pt x="55" y="41"/>
                    <a:pt x="55" y="40"/>
                  </a:cubicBezTo>
                  <a:cubicBezTo>
                    <a:pt x="55" y="40"/>
                    <a:pt x="55" y="39"/>
                    <a:pt x="55" y="38"/>
                  </a:cubicBezTo>
                  <a:cubicBezTo>
                    <a:pt x="55" y="38"/>
                    <a:pt x="55" y="37"/>
                    <a:pt x="55" y="37"/>
                  </a:cubicBezTo>
                  <a:cubicBezTo>
                    <a:pt x="55" y="36"/>
                    <a:pt x="55" y="36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3"/>
                    <a:pt x="55" y="32"/>
                    <a:pt x="55" y="32"/>
                  </a:cubicBezTo>
                  <a:cubicBezTo>
                    <a:pt x="55" y="31"/>
                    <a:pt x="55" y="31"/>
                    <a:pt x="55" y="30"/>
                  </a:cubicBezTo>
                  <a:cubicBezTo>
                    <a:pt x="55" y="30"/>
                    <a:pt x="55" y="29"/>
                    <a:pt x="55" y="29"/>
                  </a:cubicBezTo>
                  <a:cubicBezTo>
                    <a:pt x="54" y="29"/>
                    <a:pt x="54" y="29"/>
                    <a:pt x="53" y="29"/>
                  </a:cubicBezTo>
                  <a:cubicBezTo>
                    <a:pt x="53" y="28"/>
                    <a:pt x="53" y="28"/>
                    <a:pt x="53" y="27"/>
                  </a:cubicBezTo>
                  <a:cubicBezTo>
                    <a:pt x="53" y="27"/>
                    <a:pt x="52" y="27"/>
                    <a:pt x="52" y="27"/>
                  </a:cubicBezTo>
                  <a:cubicBezTo>
                    <a:pt x="51" y="27"/>
                    <a:pt x="51" y="27"/>
                    <a:pt x="50" y="27"/>
                  </a:cubicBezTo>
                  <a:cubicBezTo>
                    <a:pt x="50" y="28"/>
                    <a:pt x="50" y="28"/>
                    <a:pt x="50" y="29"/>
                  </a:cubicBezTo>
                  <a:cubicBezTo>
                    <a:pt x="50" y="29"/>
                    <a:pt x="50" y="30"/>
                    <a:pt x="50" y="30"/>
                  </a:cubicBezTo>
                  <a:cubicBezTo>
                    <a:pt x="50" y="30"/>
                    <a:pt x="49" y="30"/>
                    <a:pt x="49" y="30"/>
                  </a:cubicBezTo>
                  <a:cubicBezTo>
                    <a:pt x="49" y="31"/>
                    <a:pt x="49" y="31"/>
                    <a:pt x="49" y="32"/>
                  </a:cubicBezTo>
                  <a:cubicBezTo>
                    <a:pt x="48" y="32"/>
                    <a:pt x="48" y="32"/>
                    <a:pt x="47" y="32"/>
                  </a:cubicBezTo>
                  <a:cubicBezTo>
                    <a:pt x="47" y="31"/>
                    <a:pt x="47" y="31"/>
                    <a:pt x="47" y="30"/>
                  </a:cubicBezTo>
                  <a:cubicBezTo>
                    <a:pt x="46" y="30"/>
                    <a:pt x="46" y="30"/>
                    <a:pt x="45" y="30"/>
                  </a:cubicBezTo>
                  <a:cubicBezTo>
                    <a:pt x="45" y="30"/>
                    <a:pt x="45" y="29"/>
                    <a:pt x="45" y="29"/>
                  </a:cubicBezTo>
                  <a:cubicBezTo>
                    <a:pt x="45" y="29"/>
                    <a:pt x="44" y="29"/>
                    <a:pt x="44" y="29"/>
                  </a:cubicBezTo>
                  <a:cubicBezTo>
                    <a:pt x="43" y="29"/>
                    <a:pt x="43" y="29"/>
                    <a:pt x="42" y="29"/>
                  </a:cubicBezTo>
                  <a:cubicBezTo>
                    <a:pt x="42" y="29"/>
                    <a:pt x="41" y="29"/>
                    <a:pt x="41" y="29"/>
                  </a:cubicBezTo>
                  <a:cubicBezTo>
                    <a:pt x="41" y="28"/>
                    <a:pt x="41" y="28"/>
                    <a:pt x="41" y="27"/>
                  </a:cubicBezTo>
                  <a:cubicBezTo>
                    <a:pt x="40" y="27"/>
                    <a:pt x="40" y="27"/>
                    <a:pt x="39" y="27"/>
                  </a:cubicBezTo>
                  <a:cubicBezTo>
                    <a:pt x="39" y="27"/>
                    <a:pt x="39" y="26"/>
                    <a:pt x="39" y="26"/>
                  </a:cubicBezTo>
                  <a:cubicBezTo>
                    <a:pt x="39" y="26"/>
                    <a:pt x="38" y="26"/>
                    <a:pt x="38" y="26"/>
                  </a:cubicBezTo>
                  <a:cubicBezTo>
                    <a:pt x="38" y="25"/>
                    <a:pt x="38" y="24"/>
                    <a:pt x="38" y="24"/>
                  </a:cubicBezTo>
                  <a:cubicBezTo>
                    <a:pt x="37" y="24"/>
                    <a:pt x="37" y="24"/>
                    <a:pt x="36" y="24"/>
                  </a:cubicBezTo>
                  <a:cubicBezTo>
                    <a:pt x="36" y="23"/>
                    <a:pt x="36" y="23"/>
                    <a:pt x="36" y="22"/>
                  </a:cubicBezTo>
                  <a:cubicBezTo>
                    <a:pt x="36" y="22"/>
                    <a:pt x="36" y="21"/>
                    <a:pt x="36" y="21"/>
                  </a:cubicBezTo>
                  <a:cubicBezTo>
                    <a:pt x="36" y="20"/>
                    <a:pt x="36" y="20"/>
                    <a:pt x="36" y="19"/>
                  </a:cubicBezTo>
                  <a:cubicBezTo>
                    <a:pt x="35" y="19"/>
                    <a:pt x="35" y="19"/>
                    <a:pt x="34" y="19"/>
                  </a:cubicBezTo>
                  <a:cubicBezTo>
                    <a:pt x="34" y="19"/>
                    <a:pt x="34" y="18"/>
                    <a:pt x="34" y="17"/>
                  </a:cubicBezTo>
                  <a:cubicBezTo>
                    <a:pt x="34" y="17"/>
                    <a:pt x="33" y="17"/>
                    <a:pt x="33" y="17"/>
                  </a:cubicBezTo>
                  <a:cubicBezTo>
                    <a:pt x="33" y="17"/>
                    <a:pt x="33" y="16"/>
                    <a:pt x="33" y="16"/>
                  </a:cubicBezTo>
                  <a:cubicBezTo>
                    <a:pt x="32" y="16"/>
                    <a:pt x="32" y="16"/>
                    <a:pt x="31" y="16"/>
                  </a:cubicBezTo>
                  <a:cubicBezTo>
                    <a:pt x="31" y="15"/>
                    <a:pt x="31" y="15"/>
                    <a:pt x="31" y="14"/>
                  </a:cubicBezTo>
                  <a:cubicBezTo>
                    <a:pt x="31" y="14"/>
                    <a:pt x="30" y="14"/>
                    <a:pt x="30" y="14"/>
                  </a:cubicBezTo>
                  <a:cubicBezTo>
                    <a:pt x="29" y="14"/>
                    <a:pt x="29" y="14"/>
                    <a:pt x="28" y="14"/>
                  </a:cubicBezTo>
                  <a:cubicBezTo>
                    <a:pt x="28" y="14"/>
                    <a:pt x="28" y="13"/>
                    <a:pt x="28" y="13"/>
                  </a:cubicBezTo>
                  <a:cubicBezTo>
                    <a:pt x="28" y="13"/>
                    <a:pt x="27" y="13"/>
                    <a:pt x="27" y="13"/>
                  </a:cubicBezTo>
                  <a:cubicBezTo>
                    <a:pt x="26" y="13"/>
                    <a:pt x="26" y="13"/>
                    <a:pt x="25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3" y="13"/>
                    <a:pt x="22" y="13"/>
                    <a:pt x="22" y="13"/>
                  </a:cubicBezTo>
                  <a:cubicBezTo>
                    <a:pt x="22" y="12"/>
                    <a:pt x="22" y="12"/>
                    <a:pt x="22" y="11"/>
                  </a:cubicBezTo>
                  <a:cubicBezTo>
                    <a:pt x="22" y="11"/>
                    <a:pt x="22" y="10"/>
                    <a:pt x="22" y="9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9"/>
                    <a:pt x="20" y="8"/>
                    <a:pt x="20" y="8"/>
                  </a:cubicBezTo>
                  <a:cubicBezTo>
                    <a:pt x="20" y="8"/>
                    <a:pt x="19" y="8"/>
                    <a:pt x="19" y="8"/>
                  </a:cubicBezTo>
                  <a:cubicBezTo>
                    <a:pt x="19" y="7"/>
                    <a:pt x="19" y="7"/>
                    <a:pt x="19" y="6"/>
                  </a:cubicBezTo>
                  <a:cubicBezTo>
                    <a:pt x="18" y="6"/>
                    <a:pt x="18" y="6"/>
                    <a:pt x="17" y="6"/>
                  </a:cubicBezTo>
                  <a:cubicBezTo>
                    <a:pt x="17" y="6"/>
                    <a:pt x="17" y="5"/>
                    <a:pt x="17" y="5"/>
                  </a:cubicBezTo>
                  <a:cubicBezTo>
                    <a:pt x="17" y="5"/>
                    <a:pt x="16" y="5"/>
                    <a:pt x="16" y="5"/>
                  </a:cubicBezTo>
                  <a:cubicBezTo>
                    <a:pt x="16" y="5"/>
                    <a:pt x="16" y="6"/>
                    <a:pt x="16" y="6"/>
                  </a:cubicBezTo>
                  <a:cubicBezTo>
                    <a:pt x="15" y="6"/>
                    <a:pt x="15" y="6"/>
                    <a:pt x="14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9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7" y="5"/>
                    <a:pt x="7" y="5"/>
                    <a:pt x="6" y="5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3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59"/>
                    <a:pt x="35" y="111"/>
                    <a:pt x="77" y="149"/>
                  </a:cubicBezTo>
                  <a:cubicBezTo>
                    <a:pt x="77" y="148"/>
                    <a:pt x="77" y="148"/>
                    <a:pt x="77" y="148"/>
                  </a:cubicBezTo>
                  <a:cubicBezTo>
                    <a:pt x="77" y="148"/>
                    <a:pt x="78" y="148"/>
                    <a:pt x="78" y="148"/>
                  </a:cubicBezTo>
                  <a:close/>
                  <a:moveTo>
                    <a:pt x="24" y="53"/>
                  </a:moveTo>
                  <a:cubicBezTo>
                    <a:pt x="24" y="53"/>
                    <a:pt x="24" y="54"/>
                    <a:pt x="24" y="55"/>
                  </a:cubicBezTo>
                  <a:cubicBezTo>
                    <a:pt x="23" y="55"/>
                    <a:pt x="22" y="55"/>
                    <a:pt x="22" y="55"/>
                  </a:cubicBezTo>
                  <a:cubicBezTo>
                    <a:pt x="22" y="54"/>
                    <a:pt x="22" y="53"/>
                    <a:pt x="22" y="53"/>
                  </a:cubicBezTo>
                  <a:cubicBezTo>
                    <a:pt x="21" y="53"/>
                    <a:pt x="21" y="53"/>
                    <a:pt x="20" y="53"/>
                  </a:cubicBezTo>
                  <a:cubicBezTo>
                    <a:pt x="20" y="52"/>
                    <a:pt x="20" y="52"/>
                    <a:pt x="20" y="51"/>
                  </a:cubicBezTo>
                  <a:cubicBezTo>
                    <a:pt x="21" y="51"/>
                    <a:pt x="21" y="51"/>
                    <a:pt x="22" y="51"/>
                  </a:cubicBezTo>
                  <a:cubicBezTo>
                    <a:pt x="22" y="51"/>
                    <a:pt x="23" y="51"/>
                    <a:pt x="24" y="51"/>
                  </a:cubicBezTo>
                  <a:cubicBezTo>
                    <a:pt x="24" y="52"/>
                    <a:pt x="24" y="52"/>
                    <a:pt x="24" y="5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8" name="Freeform 41045">
              <a:extLst>
                <a:ext uri="{FF2B5EF4-FFF2-40B4-BE49-F238E27FC236}">
                  <a16:creationId xmlns:a16="http://schemas.microsoft.com/office/drawing/2014/main" id="{8A0D0FE0-124D-42BF-A0B2-6A7C58269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918"/>
              <a:ext cx="2" cy="2"/>
            </a:xfrm>
            <a:custGeom>
              <a:avLst/>
              <a:gdLst>
                <a:gd name="T0" fmla="*/ 4 w 1"/>
                <a:gd name="T1" fmla="*/ 0 h 1"/>
                <a:gd name="T2" fmla="*/ 0 w 1"/>
                <a:gd name="T3" fmla="*/ 0 h 1"/>
                <a:gd name="T4" fmla="*/ 0 w 1"/>
                <a:gd name="T5" fmla="*/ 4 h 1"/>
                <a:gd name="T6" fmla="*/ 4 w 1"/>
                <a:gd name="T7" fmla="*/ 4 h 1"/>
                <a:gd name="T8" fmla="*/ 4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9" name="Freeform 41046">
              <a:extLst>
                <a:ext uri="{FF2B5EF4-FFF2-40B4-BE49-F238E27FC236}">
                  <a16:creationId xmlns:a16="http://schemas.microsoft.com/office/drawing/2014/main" id="{29876D74-6619-4397-A5C4-F09B0F82A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" y="1268"/>
              <a:ext cx="1" cy="3"/>
            </a:xfrm>
            <a:custGeom>
              <a:avLst/>
              <a:gdLst>
                <a:gd name="T0" fmla="*/ 0 w 1"/>
                <a:gd name="T1" fmla="*/ 5 h 2"/>
                <a:gd name="T2" fmla="*/ 1 w 1"/>
                <a:gd name="T3" fmla="*/ 5 h 2"/>
                <a:gd name="T4" fmla="*/ 1 w 1"/>
                <a:gd name="T5" fmla="*/ 0 h 2"/>
                <a:gd name="T6" fmla="*/ 0 w 1"/>
                <a:gd name="T7" fmla="*/ 0 h 2"/>
                <a:gd name="T8" fmla="*/ 0 w 1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0" name="Freeform 41047">
              <a:extLst>
                <a:ext uri="{FF2B5EF4-FFF2-40B4-BE49-F238E27FC236}">
                  <a16:creationId xmlns:a16="http://schemas.microsoft.com/office/drawing/2014/main" id="{2131CAAF-2C67-438F-A886-6A0D7F6A3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" y="852"/>
              <a:ext cx="7" cy="7"/>
            </a:xfrm>
            <a:custGeom>
              <a:avLst/>
              <a:gdLst>
                <a:gd name="T0" fmla="*/ 4 w 4"/>
                <a:gd name="T1" fmla="*/ 12 h 4"/>
                <a:gd name="T2" fmla="*/ 9 w 4"/>
                <a:gd name="T3" fmla="*/ 12 h 4"/>
                <a:gd name="T4" fmla="*/ 12 w 4"/>
                <a:gd name="T5" fmla="*/ 12 h 4"/>
                <a:gd name="T6" fmla="*/ 12 w 4"/>
                <a:gd name="T7" fmla="*/ 7 h 4"/>
                <a:gd name="T8" fmla="*/ 9 w 4"/>
                <a:gd name="T9" fmla="*/ 7 h 4"/>
                <a:gd name="T10" fmla="*/ 9 w 4"/>
                <a:gd name="T11" fmla="*/ 4 h 4"/>
                <a:gd name="T12" fmla="*/ 9 w 4"/>
                <a:gd name="T13" fmla="*/ 0 h 4"/>
                <a:gd name="T14" fmla="*/ 0 w 4"/>
                <a:gd name="T15" fmla="*/ 7 h 4"/>
                <a:gd name="T16" fmla="*/ 4 w 4"/>
                <a:gd name="T17" fmla="*/ 7 h 4"/>
                <a:gd name="T18" fmla="*/ 4 w 4"/>
                <a:gd name="T19" fmla="*/ 12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1" name="Freeform 41048">
              <a:extLst>
                <a:ext uri="{FF2B5EF4-FFF2-40B4-BE49-F238E27FC236}">
                  <a16:creationId xmlns:a16="http://schemas.microsoft.com/office/drawing/2014/main" id="{9CF5FB47-E56B-452D-BF15-1C190069A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965"/>
              <a:ext cx="5" cy="3"/>
            </a:xfrm>
            <a:custGeom>
              <a:avLst/>
              <a:gdLst>
                <a:gd name="T0" fmla="*/ 0 w 3"/>
                <a:gd name="T1" fmla="*/ 5 h 2"/>
                <a:gd name="T2" fmla="*/ 3 w 3"/>
                <a:gd name="T3" fmla="*/ 5 h 2"/>
                <a:gd name="T4" fmla="*/ 8 w 3"/>
                <a:gd name="T5" fmla="*/ 5 h 2"/>
                <a:gd name="T6" fmla="*/ 8 w 3"/>
                <a:gd name="T7" fmla="*/ 0 h 2"/>
                <a:gd name="T8" fmla="*/ 3 w 3"/>
                <a:gd name="T9" fmla="*/ 0 h 2"/>
                <a:gd name="T10" fmla="*/ 0 w 3"/>
                <a:gd name="T11" fmla="*/ 0 h 2"/>
                <a:gd name="T12" fmla="*/ 0 w 3"/>
                <a:gd name="T13" fmla="*/ 5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2" name="Freeform 41049">
              <a:extLst>
                <a:ext uri="{FF2B5EF4-FFF2-40B4-BE49-F238E27FC236}">
                  <a16:creationId xmlns:a16="http://schemas.microsoft.com/office/drawing/2014/main" id="{7204F009-8F11-437C-BD69-DB55017F9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946"/>
              <a:ext cx="5" cy="8"/>
            </a:xfrm>
            <a:custGeom>
              <a:avLst/>
              <a:gdLst>
                <a:gd name="T0" fmla="*/ 3 w 3"/>
                <a:gd name="T1" fmla="*/ 8 h 5"/>
                <a:gd name="T2" fmla="*/ 8 w 3"/>
                <a:gd name="T3" fmla="*/ 8 h 5"/>
                <a:gd name="T4" fmla="*/ 8 w 3"/>
                <a:gd name="T5" fmla="*/ 3 h 5"/>
                <a:gd name="T6" fmla="*/ 8 w 3"/>
                <a:gd name="T7" fmla="*/ 0 h 5"/>
                <a:gd name="T8" fmla="*/ 3 w 3"/>
                <a:gd name="T9" fmla="*/ 0 h 5"/>
                <a:gd name="T10" fmla="*/ 3 w 3"/>
                <a:gd name="T11" fmla="*/ 3 h 5"/>
                <a:gd name="T12" fmla="*/ 0 w 3"/>
                <a:gd name="T13" fmla="*/ 3 h 5"/>
                <a:gd name="T14" fmla="*/ 0 w 3"/>
                <a:gd name="T15" fmla="*/ 8 h 5"/>
                <a:gd name="T16" fmla="*/ 0 w 3"/>
                <a:gd name="T17" fmla="*/ 13 h 5"/>
                <a:gd name="T18" fmla="*/ 3 w 3"/>
                <a:gd name="T19" fmla="*/ 13 h 5"/>
                <a:gd name="T20" fmla="*/ 3 w 3"/>
                <a:gd name="T21" fmla="*/ 8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5">
                  <a:moveTo>
                    <a:pt x="1" y="3"/>
                  </a:moveTo>
                  <a:cubicBezTo>
                    <a:pt x="2" y="3"/>
                    <a:pt x="2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3" name="Freeform 41050">
              <a:extLst>
                <a:ext uri="{FF2B5EF4-FFF2-40B4-BE49-F238E27FC236}">
                  <a16:creationId xmlns:a16="http://schemas.microsoft.com/office/drawing/2014/main" id="{3906F2BA-77C8-47E9-BF93-8803CC814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0" y="878"/>
              <a:ext cx="2" cy="5"/>
            </a:xfrm>
            <a:custGeom>
              <a:avLst/>
              <a:gdLst>
                <a:gd name="T0" fmla="*/ 4 w 1"/>
                <a:gd name="T1" fmla="*/ 5 h 3"/>
                <a:gd name="T2" fmla="*/ 4 w 1"/>
                <a:gd name="T3" fmla="*/ 0 h 3"/>
                <a:gd name="T4" fmla="*/ 0 w 1"/>
                <a:gd name="T5" fmla="*/ 0 h 3"/>
                <a:gd name="T6" fmla="*/ 0 w 1"/>
                <a:gd name="T7" fmla="*/ 5 h 3"/>
                <a:gd name="T8" fmla="*/ 0 w 1"/>
                <a:gd name="T9" fmla="*/ 8 h 3"/>
                <a:gd name="T10" fmla="*/ 4 w 1"/>
                <a:gd name="T11" fmla="*/ 8 h 3"/>
                <a:gd name="T12" fmla="*/ 4 w 1"/>
                <a:gd name="T13" fmla="*/ 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4" name="Freeform 41051">
              <a:extLst>
                <a:ext uri="{FF2B5EF4-FFF2-40B4-BE49-F238E27FC236}">
                  <a16:creationId xmlns:a16="http://schemas.microsoft.com/office/drawing/2014/main" id="{3710969A-C373-40B5-99BE-2BDECA463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873"/>
              <a:ext cx="9" cy="5"/>
            </a:xfrm>
            <a:custGeom>
              <a:avLst/>
              <a:gdLst>
                <a:gd name="T0" fmla="*/ 7 w 5"/>
                <a:gd name="T1" fmla="*/ 8 h 3"/>
                <a:gd name="T2" fmla="*/ 9 w 5"/>
                <a:gd name="T3" fmla="*/ 8 h 3"/>
                <a:gd name="T4" fmla="*/ 9 w 5"/>
                <a:gd name="T5" fmla="*/ 5 h 3"/>
                <a:gd name="T6" fmla="*/ 16 w 5"/>
                <a:gd name="T7" fmla="*/ 5 h 3"/>
                <a:gd name="T8" fmla="*/ 16 w 5"/>
                <a:gd name="T9" fmla="*/ 0 h 3"/>
                <a:gd name="T10" fmla="*/ 13 w 5"/>
                <a:gd name="T11" fmla="*/ 0 h 3"/>
                <a:gd name="T12" fmla="*/ 0 w 5"/>
                <a:gd name="T13" fmla="*/ 8 h 3"/>
                <a:gd name="T14" fmla="*/ 0 w 5"/>
                <a:gd name="T15" fmla="*/ 8 h 3"/>
                <a:gd name="T16" fmla="*/ 7 w 5"/>
                <a:gd name="T17" fmla="*/ 8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5" name="Freeform 41052">
              <a:extLst>
                <a:ext uri="{FF2B5EF4-FFF2-40B4-BE49-F238E27FC236}">
                  <a16:creationId xmlns:a16="http://schemas.microsoft.com/office/drawing/2014/main" id="{3B127631-EC8A-49C9-983F-96A2A24FC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970"/>
              <a:ext cx="4" cy="4"/>
            </a:xfrm>
            <a:custGeom>
              <a:avLst/>
              <a:gdLst>
                <a:gd name="T0" fmla="*/ 8 w 2"/>
                <a:gd name="T1" fmla="*/ 0 h 2"/>
                <a:gd name="T2" fmla="*/ 0 w 2"/>
                <a:gd name="T3" fmla="*/ 0 h 2"/>
                <a:gd name="T4" fmla="*/ 0 w 2"/>
                <a:gd name="T5" fmla="*/ 8 h 2"/>
                <a:gd name="T6" fmla="*/ 8 w 2"/>
                <a:gd name="T7" fmla="*/ 8 h 2"/>
                <a:gd name="T8" fmla="*/ 8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6" name="Freeform 41053">
              <a:extLst>
                <a:ext uri="{FF2B5EF4-FFF2-40B4-BE49-F238E27FC236}">
                  <a16:creationId xmlns:a16="http://schemas.microsoft.com/office/drawing/2014/main" id="{932075E9-D5EF-488B-A4F9-7477A7C2C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6" y="970"/>
              <a:ext cx="2" cy="7"/>
            </a:xfrm>
            <a:custGeom>
              <a:avLst/>
              <a:gdLst>
                <a:gd name="T0" fmla="*/ 4 w 1"/>
                <a:gd name="T1" fmla="*/ 0 h 4"/>
                <a:gd name="T2" fmla="*/ 0 w 1"/>
                <a:gd name="T3" fmla="*/ 0 h 4"/>
                <a:gd name="T4" fmla="*/ 0 w 1"/>
                <a:gd name="T5" fmla="*/ 7 h 4"/>
                <a:gd name="T6" fmla="*/ 0 w 1"/>
                <a:gd name="T7" fmla="*/ 12 h 4"/>
                <a:gd name="T8" fmla="*/ 4 w 1"/>
                <a:gd name="T9" fmla="*/ 12 h 4"/>
                <a:gd name="T10" fmla="*/ 4 w 1"/>
                <a:gd name="T11" fmla="*/ 7 h 4"/>
                <a:gd name="T12" fmla="*/ 4 w 1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7" name="Freeform 41054">
              <a:extLst>
                <a:ext uri="{FF2B5EF4-FFF2-40B4-BE49-F238E27FC236}">
                  <a16:creationId xmlns:a16="http://schemas.microsoft.com/office/drawing/2014/main" id="{57982873-69B4-459F-BB6A-FCC1DE028A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6" y="869"/>
              <a:ext cx="5" cy="7"/>
            </a:xfrm>
            <a:custGeom>
              <a:avLst/>
              <a:gdLst>
                <a:gd name="T0" fmla="*/ 0 w 3"/>
                <a:gd name="T1" fmla="*/ 12 h 4"/>
                <a:gd name="T2" fmla="*/ 3 w 3"/>
                <a:gd name="T3" fmla="*/ 12 h 4"/>
                <a:gd name="T4" fmla="*/ 3 w 3"/>
                <a:gd name="T5" fmla="*/ 7 h 4"/>
                <a:gd name="T6" fmla="*/ 8 w 3"/>
                <a:gd name="T7" fmla="*/ 7 h 4"/>
                <a:gd name="T8" fmla="*/ 8 w 3"/>
                <a:gd name="T9" fmla="*/ 0 h 4"/>
                <a:gd name="T10" fmla="*/ 3 w 3"/>
                <a:gd name="T11" fmla="*/ 0 h 4"/>
                <a:gd name="T12" fmla="*/ 0 w 3"/>
                <a:gd name="T13" fmla="*/ 0 h 4"/>
                <a:gd name="T14" fmla="*/ 0 w 3"/>
                <a:gd name="T15" fmla="*/ 7 h 4"/>
                <a:gd name="T16" fmla="*/ 0 w 3"/>
                <a:gd name="T17" fmla="*/ 12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8" name="Freeform 41055">
              <a:extLst>
                <a:ext uri="{FF2B5EF4-FFF2-40B4-BE49-F238E27FC236}">
                  <a16:creationId xmlns:a16="http://schemas.microsoft.com/office/drawing/2014/main" id="{A0ED4E86-3A96-4AED-81E1-E1EC2D9D0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873"/>
              <a:ext cx="4" cy="3"/>
            </a:xfrm>
            <a:custGeom>
              <a:avLst/>
              <a:gdLst>
                <a:gd name="T0" fmla="*/ 8 w 2"/>
                <a:gd name="T1" fmla="*/ 0 h 2"/>
                <a:gd name="T2" fmla="*/ 0 w 2"/>
                <a:gd name="T3" fmla="*/ 0 h 2"/>
                <a:gd name="T4" fmla="*/ 0 w 2"/>
                <a:gd name="T5" fmla="*/ 5 h 2"/>
                <a:gd name="T6" fmla="*/ 8 w 2"/>
                <a:gd name="T7" fmla="*/ 5 h 2"/>
                <a:gd name="T8" fmla="*/ 8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9" name="Freeform 41056">
              <a:extLst>
                <a:ext uri="{FF2B5EF4-FFF2-40B4-BE49-F238E27FC236}">
                  <a16:creationId xmlns:a16="http://schemas.microsoft.com/office/drawing/2014/main" id="{5CF7517E-8E59-44F6-8DFA-F7D1A4F64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866"/>
              <a:ext cx="20" cy="21"/>
            </a:xfrm>
            <a:custGeom>
              <a:avLst/>
              <a:gdLst>
                <a:gd name="T0" fmla="*/ 3 w 12"/>
                <a:gd name="T1" fmla="*/ 12 h 12"/>
                <a:gd name="T2" fmla="*/ 3 w 12"/>
                <a:gd name="T3" fmla="*/ 19 h 12"/>
                <a:gd name="T4" fmla="*/ 8 w 12"/>
                <a:gd name="T5" fmla="*/ 19 h 12"/>
                <a:gd name="T6" fmla="*/ 8 w 12"/>
                <a:gd name="T7" fmla="*/ 21 h 12"/>
                <a:gd name="T8" fmla="*/ 3 w 12"/>
                <a:gd name="T9" fmla="*/ 21 h 12"/>
                <a:gd name="T10" fmla="*/ 0 w 12"/>
                <a:gd name="T11" fmla="*/ 21 h 12"/>
                <a:gd name="T12" fmla="*/ 0 w 12"/>
                <a:gd name="T13" fmla="*/ 28 h 12"/>
                <a:gd name="T14" fmla="*/ 0 w 12"/>
                <a:gd name="T15" fmla="*/ 32 h 12"/>
                <a:gd name="T16" fmla="*/ 3 w 12"/>
                <a:gd name="T17" fmla="*/ 32 h 12"/>
                <a:gd name="T18" fmla="*/ 8 w 12"/>
                <a:gd name="T19" fmla="*/ 32 h 12"/>
                <a:gd name="T20" fmla="*/ 8 w 12"/>
                <a:gd name="T21" fmla="*/ 37 h 12"/>
                <a:gd name="T22" fmla="*/ 12 w 12"/>
                <a:gd name="T23" fmla="*/ 37 h 12"/>
                <a:gd name="T24" fmla="*/ 17 w 12"/>
                <a:gd name="T25" fmla="*/ 37 h 12"/>
                <a:gd name="T26" fmla="*/ 17 w 12"/>
                <a:gd name="T27" fmla="*/ 32 h 12"/>
                <a:gd name="T28" fmla="*/ 20 w 12"/>
                <a:gd name="T29" fmla="*/ 32 h 12"/>
                <a:gd name="T30" fmla="*/ 25 w 12"/>
                <a:gd name="T31" fmla="*/ 32 h 12"/>
                <a:gd name="T32" fmla="*/ 25 w 12"/>
                <a:gd name="T33" fmla="*/ 28 h 12"/>
                <a:gd name="T34" fmla="*/ 30 w 12"/>
                <a:gd name="T35" fmla="*/ 28 h 12"/>
                <a:gd name="T36" fmla="*/ 30 w 12"/>
                <a:gd name="T37" fmla="*/ 21 h 12"/>
                <a:gd name="T38" fmla="*/ 33 w 12"/>
                <a:gd name="T39" fmla="*/ 21 h 12"/>
                <a:gd name="T40" fmla="*/ 33 w 12"/>
                <a:gd name="T41" fmla="*/ 19 h 12"/>
                <a:gd name="T42" fmla="*/ 30 w 12"/>
                <a:gd name="T43" fmla="*/ 19 h 12"/>
                <a:gd name="T44" fmla="*/ 25 w 12"/>
                <a:gd name="T45" fmla="*/ 19 h 12"/>
                <a:gd name="T46" fmla="*/ 20 w 12"/>
                <a:gd name="T47" fmla="*/ 19 h 12"/>
                <a:gd name="T48" fmla="*/ 20 w 12"/>
                <a:gd name="T49" fmla="*/ 12 h 12"/>
                <a:gd name="T50" fmla="*/ 17 w 12"/>
                <a:gd name="T51" fmla="*/ 12 h 12"/>
                <a:gd name="T52" fmla="*/ 12 w 12"/>
                <a:gd name="T53" fmla="*/ 12 h 12"/>
                <a:gd name="T54" fmla="*/ 12 w 12"/>
                <a:gd name="T55" fmla="*/ 7 h 12"/>
                <a:gd name="T56" fmla="*/ 8 w 12"/>
                <a:gd name="T57" fmla="*/ 7 h 12"/>
                <a:gd name="T58" fmla="*/ 8 w 12"/>
                <a:gd name="T59" fmla="*/ 4 h 12"/>
                <a:gd name="T60" fmla="*/ 8 w 12"/>
                <a:gd name="T61" fmla="*/ 0 h 12"/>
                <a:gd name="T62" fmla="*/ 3 w 12"/>
                <a:gd name="T63" fmla="*/ 7 h 12"/>
                <a:gd name="T64" fmla="*/ 3 w 12"/>
                <a:gd name="T65" fmla="*/ 7 h 12"/>
                <a:gd name="T66" fmla="*/ 3 w 12"/>
                <a:gd name="T67" fmla="*/ 12 h 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" h="12">
                  <a:moveTo>
                    <a:pt x="1" y="4"/>
                  </a:moveTo>
                  <a:cubicBezTo>
                    <a:pt x="1" y="4"/>
                    <a:pt x="1" y="5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2"/>
                    <a:pt x="4" y="12"/>
                    <a:pt x="4" y="12"/>
                  </a:cubicBezTo>
                  <a:cubicBezTo>
                    <a:pt x="5" y="12"/>
                    <a:pt x="5" y="12"/>
                    <a:pt x="6" y="12"/>
                  </a:cubicBezTo>
                  <a:cubicBezTo>
                    <a:pt x="6" y="11"/>
                    <a:pt x="6" y="11"/>
                    <a:pt x="6" y="10"/>
                  </a:cubicBezTo>
                  <a:cubicBezTo>
                    <a:pt x="6" y="10"/>
                    <a:pt x="7" y="10"/>
                    <a:pt x="7" y="10"/>
                  </a:cubicBezTo>
                  <a:cubicBezTo>
                    <a:pt x="8" y="10"/>
                    <a:pt x="8" y="10"/>
                    <a:pt x="9" y="10"/>
                  </a:cubicBezTo>
                  <a:cubicBezTo>
                    <a:pt x="9" y="10"/>
                    <a:pt x="9" y="9"/>
                    <a:pt x="9" y="9"/>
                  </a:cubicBezTo>
                  <a:cubicBezTo>
                    <a:pt x="10" y="9"/>
                    <a:pt x="10" y="9"/>
                    <a:pt x="11" y="9"/>
                  </a:cubicBezTo>
                  <a:cubicBezTo>
                    <a:pt x="11" y="8"/>
                    <a:pt x="11" y="8"/>
                    <a:pt x="11" y="7"/>
                  </a:cubicBezTo>
                  <a:cubicBezTo>
                    <a:pt x="11" y="7"/>
                    <a:pt x="12" y="7"/>
                    <a:pt x="12" y="7"/>
                  </a:cubicBezTo>
                  <a:cubicBezTo>
                    <a:pt x="12" y="7"/>
                    <a:pt x="12" y="6"/>
                    <a:pt x="12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8" y="6"/>
                    <a:pt x="8" y="6"/>
                    <a:pt x="7" y="6"/>
                  </a:cubicBezTo>
                  <a:cubicBezTo>
                    <a:pt x="7" y="5"/>
                    <a:pt x="7" y="4"/>
                    <a:pt x="7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0" name="Freeform 41057">
              <a:extLst>
                <a:ext uri="{FF2B5EF4-FFF2-40B4-BE49-F238E27FC236}">
                  <a16:creationId xmlns:a16="http://schemas.microsoft.com/office/drawing/2014/main" id="{C7F01D69-F99A-4EB9-9113-5FBD2D697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951"/>
              <a:ext cx="4" cy="5"/>
            </a:xfrm>
            <a:custGeom>
              <a:avLst/>
              <a:gdLst>
                <a:gd name="T0" fmla="*/ 8 w 2"/>
                <a:gd name="T1" fmla="*/ 5 h 3"/>
                <a:gd name="T2" fmla="*/ 8 w 2"/>
                <a:gd name="T3" fmla="*/ 0 h 3"/>
                <a:gd name="T4" fmla="*/ 0 w 2"/>
                <a:gd name="T5" fmla="*/ 0 h 3"/>
                <a:gd name="T6" fmla="*/ 0 w 2"/>
                <a:gd name="T7" fmla="*/ 5 h 3"/>
                <a:gd name="T8" fmla="*/ 0 w 2"/>
                <a:gd name="T9" fmla="*/ 8 h 3"/>
                <a:gd name="T10" fmla="*/ 8 w 2"/>
                <a:gd name="T11" fmla="*/ 8 h 3"/>
                <a:gd name="T12" fmla="*/ 8 w 2"/>
                <a:gd name="T13" fmla="*/ 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1" name="Freeform 41058">
              <a:extLst>
                <a:ext uri="{FF2B5EF4-FFF2-40B4-BE49-F238E27FC236}">
                  <a16:creationId xmlns:a16="http://schemas.microsoft.com/office/drawing/2014/main" id="{F157E26F-B291-41A2-BC82-38F6D6FE9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" y="878"/>
              <a:ext cx="4" cy="3"/>
            </a:xfrm>
            <a:custGeom>
              <a:avLst/>
              <a:gdLst>
                <a:gd name="T0" fmla="*/ 8 w 2"/>
                <a:gd name="T1" fmla="*/ 0 h 2"/>
                <a:gd name="T2" fmla="*/ 0 w 2"/>
                <a:gd name="T3" fmla="*/ 0 h 2"/>
                <a:gd name="T4" fmla="*/ 0 w 2"/>
                <a:gd name="T5" fmla="*/ 5 h 2"/>
                <a:gd name="T6" fmla="*/ 8 w 2"/>
                <a:gd name="T7" fmla="*/ 5 h 2"/>
                <a:gd name="T8" fmla="*/ 8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2" name="Freeform 41059">
              <a:extLst>
                <a:ext uri="{FF2B5EF4-FFF2-40B4-BE49-F238E27FC236}">
                  <a16:creationId xmlns:a16="http://schemas.microsoft.com/office/drawing/2014/main" id="{A60F6164-C0DE-4EDA-8DFA-273E77CF6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" y="923"/>
              <a:ext cx="6" cy="5"/>
            </a:xfrm>
            <a:custGeom>
              <a:avLst/>
              <a:gdLst>
                <a:gd name="T0" fmla="*/ 8 w 3"/>
                <a:gd name="T1" fmla="*/ 5 h 3"/>
                <a:gd name="T2" fmla="*/ 8 w 3"/>
                <a:gd name="T3" fmla="*/ 0 h 3"/>
                <a:gd name="T4" fmla="*/ 0 w 3"/>
                <a:gd name="T5" fmla="*/ 0 h 3"/>
                <a:gd name="T6" fmla="*/ 0 w 3"/>
                <a:gd name="T7" fmla="*/ 5 h 3"/>
                <a:gd name="T8" fmla="*/ 0 w 3"/>
                <a:gd name="T9" fmla="*/ 8 h 3"/>
                <a:gd name="T10" fmla="*/ 8 w 3"/>
                <a:gd name="T11" fmla="*/ 8 h 3"/>
                <a:gd name="T12" fmla="*/ 12 w 3"/>
                <a:gd name="T13" fmla="*/ 8 h 3"/>
                <a:gd name="T14" fmla="*/ 12 w 3"/>
                <a:gd name="T15" fmla="*/ 5 h 3"/>
                <a:gd name="T16" fmla="*/ 8 w 3"/>
                <a:gd name="T17" fmla="*/ 5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3" name="Freeform 41060">
              <a:extLst>
                <a:ext uri="{FF2B5EF4-FFF2-40B4-BE49-F238E27FC236}">
                  <a16:creationId xmlns:a16="http://schemas.microsoft.com/office/drawing/2014/main" id="{DDD52FC9-6A11-4635-AEB2-020F1E8A5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892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4" name="Freeform 41061">
              <a:extLst>
                <a:ext uri="{FF2B5EF4-FFF2-40B4-BE49-F238E27FC236}">
                  <a16:creationId xmlns:a16="http://schemas.microsoft.com/office/drawing/2014/main" id="{1C84E4ED-A4C2-4749-9107-22DDFC5F3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1203"/>
              <a:ext cx="2" cy="4"/>
            </a:xfrm>
            <a:custGeom>
              <a:avLst/>
              <a:gdLst>
                <a:gd name="T0" fmla="*/ 0 w 1"/>
                <a:gd name="T1" fmla="*/ 8 h 2"/>
                <a:gd name="T2" fmla="*/ 4 w 1"/>
                <a:gd name="T3" fmla="*/ 8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5" name="Freeform 41062">
              <a:extLst>
                <a:ext uri="{FF2B5EF4-FFF2-40B4-BE49-F238E27FC236}">
                  <a16:creationId xmlns:a16="http://schemas.microsoft.com/office/drawing/2014/main" id="{E5A83AA5-3EDF-4BBD-80D6-D2F7A5850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942"/>
              <a:ext cx="2" cy="4"/>
            </a:xfrm>
            <a:custGeom>
              <a:avLst/>
              <a:gdLst>
                <a:gd name="T0" fmla="*/ 0 w 1"/>
                <a:gd name="T1" fmla="*/ 8 h 2"/>
                <a:gd name="T2" fmla="*/ 4 w 1"/>
                <a:gd name="T3" fmla="*/ 8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6" name="Freeform 41063">
              <a:extLst>
                <a:ext uri="{FF2B5EF4-FFF2-40B4-BE49-F238E27FC236}">
                  <a16:creationId xmlns:a16="http://schemas.microsoft.com/office/drawing/2014/main" id="{1BDF146D-3989-4DB0-BB69-D3F8836D3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880"/>
              <a:ext cx="39" cy="40"/>
            </a:xfrm>
            <a:custGeom>
              <a:avLst/>
              <a:gdLst>
                <a:gd name="T0" fmla="*/ 9 w 22"/>
                <a:gd name="T1" fmla="*/ 45 h 23"/>
                <a:gd name="T2" fmla="*/ 9 w 22"/>
                <a:gd name="T3" fmla="*/ 37 h 23"/>
                <a:gd name="T4" fmla="*/ 20 w 22"/>
                <a:gd name="T5" fmla="*/ 37 h 23"/>
                <a:gd name="T6" fmla="*/ 28 w 22"/>
                <a:gd name="T7" fmla="*/ 37 h 23"/>
                <a:gd name="T8" fmla="*/ 35 w 22"/>
                <a:gd name="T9" fmla="*/ 42 h 23"/>
                <a:gd name="T10" fmla="*/ 28 w 22"/>
                <a:gd name="T11" fmla="*/ 45 h 23"/>
                <a:gd name="T12" fmla="*/ 25 w 22"/>
                <a:gd name="T13" fmla="*/ 52 h 23"/>
                <a:gd name="T14" fmla="*/ 25 w 22"/>
                <a:gd name="T15" fmla="*/ 61 h 23"/>
                <a:gd name="T16" fmla="*/ 25 w 22"/>
                <a:gd name="T17" fmla="*/ 70 h 23"/>
                <a:gd name="T18" fmla="*/ 35 w 22"/>
                <a:gd name="T19" fmla="*/ 70 h 23"/>
                <a:gd name="T20" fmla="*/ 35 w 22"/>
                <a:gd name="T21" fmla="*/ 61 h 23"/>
                <a:gd name="T22" fmla="*/ 35 w 22"/>
                <a:gd name="T23" fmla="*/ 52 h 23"/>
                <a:gd name="T24" fmla="*/ 37 w 22"/>
                <a:gd name="T25" fmla="*/ 45 h 23"/>
                <a:gd name="T26" fmla="*/ 44 w 22"/>
                <a:gd name="T27" fmla="*/ 42 h 23"/>
                <a:gd name="T28" fmla="*/ 53 w 22"/>
                <a:gd name="T29" fmla="*/ 42 h 23"/>
                <a:gd name="T30" fmla="*/ 60 w 22"/>
                <a:gd name="T31" fmla="*/ 45 h 23"/>
                <a:gd name="T32" fmla="*/ 69 w 22"/>
                <a:gd name="T33" fmla="*/ 45 h 23"/>
                <a:gd name="T34" fmla="*/ 62 w 22"/>
                <a:gd name="T35" fmla="*/ 42 h 23"/>
                <a:gd name="T36" fmla="*/ 62 w 22"/>
                <a:gd name="T37" fmla="*/ 30 h 23"/>
                <a:gd name="T38" fmla="*/ 62 w 22"/>
                <a:gd name="T39" fmla="*/ 21 h 23"/>
                <a:gd name="T40" fmla="*/ 60 w 22"/>
                <a:gd name="T41" fmla="*/ 16 h 23"/>
                <a:gd name="T42" fmla="*/ 53 w 22"/>
                <a:gd name="T43" fmla="*/ 12 h 23"/>
                <a:gd name="T44" fmla="*/ 48 w 22"/>
                <a:gd name="T45" fmla="*/ 5 h 23"/>
                <a:gd name="T46" fmla="*/ 48 w 22"/>
                <a:gd name="T47" fmla="*/ 0 h 23"/>
                <a:gd name="T48" fmla="*/ 44 w 22"/>
                <a:gd name="T49" fmla="*/ 5 h 23"/>
                <a:gd name="T50" fmla="*/ 44 w 22"/>
                <a:gd name="T51" fmla="*/ 16 h 23"/>
                <a:gd name="T52" fmla="*/ 48 w 22"/>
                <a:gd name="T53" fmla="*/ 21 h 23"/>
                <a:gd name="T54" fmla="*/ 53 w 22"/>
                <a:gd name="T55" fmla="*/ 28 h 23"/>
                <a:gd name="T56" fmla="*/ 60 w 22"/>
                <a:gd name="T57" fmla="*/ 30 h 23"/>
                <a:gd name="T58" fmla="*/ 53 w 22"/>
                <a:gd name="T59" fmla="*/ 37 h 23"/>
                <a:gd name="T60" fmla="*/ 44 w 22"/>
                <a:gd name="T61" fmla="*/ 37 h 23"/>
                <a:gd name="T62" fmla="*/ 37 w 22"/>
                <a:gd name="T63" fmla="*/ 30 h 23"/>
                <a:gd name="T64" fmla="*/ 35 w 22"/>
                <a:gd name="T65" fmla="*/ 28 h 23"/>
                <a:gd name="T66" fmla="*/ 28 w 22"/>
                <a:gd name="T67" fmla="*/ 30 h 23"/>
                <a:gd name="T68" fmla="*/ 25 w 22"/>
                <a:gd name="T69" fmla="*/ 28 h 23"/>
                <a:gd name="T70" fmla="*/ 0 w 22"/>
                <a:gd name="T71" fmla="*/ 45 h 23"/>
                <a:gd name="T72" fmla="*/ 4 w 22"/>
                <a:gd name="T73" fmla="*/ 45 h 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2" h="23">
                  <a:moveTo>
                    <a:pt x="1" y="15"/>
                  </a:moveTo>
                  <a:cubicBezTo>
                    <a:pt x="2" y="15"/>
                    <a:pt x="2" y="15"/>
                    <a:pt x="3" y="15"/>
                  </a:cubicBezTo>
                  <a:cubicBezTo>
                    <a:pt x="3" y="15"/>
                    <a:pt x="3" y="14"/>
                    <a:pt x="3" y="14"/>
                  </a:cubicBezTo>
                  <a:cubicBezTo>
                    <a:pt x="3" y="13"/>
                    <a:pt x="3" y="13"/>
                    <a:pt x="3" y="12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7" y="12"/>
                    <a:pt x="7" y="12"/>
                    <a:pt x="8" y="12"/>
                  </a:cubicBezTo>
                  <a:cubicBezTo>
                    <a:pt x="8" y="12"/>
                    <a:pt x="9" y="12"/>
                    <a:pt x="9" y="12"/>
                  </a:cubicBezTo>
                  <a:cubicBezTo>
                    <a:pt x="9" y="13"/>
                    <a:pt x="9" y="13"/>
                    <a:pt x="9" y="14"/>
                  </a:cubicBezTo>
                  <a:cubicBezTo>
                    <a:pt x="10" y="14"/>
                    <a:pt x="10" y="14"/>
                    <a:pt x="11" y="14"/>
                  </a:cubicBezTo>
                  <a:cubicBezTo>
                    <a:pt x="11" y="14"/>
                    <a:pt x="11" y="15"/>
                    <a:pt x="11" y="15"/>
                  </a:cubicBezTo>
                  <a:cubicBezTo>
                    <a:pt x="10" y="15"/>
                    <a:pt x="10" y="15"/>
                    <a:pt x="9" y="15"/>
                  </a:cubicBezTo>
                  <a:cubicBezTo>
                    <a:pt x="9" y="16"/>
                    <a:pt x="9" y="16"/>
                    <a:pt x="9" y="17"/>
                  </a:cubicBezTo>
                  <a:cubicBezTo>
                    <a:pt x="9" y="17"/>
                    <a:pt x="8" y="17"/>
                    <a:pt x="8" y="17"/>
                  </a:cubicBezTo>
                  <a:cubicBezTo>
                    <a:pt x="8" y="17"/>
                    <a:pt x="8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8" y="21"/>
                    <a:pt x="8" y="21"/>
                    <a:pt x="8" y="22"/>
                  </a:cubicBezTo>
                  <a:cubicBezTo>
                    <a:pt x="8" y="22"/>
                    <a:pt x="8" y="23"/>
                    <a:pt x="8" y="23"/>
                  </a:cubicBezTo>
                  <a:cubicBezTo>
                    <a:pt x="8" y="23"/>
                    <a:pt x="9" y="23"/>
                    <a:pt x="9" y="23"/>
                  </a:cubicBezTo>
                  <a:cubicBezTo>
                    <a:pt x="10" y="23"/>
                    <a:pt x="10" y="23"/>
                    <a:pt x="11" y="23"/>
                  </a:cubicBezTo>
                  <a:cubicBezTo>
                    <a:pt x="11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0"/>
                  </a:cubicBezTo>
                  <a:cubicBezTo>
                    <a:pt x="11" y="19"/>
                    <a:pt x="11" y="19"/>
                    <a:pt x="11" y="18"/>
                  </a:cubicBezTo>
                  <a:cubicBezTo>
                    <a:pt x="11" y="18"/>
                    <a:pt x="11" y="17"/>
                    <a:pt x="11" y="17"/>
                  </a:cubicBezTo>
                  <a:cubicBezTo>
                    <a:pt x="11" y="17"/>
                    <a:pt x="12" y="17"/>
                    <a:pt x="12" y="17"/>
                  </a:cubicBezTo>
                  <a:cubicBezTo>
                    <a:pt x="12" y="16"/>
                    <a:pt x="12" y="16"/>
                    <a:pt x="12" y="15"/>
                  </a:cubicBezTo>
                  <a:cubicBezTo>
                    <a:pt x="12" y="15"/>
                    <a:pt x="12" y="14"/>
                    <a:pt x="12" y="14"/>
                  </a:cubicBezTo>
                  <a:cubicBezTo>
                    <a:pt x="13" y="14"/>
                    <a:pt x="13" y="14"/>
                    <a:pt x="14" y="14"/>
                  </a:cubicBezTo>
                  <a:cubicBezTo>
                    <a:pt x="14" y="14"/>
                    <a:pt x="15" y="14"/>
                    <a:pt x="15" y="14"/>
                  </a:cubicBezTo>
                  <a:cubicBezTo>
                    <a:pt x="16" y="14"/>
                    <a:pt x="16" y="14"/>
                    <a:pt x="17" y="14"/>
                  </a:cubicBezTo>
                  <a:cubicBezTo>
                    <a:pt x="17" y="14"/>
                    <a:pt x="17" y="15"/>
                    <a:pt x="17" y="15"/>
                  </a:cubicBezTo>
                  <a:cubicBezTo>
                    <a:pt x="17" y="15"/>
                    <a:pt x="18" y="15"/>
                    <a:pt x="19" y="15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5"/>
                    <a:pt x="22" y="15"/>
                  </a:cubicBezTo>
                  <a:cubicBezTo>
                    <a:pt x="22" y="15"/>
                    <a:pt x="22" y="14"/>
                    <a:pt x="22" y="14"/>
                  </a:cubicBezTo>
                  <a:cubicBezTo>
                    <a:pt x="21" y="14"/>
                    <a:pt x="21" y="14"/>
                    <a:pt x="20" y="14"/>
                  </a:cubicBezTo>
                  <a:cubicBezTo>
                    <a:pt x="20" y="13"/>
                    <a:pt x="20" y="13"/>
                    <a:pt x="20" y="12"/>
                  </a:cubicBezTo>
                  <a:cubicBezTo>
                    <a:pt x="20" y="11"/>
                    <a:pt x="20" y="11"/>
                    <a:pt x="20" y="10"/>
                  </a:cubicBezTo>
                  <a:cubicBezTo>
                    <a:pt x="20" y="10"/>
                    <a:pt x="20" y="9"/>
                    <a:pt x="20" y="9"/>
                  </a:cubicBezTo>
                  <a:cubicBezTo>
                    <a:pt x="20" y="8"/>
                    <a:pt x="20" y="8"/>
                    <a:pt x="20" y="7"/>
                  </a:cubicBezTo>
                  <a:cubicBezTo>
                    <a:pt x="20" y="7"/>
                    <a:pt x="20" y="6"/>
                    <a:pt x="20" y="5"/>
                  </a:cubicBezTo>
                  <a:cubicBezTo>
                    <a:pt x="20" y="5"/>
                    <a:pt x="19" y="5"/>
                    <a:pt x="19" y="5"/>
                  </a:cubicBezTo>
                  <a:cubicBezTo>
                    <a:pt x="18" y="5"/>
                    <a:pt x="17" y="5"/>
                    <a:pt x="17" y="5"/>
                  </a:cubicBezTo>
                  <a:cubicBezTo>
                    <a:pt x="17" y="5"/>
                    <a:pt x="17" y="4"/>
                    <a:pt x="17" y="4"/>
                  </a:cubicBezTo>
                  <a:cubicBezTo>
                    <a:pt x="17" y="3"/>
                    <a:pt x="17" y="3"/>
                    <a:pt x="17" y="2"/>
                  </a:cubicBezTo>
                  <a:cubicBezTo>
                    <a:pt x="16" y="2"/>
                    <a:pt x="16" y="2"/>
                    <a:pt x="15" y="2"/>
                  </a:cubicBezTo>
                  <a:cubicBezTo>
                    <a:pt x="15" y="2"/>
                    <a:pt x="15" y="1"/>
                    <a:pt x="15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1"/>
                    <a:pt x="14" y="1"/>
                    <a:pt x="14" y="1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3"/>
                    <a:pt x="14" y="3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4" y="6"/>
                    <a:pt x="14" y="7"/>
                    <a:pt x="14" y="7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8" y="9"/>
                    <a:pt x="19" y="9"/>
                  </a:cubicBezTo>
                  <a:cubicBezTo>
                    <a:pt x="19" y="9"/>
                    <a:pt x="19" y="10"/>
                    <a:pt x="19" y="10"/>
                  </a:cubicBezTo>
                  <a:cubicBezTo>
                    <a:pt x="19" y="11"/>
                    <a:pt x="19" y="11"/>
                    <a:pt x="19" y="12"/>
                  </a:cubicBezTo>
                  <a:cubicBezTo>
                    <a:pt x="18" y="12"/>
                    <a:pt x="17" y="12"/>
                    <a:pt x="17" y="12"/>
                  </a:cubicBezTo>
                  <a:cubicBezTo>
                    <a:pt x="16" y="12"/>
                    <a:pt x="16" y="12"/>
                    <a:pt x="15" y="12"/>
                  </a:cubicBezTo>
                  <a:cubicBezTo>
                    <a:pt x="15" y="12"/>
                    <a:pt x="14" y="12"/>
                    <a:pt x="14" y="12"/>
                  </a:cubicBezTo>
                  <a:cubicBezTo>
                    <a:pt x="13" y="12"/>
                    <a:pt x="13" y="12"/>
                    <a:pt x="12" y="12"/>
                  </a:cubicBezTo>
                  <a:cubicBezTo>
                    <a:pt x="12" y="11"/>
                    <a:pt x="12" y="11"/>
                    <a:pt x="12" y="10"/>
                  </a:cubicBezTo>
                  <a:cubicBezTo>
                    <a:pt x="12" y="10"/>
                    <a:pt x="12" y="9"/>
                    <a:pt x="12" y="9"/>
                  </a:cubicBezTo>
                  <a:cubicBezTo>
                    <a:pt x="12" y="9"/>
                    <a:pt x="11" y="9"/>
                    <a:pt x="11" y="9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9" y="10"/>
                    <a:pt x="9" y="9"/>
                    <a:pt x="9" y="9"/>
                  </a:cubicBezTo>
                  <a:cubicBezTo>
                    <a:pt x="9" y="9"/>
                    <a:pt x="8" y="9"/>
                    <a:pt x="8" y="9"/>
                  </a:cubicBezTo>
                  <a:cubicBezTo>
                    <a:pt x="8" y="8"/>
                    <a:pt x="8" y="8"/>
                    <a:pt x="8" y="7"/>
                  </a:cubicBezTo>
                  <a:cubicBezTo>
                    <a:pt x="5" y="10"/>
                    <a:pt x="2" y="12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7" name="Freeform 41064">
              <a:extLst>
                <a:ext uri="{FF2B5EF4-FFF2-40B4-BE49-F238E27FC236}">
                  <a16:creationId xmlns:a16="http://schemas.microsoft.com/office/drawing/2014/main" id="{C1B46719-16FA-4097-B8D6-8C9566A4B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9" y="956"/>
              <a:ext cx="6" cy="18"/>
            </a:xfrm>
            <a:custGeom>
              <a:avLst/>
              <a:gdLst>
                <a:gd name="T0" fmla="*/ 8 w 3"/>
                <a:gd name="T1" fmla="*/ 7 h 10"/>
                <a:gd name="T2" fmla="*/ 8 w 3"/>
                <a:gd name="T3" fmla="*/ 9 h 10"/>
                <a:gd name="T4" fmla="*/ 8 w 3"/>
                <a:gd name="T5" fmla="*/ 16 h 10"/>
                <a:gd name="T6" fmla="*/ 0 w 3"/>
                <a:gd name="T7" fmla="*/ 16 h 10"/>
                <a:gd name="T8" fmla="*/ 0 w 3"/>
                <a:gd name="T9" fmla="*/ 23 h 10"/>
                <a:gd name="T10" fmla="*/ 0 w 3"/>
                <a:gd name="T11" fmla="*/ 25 h 10"/>
                <a:gd name="T12" fmla="*/ 0 w 3"/>
                <a:gd name="T13" fmla="*/ 32 h 10"/>
                <a:gd name="T14" fmla="*/ 8 w 3"/>
                <a:gd name="T15" fmla="*/ 32 h 10"/>
                <a:gd name="T16" fmla="*/ 8 w 3"/>
                <a:gd name="T17" fmla="*/ 25 h 10"/>
                <a:gd name="T18" fmla="*/ 8 w 3"/>
                <a:gd name="T19" fmla="*/ 23 h 10"/>
                <a:gd name="T20" fmla="*/ 12 w 3"/>
                <a:gd name="T21" fmla="*/ 23 h 10"/>
                <a:gd name="T22" fmla="*/ 12 w 3"/>
                <a:gd name="T23" fmla="*/ 16 h 10"/>
                <a:gd name="T24" fmla="*/ 12 w 3"/>
                <a:gd name="T25" fmla="*/ 9 h 10"/>
                <a:gd name="T26" fmla="*/ 12 w 3"/>
                <a:gd name="T27" fmla="*/ 7 h 10"/>
                <a:gd name="T28" fmla="*/ 12 w 3"/>
                <a:gd name="T29" fmla="*/ 0 h 10"/>
                <a:gd name="T30" fmla="*/ 8 w 3"/>
                <a:gd name="T31" fmla="*/ 0 h 10"/>
                <a:gd name="T32" fmla="*/ 8 w 3"/>
                <a:gd name="T33" fmla="*/ 7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" h="10">
                  <a:moveTo>
                    <a:pt x="2" y="2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1" y="10"/>
                    <a:pt x="1" y="10"/>
                    <a:pt x="2" y="10"/>
                  </a:cubicBezTo>
                  <a:cubicBezTo>
                    <a:pt x="2" y="9"/>
                    <a:pt x="2" y="9"/>
                    <a:pt x="2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3" y="7"/>
                    <a:pt x="3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8" name="Freeform 41065">
              <a:extLst>
                <a:ext uri="{FF2B5EF4-FFF2-40B4-BE49-F238E27FC236}">
                  <a16:creationId xmlns:a16="http://schemas.microsoft.com/office/drawing/2014/main" id="{48BBF0C6-7B6C-45CF-A53D-41CEEBE4D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0" y="1235"/>
              <a:ext cx="1" cy="0"/>
            </a:xfrm>
            <a:custGeom>
              <a:avLst/>
              <a:gdLst>
                <a:gd name="T0" fmla="*/ 1 w 1"/>
                <a:gd name="T1" fmla="*/ 1 w 1"/>
                <a:gd name="T2" fmla="*/ 1 w 1"/>
                <a:gd name="T3" fmla="*/ 0 w 1"/>
                <a:gd name="T4" fmla="*/ 1 w 1"/>
                <a:gd name="T5" fmla="*/ 1 w 1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9" name="Freeform 41066">
              <a:extLst>
                <a:ext uri="{FF2B5EF4-FFF2-40B4-BE49-F238E27FC236}">
                  <a16:creationId xmlns:a16="http://schemas.microsoft.com/office/drawing/2014/main" id="{847BE589-CB10-46D4-B578-127E26DA0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939"/>
              <a:ext cx="1" cy="3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5 h 2"/>
                <a:gd name="T4" fmla="*/ 1 w 1"/>
                <a:gd name="T5" fmla="*/ 5 h 2"/>
                <a:gd name="T6" fmla="*/ 1 w 1"/>
                <a:gd name="T7" fmla="*/ 0 h 2"/>
                <a:gd name="T8" fmla="*/ 0 w 1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0" name="Freeform 41067">
              <a:extLst>
                <a:ext uri="{FF2B5EF4-FFF2-40B4-BE49-F238E27FC236}">
                  <a16:creationId xmlns:a16="http://schemas.microsoft.com/office/drawing/2014/main" id="{5F36C70E-9E7A-4C72-9AE1-7DC1A9D36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927"/>
              <a:ext cx="6" cy="1"/>
            </a:xfrm>
            <a:custGeom>
              <a:avLst/>
              <a:gdLst>
                <a:gd name="T0" fmla="*/ 0 w 3"/>
                <a:gd name="T1" fmla="*/ 0 h 1"/>
                <a:gd name="T2" fmla="*/ 0 w 3"/>
                <a:gd name="T3" fmla="*/ 1 h 1"/>
                <a:gd name="T4" fmla="*/ 4 w 3"/>
                <a:gd name="T5" fmla="*/ 1 h 1"/>
                <a:gd name="T6" fmla="*/ 12 w 3"/>
                <a:gd name="T7" fmla="*/ 1 h 1"/>
                <a:gd name="T8" fmla="*/ 12 w 3"/>
                <a:gd name="T9" fmla="*/ 0 h 1"/>
                <a:gd name="T10" fmla="*/ 4 w 3"/>
                <a:gd name="T11" fmla="*/ 0 h 1"/>
                <a:gd name="T12" fmla="*/ 0 w 3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1" name="Freeform 41068">
              <a:extLst>
                <a:ext uri="{FF2B5EF4-FFF2-40B4-BE49-F238E27FC236}">
                  <a16:creationId xmlns:a16="http://schemas.microsoft.com/office/drawing/2014/main" id="{9A93BD92-03DD-42B2-BE83-A2D099411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923"/>
              <a:ext cx="3" cy="4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8 h 2"/>
                <a:gd name="T4" fmla="*/ 5 w 2"/>
                <a:gd name="T5" fmla="*/ 8 h 2"/>
                <a:gd name="T6" fmla="*/ 5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2" name="Freeform 41069">
              <a:extLst>
                <a:ext uri="{FF2B5EF4-FFF2-40B4-BE49-F238E27FC236}">
                  <a16:creationId xmlns:a16="http://schemas.microsoft.com/office/drawing/2014/main" id="{0376A82A-84D4-494F-8537-9ADB4343BB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5" y="846"/>
              <a:ext cx="282" cy="692"/>
            </a:xfrm>
            <a:custGeom>
              <a:avLst/>
              <a:gdLst>
                <a:gd name="T0" fmla="*/ 352 w 162"/>
                <a:gd name="T1" fmla="*/ 1149 h 397"/>
                <a:gd name="T2" fmla="*/ 392 w 162"/>
                <a:gd name="T3" fmla="*/ 1084 h 397"/>
                <a:gd name="T4" fmla="*/ 437 w 162"/>
                <a:gd name="T5" fmla="*/ 1030 h 397"/>
                <a:gd name="T6" fmla="*/ 461 w 162"/>
                <a:gd name="T7" fmla="*/ 941 h 397"/>
                <a:gd name="T8" fmla="*/ 470 w 162"/>
                <a:gd name="T9" fmla="*/ 884 h 397"/>
                <a:gd name="T10" fmla="*/ 392 w 162"/>
                <a:gd name="T11" fmla="*/ 854 h 397"/>
                <a:gd name="T12" fmla="*/ 332 w 162"/>
                <a:gd name="T13" fmla="*/ 798 h 397"/>
                <a:gd name="T14" fmla="*/ 275 w 162"/>
                <a:gd name="T15" fmla="*/ 756 h 397"/>
                <a:gd name="T16" fmla="*/ 209 w 162"/>
                <a:gd name="T17" fmla="*/ 751 h 397"/>
                <a:gd name="T18" fmla="*/ 143 w 162"/>
                <a:gd name="T19" fmla="*/ 772 h 397"/>
                <a:gd name="T20" fmla="*/ 99 w 162"/>
                <a:gd name="T21" fmla="*/ 711 h 397"/>
                <a:gd name="T22" fmla="*/ 91 w 162"/>
                <a:gd name="T23" fmla="*/ 678 h 397"/>
                <a:gd name="T24" fmla="*/ 49 w 162"/>
                <a:gd name="T25" fmla="*/ 638 h 397"/>
                <a:gd name="T26" fmla="*/ 106 w 162"/>
                <a:gd name="T27" fmla="*/ 596 h 397"/>
                <a:gd name="T28" fmla="*/ 164 w 162"/>
                <a:gd name="T29" fmla="*/ 629 h 397"/>
                <a:gd name="T30" fmla="*/ 191 w 162"/>
                <a:gd name="T31" fmla="*/ 565 h 397"/>
                <a:gd name="T32" fmla="*/ 242 w 162"/>
                <a:gd name="T33" fmla="*/ 507 h 397"/>
                <a:gd name="T34" fmla="*/ 306 w 162"/>
                <a:gd name="T35" fmla="*/ 467 h 397"/>
                <a:gd name="T36" fmla="*/ 343 w 162"/>
                <a:gd name="T37" fmla="*/ 453 h 397"/>
                <a:gd name="T38" fmla="*/ 343 w 162"/>
                <a:gd name="T39" fmla="*/ 429 h 397"/>
                <a:gd name="T40" fmla="*/ 357 w 162"/>
                <a:gd name="T41" fmla="*/ 438 h 397"/>
                <a:gd name="T42" fmla="*/ 385 w 162"/>
                <a:gd name="T43" fmla="*/ 422 h 397"/>
                <a:gd name="T44" fmla="*/ 369 w 162"/>
                <a:gd name="T45" fmla="*/ 343 h 397"/>
                <a:gd name="T46" fmla="*/ 327 w 162"/>
                <a:gd name="T47" fmla="*/ 303 h 397"/>
                <a:gd name="T48" fmla="*/ 285 w 162"/>
                <a:gd name="T49" fmla="*/ 277 h 397"/>
                <a:gd name="T50" fmla="*/ 263 w 162"/>
                <a:gd name="T51" fmla="*/ 343 h 397"/>
                <a:gd name="T52" fmla="*/ 233 w 162"/>
                <a:gd name="T53" fmla="*/ 359 h 397"/>
                <a:gd name="T54" fmla="*/ 181 w 162"/>
                <a:gd name="T55" fmla="*/ 302 h 397"/>
                <a:gd name="T56" fmla="*/ 225 w 162"/>
                <a:gd name="T57" fmla="*/ 241 h 397"/>
                <a:gd name="T58" fmla="*/ 249 w 162"/>
                <a:gd name="T59" fmla="*/ 253 h 397"/>
                <a:gd name="T60" fmla="*/ 263 w 162"/>
                <a:gd name="T61" fmla="*/ 221 h 397"/>
                <a:gd name="T62" fmla="*/ 306 w 162"/>
                <a:gd name="T63" fmla="*/ 183 h 397"/>
                <a:gd name="T64" fmla="*/ 327 w 162"/>
                <a:gd name="T65" fmla="*/ 213 h 397"/>
                <a:gd name="T66" fmla="*/ 294 w 162"/>
                <a:gd name="T67" fmla="*/ 253 h 397"/>
                <a:gd name="T68" fmla="*/ 357 w 162"/>
                <a:gd name="T69" fmla="*/ 279 h 397"/>
                <a:gd name="T70" fmla="*/ 381 w 162"/>
                <a:gd name="T71" fmla="*/ 253 h 397"/>
                <a:gd name="T72" fmla="*/ 381 w 162"/>
                <a:gd name="T73" fmla="*/ 188 h 397"/>
                <a:gd name="T74" fmla="*/ 327 w 162"/>
                <a:gd name="T75" fmla="*/ 127 h 397"/>
                <a:gd name="T76" fmla="*/ 263 w 162"/>
                <a:gd name="T77" fmla="*/ 134 h 397"/>
                <a:gd name="T78" fmla="*/ 263 w 162"/>
                <a:gd name="T79" fmla="*/ 176 h 397"/>
                <a:gd name="T80" fmla="*/ 266 w 162"/>
                <a:gd name="T81" fmla="*/ 119 h 397"/>
                <a:gd name="T82" fmla="*/ 339 w 162"/>
                <a:gd name="T83" fmla="*/ 110 h 397"/>
                <a:gd name="T84" fmla="*/ 294 w 162"/>
                <a:gd name="T85" fmla="*/ 78 h 397"/>
                <a:gd name="T86" fmla="*/ 367 w 162"/>
                <a:gd name="T87" fmla="*/ 70 h 397"/>
                <a:gd name="T88" fmla="*/ 433 w 162"/>
                <a:gd name="T89" fmla="*/ 37 h 397"/>
                <a:gd name="T90" fmla="*/ 393 w 162"/>
                <a:gd name="T91" fmla="*/ 0 h 397"/>
                <a:gd name="T92" fmla="*/ 315 w 162"/>
                <a:gd name="T93" fmla="*/ 21 h 397"/>
                <a:gd name="T94" fmla="*/ 299 w 162"/>
                <a:gd name="T95" fmla="*/ 64 h 397"/>
                <a:gd name="T96" fmla="*/ 263 w 162"/>
                <a:gd name="T97" fmla="*/ 54 h 397"/>
                <a:gd name="T98" fmla="*/ 249 w 162"/>
                <a:gd name="T99" fmla="*/ 101 h 397"/>
                <a:gd name="T100" fmla="*/ 205 w 162"/>
                <a:gd name="T101" fmla="*/ 159 h 397"/>
                <a:gd name="T102" fmla="*/ 12 w 162"/>
                <a:gd name="T103" fmla="*/ 692 h 397"/>
                <a:gd name="T104" fmla="*/ 73 w 162"/>
                <a:gd name="T105" fmla="*/ 732 h 397"/>
                <a:gd name="T106" fmla="*/ 134 w 162"/>
                <a:gd name="T107" fmla="*/ 781 h 397"/>
                <a:gd name="T108" fmla="*/ 172 w 162"/>
                <a:gd name="T109" fmla="*/ 823 h 397"/>
                <a:gd name="T110" fmla="*/ 148 w 162"/>
                <a:gd name="T111" fmla="*/ 903 h 397"/>
                <a:gd name="T112" fmla="*/ 191 w 162"/>
                <a:gd name="T113" fmla="*/ 973 h 397"/>
                <a:gd name="T114" fmla="*/ 240 w 162"/>
                <a:gd name="T115" fmla="*/ 1035 h 397"/>
                <a:gd name="T116" fmla="*/ 242 w 162"/>
                <a:gd name="T117" fmla="*/ 1124 h 397"/>
                <a:gd name="T118" fmla="*/ 348 w 162"/>
                <a:gd name="T119" fmla="*/ 37 h 397"/>
                <a:gd name="T120" fmla="*/ 216 w 162"/>
                <a:gd name="T121" fmla="*/ 173 h 397"/>
                <a:gd name="T122" fmla="*/ 200 w 162"/>
                <a:gd name="T123" fmla="*/ 167 h 39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62" h="397">
                  <a:moveTo>
                    <a:pt x="102" y="395"/>
                  </a:moveTo>
                  <a:cubicBezTo>
                    <a:pt x="102" y="395"/>
                    <a:pt x="102" y="394"/>
                    <a:pt x="102" y="394"/>
                  </a:cubicBezTo>
                  <a:cubicBezTo>
                    <a:pt x="102" y="393"/>
                    <a:pt x="102" y="393"/>
                    <a:pt x="102" y="392"/>
                  </a:cubicBezTo>
                  <a:cubicBezTo>
                    <a:pt x="103" y="392"/>
                    <a:pt x="103" y="392"/>
                    <a:pt x="104" y="392"/>
                  </a:cubicBezTo>
                  <a:cubicBezTo>
                    <a:pt x="104" y="393"/>
                    <a:pt x="104" y="393"/>
                    <a:pt x="104" y="394"/>
                  </a:cubicBezTo>
                  <a:cubicBezTo>
                    <a:pt x="104" y="394"/>
                    <a:pt x="105" y="394"/>
                    <a:pt x="105" y="394"/>
                  </a:cubicBezTo>
                  <a:cubicBezTo>
                    <a:pt x="105" y="393"/>
                    <a:pt x="105" y="393"/>
                    <a:pt x="105" y="392"/>
                  </a:cubicBezTo>
                  <a:cubicBezTo>
                    <a:pt x="106" y="392"/>
                    <a:pt x="106" y="392"/>
                    <a:pt x="107" y="392"/>
                  </a:cubicBezTo>
                  <a:cubicBezTo>
                    <a:pt x="107" y="392"/>
                    <a:pt x="107" y="391"/>
                    <a:pt x="107" y="391"/>
                  </a:cubicBezTo>
                  <a:cubicBezTo>
                    <a:pt x="107" y="390"/>
                    <a:pt x="107" y="390"/>
                    <a:pt x="107" y="389"/>
                  </a:cubicBezTo>
                  <a:cubicBezTo>
                    <a:pt x="107" y="388"/>
                    <a:pt x="107" y="388"/>
                    <a:pt x="107" y="387"/>
                  </a:cubicBezTo>
                  <a:cubicBezTo>
                    <a:pt x="107" y="387"/>
                    <a:pt x="107" y="386"/>
                    <a:pt x="107" y="386"/>
                  </a:cubicBezTo>
                  <a:cubicBezTo>
                    <a:pt x="107" y="386"/>
                    <a:pt x="108" y="386"/>
                    <a:pt x="108" y="386"/>
                  </a:cubicBezTo>
                  <a:cubicBezTo>
                    <a:pt x="109" y="386"/>
                    <a:pt x="110" y="386"/>
                    <a:pt x="110" y="386"/>
                  </a:cubicBezTo>
                  <a:cubicBezTo>
                    <a:pt x="111" y="386"/>
                    <a:pt x="111" y="386"/>
                    <a:pt x="112" y="386"/>
                  </a:cubicBezTo>
                  <a:cubicBezTo>
                    <a:pt x="112" y="385"/>
                    <a:pt x="112" y="385"/>
                    <a:pt x="112" y="384"/>
                  </a:cubicBezTo>
                  <a:cubicBezTo>
                    <a:pt x="112" y="384"/>
                    <a:pt x="113" y="384"/>
                    <a:pt x="113" y="384"/>
                  </a:cubicBezTo>
                  <a:cubicBezTo>
                    <a:pt x="114" y="384"/>
                    <a:pt x="114" y="384"/>
                    <a:pt x="115" y="384"/>
                  </a:cubicBezTo>
                  <a:cubicBezTo>
                    <a:pt x="115" y="384"/>
                    <a:pt x="115" y="383"/>
                    <a:pt x="115" y="382"/>
                  </a:cubicBezTo>
                  <a:cubicBezTo>
                    <a:pt x="115" y="382"/>
                    <a:pt x="116" y="382"/>
                    <a:pt x="116" y="382"/>
                  </a:cubicBezTo>
                  <a:cubicBezTo>
                    <a:pt x="116" y="382"/>
                    <a:pt x="116" y="381"/>
                    <a:pt x="116" y="381"/>
                  </a:cubicBezTo>
                  <a:cubicBezTo>
                    <a:pt x="116" y="380"/>
                    <a:pt x="116" y="380"/>
                    <a:pt x="116" y="379"/>
                  </a:cubicBezTo>
                  <a:cubicBezTo>
                    <a:pt x="116" y="379"/>
                    <a:pt x="116" y="378"/>
                    <a:pt x="116" y="378"/>
                  </a:cubicBezTo>
                  <a:cubicBezTo>
                    <a:pt x="116" y="377"/>
                    <a:pt x="116" y="377"/>
                    <a:pt x="116" y="376"/>
                  </a:cubicBezTo>
                  <a:cubicBezTo>
                    <a:pt x="116" y="376"/>
                    <a:pt x="115" y="376"/>
                    <a:pt x="115" y="376"/>
                  </a:cubicBezTo>
                  <a:cubicBezTo>
                    <a:pt x="115" y="376"/>
                    <a:pt x="115" y="375"/>
                    <a:pt x="115" y="375"/>
                  </a:cubicBezTo>
                  <a:cubicBezTo>
                    <a:pt x="115" y="374"/>
                    <a:pt x="115" y="373"/>
                    <a:pt x="115" y="373"/>
                  </a:cubicBezTo>
                  <a:cubicBezTo>
                    <a:pt x="115" y="373"/>
                    <a:pt x="116" y="373"/>
                    <a:pt x="116" y="373"/>
                  </a:cubicBezTo>
                  <a:cubicBezTo>
                    <a:pt x="117" y="373"/>
                    <a:pt x="117" y="373"/>
                    <a:pt x="118" y="373"/>
                  </a:cubicBezTo>
                  <a:cubicBezTo>
                    <a:pt x="118" y="373"/>
                    <a:pt x="119" y="373"/>
                    <a:pt x="119" y="373"/>
                  </a:cubicBezTo>
                  <a:cubicBezTo>
                    <a:pt x="120" y="373"/>
                    <a:pt x="120" y="373"/>
                    <a:pt x="121" y="373"/>
                  </a:cubicBezTo>
                  <a:cubicBezTo>
                    <a:pt x="121" y="372"/>
                    <a:pt x="121" y="372"/>
                    <a:pt x="121" y="371"/>
                  </a:cubicBezTo>
                  <a:cubicBezTo>
                    <a:pt x="121" y="371"/>
                    <a:pt x="122" y="371"/>
                    <a:pt x="122" y="371"/>
                  </a:cubicBezTo>
                  <a:cubicBezTo>
                    <a:pt x="122" y="371"/>
                    <a:pt x="122" y="370"/>
                    <a:pt x="122" y="370"/>
                  </a:cubicBezTo>
                  <a:cubicBezTo>
                    <a:pt x="123" y="370"/>
                    <a:pt x="124" y="370"/>
                    <a:pt x="124" y="370"/>
                  </a:cubicBezTo>
                  <a:cubicBezTo>
                    <a:pt x="124" y="369"/>
                    <a:pt x="124" y="369"/>
                    <a:pt x="124" y="368"/>
                  </a:cubicBezTo>
                  <a:cubicBezTo>
                    <a:pt x="124" y="367"/>
                    <a:pt x="124" y="367"/>
                    <a:pt x="124" y="366"/>
                  </a:cubicBezTo>
                  <a:cubicBezTo>
                    <a:pt x="125" y="366"/>
                    <a:pt x="125" y="366"/>
                    <a:pt x="126" y="366"/>
                  </a:cubicBezTo>
                  <a:cubicBezTo>
                    <a:pt x="126" y="366"/>
                    <a:pt x="126" y="365"/>
                    <a:pt x="126" y="365"/>
                  </a:cubicBezTo>
                  <a:cubicBezTo>
                    <a:pt x="126" y="364"/>
                    <a:pt x="126" y="364"/>
                    <a:pt x="126" y="363"/>
                  </a:cubicBezTo>
                  <a:cubicBezTo>
                    <a:pt x="126" y="363"/>
                    <a:pt x="127" y="363"/>
                    <a:pt x="127" y="363"/>
                  </a:cubicBezTo>
                  <a:cubicBezTo>
                    <a:pt x="127" y="363"/>
                    <a:pt x="127" y="362"/>
                    <a:pt x="127" y="362"/>
                  </a:cubicBezTo>
                  <a:cubicBezTo>
                    <a:pt x="127" y="361"/>
                    <a:pt x="127" y="361"/>
                    <a:pt x="127" y="360"/>
                  </a:cubicBezTo>
                  <a:cubicBezTo>
                    <a:pt x="128" y="360"/>
                    <a:pt x="128" y="360"/>
                    <a:pt x="129" y="360"/>
                  </a:cubicBezTo>
                  <a:cubicBezTo>
                    <a:pt x="129" y="359"/>
                    <a:pt x="129" y="359"/>
                    <a:pt x="129" y="358"/>
                  </a:cubicBezTo>
                  <a:cubicBezTo>
                    <a:pt x="129" y="358"/>
                    <a:pt x="129" y="357"/>
                    <a:pt x="129" y="357"/>
                  </a:cubicBezTo>
                  <a:cubicBezTo>
                    <a:pt x="129" y="357"/>
                    <a:pt x="130" y="357"/>
                    <a:pt x="130" y="357"/>
                  </a:cubicBezTo>
                  <a:cubicBezTo>
                    <a:pt x="130" y="356"/>
                    <a:pt x="130" y="356"/>
                    <a:pt x="130" y="355"/>
                  </a:cubicBezTo>
                  <a:cubicBezTo>
                    <a:pt x="130" y="355"/>
                    <a:pt x="130" y="354"/>
                    <a:pt x="130" y="353"/>
                  </a:cubicBezTo>
                  <a:cubicBezTo>
                    <a:pt x="131" y="353"/>
                    <a:pt x="131" y="353"/>
                    <a:pt x="132" y="353"/>
                  </a:cubicBezTo>
                  <a:cubicBezTo>
                    <a:pt x="132" y="353"/>
                    <a:pt x="132" y="352"/>
                    <a:pt x="132" y="352"/>
                  </a:cubicBezTo>
                  <a:cubicBezTo>
                    <a:pt x="132" y="351"/>
                    <a:pt x="132" y="351"/>
                    <a:pt x="132" y="350"/>
                  </a:cubicBezTo>
                  <a:cubicBezTo>
                    <a:pt x="132" y="350"/>
                    <a:pt x="132" y="349"/>
                    <a:pt x="132" y="349"/>
                  </a:cubicBezTo>
                  <a:cubicBezTo>
                    <a:pt x="131" y="349"/>
                    <a:pt x="131" y="349"/>
                    <a:pt x="130" y="349"/>
                  </a:cubicBezTo>
                  <a:cubicBezTo>
                    <a:pt x="130" y="348"/>
                    <a:pt x="130" y="348"/>
                    <a:pt x="130" y="347"/>
                  </a:cubicBezTo>
                  <a:cubicBezTo>
                    <a:pt x="130" y="347"/>
                    <a:pt x="130" y="346"/>
                    <a:pt x="130" y="346"/>
                  </a:cubicBezTo>
                  <a:cubicBezTo>
                    <a:pt x="131" y="346"/>
                    <a:pt x="131" y="346"/>
                    <a:pt x="132" y="346"/>
                  </a:cubicBezTo>
                  <a:cubicBezTo>
                    <a:pt x="132" y="346"/>
                    <a:pt x="133" y="346"/>
                    <a:pt x="134" y="346"/>
                  </a:cubicBezTo>
                  <a:cubicBezTo>
                    <a:pt x="134" y="345"/>
                    <a:pt x="134" y="344"/>
                    <a:pt x="134" y="344"/>
                  </a:cubicBezTo>
                  <a:cubicBezTo>
                    <a:pt x="134" y="344"/>
                    <a:pt x="135" y="344"/>
                    <a:pt x="135" y="344"/>
                  </a:cubicBezTo>
                  <a:cubicBezTo>
                    <a:pt x="135" y="343"/>
                    <a:pt x="135" y="343"/>
                    <a:pt x="135" y="342"/>
                  </a:cubicBezTo>
                  <a:cubicBezTo>
                    <a:pt x="136" y="342"/>
                    <a:pt x="136" y="342"/>
                    <a:pt x="137" y="342"/>
                  </a:cubicBezTo>
                  <a:cubicBezTo>
                    <a:pt x="137" y="342"/>
                    <a:pt x="137" y="341"/>
                    <a:pt x="137" y="341"/>
                  </a:cubicBezTo>
                  <a:cubicBezTo>
                    <a:pt x="137" y="341"/>
                    <a:pt x="138" y="341"/>
                    <a:pt x="138" y="341"/>
                  </a:cubicBezTo>
                  <a:cubicBezTo>
                    <a:pt x="139" y="341"/>
                    <a:pt x="139" y="341"/>
                    <a:pt x="140" y="341"/>
                  </a:cubicBezTo>
                  <a:cubicBezTo>
                    <a:pt x="140" y="340"/>
                    <a:pt x="140" y="340"/>
                    <a:pt x="140" y="339"/>
                  </a:cubicBezTo>
                  <a:cubicBezTo>
                    <a:pt x="140" y="339"/>
                    <a:pt x="141" y="339"/>
                    <a:pt x="141" y="339"/>
                  </a:cubicBezTo>
                  <a:cubicBezTo>
                    <a:pt x="142" y="339"/>
                    <a:pt x="142" y="339"/>
                    <a:pt x="143" y="339"/>
                  </a:cubicBezTo>
                  <a:cubicBezTo>
                    <a:pt x="143" y="339"/>
                    <a:pt x="144" y="339"/>
                    <a:pt x="144" y="339"/>
                  </a:cubicBezTo>
                  <a:cubicBezTo>
                    <a:pt x="145" y="339"/>
                    <a:pt x="145" y="339"/>
                    <a:pt x="146" y="339"/>
                  </a:cubicBezTo>
                  <a:cubicBezTo>
                    <a:pt x="146" y="338"/>
                    <a:pt x="146" y="338"/>
                    <a:pt x="146" y="337"/>
                  </a:cubicBezTo>
                  <a:cubicBezTo>
                    <a:pt x="146" y="337"/>
                    <a:pt x="147" y="337"/>
                    <a:pt x="148" y="337"/>
                  </a:cubicBezTo>
                  <a:cubicBezTo>
                    <a:pt x="148" y="337"/>
                    <a:pt x="148" y="336"/>
                    <a:pt x="148" y="336"/>
                  </a:cubicBezTo>
                  <a:cubicBezTo>
                    <a:pt x="148" y="335"/>
                    <a:pt x="148" y="335"/>
                    <a:pt x="148" y="334"/>
                  </a:cubicBezTo>
                  <a:cubicBezTo>
                    <a:pt x="148" y="334"/>
                    <a:pt x="148" y="333"/>
                    <a:pt x="148" y="333"/>
                  </a:cubicBezTo>
                  <a:cubicBezTo>
                    <a:pt x="148" y="333"/>
                    <a:pt x="149" y="333"/>
                    <a:pt x="149" y="333"/>
                  </a:cubicBezTo>
                  <a:cubicBezTo>
                    <a:pt x="149" y="332"/>
                    <a:pt x="149" y="332"/>
                    <a:pt x="149" y="331"/>
                  </a:cubicBezTo>
                  <a:cubicBezTo>
                    <a:pt x="149" y="330"/>
                    <a:pt x="149" y="330"/>
                    <a:pt x="149" y="329"/>
                  </a:cubicBezTo>
                  <a:cubicBezTo>
                    <a:pt x="150" y="329"/>
                    <a:pt x="150" y="329"/>
                    <a:pt x="151" y="329"/>
                  </a:cubicBezTo>
                  <a:cubicBezTo>
                    <a:pt x="151" y="329"/>
                    <a:pt x="151" y="328"/>
                    <a:pt x="151" y="328"/>
                  </a:cubicBezTo>
                  <a:cubicBezTo>
                    <a:pt x="151" y="327"/>
                    <a:pt x="151" y="327"/>
                    <a:pt x="151" y="326"/>
                  </a:cubicBezTo>
                  <a:cubicBezTo>
                    <a:pt x="151" y="326"/>
                    <a:pt x="151" y="325"/>
                    <a:pt x="151" y="324"/>
                  </a:cubicBezTo>
                  <a:cubicBezTo>
                    <a:pt x="151" y="324"/>
                    <a:pt x="151" y="323"/>
                    <a:pt x="151" y="323"/>
                  </a:cubicBezTo>
                  <a:cubicBezTo>
                    <a:pt x="151" y="322"/>
                    <a:pt x="151" y="322"/>
                    <a:pt x="151" y="321"/>
                  </a:cubicBezTo>
                  <a:cubicBezTo>
                    <a:pt x="151" y="321"/>
                    <a:pt x="151" y="320"/>
                    <a:pt x="151" y="320"/>
                  </a:cubicBezTo>
                  <a:cubicBezTo>
                    <a:pt x="151" y="319"/>
                    <a:pt x="151" y="319"/>
                    <a:pt x="151" y="318"/>
                  </a:cubicBezTo>
                  <a:cubicBezTo>
                    <a:pt x="151" y="318"/>
                    <a:pt x="151" y="317"/>
                    <a:pt x="151" y="317"/>
                  </a:cubicBezTo>
                  <a:cubicBezTo>
                    <a:pt x="151" y="316"/>
                    <a:pt x="151" y="315"/>
                    <a:pt x="151" y="315"/>
                  </a:cubicBezTo>
                  <a:cubicBezTo>
                    <a:pt x="151" y="314"/>
                    <a:pt x="151" y="314"/>
                    <a:pt x="151" y="313"/>
                  </a:cubicBezTo>
                  <a:cubicBezTo>
                    <a:pt x="151" y="313"/>
                    <a:pt x="151" y="312"/>
                    <a:pt x="151" y="312"/>
                  </a:cubicBezTo>
                  <a:cubicBezTo>
                    <a:pt x="151" y="312"/>
                    <a:pt x="152" y="312"/>
                    <a:pt x="152" y="312"/>
                  </a:cubicBezTo>
                  <a:cubicBezTo>
                    <a:pt x="152" y="311"/>
                    <a:pt x="152" y="310"/>
                    <a:pt x="152" y="310"/>
                  </a:cubicBezTo>
                  <a:cubicBezTo>
                    <a:pt x="153" y="310"/>
                    <a:pt x="153" y="310"/>
                    <a:pt x="154" y="310"/>
                  </a:cubicBezTo>
                  <a:cubicBezTo>
                    <a:pt x="154" y="309"/>
                    <a:pt x="154" y="309"/>
                    <a:pt x="154" y="308"/>
                  </a:cubicBezTo>
                  <a:cubicBezTo>
                    <a:pt x="154" y="308"/>
                    <a:pt x="155" y="308"/>
                    <a:pt x="155" y="308"/>
                  </a:cubicBezTo>
                  <a:cubicBezTo>
                    <a:pt x="155" y="308"/>
                    <a:pt x="155" y="307"/>
                    <a:pt x="155" y="307"/>
                  </a:cubicBezTo>
                  <a:cubicBezTo>
                    <a:pt x="156" y="307"/>
                    <a:pt x="156" y="307"/>
                    <a:pt x="157" y="307"/>
                  </a:cubicBezTo>
                  <a:cubicBezTo>
                    <a:pt x="157" y="306"/>
                    <a:pt x="157" y="306"/>
                    <a:pt x="157" y="305"/>
                  </a:cubicBezTo>
                  <a:cubicBezTo>
                    <a:pt x="158" y="305"/>
                    <a:pt x="158" y="305"/>
                    <a:pt x="159" y="305"/>
                  </a:cubicBezTo>
                  <a:cubicBezTo>
                    <a:pt x="159" y="305"/>
                    <a:pt x="159" y="304"/>
                    <a:pt x="159" y="304"/>
                  </a:cubicBezTo>
                  <a:cubicBezTo>
                    <a:pt x="159" y="304"/>
                    <a:pt x="160" y="304"/>
                    <a:pt x="160" y="304"/>
                  </a:cubicBezTo>
                  <a:cubicBezTo>
                    <a:pt x="160" y="303"/>
                    <a:pt x="160" y="303"/>
                    <a:pt x="160" y="302"/>
                  </a:cubicBezTo>
                  <a:cubicBezTo>
                    <a:pt x="160" y="301"/>
                    <a:pt x="160" y="301"/>
                    <a:pt x="160" y="300"/>
                  </a:cubicBezTo>
                  <a:cubicBezTo>
                    <a:pt x="160" y="300"/>
                    <a:pt x="160" y="299"/>
                    <a:pt x="160" y="299"/>
                  </a:cubicBezTo>
                  <a:cubicBezTo>
                    <a:pt x="161" y="299"/>
                    <a:pt x="161" y="299"/>
                    <a:pt x="162" y="299"/>
                  </a:cubicBezTo>
                  <a:cubicBezTo>
                    <a:pt x="162" y="298"/>
                    <a:pt x="162" y="298"/>
                    <a:pt x="162" y="297"/>
                  </a:cubicBezTo>
                  <a:cubicBezTo>
                    <a:pt x="161" y="297"/>
                    <a:pt x="161" y="297"/>
                    <a:pt x="160" y="297"/>
                  </a:cubicBezTo>
                  <a:cubicBezTo>
                    <a:pt x="160" y="297"/>
                    <a:pt x="160" y="296"/>
                    <a:pt x="160" y="295"/>
                  </a:cubicBezTo>
                  <a:cubicBezTo>
                    <a:pt x="160" y="295"/>
                    <a:pt x="160" y="294"/>
                    <a:pt x="160" y="294"/>
                  </a:cubicBezTo>
                  <a:cubicBezTo>
                    <a:pt x="160" y="293"/>
                    <a:pt x="160" y="293"/>
                    <a:pt x="160" y="292"/>
                  </a:cubicBezTo>
                  <a:cubicBezTo>
                    <a:pt x="160" y="292"/>
                    <a:pt x="160" y="291"/>
                    <a:pt x="160" y="291"/>
                  </a:cubicBezTo>
                  <a:cubicBezTo>
                    <a:pt x="159" y="291"/>
                    <a:pt x="159" y="291"/>
                    <a:pt x="159" y="291"/>
                  </a:cubicBezTo>
                  <a:cubicBezTo>
                    <a:pt x="159" y="291"/>
                    <a:pt x="159" y="291"/>
                    <a:pt x="159" y="291"/>
                  </a:cubicBezTo>
                  <a:cubicBezTo>
                    <a:pt x="158" y="291"/>
                    <a:pt x="158" y="291"/>
                    <a:pt x="157" y="291"/>
                  </a:cubicBezTo>
                  <a:cubicBezTo>
                    <a:pt x="156" y="291"/>
                    <a:pt x="156" y="291"/>
                    <a:pt x="155" y="291"/>
                  </a:cubicBezTo>
                  <a:cubicBezTo>
                    <a:pt x="155" y="291"/>
                    <a:pt x="154" y="291"/>
                    <a:pt x="154" y="291"/>
                  </a:cubicBezTo>
                  <a:cubicBezTo>
                    <a:pt x="154" y="290"/>
                    <a:pt x="154" y="290"/>
                    <a:pt x="154" y="289"/>
                  </a:cubicBezTo>
                  <a:cubicBezTo>
                    <a:pt x="153" y="289"/>
                    <a:pt x="153" y="289"/>
                    <a:pt x="152" y="289"/>
                  </a:cubicBezTo>
                  <a:cubicBezTo>
                    <a:pt x="152" y="288"/>
                    <a:pt x="152" y="288"/>
                    <a:pt x="152" y="287"/>
                  </a:cubicBezTo>
                  <a:cubicBezTo>
                    <a:pt x="152" y="287"/>
                    <a:pt x="151" y="287"/>
                    <a:pt x="151" y="287"/>
                  </a:cubicBezTo>
                  <a:cubicBezTo>
                    <a:pt x="150" y="287"/>
                    <a:pt x="150" y="287"/>
                    <a:pt x="149" y="287"/>
                  </a:cubicBezTo>
                  <a:cubicBezTo>
                    <a:pt x="149" y="287"/>
                    <a:pt x="149" y="286"/>
                    <a:pt x="149" y="286"/>
                  </a:cubicBezTo>
                  <a:cubicBezTo>
                    <a:pt x="149" y="286"/>
                    <a:pt x="148" y="286"/>
                    <a:pt x="148" y="286"/>
                  </a:cubicBezTo>
                  <a:cubicBezTo>
                    <a:pt x="147" y="286"/>
                    <a:pt x="146" y="286"/>
                    <a:pt x="146" y="286"/>
                  </a:cubicBezTo>
                  <a:cubicBezTo>
                    <a:pt x="145" y="286"/>
                    <a:pt x="145" y="286"/>
                    <a:pt x="144" y="286"/>
                  </a:cubicBezTo>
                  <a:cubicBezTo>
                    <a:pt x="144" y="286"/>
                    <a:pt x="143" y="286"/>
                    <a:pt x="143" y="286"/>
                  </a:cubicBezTo>
                  <a:cubicBezTo>
                    <a:pt x="142" y="286"/>
                    <a:pt x="142" y="286"/>
                    <a:pt x="141" y="286"/>
                  </a:cubicBezTo>
                  <a:cubicBezTo>
                    <a:pt x="141" y="285"/>
                    <a:pt x="141" y="285"/>
                    <a:pt x="141" y="284"/>
                  </a:cubicBezTo>
                  <a:cubicBezTo>
                    <a:pt x="141" y="284"/>
                    <a:pt x="140" y="284"/>
                    <a:pt x="140" y="284"/>
                  </a:cubicBezTo>
                  <a:cubicBezTo>
                    <a:pt x="139" y="284"/>
                    <a:pt x="139" y="284"/>
                    <a:pt x="138" y="284"/>
                  </a:cubicBezTo>
                  <a:cubicBezTo>
                    <a:pt x="138" y="284"/>
                    <a:pt x="137" y="284"/>
                    <a:pt x="137" y="284"/>
                  </a:cubicBezTo>
                  <a:cubicBezTo>
                    <a:pt x="137" y="284"/>
                    <a:pt x="137" y="283"/>
                    <a:pt x="137" y="283"/>
                  </a:cubicBezTo>
                  <a:cubicBezTo>
                    <a:pt x="136" y="283"/>
                    <a:pt x="136" y="283"/>
                    <a:pt x="135" y="283"/>
                  </a:cubicBezTo>
                  <a:cubicBezTo>
                    <a:pt x="135" y="283"/>
                    <a:pt x="134" y="283"/>
                    <a:pt x="134" y="283"/>
                  </a:cubicBezTo>
                  <a:cubicBezTo>
                    <a:pt x="134" y="282"/>
                    <a:pt x="134" y="281"/>
                    <a:pt x="134" y="281"/>
                  </a:cubicBezTo>
                  <a:cubicBezTo>
                    <a:pt x="133" y="281"/>
                    <a:pt x="132" y="281"/>
                    <a:pt x="132" y="281"/>
                  </a:cubicBezTo>
                  <a:cubicBezTo>
                    <a:pt x="131" y="281"/>
                    <a:pt x="131" y="281"/>
                    <a:pt x="130" y="281"/>
                  </a:cubicBezTo>
                  <a:cubicBezTo>
                    <a:pt x="130" y="281"/>
                    <a:pt x="129" y="281"/>
                    <a:pt x="129" y="281"/>
                  </a:cubicBezTo>
                  <a:cubicBezTo>
                    <a:pt x="129" y="280"/>
                    <a:pt x="129" y="280"/>
                    <a:pt x="129" y="279"/>
                  </a:cubicBezTo>
                  <a:cubicBezTo>
                    <a:pt x="128" y="279"/>
                    <a:pt x="128" y="279"/>
                    <a:pt x="127" y="279"/>
                  </a:cubicBezTo>
                  <a:cubicBezTo>
                    <a:pt x="127" y="279"/>
                    <a:pt x="127" y="278"/>
                    <a:pt x="127" y="278"/>
                  </a:cubicBezTo>
                  <a:cubicBezTo>
                    <a:pt x="127" y="278"/>
                    <a:pt x="126" y="278"/>
                    <a:pt x="126" y="278"/>
                  </a:cubicBezTo>
                  <a:cubicBezTo>
                    <a:pt x="125" y="278"/>
                    <a:pt x="125" y="278"/>
                    <a:pt x="124" y="278"/>
                  </a:cubicBezTo>
                  <a:cubicBezTo>
                    <a:pt x="124" y="277"/>
                    <a:pt x="124" y="277"/>
                    <a:pt x="124" y="276"/>
                  </a:cubicBezTo>
                  <a:cubicBezTo>
                    <a:pt x="124" y="276"/>
                    <a:pt x="124" y="275"/>
                    <a:pt x="124" y="274"/>
                  </a:cubicBezTo>
                  <a:cubicBezTo>
                    <a:pt x="124" y="274"/>
                    <a:pt x="124" y="273"/>
                    <a:pt x="124" y="273"/>
                  </a:cubicBezTo>
                  <a:cubicBezTo>
                    <a:pt x="124" y="273"/>
                    <a:pt x="123" y="273"/>
                    <a:pt x="122" y="273"/>
                  </a:cubicBezTo>
                  <a:cubicBezTo>
                    <a:pt x="122" y="272"/>
                    <a:pt x="122" y="272"/>
                    <a:pt x="122" y="271"/>
                  </a:cubicBezTo>
                  <a:cubicBezTo>
                    <a:pt x="122" y="271"/>
                    <a:pt x="122" y="270"/>
                    <a:pt x="122" y="270"/>
                  </a:cubicBezTo>
                  <a:cubicBezTo>
                    <a:pt x="122" y="270"/>
                    <a:pt x="121" y="270"/>
                    <a:pt x="121" y="270"/>
                  </a:cubicBezTo>
                  <a:cubicBezTo>
                    <a:pt x="121" y="269"/>
                    <a:pt x="121" y="269"/>
                    <a:pt x="121" y="268"/>
                  </a:cubicBezTo>
                  <a:cubicBezTo>
                    <a:pt x="121" y="268"/>
                    <a:pt x="121" y="267"/>
                    <a:pt x="121" y="266"/>
                  </a:cubicBezTo>
                  <a:cubicBezTo>
                    <a:pt x="120" y="266"/>
                    <a:pt x="120" y="266"/>
                    <a:pt x="119" y="266"/>
                  </a:cubicBezTo>
                  <a:cubicBezTo>
                    <a:pt x="119" y="266"/>
                    <a:pt x="119" y="265"/>
                    <a:pt x="119" y="265"/>
                  </a:cubicBezTo>
                  <a:cubicBezTo>
                    <a:pt x="119" y="265"/>
                    <a:pt x="118" y="265"/>
                    <a:pt x="118" y="265"/>
                  </a:cubicBezTo>
                  <a:cubicBezTo>
                    <a:pt x="117" y="265"/>
                    <a:pt x="117" y="265"/>
                    <a:pt x="116" y="265"/>
                  </a:cubicBezTo>
                  <a:cubicBezTo>
                    <a:pt x="116" y="264"/>
                    <a:pt x="116" y="264"/>
                    <a:pt x="116" y="263"/>
                  </a:cubicBezTo>
                  <a:cubicBezTo>
                    <a:pt x="116" y="263"/>
                    <a:pt x="115" y="263"/>
                    <a:pt x="115" y="263"/>
                  </a:cubicBezTo>
                  <a:cubicBezTo>
                    <a:pt x="114" y="263"/>
                    <a:pt x="114" y="263"/>
                    <a:pt x="113" y="263"/>
                  </a:cubicBezTo>
                  <a:cubicBezTo>
                    <a:pt x="113" y="263"/>
                    <a:pt x="112" y="263"/>
                    <a:pt x="112" y="263"/>
                  </a:cubicBezTo>
                  <a:cubicBezTo>
                    <a:pt x="111" y="263"/>
                    <a:pt x="111" y="263"/>
                    <a:pt x="110" y="263"/>
                  </a:cubicBezTo>
                  <a:cubicBezTo>
                    <a:pt x="110" y="263"/>
                    <a:pt x="109" y="263"/>
                    <a:pt x="108" y="263"/>
                  </a:cubicBezTo>
                  <a:cubicBezTo>
                    <a:pt x="108" y="263"/>
                    <a:pt x="108" y="262"/>
                    <a:pt x="108" y="262"/>
                  </a:cubicBezTo>
                  <a:cubicBezTo>
                    <a:pt x="108" y="262"/>
                    <a:pt x="107" y="262"/>
                    <a:pt x="107" y="262"/>
                  </a:cubicBezTo>
                  <a:cubicBezTo>
                    <a:pt x="106" y="262"/>
                    <a:pt x="106" y="262"/>
                    <a:pt x="105" y="262"/>
                  </a:cubicBezTo>
                  <a:cubicBezTo>
                    <a:pt x="105" y="261"/>
                    <a:pt x="105" y="260"/>
                    <a:pt x="105" y="260"/>
                  </a:cubicBezTo>
                  <a:cubicBezTo>
                    <a:pt x="105" y="260"/>
                    <a:pt x="104" y="260"/>
                    <a:pt x="104" y="260"/>
                  </a:cubicBezTo>
                  <a:cubicBezTo>
                    <a:pt x="104" y="259"/>
                    <a:pt x="104" y="259"/>
                    <a:pt x="104" y="258"/>
                  </a:cubicBezTo>
                  <a:cubicBezTo>
                    <a:pt x="104" y="258"/>
                    <a:pt x="104" y="257"/>
                    <a:pt x="104" y="257"/>
                  </a:cubicBezTo>
                  <a:cubicBezTo>
                    <a:pt x="103" y="257"/>
                    <a:pt x="103" y="257"/>
                    <a:pt x="102" y="257"/>
                  </a:cubicBezTo>
                  <a:cubicBezTo>
                    <a:pt x="102" y="257"/>
                    <a:pt x="101" y="257"/>
                    <a:pt x="101" y="257"/>
                  </a:cubicBezTo>
                  <a:cubicBezTo>
                    <a:pt x="101" y="256"/>
                    <a:pt x="101" y="256"/>
                    <a:pt x="101" y="255"/>
                  </a:cubicBezTo>
                  <a:cubicBezTo>
                    <a:pt x="100" y="255"/>
                    <a:pt x="100" y="255"/>
                    <a:pt x="99" y="255"/>
                  </a:cubicBezTo>
                  <a:cubicBezTo>
                    <a:pt x="99" y="255"/>
                    <a:pt x="99" y="254"/>
                    <a:pt x="99" y="254"/>
                  </a:cubicBezTo>
                  <a:cubicBezTo>
                    <a:pt x="99" y="253"/>
                    <a:pt x="99" y="252"/>
                    <a:pt x="99" y="252"/>
                  </a:cubicBezTo>
                  <a:cubicBezTo>
                    <a:pt x="99" y="251"/>
                    <a:pt x="99" y="251"/>
                    <a:pt x="99" y="250"/>
                  </a:cubicBezTo>
                  <a:cubicBezTo>
                    <a:pt x="99" y="250"/>
                    <a:pt x="99" y="249"/>
                    <a:pt x="99" y="249"/>
                  </a:cubicBezTo>
                  <a:cubicBezTo>
                    <a:pt x="98" y="249"/>
                    <a:pt x="98" y="249"/>
                    <a:pt x="97" y="249"/>
                  </a:cubicBezTo>
                  <a:cubicBezTo>
                    <a:pt x="97" y="249"/>
                    <a:pt x="97" y="250"/>
                    <a:pt x="97" y="250"/>
                  </a:cubicBezTo>
                  <a:cubicBezTo>
                    <a:pt x="97" y="250"/>
                    <a:pt x="96" y="250"/>
                    <a:pt x="96" y="250"/>
                  </a:cubicBezTo>
                  <a:cubicBezTo>
                    <a:pt x="95" y="250"/>
                    <a:pt x="95" y="250"/>
                    <a:pt x="94" y="250"/>
                  </a:cubicBezTo>
                  <a:cubicBezTo>
                    <a:pt x="94" y="250"/>
                    <a:pt x="93" y="250"/>
                    <a:pt x="93" y="250"/>
                  </a:cubicBezTo>
                  <a:cubicBezTo>
                    <a:pt x="93" y="250"/>
                    <a:pt x="93" y="249"/>
                    <a:pt x="93" y="249"/>
                  </a:cubicBezTo>
                  <a:cubicBezTo>
                    <a:pt x="92" y="249"/>
                    <a:pt x="92" y="249"/>
                    <a:pt x="91" y="249"/>
                  </a:cubicBezTo>
                  <a:cubicBezTo>
                    <a:pt x="91" y="249"/>
                    <a:pt x="90" y="249"/>
                    <a:pt x="90" y="249"/>
                  </a:cubicBezTo>
                  <a:cubicBezTo>
                    <a:pt x="90" y="249"/>
                    <a:pt x="90" y="250"/>
                    <a:pt x="90" y="250"/>
                  </a:cubicBezTo>
                  <a:cubicBezTo>
                    <a:pt x="89" y="250"/>
                    <a:pt x="89" y="250"/>
                    <a:pt x="88" y="250"/>
                  </a:cubicBezTo>
                  <a:cubicBezTo>
                    <a:pt x="88" y="250"/>
                    <a:pt x="87" y="250"/>
                    <a:pt x="87" y="250"/>
                  </a:cubicBezTo>
                  <a:cubicBezTo>
                    <a:pt x="86" y="250"/>
                    <a:pt x="85" y="250"/>
                    <a:pt x="85" y="250"/>
                  </a:cubicBezTo>
                  <a:cubicBezTo>
                    <a:pt x="84" y="250"/>
                    <a:pt x="84" y="250"/>
                    <a:pt x="83" y="250"/>
                  </a:cubicBezTo>
                  <a:cubicBezTo>
                    <a:pt x="83" y="250"/>
                    <a:pt x="82" y="250"/>
                    <a:pt x="82" y="250"/>
                  </a:cubicBezTo>
                  <a:cubicBezTo>
                    <a:pt x="82" y="250"/>
                    <a:pt x="82" y="249"/>
                    <a:pt x="82" y="249"/>
                  </a:cubicBezTo>
                  <a:cubicBezTo>
                    <a:pt x="81" y="249"/>
                    <a:pt x="81" y="249"/>
                    <a:pt x="80" y="249"/>
                  </a:cubicBezTo>
                  <a:cubicBezTo>
                    <a:pt x="80" y="248"/>
                    <a:pt x="80" y="248"/>
                    <a:pt x="80" y="247"/>
                  </a:cubicBezTo>
                  <a:cubicBezTo>
                    <a:pt x="80" y="247"/>
                    <a:pt x="79" y="247"/>
                    <a:pt x="79" y="247"/>
                  </a:cubicBezTo>
                  <a:cubicBezTo>
                    <a:pt x="79" y="247"/>
                    <a:pt x="79" y="246"/>
                    <a:pt x="79" y="245"/>
                  </a:cubicBezTo>
                  <a:cubicBezTo>
                    <a:pt x="78" y="245"/>
                    <a:pt x="78" y="245"/>
                    <a:pt x="77" y="245"/>
                  </a:cubicBezTo>
                  <a:cubicBezTo>
                    <a:pt x="77" y="245"/>
                    <a:pt x="76" y="245"/>
                    <a:pt x="76" y="245"/>
                  </a:cubicBezTo>
                  <a:cubicBezTo>
                    <a:pt x="76" y="246"/>
                    <a:pt x="76" y="247"/>
                    <a:pt x="76" y="247"/>
                  </a:cubicBezTo>
                  <a:cubicBezTo>
                    <a:pt x="75" y="247"/>
                    <a:pt x="75" y="247"/>
                    <a:pt x="74" y="247"/>
                  </a:cubicBezTo>
                  <a:cubicBezTo>
                    <a:pt x="74" y="247"/>
                    <a:pt x="74" y="246"/>
                    <a:pt x="74" y="245"/>
                  </a:cubicBezTo>
                  <a:cubicBezTo>
                    <a:pt x="74" y="245"/>
                    <a:pt x="74" y="244"/>
                    <a:pt x="74" y="244"/>
                  </a:cubicBezTo>
                  <a:cubicBezTo>
                    <a:pt x="74" y="244"/>
                    <a:pt x="73" y="244"/>
                    <a:pt x="73" y="244"/>
                  </a:cubicBezTo>
                  <a:cubicBezTo>
                    <a:pt x="72" y="244"/>
                    <a:pt x="71" y="244"/>
                    <a:pt x="71" y="244"/>
                  </a:cubicBezTo>
                  <a:cubicBezTo>
                    <a:pt x="71" y="244"/>
                    <a:pt x="71" y="245"/>
                    <a:pt x="71" y="245"/>
                  </a:cubicBezTo>
                  <a:cubicBezTo>
                    <a:pt x="70" y="245"/>
                    <a:pt x="70" y="245"/>
                    <a:pt x="69" y="245"/>
                  </a:cubicBezTo>
                  <a:cubicBezTo>
                    <a:pt x="69" y="246"/>
                    <a:pt x="69" y="247"/>
                    <a:pt x="69" y="247"/>
                  </a:cubicBezTo>
                  <a:cubicBezTo>
                    <a:pt x="69" y="247"/>
                    <a:pt x="68" y="247"/>
                    <a:pt x="68" y="247"/>
                  </a:cubicBezTo>
                  <a:cubicBezTo>
                    <a:pt x="67" y="247"/>
                    <a:pt x="67" y="247"/>
                    <a:pt x="66" y="247"/>
                  </a:cubicBezTo>
                  <a:cubicBezTo>
                    <a:pt x="66" y="247"/>
                    <a:pt x="65" y="247"/>
                    <a:pt x="65" y="247"/>
                  </a:cubicBezTo>
                  <a:cubicBezTo>
                    <a:pt x="65" y="248"/>
                    <a:pt x="65" y="248"/>
                    <a:pt x="65" y="249"/>
                  </a:cubicBezTo>
                  <a:cubicBezTo>
                    <a:pt x="64" y="249"/>
                    <a:pt x="64" y="249"/>
                    <a:pt x="63" y="249"/>
                  </a:cubicBezTo>
                  <a:cubicBezTo>
                    <a:pt x="63" y="249"/>
                    <a:pt x="63" y="250"/>
                    <a:pt x="63" y="250"/>
                  </a:cubicBezTo>
                  <a:cubicBezTo>
                    <a:pt x="63" y="250"/>
                    <a:pt x="62" y="250"/>
                    <a:pt x="61" y="250"/>
                  </a:cubicBezTo>
                  <a:cubicBezTo>
                    <a:pt x="61" y="251"/>
                    <a:pt x="61" y="251"/>
                    <a:pt x="61" y="252"/>
                  </a:cubicBezTo>
                  <a:cubicBezTo>
                    <a:pt x="61" y="252"/>
                    <a:pt x="61" y="253"/>
                    <a:pt x="61" y="254"/>
                  </a:cubicBezTo>
                  <a:cubicBezTo>
                    <a:pt x="61" y="254"/>
                    <a:pt x="60" y="254"/>
                    <a:pt x="60" y="254"/>
                  </a:cubicBezTo>
                  <a:cubicBezTo>
                    <a:pt x="59" y="254"/>
                    <a:pt x="59" y="254"/>
                    <a:pt x="58" y="254"/>
                  </a:cubicBezTo>
                  <a:cubicBezTo>
                    <a:pt x="58" y="253"/>
                    <a:pt x="58" y="252"/>
                    <a:pt x="58" y="252"/>
                  </a:cubicBezTo>
                  <a:cubicBezTo>
                    <a:pt x="58" y="252"/>
                    <a:pt x="57" y="252"/>
                    <a:pt x="57" y="252"/>
                  </a:cubicBezTo>
                  <a:cubicBezTo>
                    <a:pt x="56" y="252"/>
                    <a:pt x="56" y="252"/>
                    <a:pt x="55" y="252"/>
                  </a:cubicBezTo>
                  <a:cubicBezTo>
                    <a:pt x="55" y="252"/>
                    <a:pt x="54" y="252"/>
                    <a:pt x="54" y="252"/>
                  </a:cubicBezTo>
                  <a:cubicBezTo>
                    <a:pt x="54" y="251"/>
                    <a:pt x="54" y="251"/>
                    <a:pt x="54" y="250"/>
                  </a:cubicBezTo>
                  <a:cubicBezTo>
                    <a:pt x="53" y="250"/>
                    <a:pt x="53" y="250"/>
                    <a:pt x="52" y="250"/>
                  </a:cubicBezTo>
                  <a:cubicBezTo>
                    <a:pt x="52" y="251"/>
                    <a:pt x="52" y="251"/>
                    <a:pt x="52" y="251"/>
                  </a:cubicBezTo>
                  <a:cubicBezTo>
                    <a:pt x="52" y="252"/>
                    <a:pt x="52" y="252"/>
                    <a:pt x="52" y="252"/>
                  </a:cubicBezTo>
                  <a:cubicBezTo>
                    <a:pt x="52" y="252"/>
                    <a:pt x="51" y="252"/>
                    <a:pt x="51" y="252"/>
                  </a:cubicBezTo>
                  <a:cubicBezTo>
                    <a:pt x="51" y="252"/>
                    <a:pt x="51" y="253"/>
                    <a:pt x="51" y="254"/>
                  </a:cubicBezTo>
                  <a:cubicBezTo>
                    <a:pt x="50" y="254"/>
                    <a:pt x="50" y="254"/>
                    <a:pt x="49" y="254"/>
                  </a:cubicBezTo>
                  <a:cubicBezTo>
                    <a:pt x="48" y="254"/>
                    <a:pt x="48" y="254"/>
                    <a:pt x="47" y="254"/>
                  </a:cubicBezTo>
                  <a:cubicBezTo>
                    <a:pt x="47" y="254"/>
                    <a:pt x="46" y="254"/>
                    <a:pt x="46" y="254"/>
                  </a:cubicBezTo>
                  <a:cubicBezTo>
                    <a:pt x="46" y="253"/>
                    <a:pt x="46" y="252"/>
                    <a:pt x="46" y="252"/>
                  </a:cubicBezTo>
                  <a:cubicBezTo>
                    <a:pt x="46" y="251"/>
                    <a:pt x="46" y="251"/>
                    <a:pt x="46" y="250"/>
                  </a:cubicBezTo>
                  <a:cubicBezTo>
                    <a:pt x="45" y="250"/>
                    <a:pt x="45" y="250"/>
                    <a:pt x="44" y="250"/>
                  </a:cubicBezTo>
                  <a:cubicBezTo>
                    <a:pt x="44" y="250"/>
                    <a:pt x="44" y="249"/>
                    <a:pt x="44" y="249"/>
                  </a:cubicBezTo>
                  <a:cubicBezTo>
                    <a:pt x="44" y="248"/>
                    <a:pt x="44" y="248"/>
                    <a:pt x="44" y="247"/>
                  </a:cubicBezTo>
                  <a:cubicBezTo>
                    <a:pt x="44" y="247"/>
                    <a:pt x="44" y="246"/>
                    <a:pt x="44" y="245"/>
                  </a:cubicBezTo>
                  <a:cubicBezTo>
                    <a:pt x="44" y="245"/>
                    <a:pt x="44" y="244"/>
                    <a:pt x="44" y="244"/>
                  </a:cubicBezTo>
                  <a:cubicBezTo>
                    <a:pt x="44" y="243"/>
                    <a:pt x="44" y="243"/>
                    <a:pt x="44" y="242"/>
                  </a:cubicBezTo>
                  <a:cubicBezTo>
                    <a:pt x="44" y="242"/>
                    <a:pt x="44" y="241"/>
                    <a:pt x="44" y="241"/>
                  </a:cubicBezTo>
                  <a:cubicBezTo>
                    <a:pt x="45" y="241"/>
                    <a:pt x="45" y="241"/>
                    <a:pt x="46" y="241"/>
                  </a:cubicBezTo>
                  <a:cubicBezTo>
                    <a:pt x="46" y="240"/>
                    <a:pt x="46" y="240"/>
                    <a:pt x="46" y="239"/>
                  </a:cubicBezTo>
                  <a:cubicBezTo>
                    <a:pt x="46" y="239"/>
                    <a:pt x="46" y="238"/>
                    <a:pt x="46" y="237"/>
                  </a:cubicBezTo>
                  <a:cubicBezTo>
                    <a:pt x="46" y="237"/>
                    <a:pt x="46" y="236"/>
                    <a:pt x="46" y="236"/>
                  </a:cubicBezTo>
                  <a:cubicBezTo>
                    <a:pt x="45" y="236"/>
                    <a:pt x="45" y="236"/>
                    <a:pt x="44" y="236"/>
                  </a:cubicBezTo>
                  <a:cubicBezTo>
                    <a:pt x="44" y="236"/>
                    <a:pt x="43" y="236"/>
                    <a:pt x="43" y="236"/>
                  </a:cubicBezTo>
                  <a:cubicBezTo>
                    <a:pt x="43" y="235"/>
                    <a:pt x="43" y="235"/>
                    <a:pt x="43" y="234"/>
                  </a:cubicBezTo>
                  <a:cubicBezTo>
                    <a:pt x="42" y="234"/>
                    <a:pt x="42" y="234"/>
                    <a:pt x="41" y="234"/>
                  </a:cubicBezTo>
                  <a:cubicBezTo>
                    <a:pt x="41" y="234"/>
                    <a:pt x="40" y="234"/>
                    <a:pt x="40" y="234"/>
                  </a:cubicBezTo>
                  <a:cubicBezTo>
                    <a:pt x="39" y="234"/>
                    <a:pt x="39" y="234"/>
                    <a:pt x="38" y="234"/>
                  </a:cubicBezTo>
                  <a:cubicBezTo>
                    <a:pt x="37" y="234"/>
                    <a:pt x="37" y="234"/>
                    <a:pt x="36" y="234"/>
                  </a:cubicBezTo>
                  <a:cubicBezTo>
                    <a:pt x="36" y="234"/>
                    <a:pt x="35" y="234"/>
                    <a:pt x="35" y="234"/>
                  </a:cubicBezTo>
                  <a:cubicBezTo>
                    <a:pt x="34" y="234"/>
                    <a:pt x="34" y="234"/>
                    <a:pt x="33" y="234"/>
                  </a:cubicBezTo>
                  <a:cubicBezTo>
                    <a:pt x="33" y="234"/>
                    <a:pt x="33" y="233"/>
                    <a:pt x="33" y="233"/>
                  </a:cubicBezTo>
                  <a:cubicBezTo>
                    <a:pt x="34" y="233"/>
                    <a:pt x="34" y="233"/>
                    <a:pt x="35" y="233"/>
                  </a:cubicBezTo>
                  <a:cubicBezTo>
                    <a:pt x="35" y="232"/>
                    <a:pt x="35" y="231"/>
                    <a:pt x="35" y="231"/>
                  </a:cubicBezTo>
                  <a:cubicBezTo>
                    <a:pt x="35" y="231"/>
                    <a:pt x="36" y="231"/>
                    <a:pt x="36" y="231"/>
                  </a:cubicBezTo>
                  <a:cubicBezTo>
                    <a:pt x="36" y="230"/>
                    <a:pt x="36" y="230"/>
                    <a:pt x="36" y="229"/>
                  </a:cubicBezTo>
                  <a:cubicBezTo>
                    <a:pt x="36" y="229"/>
                    <a:pt x="36" y="228"/>
                    <a:pt x="36" y="228"/>
                  </a:cubicBezTo>
                  <a:cubicBezTo>
                    <a:pt x="36" y="227"/>
                    <a:pt x="36" y="227"/>
                    <a:pt x="36" y="226"/>
                  </a:cubicBezTo>
                  <a:cubicBezTo>
                    <a:pt x="36" y="226"/>
                    <a:pt x="36" y="225"/>
                    <a:pt x="36" y="225"/>
                  </a:cubicBezTo>
                  <a:cubicBezTo>
                    <a:pt x="37" y="225"/>
                    <a:pt x="37" y="225"/>
                    <a:pt x="38" y="225"/>
                  </a:cubicBezTo>
                  <a:cubicBezTo>
                    <a:pt x="38" y="224"/>
                    <a:pt x="38" y="223"/>
                    <a:pt x="38" y="223"/>
                  </a:cubicBezTo>
                  <a:cubicBezTo>
                    <a:pt x="39" y="223"/>
                    <a:pt x="39" y="223"/>
                    <a:pt x="40" y="223"/>
                  </a:cubicBezTo>
                  <a:cubicBezTo>
                    <a:pt x="40" y="222"/>
                    <a:pt x="40" y="222"/>
                    <a:pt x="40" y="221"/>
                  </a:cubicBezTo>
                  <a:cubicBezTo>
                    <a:pt x="40" y="221"/>
                    <a:pt x="40" y="220"/>
                    <a:pt x="40" y="220"/>
                  </a:cubicBezTo>
                  <a:cubicBezTo>
                    <a:pt x="40" y="219"/>
                    <a:pt x="40" y="219"/>
                    <a:pt x="40" y="218"/>
                  </a:cubicBezTo>
                  <a:cubicBezTo>
                    <a:pt x="39" y="218"/>
                    <a:pt x="39" y="218"/>
                    <a:pt x="38" y="218"/>
                  </a:cubicBezTo>
                  <a:cubicBezTo>
                    <a:pt x="37" y="218"/>
                    <a:pt x="37" y="218"/>
                    <a:pt x="36" y="218"/>
                  </a:cubicBezTo>
                  <a:cubicBezTo>
                    <a:pt x="36" y="218"/>
                    <a:pt x="35" y="218"/>
                    <a:pt x="35" y="218"/>
                  </a:cubicBezTo>
                  <a:cubicBezTo>
                    <a:pt x="34" y="218"/>
                    <a:pt x="34" y="218"/>
                    <a:pt x="33" y="218"/>
                  </a:cubicBezTo>
                  <a:cubicBezTo>
                    <a:pt x="33" y="218"/>
                    <a:pt x="32" y="218"/>
                    <a:pt x="32" y="218"/>
                  </a:cubicBezTo>
                  <a:cubicBezTo>
                    <a:pt x="31" y="218"/>
                    <a:pt x="31" y="218"/>
                    <a:pt x="30" y="218"/>
                  </a:cubicBezTo>
                  <a:cubicBezTo>
                    <a:pt x="30" y="219"/>
                    <a:pt x="30" y="219"/>
                    <a:pt x="30" y="220"/>
                  </a:cubicBezTo>
                  <a:cubicBezTo>
                    <a:pt x="30" y="220"/>
                    <a:pt x="30" y="221"/>
                    <a:pt x="30" y="221"/>
                  </a:cubicBezTo>
                  <a:cubicBezTo>
                    <a:pt x="30" y="222"/>
                    <a:pt x="30" y="222"/>
                    <a:pt x="30" y="223"/>
                  </a:cubicBezTo>
                  <a:cubicBezTo>
                    <a:pt x="30" y="223"/>
                    <a:pt x="29" y="223"/>
                    <a:pt x="29" y="223"/>
                  </a:cubicBezTo>
                  <a:cubicBezTo>
                    <a:pt x="29" y="223"/>
                    <a:pt x="29" y="224"/>
                    <a:pt x="29" y="225"/>
                  </a:cubicBezTo>
                  <a:cubicBezTo>
                    <a:pt x="28" y="225"/>
                    <a:pt x="28" y="225"/>
                    <a:pt x="27" y="225"/>
                  </a:cubicBezTo>
                  <a:cubicBezTo>
                    <a:pt x="27" y="225"/>
                    <a:pt x="27" y="226"/>
                    <a:pt x="27" y="226"/>
                  </a:cubicBezTo>
                  <a:cubicBezTo>
                    <a:pt x="27" y="226"/>
                    <a:pt x="26" y="226"/>
                    <a:pt x="26" y="226"/>
                  </a:cubicBezTo>
                  <a:cubicBezTo>
                    <a:pt x="25" y="226"/>
                    <a:pt x="24" y="226"/>
                    <a:pt x="24" y="226"/>
                  </a:cubicBezTo>
                  <a:cubicBezTo>
                    <a:pt x="23" y="226"/>
                    <a:pt x="23" y="226"/>
                    <a:pt x="22" y="226"/>
                  </a:cubicBezTo>
                  <a:cubicBezTo>
                    <a:pt x="22" y="226"/>
                    <a:pt x="21" y="226"/>
                    <a:pt x="21" y="226"/>
                  </a:cubicBezTo>
                  <a:cubicBezTo>
                    <a:pt x="21" y="226"/>
                    <a:pt x="21" y="225"/>
                    <a:pt x="21" y="225"/>
                  </a:cubicBezTo>
                  <a:cubicBezTo>
                    <a:pt x="20" y="225"/>
                    <a:pt x="20" y="225"/>
                    <a:pt x="19" y="225"/>
                  </a:cubicBezTo>
                  <a:cubicBezTo>
                    <a:pt x="19" y="225"/>
                    <a:pt x="18" y="225"/>
                    <a:pt x="18" y="225"/>
                  </a:cubicBezTo>
                  <a:cubicBezTo>
                    <a:pt x="18" y="224"/>
                    <a:pt x="18" y="223"/>
                    <a:pt x="18" y="223"/>
                  </a:cubicBezTo>
                  <a:cubicBezTo>
                    <a:pt x="18" y="222"/>
                    <a:pt x="18" y="222"/>
                    <a:pt x="18" y="221"/>
                  </a:cubicBezTo>
                  <a:cubicBezTo>
                    <a:pt x="18" y="221"/>
                    <a:pt x="18" y="220"/>
                    <a:pt x="18" y="220"/>
                  </a:cubicBezTo>
                  <a:cubicBezTo>
                    <a:pt x="17" y="220"/>
                    <a:pt x="17" y="220"/>
                    <a:pt x="16" y="220"/>
                  </a:cubicBezTo>
                  <a:cubicBezTo>
                    <a:pt x="16" y="219"/>
                    <a:pt x="16" y="219"/>
                    <a:pt x="16" y="218"/>
                  </a:cubicBezTo>
                  <a:cubicBezTo>
                    <a:pt x="16" y="218"/>
                    <a:pt x="15" y="218"/>
                    <a:pt x="14" y="218"/>
                  </a:cubicBezTo>
                  <a:cubicBezTo>
                    <a:pt x="14" y="217"/>
                    <a:pt x="14" y="217"/>
                    <a:pt x="14" y="216"/>
                  </a:cubicBezTo>
                  <a:cubicBezTo>
                    <a:pt x="14" y="216"/>
                    <a:pt x="14" y="215"/>
                    <a:pt x="14" y="215"/>
                  </a:cubicBezTo>
                  <a:cubicBezTo>
                    <a:pt x="14" y="214"/>
                    <a:pt x="14" y="214"/>
                    <a:pt x="14" y="213"/>
                  </a:cubicBezTo>
                  <a:cubicBezTo>
                    <a:pt x="15" y="213"/>
                    <a:pt x="16" y="213"/>
                    <a:pt x="16" y="213"/>
                  </a:cubicBezTo>
                  <a:cubicBezTo>
                    <a:pt x="16" y="213"/>
                    <a:pt x="16" y="212"/>
                    <a:pt x="16" y="212"/>
                  </a:cubicBezTo>
                  <a:cubicBezTo>
                    <a:pt x="16" y="211"/>
                    <a:pt x="16" y="211"/>
                    <a:pt x="16" y="210"/>
                  </a:cubicBezTo>
                  <a:cubicBezTo>
                    <a:pt x="16" y="209"/>
                    <a:pt x="16" y="209"/>
                    <a:pt x="16" y="208"/>
                  </a:cubicBezTo>
                  <a:cubicBezTo>
                    <a:pt x="16" y="208"/>
                    <a:pt x="16" y="207"/>
                    <a:pt x="16" y="207"/>
                  </a:cubicBezTo>
                  <a:cubicBezTo>
                    <a:pt x="17" y="207"/>
                    <a:pt x="17" y="207"/>
                    <a:pt x="18" y="207"/>
                  </a:cubicBezTo>
                  <a:cubicBezTo>
                    <a:pt x="18" y="206"/>
                    <a:pt x="18" y="206"/>
                    <a:pt x="18" y="205"/>
                  </a:cubicBezTo>
                  <a:cubicBezTo>
                    <a:pt x="18" y="205"/>
                    <a:pt x="18" y="204"/>
                    <a:pt x="18" y="203"/>
                  </a:cubicBezTo>
                  <a:cubicBezTo>
                    <a:pt x="18" y="203"/>
                    <a:pt x="18" y="202"/>
                    <a:pt x="18" y="202"/>
                  </a:cubicBezTo>
                  <a:cubicBezTo>
                    <a:pt x="18" y="202"/>
                    <a:pt x="19" y="202"/>
                    <a:pt x="19" y="202"/>
                  </a:cubicBezTo>
                  <a:cubicBezTo>
                    <a:pt x="19" y="201"/>
                    <a:pt x="19" y="201"/>
                    <a:pt x="19" y="200"/>
                  </a:cubicBezTo>
                  <a:cubicBezTo>
                    <a:pt x="19" y="200"/>
                    <a:pt x="19" y="199"/>
                    <a:pt x="19" y="199"/>
                  </a:cubicBezTo>
                  <a:cubicBezTo>
                    <a:pt x="20" y="199"/>
                    <a:pt x="20" y="199"/>
                    <a:pt x="21" y="199"/>
                  </a:cubicBezTo>
                  <a:cubicBezTo>
                    <a:pt x="21" y="198"/>
                    <a:pt x="21" y="198"/>
                    <a:pt x="21" y="197"/>
                  </a:cubicBezTo>
                  <a:cubicBezTo>
                    <a:pt x="21" y="197"/>
                    <a:pt x="22" y="197"/>
                    <a:pt x="22" y="197"/>
                  </a:cubicBezTo>
                  <a:cubicBezTo>
                    <a:pt x="23" y="197"/>
                    <a:pt x="23" y="197"/>
                    <a:pt x="24" y="197"/>
                  </a:cubicBezTo>
                  <a:cubicBezTo>
                    <a:pt x="24" y="197"/>
                    <a:pt x="24" y="196"/>
                    <a:pt x="24" y="196"/>
                  </a:cubicBezTo>
                  <a:cubicBezTo>
                    <a:pt x="24" y="196"/>
                    <a:pt x="25" y="196"/>
                    <a:pt x="26" y="196"/>
                  </a:cubicBezTo>
                  <a:cubicBezTo>
                    <a:pt x="26" y="195"/>
                    <a:pt x="26" y="194"/>
                    <a:pt x="26" y="194"/>
                  </a:cubicBezTo>
                  <a:cubicBezTo>
                    <a:pt x="26" y="194"/>
                    <a:pt x="27" y="194"/>
                    <a:pt x="27" y="194"/>
                  </a:cubicBezTo>
                  <a:cubicBezTo>
                    <a:pt x="28" y="194"/>
                    <a:pt x="28" y="194"/>
                    <a:pt x="29" y="194"/>
                  </a:cubicBezTo>
                  <a:cubicBezTo>
                    <a:pt x="29" y="194"/>
                    <a:pt x="30" y="194"/>
                    <a:pt x="30" y="194"/>
                  </a:cubicBezTo>
                  <a:cubicBezTo>
                    <a:pt x="31" y="194"/>
                    <a:pt x="31" y="194"/>
                    <a:pt x="32" y="194"/>
                  </a:cubicBezTo>
                  <a:cubicBezTo>
                    <a:pt x="32" y="194"/>
                    <a:pt x="32" y="195"/>
                    <a:pt x="32" y="196"/>
                  </a:cubicBezTo>
                  <a:cubicBezTo>
                    <a:pt x="32" y="196"/>
                    <a:pt x="33" y="196"/>
                    <a:pt x="33" y="196"/>
                  </a:cubicBezTo>
                  <a:cubicBezTo>
                    <a:pt x="34" y="196"/>
                    <a:pt x="34" y="196"/>
                    <a:pt x="35" y="196"/>
                  </a:cubicBezTo>
                  <a:cubicBezTo>
                    <a:pt x="35" y="196"/>
                    <a:pt x="35" y="197"/>
                    <a:pt x="35" y="197"/>
                  </a:cubicBezTo>
                  <a:cubicBezTo>
                    <a:pt x="35" y="197"/>
                    <a:pt x="36" y="197"/>
                    <a:pt x="36" y="197"/>
                  </a:cubicBezTo>
                  <a:cubicBezTo>
                    <a:pt x="36" y="197"/>
                    <a:pt x="36" y="196"/>
                    <a:pt x="36" y="196"/>
                  </a:cubicBezTo>
                  <a:cubicBezTo>
                    <a:pt x="37" y="196"/>
                    <a:pt x="37" y="196"/>
                    <a:pt x="38" y="196"/>
                  </a:cubicBezTo>
                  <a:cubicBezTo>
                    <a:pt x="39" y="196"/>
                    <a:pt x="39" y="196"/>
                    <a:pt x="40" y="196"/>
                  </a:cubicBezTo>
                  <a:cubicBezTo>
                    <a:pt x="40" y="195"/>
                    <a:pt x="40" y="194"/>
                    <a:pt x="40" y="194"/>
                  </a:cubicBezTo>
                  <a:cubicBezTo>
                    <a:pt x="40" y="194"/>
                    <a:pt x="41" y="194"/>
                    <a:pt x="41" y="194"/>
                  </a:cubicBezTo>
                  <a:cubicBezTo>
                    <a:pt x="42" y="194"/>
                    <a:pt x="42" y="194"/>
                    <a:pt x="43" y="194"/>
                  </a:cubicBezTo>
                  <a:cubicBezTo>
                    <a:pt x="43" y="194"/>
                    <a:pt x="44" y="194"/>
                    <a:pt x="44" y="194"/>
                  </a:cubicBezTo>
                  <a:cubicBezTo>
                    <a:pt x="45" y="194"/>
                    <a:pt x="45" y="194"/>
                    <a:pt x="46" y="194"/>
                  </a:cubicBezTo>
                  <a:cubicBezTo>
                    <a:pt x="46" y="194"/>
                    <a:pt x="47" y="194"/>
                    <a:pt x="47" y="194"/>
                  </a:cubicBezTo>
                  <a:cubicBezTo>
                    <a:pt x="47" y="194"/>
                    <a:pt x="47" y="195"/>
                    <a:pt x="47" y="196"/>
                  </a:cubicBezTo>
                  <a:cubicBezTo>
                    <a:pt x="48" y="196"/>
                    <a:pt x="48" y="196"/>
                    <a:pt x="49" y="196"/>
                  </a:cubicBezTo>
                  <a:cubicBezTo>
                    <a:pt x="50" y="196"/>
                    <a:pt x="50" y="196"/>
                    <a:pt x="51" y="196"/>
                  </a:cubicBezTo>
                  <a:cubicBezTo>
                    <a:pt x="51" y="196"/>
                    <a:pt x="52" y="196"/>
                    <a:pt x="52" y="196"/>
                  </a:cubicBezTo>
                  <a:cubicBezTo>
                    <a:pt x="52" y="196"/>
                    <a:pt x="52" y="197"/>
                    <a:pt x="52" y="197"/>
                  </a:cubicBezTo>
                  <a:cubicBezTo>
                    <a:pt x="52" y="198"/>
                    <a:pt x="52" y="198"/>
                    <a:pt x="52" y="199"/>
                  </a:cubicBezTo>
                  <a:cubicBezTo>
                    <a:pt x="52" y="199"/>
                    <a:pt x="52" y="200"/>
                    <a:pt x="52" y="200"/>
                  </a:cubicBezTo>
                  <a:cubicBezTo>
                    <a:pt x="52" y="201"/>
                    <a:pt x="52" y="201"/>
                    <a:pt x="52" y="202"/>
                  </a:cubicBezTo>
                  <a:cubicBezTo>
                    <a:pt x="52" y="202"/>
                    <a:pt x="52" y="203"/>
                    <a:pt x="52" y="203"/>
                  </a:cubicBezTo>
                  <a:cubicBezTo>
                    <a:pt x="52" y="204"/>
                    <a:pt x="52" y="205"/>
                    <a:pt x="52" y="205"/>
                  </a:cubicBezTo>
                  <a:cubicBezTo>
                    <a:pt x="53" y="205"/>
                    <a:pt x="53" y="205"/>
                    <a:pt x="54" y="205"/>
                  </a:cubicBezTo>
                  <a:cubicBezTo>
                    <a:pt x="54" y="206"/>
                    <a:pt x="54" y="206"/>
                    <a:pt x="54" y="207"/>
                  </a:cubicBezTo>
                  <a:cubicBezTo>
                    <a:pt x="54" y="207"/>
                    <a:pt x="54" y="208"/>
                    <a:pt x="54" y="208"/>
                  </a:cubicBezTo>
                  <a:cubicBezTo>
                    <a:pt x="54" y="209"/>
                    <a:pt x="54" y="209"/>
                    <a:pt x="54" y="210"/>
                  </a:cubicBezTo>
                  <a:cubicBezTo>
                    <a:pt x="54" y="210"/>
                    <a:pt x="55" y="210"/>
                    <a:pt x="55" y="210"/>
                  </a:cubicBezTo>
                  <a:cubicBezTo>
                    <a:pt x="56" y="210"/>
                    <a:pt x="56" y="210"/>
                    <a:pt x="57" y="210"/>
                  </a:cubicBezTo>
                  <a:cubicBezTo>
                    <a:pt x="57" y="209"/>
                    <a:pt x="57" y="209"/>
                    <a:pt x="57" y="208"/>
                  </a:cubicBezTo>
                  <a:cubicBezTo>
                    <a:pt x="57" y="208"/>
                    <a:pt x="58" y="208"/>
                    <a:pt x="58" y="208"/>
                  </a:cubicBezTo>
                  <a:cubicBezTo>
                    <a:pt x="58" y="208"/>
                    <a:pt x="58" y="207"/>
                    <a:pt x="58" y="207"/>
                  </a:cubicBezTo>
                  <a:cubicBezTo>
                    <a:pt x="58" y="206"/>
                    <a:pt x="58" y="206"/>
                    <a:pt x="58" y="205"/>
                  </a:cubicBezTo>
                  <a:cubicBezTo>
                    <a:pt x="58" y="205"/>
                    <a:pt x="58" y="204"/>
                    <a:pt x="58" y="203"/>
                  </a:cubicBezTo>
                  <a:cubicBezTo>
                    <a:pt x="58" y="203"/>
                    <a:pt x="58" y="202"/>
                    <a:pt x="58" y="202"/>
                  </a:cubicBezTo>
                  <a:cubicBezTo>
                    <a:pt x="58" y="201"/>
                    <a:pt x="58" y="201"/>
                    <a:pt x="58" y="200"/>
                  </a:cubicBezTo>
                  <a:cubicBezTo>
                    <a:pt x="58" y="200"/>
                    <a:pt x="58" y="199"/>
                    <a:pt x="58" y="199"/>
                  </a:cubicBezTo>
                  <a:cubicBezTo>
                    <a:pt x="58" y="198"/>
                    <a:pt x="58" y="198"/>
                    <a:pt x="58" y="197"/>
                  </a:cubicBezTo>
                  <a:cubicBezTo>
                    <a:pt x="58" y="197"/>
                    <a:pt x="58" y="196"/>
                    <a:pt x="58" y="196"/>
                  </a:cubicBezTo>
                  <a:cubicBezTo>
                    <a:pt x="58" y="195"/>
                    <a:pt x="58" y="194"/>
                    <a:pt x="58" y="194"/>
                  </a:cubicBezTo>
                  <a:cubicBezTo>
                    <a:pt x="58" y="193"/>
                    <a:pt x="58" y="193"/>
                    <a:pt x="58" y="192"/>
                  </a:cubicBezTo>
                  <a:cubicBezTo>
                    <a:pt x="59" y="192"/>
                    <a:pt x="59" y="192"/>
                    <a:pt x="60" y="192"/>
                  </a:cubicBezTo>
                  <a:cubicBezTo>
                    <a:pt x="60" y="192"/>
                    <a:pt x="60" y="191"/>
                    <a:pt x="60" y="191"/>
                  </a:cubicBezTo>
                  <a:cubicBezTo>
                    <a:pt x="60" y="190"/>
                    <a:pt x="60" y="190"/>
                    <a:pt x="60" y="189"/>
                  </a:cubicBezTo>
                  <a:cubicBezTo>
                    <a:pt x="60" y="189"/>
                    <a:pt x="61" y="189"/>
                    <a:pt x="61" y="189"/>
                  </a:cubicBezTo>
                  <a:cubicBezTo>
                    <a:pt x="61" y="188"/>
                    <a:pt x="61" y="188"/>
                    <a:pt x="61" y="187"/>
                  </a:cubicBezTo>
                  <a:cubicBezTo>
                    <a:pt x="62" y="187"/>
                    <a:pt x="63" y="187"/>
                    <a:pt x="63" y="187"/>
                  </a:cubicBezTo>
                  <a:cubicBezTo>
                    <a:pt x="63" y="187"/>
                    <a:pt x="63" y="186"/>
                    <a:pt x="63" y="186"/>
                  </a:cubicBezTo>
                  <a:cubicBezTo>
                    <a:pt x="64" y="186"/>
                    <a:pt x="64" y="186"/>
                    <a:pt x="65" y="186"/>
                  </a:cubicBezTo>
                  <a:cubicBezTo>
                    <a:pt x="65" y="185"/>
                    <a:pt x="65" y="185"/>
                    <a:pt x="65" y="184"/>
                  </a:cubicBezTo>
                  <a:cubicBezTo>
                    <a:pt x="65" y="184"/>
                    <a:pt x="66" y="184"/>
                    <a:pt x="66" y="184"/>
                  </a:cubicBezTo>
                  <a:cubicBezTo>
                    <a:pt x="67" y="184"/>
                    <a:pt x="67" y="184"/>
                    <a:pt x="68" y="184"/>
                  </a:cubicBezTo>
                  <a:cubicBezTo>
                    <a:pt x="68" y="184"/>
                    <a:pt x="69" y="184"/>
                    <a:pt x="69" y="184"/>
                  </a:cubicBezTo>
                  <a:cubicBezTo>
                    <a:pt x="69" y="184"/>
                    <a:pt x="69" y="183"/>
                    <a:pt x="69" y="183"/>
                  </a:cubicBezTo>
                  <a:cubicBezTo>
                    <a:pt x="70" y="183"/>
                    <a:pt x="70" y="183"/>
                    <a:pt x="71" y="183"/>
                  </a:cubicBezTo>
                  <a:cubicBezTo>
                    <a:pt x="71" y="182"/>
                    <a:pt x="71" y="182"/>
                    <a:pt x="71" y="181"/>
                  </a:cubicBezTo>
                  <a:cubicBezTo>
                    <a:pt x="71" y="181"/>
                    <a:pt x="72" y="181"/>
                    <a:pt x="73" y="181"/>
                  </a:cubicBezTo>
                  <a:cubicBezTo>
                    <a:pt x="73" y="181"/>
                    <a:pt x="74" y="181"/>
                    <a:pt x="74" y="181"/>
                  </a:cubicBezTo>
                  <a:cubicBezTo>
                    <a:pt x="74" y="180"/>
                    <a:pt x="74" y="180"/>
                    <a:pt x="74" y="179"/>
                  </a:cubicBezTo>
                  <a:cubicBezTo>
                    <a:pt x="74" y="179"/>
                    <a:pt x="74" y="178"/>
                    <a:pt x="74" y="178"/>
                  </a:cubicBezTo>
                  <a:cubicBezTo>
                    <a:pt x="74" y="177"/>
                    <a:pt x="74" y="177"/>
                    <a:pt x="74" y="176"/>
                  </a:cubicBezTo>
                  <a:cubicBezTo>
                    <a:pt x="74" y="176"/>
                    <a:pt x="74" y="175"/>
                    <a:pt x="74" y="174"/>
                  </a:cubicBezTo>
                  <a:cubicBezTo>
                    <a:pt x="75" y="174"/>
                    <a:pt x="75" y="174"/>
                    <a:pt x="76" y="174"/>
                  </a:cubicBezTo>
                  <a:cubicBezTo>
                    <a:pt x="76" y="174"/>
                    <a:pt x="76" y="173"/>
                    <a:pt x="76" y="173"/>
                  </a:cubicBezTo>
                  <a:cubicBezTo>
                    <a:pt x="76" y="173"/>
                    <a:pt x="77" y="173"/>
                    <a:pt x="77" y="173"/>
                  </a:cubicBezTo>
                  <a:cubicBezTo>
                    <a:pt x="77" y="172"/>
                    <a:pt x="77" y="172"/>
                    <a:pt x="77" y="171"/>
                  </a:cubicBezTo>
                  <a:cubicBezTo>
                    <a:pt x="78" y="171"/>
                    <a:pt x="78" y="171"/>
                    <a:pt x="79" y="171"/>
                  </a:cubicBezTo>
                  <a:cubicBezTo>
                    <a:pt x="79" y="171"/>
                    <a:pt x="79" y="170"/>
                    <a:pt x="79" y="170"/>
                  </a:cubicBezTo>
                  <a:cubicBezTo>
                    <a:pt x="79" y="169"/>
                    <a:pt x="79" y="169"/>
                    <a:pt x="79" y="168"/>
                  </a:cubicBezTo>
                  <a:cubicBezTo>
                    <a:pt x="79" y="168"/>
                    <a:pt x="80" y="168"/>
                    <a:pt x="80" y="168"/>
                  </a:cubicBezTo>
                  <a:cubicBezTo>
                    <a:pt x="80" y="168"/>
                    <a:pt x="80" y="167"/>
                    <a:pt x="80" y="167"/>
                  </a:cubicBezTo>
                  <a:cubicBezTo>
                    <a:pt x="81" y="167"/>
                    <a:pt x="81" y="167"/>
                    <a:pt x="82" y="167"/>
                  </a:cubicBezTo>
                  <a:cubicBezTo>
                    <a:pt x="82" y="166"/>
                    <a:pt x="82" y="165"/>
                    <a:pt x="82" y="165"/>
                  </a:cubicBezTo>
                  <a:cubicBezTo>
                    <a:pt x="82" y="165"/>
                    <a:pt x="83" y="165"/>
                    <a:pt x="83" y="165"/>
                  </a:cubicBezTo>
                  <a:cubicBezTo>
                    <a:pt x="83" y="164"/>
                    <a:pt x="83" y="164"/>
                    <a:pt x="83" y="163"/>
                  </a:cubicBezTo>
                  <a:cubicBezTo>
                    <a:pt x="84" y="163"/>
                    <a:pt x="84" y="163"/>
                    <a:pt x="85" y="163"/>
                  </a:cubicBezTo>
                  <a:cubicBezTo>
                    <a:pt x="85" y="163"/>
                    <a:pt x="86" y="163"/>
                    <a:pt x="87" y="163"/>
                  </a:cubicBezTo>
                  <a:cubicBezTo>
                    <a:pt x="87" y="163"/>
                    <a:pt x="88" y="163"/>
                    <a:pt x="88" y="163"/>
                  </a:cubicBezTo>
                  <a:cubicBezTo>
                    <a:pt x="89" y="163"/>
                    <a:pt x="89" y="163"/>
                    <a:pt x="90" y="163"/>
                  </a:cubicBezTo>
                  <a:cubicBezTo>
                    <a:pt x="90" y="163"/>
                    <a:pt x="91" y="163"/>
                    <a:pt x="91" y="163"/>
                  </a:cubicBezTo>
                  <a:cubicBezTo>
                    <a:pt x="91" y="163"/>
                    <a:pt x="91" y="162"/>
                    <a:pt x="91" y="162"/>
                  </a:cubicBezTo>
                  <a:cubicBezTo>
                    <a:pt x="91" y="161"/>
                    <a:pt x="91" y="160"/>
                    <a:pt x="91" y="160"/>
                  </a:cubicBezTo>
                  <a:cubicBezTo>
                    <a:pt x="91" y="160"/>
                    <a:pt x="90" y="160"/>
                    <a:pt x="90" y="160"/>
                  </a:cubicBezTo>
                  <a:cubicBezTo>
                    <a:pt x="90" y="159"/>
                    <a:pt x="90" y="159"/>
                    <a:pt x="90" y="158"/>
                  </a:cubicBezTo>
                  <a:cubicBezTo>
                    <a:pt x="90" y="158"/>
                    <a:pt x="91" y="158"/>
                    <a:pt x="91" y="158"/>
                  </a:cubicBezTo>
                  <a:cubicBezTo>
                    <a:pt x="91" y="158"/>
                    <a:pt x="91" y="157"/>
                    <a:pt x="91" y="157"/>
                  </a:cubicBezTo>
                  <a:cubicBezTo>
                    <a:pt x="92" y="157"/>
                    <a:pt x="92" y="157"/>
                    <a:pt x="93" y="157"/>
                  </a:cubicBezTo>
                  <a:cubicBezTo>
                    <a:pt x="93" y="157"/>
                    <a:pt x="94" y="157"/>
                    <a:pt x="94" y="157"/>
                  </a:cubicBezTo>
                  <a:cubicBezTo>
                    <a:pt x="94" y="156"/>
                    <a:pt x="94" y="156"/>
                    <a:pt x="94" y="155"/>
                  </a:cubicBezTo>
                  <a:cubicBezTo>
                    <a:pt x="95" y="155"/>
                    <a:pt x="95" y="155"/>
                    <a:pt x="96" y="155"/>
                  </a:cubicBezTo>
                  <a:cubicBezTo>
                    <a:pt x="96" y="155"/>
                    <a:pt x="97" y="155"/>
                    <a:pt x="97" y="155"/>
                  </a:cubicBezTo>
                  <a:cubicBezTo>
                    <a:pt x="97" y="155"/>
                    <a:pt x="97" y="154"/>
                    <a:pt x="97" y="154"/>
                  </a:cubicBezTo>
                  <a:cubicBezTo>
                    <a:pt x="98" y="154"/>
                    <a:pt x="98" y="154"/>
                    <a:pt x="99" y="154"/>
                  </a:cubicBezTo>
                  <a:cubicBezTo>
                    <a:pt x="100" y="154"/>
                    <a:pt x="100" y="154"/>
                    <a:pt x="101" y="154"/>
                  </a:cubicBezTo>
                  <a:cubicBezTo>
                    <a:pt x="101" y="154"/>
                    <a:pt x="101" y="155"/>
                    <a:pt x="101" y="155"/>
                  </a:cubicBezTo>
                  <a:cubicBezTo>
                    <a:pt x="101" y="156"/>
                    <a:pt x="101" y="156"/>
                    <a:pt x="101" y="157"/>
                  </a:cubicBezTo>
                  <a:cubicBezTo>
                    <a:pt x="101" y="157"/>
                    <a:pt x="101" y="158"/>
                    <a:pt x="101" y="158"/>
                  </a:cubicBezTo>
                  <a:cubicBezTo>
                    <a:pt x="101" y="158"/>
                    <a:pt x="102" y="158"/>
                    <a:pt x="102" y="158"/>
                  </a:cubicBezTo>
                  <a:cubicBezTo>
                    <a:pt x="103" y="158"/>
                    <a:pt x="103" y="158"/>
                    <a:pt x="104" y="158"/>
                  </a:cubicBezTo>
                  <a:cubicBezTo>
                    <a:pt x="104" y="158"/>
                    <a:pt x="104" y="157"/>
                    <a:pt x="104" y="157"/>
                  </a:cubicBezTo>
                  <a:cubicBezTo>
                    <a:pt x="104" y="157"/>
                    <a:pt x="105" y="157"/>
                    <a:pt x="105" y="157"/>
                  </a:cubicBezTo>
                  <a:cubicBezTo>
                    <a:pt x="105" y="156"/>
                    <a:pt x="105" y="156"/>
                    <a:pt x="105" y="155"/>
                  </a:cubicBezTo>
                  <a:cubicBezTo>
                    <a:pt x="106" y="155"/>
                    <a:pt x="106" y="155"/>
                    <a:pt x="107" y="155"/>
                  </a:cubicBezTo>
                  <a:cubicBezTo>
                    <a:pt x="107" y="155"/>
                    <a:pt x="108" y="155"/>
                    <a:pt x="108" y="155"/>
                  </a:cubicBezTo>
                  <a:cubicBezTo>
                    <a:pt x="108" y="155"/>
                    <a:pt x="108" y="154"/>
                    <a:pt x="108" y="154"/>
                  </a:cubicBezTo>
                  <a:cubicBezTo>
                    <a:pt x="109" y="154"/>
                    <a:pt x="110" y="154"/>
                    <a:pt x="110" y="154"/>
                  </a:cubicBezTo>
                  <a:cubicBezTo>
                    <a:pt x="111" y="154"/>
                    <a:pt x="111" y="154"/>
                    <a:pt x="112" y="154"/>
                  </a:cubicBezTo>
                  <a:cubicBezTo>
                    <a:pt x="112" y="154"/>
                    <a:pt x="113" y="154"/>
                    <a:pt x="113" y="154"/>
                  </a:cubicBezTo>
                  <a:cubicBezTo>
                    <a:pt x="113" y="153"/>
                    <a:pt x="113" y="152"/>
                    <a:pt x="113" y="152"/>
                  </a:cubicBezTo>
                  <a:cubicBezTo>
                    <a:pt x="114" y="152"/>
                    <a:pt x="114" y="152"/>
                    <a:pt x="115" y="152"/>
                  </a:cubicBezTo>
                  <a:cubicBezTo>
                    <a:pt x="115" y="151"/>
                    <a:pt x="115" y="151"/>
                    <a:pt x="115" y="150"/>
                  </a:cubicBezTo>
                  <a:cubicBezTo>
                    <a:pt x="115" y="150"/>
                    <a:pt x="116" y="150"/>
                    <a:pt x="116" y="150"/>
                  </a:cubicBezTo>
                  <a:cubicBezTo>
                    <a:pt x="116" y="150"/>
                    <a:pt x="116" y="149"/>
                    <a:pt x="116" y="149"/>
                  </a:cubicBezTo>
                  <a:cubicBezTo>
                    <a:pt x="116" y="148"/>
                    <a:pt x="116" y="148"/>
                    <a:pt x="116" y="147"/>
                  </a:cubicBezTo>
                  <a:cubicBezTo>
                    <a:pt x="116" y="147"/>
                    <a:pt x="115" y="147"/>
                    <a:pt x="115" y="147"/>
                  </a:cubicBezTo>
                  <a:cubicBezTo>
                    <a:pt x="114" y="147"/>
                    <a:pt x="114" y="147"/>
                    <a:pt x="113" y="147"/>
                  </a:cubicBezTo>
                  <a:cubicBezTo>
                    <a:pt x="113" y="148"/>
                    <a:pt x="113" y="148"/>
                    <a:pt x="113" y="149"/>
                  </a:cubicBezTo>
                  <a:cubicBezTo>
                    <a:pt x="113" y="149"/>
                    <a:pt x="112" y="149"/>
                    <a:pt x="112" y="149"/>
                  </a:cubicBezTo>
                  <a:cubicBezTo>
                    <a:pt x="111" y="149"/>
                    <a:pt x="111" y="149"/>
                    <a:pt x="110" y="149"/>
                  </a:cubicBezTo>
                  <a:cubicBezTo>
                    <a:pt x="110" y="148"/>
                    <a:pt x="110" y="148"/>
                    <a:pt x="110" y="147"/>
                  </a:cubicBezTo>
                  <a:cubicBezTo>
                    <a:pt x="110" y="147"/>
                    <a:pt x="109" y="147"/>
                    <a:pt x="108" y="147"/>
                  </a:cubicBezTo>
                  <a:cubicBezTo>
                    <a:pt x="108" y="147"/>
                    <a:pt x="108" y="146"/>
                    <a:pt x="108" y="145"/>
                  </a:cubicBezTo>
                  <a:cubicBezTo>
                    <a:pt x="108" y="145"/>
                    <a:pt x="107" y="145"/>
                    <a:pt x="107" y="145"/>
                  </a:cubicBezTo>
                  <a:cubicBezTo>
                    <a:pt x="107" y="145"/>
                    <a:pt x="107" y="144"/>
                    <a:pt x="107" y="144"/>
                  </a:cubicBezTo>
                  <a:cubicBezTo>
                    <a:pt x="107" y="143"/>
                    <a:pt x="107" y="143"/>
                    <a:pt x="107" y="142"/>
                  </a:cubicBezTo>
                  <a:cubicBezTo>
                    <a:pt x="107" y="142"/>
                    <a:pt x="108" y="142"/>
                    <a:pt x="108" y="142"/>
                  </a:cubicBezTo>
                  <a:cubicBezTo>
                    <a:pt x="108" y="142"/>
                    <a:pt x="108" y="141"/>
                    <a:pt x="108" y="141"/>
                  </a:cubicBezTo>
                  <a:cubicBezTo>
                    <a:pt x="108" y="140"/>
                    <a:pt x="108" y="140"/>
                    <a:pt x="108" y="139"/>
                  </a:cubicBezTo>
                  <a:cubicBezTo>
                    <a:pt x="108" y="139"/>
                    <a:pt x="107" y="139"/>
                    <a:pt x="107" y="139"/>
                  </a:cubicBezTo>
                  <a:cubicBezTo>
                    <a:pt x="107" y="139"/>
                    <a:pt x="107" y="138"/>
                    <a:pt x="107" y="137"/>
                  </a:cubicBezTo>
                  <a:cubicBezTo>
                    <a:pt x="106" y="137"/>
                    <a:pt x="106" y="137"/>
                    <a:pt x="105" y="137"/>
                  </a:cubicBezTo>
                  <a:cubicBezTo>
                    <a:pt x="105" y="137"/>
                    <a:pt x="105" y="136"/>
                    <a:pt x="105" y="136"/>
                  </a:cubicBezTo>
                  <a:cubicBezTo>
                    <a:pt x="106" y="136"/>
                    <a:pt x="106" y="136"/>
                    <a:pt x="107" y="136"/>
                  </a:cubicBezTo>
                  <a:cubicBezTo>
                    <a:pt x="107" y="136"/>
                    <a:pt x="108" y="136"/>
                    <a:pt x="108" y="136"/>
                  </a:cubicBezTo>
                  <a:cubicBezTo>
                    <a:pt x="108" y="136"/>
                    <a:pt x="108" y="137"/>
                    <a:pt x="108" y="137"/>
                  </a:cubicBezTo>
                  <a:cubicBezTo>
                    <a:pt x="109" y="137"/>
                    <a:pt x="110" y="137"/>
                    <a:pt x="110" y="137"/>
                  </a:cubicBezTo>
                  <a:cubicBezTo>
                    <a:pt x="110" y="138"/>
                    <a:pt x="110" y="139"/>
                    <a:pt x="110" y="139"/>
                  </a:cubicBezTo>
                  <a:cubicBezTo>
                    <a:pt x="111" y="139"/>
                    <a:pt x="111" y="139"/>
                    <a:pt x="112" y="139"/>
                  </a:cubicBezTo>
                  <a:cubicBezTo>
                    <a:pt x="112" y="140"/>
                    <a:pt x="112" y="140"/>
                    <a:pt x="112" y="141"/>
                  </a:cubicBezTo>
                  <a:cubicBezTo>
                    <a:pt x="112" y="141"/>
                    <a:pt x="113" y="141"/>
                    <a:pt x="113" y="141"/>
                  </a:cubicBezTo>
                  <a:cubicBezTo>
                    <a:pt x="114" y="141"/>
                    <a:pt x="114" y="141"/>
                    <a:pt x="115" y="141"/>
                  </a:cubicBezTo>
                  <a:cubicBezTo>
                    <a:pt x="115" y="140"/>
                    <a:pt x="115" y="140"/>
                    <a:pt x="115" y="139"/>
                  </a:cubicBezTo>
                  <a:cubicBezTo>
                    <a:pt x="115" y="139"/>
                    <a:pt x="115" y="138"/>
                    <a:pt x="115" y="137"/>
                  </a:cubicBezTo>
                  <a:cubicBezTo>
                    <a:pt x="115" y="137"/>
                    <a:pt x="116" y="137"/>
                    <a:pt x="116" y="137"/>
                  </a:cubicBezTo>
                  <a:cubicBezTo>
                    <a:pt x="117" y="137"/>
                    <a:pt x="117" y="137"/>
                    <a:pt x="118" y="137"/>
                  </a:cubicBezTo>
                  <a:cubicBezTo>
                    <a:pt x="118" y="137"/>
                    <a:pt x="119" y="137"/>
                    <a:pt x="119" y="137"/>
                  </a:cubicBezTo>
                  <a:cubicBezTo>
                    <a:pt x="119" y="137"/>
                    <a:pt x="119" y="136"/>
                    <a:pt x="119" y="136"/>
                  </a:cubicBezTo>
                  <a:cubicBezTo>
                    <a:pt x="120" y="136"/>
                    <a:pt x="120" y="136"/>
                    <a:pt x="121" y="136"/>
                  </a:cubicBezTo>
                  <a:cubicBezTo>
                    <a:pt x="121" y="135"/>
                    <a:pt x="121" y="135"/>
                    <a:pt x="121" y="134"/>
                  </a:cubicBezTo>
                  <a:cubicBezTo>
                    <a:pt x="121" y="134"/>
                    <a:pt x="122" y="134"/>
                    <a:pt x="122" y="134"/>
                  </a:cubicBezTo>
                  <a:cubicBezTo>
                    <a:pt x="123" y="134"/>
                    <a:pt x="124" y="134"/>
                    <a:pt x="124" y="134"/>
                  </a:cubicBezTo>
                  <a:cubicBezTo>
                    <a:pt x="125" y="134"/>
                    <a:pt x="125" y="134"/>
                    <a:pt x="126" y="134"/>
                  </a:cubicBezTo>
                  <a:cubicBezTo>
                    <a:pt x="126" y="135"/>
                    <a:pt x="126" y="135"/>
                    <a:pt x="126" y="136"/>
                  </a:cubicBezTo>
                  <a:cubicBezTo>
                    <a:pt x="125" y="136"/>
                    <a:pt x="125" y="136"/>
                    <a:pt x="124" y="136"/>
                  </a:cubicBezTo>
                  <a:cubicBezTo>
                    <a:pt x="124" y="136"/>
                    <a:pt x="124" y="137"/>
                    <a:pt x="124" y="137"/>
                  </a:cubicBezTo>
                  <a:cubicBezTo>
                    <a:pt x="124" y="137"/>
                    <a:pt x="123" y="137"/>
                    <a:pt x="122" y="137"/>
                  </a:cubicBezTo>
                  <a:cubicBezTo>
                    <a:pt x="122" y="138"/>
                    <a:pt x="122" y="139"/>
                    <a:pt x="122" y="139"/>
                  </a:cubicBezTo>
                  <a:cubicBezTo>
                    <a:pt x="122" y="139"/>
                    <a:pt x="121" y="139"/>
                    <a:pt x="121" y="139"/>
                  </a:cubicBezTo>
                  <a:cubicBezTo>
                    <a:pt x="121" y="140"/>
                    <a:pt x="121" y="140"/>
                    <a:pt x="121" y="141"/>
                  </a:cubicBezTo>
                  <a:cubicBezTo>
                    <a:pt x="120" y="141"/>
                    <a:pt x="120" y="141"/>
                    <a:pt x="119" y="141"/>
                  </a:cubicBezTo>
                  <a:cubicBezTo>
                    <a:pt x="119" y="141"/>
                    <a:pt x="119" y="142"/>
                    <a:pt x="119" y="142"/>
                  </a:cubicBezTo>
                  <a:cubicBezTo>
                    <a:pt x="119" y="142"/>
                    <a:pt x="118" y="142"/>
                    <a:pt x="118" y="142"/>
                  </a:cubicBezTo>
                  <a:cubicBezTo>
                    <a:pt x="118" y="143"/>
                    <a:pt x="118" y="143"/>
                    <a:pt x="118" y="144"/>
                  </a:cubicBezTo>
                  <a:cubicBezTo>
                    <a:pt x="118" y="144"/>
                    <a:pt x="118" y="145"/>
                    <a:pt x="118" y="145"/>
                  </a:cubicBezTo>
                  <a:cubicBezTo>
                    <a:pt x="118" y="145"/>
                    <a:pt x="119" y="145"/>
                    <a:pt x="119" y="145"/>
                  </a:cubicBezTo>
                  <a:cubicBezTo>
                    <a:pt x="120" y="145"/>
                    <a:pt x="120" y="145"/>
                    <a:pt x="121" y="145"/>
                  </a:cubicBezTo>
                  <a:cubicBezTo>
                    <a:pt x="121" y="145"/>
                    <a:pt x="122" y="145"/>
                    <a:pt x="122" y="145"/>
                  </a:cubicBezTo>
                  <a:cubicBezTo>
                    <a:pt x="123" y="145"/>
                    <a:pt x="124" y="145"/>
                    <a:pt x="124" y="145"/>
                  </a:cubicBezTo>
                  <a:cubicBezTo>
                    <a:pt x="125" y="145"/>
                    <a:pt x="125" y="145"/>
                    <a:pt x="126" y="145"/>
                  </a:cubicBezTo>
                  <a:cubicBezTo>
                    <a:pt x="126" y="146"/>
                    <a:pt x="126" y="147"/>
                    <a:pt x="126" y="147"/>
                  </a:cubicBezTo>
                  <a:cubicBezTo>
                    <a:pt x="126" y="147"/>
                    <a:pt x="127" y="147"/>
                    <a:pt x="127" y="147"/>
                  </a:cubicBezTo>
                  <a:cubicBezTo>
                    <a:pt x="128" y="147"/>
                    <a:pt x="128" y="147"/>
                    <a:pt x="129" y="147"/>
                  </a:cubicBezTo>
                  <a:cubicBezTo>
                    <a:pt x="129" y="147"/>
                    <a:pt x="130" y="147"/>
                    <a:pt x="130" y="147"/>
                  </a:cubicBezTo>
                  <a:cubicBezTo>
                    <a:pt x="130" y="148"/>
                    <a:pt x="130" y="148"/>
                    <a:pt x="130" y="149"/>
                  </a:cubicBezTo>
                  <a:cubicBezTo>
                    <a:pt x="131" y="149"/>
                    <a:pt x="131" y="149"/>
                    <a:pt x="132" y="149"/>
                  </a:cubicBezTo>
                  <a:cubicBezTo>
                    <a:pt x="132" y="148"/>
                    <a:pt x="132" y="148"/>
                    <a:pt x="132" y="147"/>
                  </a:cubicBezTo>
                  <a:cubicBezTo>
                    <a:pt x="132" y="147"/>
                    <a:pt x="133" y="147"/>
                    <a:pt x="134" y="147"/>
                  </a:cubicBezTo>
                  <a:cubicBezTo>
                    <a:pt x="134" y="147"/>
                    <a:pt x="134" y="146"/>
                    <a:pt x="134" y="145"/>
                  </a:cubicBezTo>
                  <a:cubicBezTo>
                    <a:pt x="133" y="145"/>
                    <a:pt x="132" y="145"/>
                    <a:pt x="132" y="145"/>
                  </a:cubicBezTo>
                  <a:cubicBezTo>
                    <a:pt x="132" y="145"/>
                    <a:pt x="132" y="144"/>
                    <a:pt x="132" y="144"/>
                  </a:cubicBezTo>
                  <a:cubicBezTo>
                    <a:pt x="132" y="143"/>
                    <a:pt x="132" y="143"/>
                    <a:pt x="132" y="142"/>
                  </a:cubicBezTo>
                  <a:cubicBezTo>
                    <a:pt x="132" y="142"/>
                    <a:pt x="132" y="141"/>
                    <a:pt x="132" y="141"/>
                  </a:cubicBezTo>
                  <a:cubicBezTo>
                    <a:pt x="131" y="141"/>
                    <a:pt x="131" y="141"/>
                    <a:pt x="130" y="141"/>
                  </a:cubicBezTo>
                  <a:cubicBezTo>
                    <a:pt x="130" y="141"/>
                    <a:pt x="129" y="141"/>
                    <a:pt x="129" y="141"/>
                  </a:cubicBezTo>
                  <a:cubicBezTo>
                    <a:pt x="129" y="140"/>
                    <a:pt x="129" y="140"/>
                    <a:pt x="129" y="139"/>
                  </a:cubicBezTo>
                  <a:cubicBezTo>
                    <a:pt x="128" y="139"/>
                    <a:pt x="128" y="139"/>
                    <a:pt x="127" y="139"/>
                  </a:cubicBezTo>
                  <a:cubicBezTo>
                    <a:pt x="127" y="139"/>
                    <a:pt x="127" y="138"/>
                    <a:pt x="127" y="137"/>
                  </a:cubicBezTo>
                  <a:cubicBezTo>
                    <a:pt x="127" y="137"/>
                    <a:pt x="127" y="136"/>
                    <a:pt x="127" y="136"/>
                  </a:cubicBezTo>
                  <a:cubicBezTo>
                    <a:pt x="128" y="136"/>
                    <a:pt x="128" y="136"/>
                    <a:pt x="129" y="136"/>
                  </a:cubicBezTo>
                  <a:cubicBezTo>
                    <a:pt x="129" y="135"/>
                    <a:pt x="129" y="135"/>
                    <a:pt x="129" y="134"/>
                  </a:cubicBezTo>
                  <a:cubicBezTo>
                    <a:pt x="129" y="134"/>
                    <a:pt x="129" y="133"/>
                    <a:pt x="129" y="133"/>
                  </a:cubicBezTo>
                  <a:cubicBezTo>
                    <a:pt x="129" y="132"/>
                    <a:pt x="129" y="131"/>
                    <a:pt x="129" y="131"/>
                  </a:cubicBezTo>
                  <a:cubicBezTo>
                    <a:pt x="129" y="131"/>
                    <a:pt x="130" y="131"/>
                    <a:pt x="130" y="131"/>
                  </a:cubicBezTo>
                  <a:cubicBezTo>
                    <a:pt x="130" y="130"/>
                    <a:pt x="130" y="130"/>
                    <a:pt x="130" y="129"/>
                  </a:cubicBezTo>
                  <a:cubicBezTo>
                    <a:pt x="130" y="129"/>
                    <a:pt x="130" y="128"/>
                    <a:pt x="130" y="128"/>
                  </a:cubicBezTo>
                  <a:cubicBezTo>
                    <a:pt x="130" y="127"/>
                    <a:pt x="130" y="127"/>
                    <a:pt x="130" y="126"/>
                  </a:cubicBezTo>
                  <a:cubicBezTo>
                    <a:pt x="130" y="126"/>
                    <a:pt x="130" y="125"/>
                    <a:pt x="130" y="125"/>
                  </a:cubicBezTo>
                  <a:cubicBezTo>
                    <a:pt x="130" y="125"/>
                    <a:pt x="129" y="125"/>
                    <a:pt x="129" y="125"/>
                  </a:cubicBezTo>
                  <a:cubicBezTo>
                    <a:pt x="128" y="125"/>
                    <a:pt x="128" y="125"/>
                    <a:pt x="127" y="125"/>
                  </a:cubicBezTo>
                  <a:cubicBezTo>
                    <a:pt x="127" y="124"/>
                    <a:pt x="127" y="123"/>
                    <a:pt x="127" y="123"/>
                  </a:cubicBezTo>
                  <a:cubicBezTo>
                    <a:pt x="127" y="122"/>
                    <a:pt x="127" y="122"/>
                    <a:pt x="127" y="121"/>
                  </a:cubicBezTo>
                  <a:cubicBezTo>
                    <a:pt x="127" y="121"/>
                    <a:pt x="126" y="121"/>
                    <a:pt x="126" y="121"/>
                  </a:cubicBezTo>
                  <a:cubicBezTo>
                    <a:pt x="126" y="121"/>
                    <a:pt x="126" y="120"/>
                    <a:pt x="126" y="120"/>
                  </a:cubicBezTo>
                  <a:cubicBezTo>
                    <a:pt x="125" y="120"/>
                    <a:pt x="125" y="120"/>
                    <a:pt x="124" y="120"/>
                  </a:cubicBezTo>
                  <a:cubicBezTo>
                    <a:pt x="124" y="119"/>
                    <a:pt x="124" y="119"/>
                    <a:pt x="124" y="118"/>
                  </a:cubicBezTo>
                  <a:cubicBezTo>
                    <a:pt x="124" y="118"/>
                    <a:pt x="123" y="118"/>
                    <a:pt x="122" y="118"/>
                  </a:cubicBezTo>
                  <a:cubicBezTo>
                    <a:pt x="122" y="118"/>
                    <a:pt x="122" y="117"/>
                    <a:pt x="122" y="116"/>
                  </a:cubicBezTo>
                  <a:cubicBezTo>
                    <a:pt x="122" y="116"/>
                    <a:pt x="122" y="115"/>
                    <a:pt x="122" y="115"/>
                  </a:cubicBezTo>
                  <a:cubicBezTo>
                    <a:pt x="122" y="114"/>
                    <a:pt x="122" y="114"/>
                    <a:pt x="122" y="113"/>
                  </a:cubicBezTo>
                  <a:cubicBezTo>
                    <a:pt x="122" y="113"/>
                    <a:pt x="122" y="112"/>
                    <a:pt x="122" y="112"/>
                  </a:cubicBezTo>
                  <a:cubicBezTo>
                    <a:pt x="122" y="111"/>
                    <a:pt x="122" y="110"/>
                    <a:pt x="122" y="110"/>
                  </a:cubicBezTo>
                  <a:cubicBezTo>
                    <a:pt x="122" y="109"/>
                    <a:pt x="122" y="109"/>
                    <a:pt x="122" y="108"/>
                  </a:cubicBezTo>
                  <a:cubicBezTo>
                    <a:pt x="122" y="108"/>
                    <a:pt x="121" y="108"/>
                    <a:pt x="121" y="108"/>
                  </a:cubicBezTo>
                  <a:cubicBezTo>
                    <a:pt x="121" y="108"/>
                    <a:pt x="121" y="107"/>
                    <a:pt x="121" y="107"/>
                  </a:cubicBezTo>
                  <a:cubicBezTo>
                    <a:pt x="121" y="106"/>
                    <a:pt x="121" y="106"/>
                    <a:pt x="121" y="105"/>
                  </a:cubicBezTo>
                  <a:cubicBezTo>
                    <a:pt x="121" y="105"/>
                    <a:pt x="121" y="104"/>
                    <a:pt x="121" y="104"/>
                  </a:cubicBezTo>
                  <a:cubicBezTo>
                    <a:pt x="121" y="103"/>
                    <a:pt x="121" y="102"/>
                    <a:pt x="121" y="102"/>
                  </a:cubicBezTo>
                  <a:cubicBezTo>
                    <a:pt x="121" y="101"/>
                    <a:pt x="121" y="101"/>
                    <a:pt x="121" y="100"/>
                  </a:cubicBezTo>
                  <a:cubicBezTo>
                    <a:pt x="120" y="100"/>
                    <a:pt x="120" y="100"/>
                    <a:pt x="119" y="100"/>
                  </a:cubicBezTo>
                  <a:cubicBezTo>
                    <a:pt x="119" y="100"/>
                    <a:pt x="118" y="100"/>
                    <a:pt x="118" y="100"/>
                  </a:cubicBezTo>
                  <a:cubicBezTo>
                    <a:pt x="117" y="100"/>
                    <a:pt x="117" y="100"/>
                    <a:pt x="116" y="100"/>
                  </a:cubicBezTo>
                  <a:cubicBezTo>
                    <a:pt x="116" y="101"/>
                    <a:pt x="116" y="101"/>
                    <a:pt x="116" y="102"/>
                  </a:cubicBezTo>
                  <a:cubicBezTo>
                    <a:pt x="116" y="102"/>
                    <a:pt x="115" y="102"/>
                    <a:pt x="115" y="102"/>
                  </a:cubicBezTo>
                  <a:cubicBezTo>
                    <a:pt x="115" y="102"/>
                    <a:pt x="115" y="103"/>
                    <a:pt x="115" y="104"/>
                  </a:cubicBezTo>
                  <a:cubicBezTo>
                    <a:pt x="115" y="104"/>
                    <a:pt x="115" y="105"/>
                    <a:pt x="115" y="105"/>
                  </a:cubicBezTo>
                  <a:cubicBezTo>
                    <a:pt x="114" y="105"/>
                    <a:pt x="114" y="105"/>
                    <a:pt x="113" y="105"/>
                  </a:cubicBezTo>
                  <a:cubicBezTo>
                    <a:pt x="113" y="105"/>
                    <a:pt x="112" y="105"/>
                    <a:pt x="112" y="105"/>
                  </a:cubicBezTo>
                  <a:cubicBezTo>
                    <a:pt x="111" y="105"/>
                    <a:pt x="111" y="105"/>
                    <a:pt x="110" y="105"/>
                  </a:cubicBezTo>
                  <a:cubicBezTo>
                    <a:pt x="110" y="105"/>
                    <a:pt x="109" y="105"/>
                    <a:pt x="108" y="105"/>
                  </a:cubicBezTo>
                  <a:cubicBezTo>
                    <a:pt x="108" y="105"/>
                    <a:pt x="108" y="104"/>
                    <a:pt x="108" y="104"/>
                  </a:cubicBezTo>
                  <a:cubicBezTo>
                    <a:pt x="108" y="103"/>
                    <a:pt x="108" y="102"/>
                    <a:pt x="108" y="102"/>
                  </a:cubicBezTo>
                  <a:cubicBezTo>
                    <a:pt x="108" y="101"/>
                    <a:pt x="108" y="101"/>
                    <a:pt x="108" y="100"/>
                  </a:cubicBezTo>
                  <a:cubicBezTo>
                    <a:pt x="108" y="100"/>
                    <a:pt x="108" y="99"/>
                    <a:pt x="108" y="99"/>
                  </a:cubicBezTo>
                  <a:cubicBezTo>
                    <a:pt x="109" y="99"/>
                    <a:pt x="110" y="99"/>
                    <a:pt x="110" y="99"/>
                  </a:cubicBezTo>
                  <a:cubicBezTo>
                    <a:pt x="110" y="98"/>
                    <a:pt x="110" y="98"/>
                    <a:pt x="110" y="97"/>
                  </a:cubicBezTo>
                  <a:cubicBezTo>
                    <a:pt x="110" y="97"/>
                    <a:pt x="109" y="97"/>
                    <a:pt x="108" y="97"/>
                  </a:cubicBezTo>
                  <a:cubicBezTo>
                    <a:pt x="108" y="97"/>
                    <a:pt x="108" y="96"/>
                    <a:pt x="108" y="95"/>
                  </a:cubicBezTo>
                  <a:cubicBezTo>
                    <a:pt x="108" y="95"/>
                    <a:pt x="107" y="95"/>
                    <a:pt x="107" y="95"/>
                  </a:cubicBezTo>
                  <a:cubicBezTo>
                    <a:pt x="107" y="95"/>
                    <a:pt x="107" y="94"/>
                    <a:pt x="107" y="94"/>
                  </a:cubicBezTo>
                  <a:cubicBezTo>
                    <a:pt x="107" y="93"/>
                    <a:pt x="107" y="93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5" y="92"/>
                    <a:pt x="105" y="91"/>
                    <a:pt x="105" y="91"/>
                  </a:cubicBezTo>
                  <a:cubicBezTo>
                    <a:pt x="105" y="91"/>
                    <a:pt x="104" y="91"/>
                    <a:pt x="104" y="91"/>
                  </a:cubicBezTo>
                  <a:cubicBezTo>
                    <a:pt x="104" y="90"/>
                    <a:pt x="104" y="90"/>
                    <a:pt x="104" y="89"/>
                  </a:cubicBezTo>
                  <a:cubicBezTo>
                    <a:pt x="103" y="89"/>
                    <a:pt x="103" y="89"/>
                    <a:pt x="102" y="89"/>
                  </a:cubicBezTo>
                  <a:cubicBezTo>
                    <a:pt x="102" y="89"/>
                    <a:pt x="102" y="88"/>
                    <a:pt x="102" y="87"/>
                  </a:cubicBezTo>
                  <a:cubicBezTo>
                    <a:pt x="102" y="87"/>
                    <a:pt x="101" y="87"/>
                    <a:pt x="101" y="87"/>
                  </a:cubicBezTo>
                  <a:cubicBezTo>
                    <a:pt x="101" y="88"/>
                    <a:pt x="101" y="89"/>
                    <a:pt x="101" y="89"/>
                  </a:cubicBezTo>
                  <a:cubicBezTo>
                    <a:pt x="100" y="89"/>
                    <a:pt x="100" y="89"/>
                    <a:pt x="99" y="89"/>
                  </a:cubicBezTo>
                  <a:cubicBezTo>
                    <a:pt x="98" y="89"/>
                    <a:pt x="98" y="89"/>
                    <a:pt x="97" y="89"/>
                  </a:cubicBezTo>
                  <a:cubicBezTo>
                    <a:pt x="97" y="89"/>
                    <a:pt x="97" y="88"/>
                    <a:pt x="97" y="87"/>
                  </a:cubicBezTo>
                  <a:cubicBezTo>
                    <a:pt x="97" y="87"/>
                    <a:pt x="96" y="87"/>
                    <a:pt x="96" y="87"/>
                  </a:cubicBezTo>
                  <a:cubicBezTo>
                    <a:pt x="96" y="88"/>
                    <a:pt x="96" y="89"/>
                    <a:pt x="96" y="89"/>
                  </a:cubicBezTo>
                  <a:cubicBezTo>
                    <a:pt x="95" y="89"/>
                    <a:pt x="95" y="89"/>
                    <a:pt x="94" y="89"/>
                  </a:cubicBezTo>
                  <a:cubicBezTo>
                    <a:pt x="94" y="90"/>
                    <a:pt x="94" y="90"/>
                    <a:pt x="94" y="91"/>
                  </a:cubicBezTo>
                  <a:cubicBezTo>
                    <a:pt x="94" y="91"/>
                    <a:pt x="94" y="92"/>
                    <a:pt x="94" y="92"/>
                  </a:cubicBezTo>
                  <a:cubicBezTo>
                    <a:pt x="94" y="93"/>
                    <a:pt x="94" y="93"/>
                    <a:pt x="94" y="94"/>
                  </a:cubicBezTo>
                  <a:cubicBezTo>
                    <a:pt x="94" y="94"/>
                    <a:pt x="93" y="94"/>
                    <a:pt x="93" y="94"/>
                  </a:cubicBezTo>
                  <a:cubicBezTo>
                    <a:pt x="93" y="94"/>
                    <a:pt x="93" y="95"/>
                    <a:pt x="93" y="95"/>
                  </a:cubicBezTo>
                  <a:cubicBezTo>
                    <a:pt x="93" y="96"/>
                    <a:pt x="93" y="97"/>
                    <a:pt x="93" y="97"/>
                  </a:cubicBezTo>
                  <a:cubicBezTo>
                    <a:pt x="93" y="98"/>
                    <a:pt x="93" y="98"/>
                    <a:pt x="93" y="99"/>
                  </a:cubicBezTo>
                  <a:cubicBezTo>
                    <a:pt x="92" y="99"/>
                    <a:pt x="92" y="99"/>
                    <a:pt x="91" y="99"/>
                  </a:cubicBezTo>
                  <a:cubicBezTo>
                    <a:pt x="91" y="99"/>
                    <a:pt x="90" y="99"/>
                    <a:pt x="90" y="99"/>
                  </a:cubicBezTo>
                  <a:cubicBezTo>
                    <a:pt x="90" y="99"/>
                    <a:pt x="90" y="100"/>
                    <a:pt x="90" y="100"/>
                  </a:cubicBezTo>
                  <a:cubicBezTo>
                    <a:pt x="89" y="100"/>
                    <a:pt x="89" y="100"/>
                    <a:pt x="88" y="100"/>
                  </a:cubicBezTo>
                  <a:cubicBezTo>
                    <a:pt x="88" y="101"/>
                    <a:pt x="88" y="101"/>
                    <a:pt x="88" y="102"/>
                  </a:cubicBezTo>
                  <a:cubicBezTo>
                    <a:pt x="88" y="102"/>
                    <a:pt x="88" y="103"/>
                    <a:pt x="88" y="104"/>
                  </a:cubicBezTo>
                  <a:cubicBezTo>
                    <a:pt x="89" y="104"/>
                    <a:pt x="89" y="104"/>
                    <a:pt x="90" y="104"/>
                  </a:cubicBezTo>
                  <a:cubicBezTo>
                    <a:pt x="90" y="104"/>
                    <a:pt x="90" y="105"/>
                    <a:pt x="90" y="105"/>
                  </a:cubicBezTo>
                  <a:cubicBezTo>
                    <a:pt x="90" y="105"/>
                    <a:pt x="91" y="105"/>
                    <a:pt x="91" y="105"/>
                  </a:cubicBezTo>
                  <a:cubicBezTo>
                    <a:pt x="91" y="106"/>
                    <a:pt x="91" y="106"/>
                    <a:pt x="91" y="107"/>
                  </a:cubicBezTo>
                  <a:cubicBezTo>
                    <a:pt x="91" y="107"/>
                    <a:pt x="91" y="108"/>
                    <a:pt x="91" y="108"/>
                  </a:cubicBezTo>
                  <a:cubicBezTo>
                    <a:pt x="91" y="108"/>
                    <a:pt x="90" y="108"/>
                    <a:pt x="90" y="108"/>
                  </a:cubicBezTo>
                  <a:cubicBezTo>
                    <a:pt x="90" y="109"/>
                    <a:pt x="90" y="109"/>
                    <a:pt x="90" y="110"/>
                  </a:cubicBezTo>
                  <a:cubicBezTo>
                    <a:pt x="90" y="110"/>
                    <a:pt x="90" y="111"/>
                    <a:pt x="90" y="112"/>
                  </a:cubicBezTo>
                  <a:cubicBezTo>
                    <a:pt x="90" y="112"/>
                    <a:pt x="90" y="113"/>
                    <a:pt x="90" y="113"/>
                  </a:cubicBezTo>
                  <a:cubicBezTo>
                    <a:pt x="89" y="113"/>
                    <a:pt x="89" y="113"/>
                    <a:pt x="88" y="113"/>
                  </a:cubicBezTo>
                  <a:cubicBezTo>
                    <a:pt x="88" y="113"/>
                    <a:pt x="87" y="113"/>
                    <a:pt x="87" y="113"/>
                  </a:cubicBezTo>
                  <a:cubicBezTo>
                    <a:pt x="87" y="114"/>
                    <a:pt x="87" y="114"/>
                    <a:pt x="87" y="115"/>
                  </a:cubicBezTo>
                  <a:cubicBezTo>
                    <a:pt x="86" y="115"/>
                    <a:pt x="85" y="115"/>
                    <a:pt x="85" y="115"/>
                  </a:cubicBezTo>
                  <a:cubicBezTo>
                    <a:pt x="84" y="115"/>
                    <a:pt x="84" y="115"/>
                    <a:pt x="83" y="115"/>
                  </a:cubicBezTo>
                  <a:cubicBezTo>
                    <a:pt x="83" y="115"/>
                    <a:pt x="82" y="115"/>
                    <a:pt x="82" y="115"/>
                  </a:cubicBezTo>
                  <a:cubicBezTo>
                    <a:pt x="82" y="115"/>
                    <a:pt x="82" y="116"/>
                    <a:pt x="82" y="116"/>
                  </a:cubicBezTo>
                  <a:cubicBezTo>
                    <a:pt x="82" y="117"/>
                    <a:pt x="82" y="118"/>
                    <a:pt x="82" y="118"/>
                  </a:cubicBezTo>
                  <a:cubicBezTo>
                    <a:pt x="82" y="119"/>
                    <a:pt x="82" y="119"/>
                    <a:pt x="82" y="120"/>
                  </a:cubicBezTo>
                  <a:cubicBezTo>
                    <a:pt x="82" y="120"/>
                    <a:pt x="82" y="121"/>
                    <a:pt x="82" y="121"/>
                  </a:cubicBezTo>
                  <a:cubicBezTo>
                    <a:pt x="81" y="121"/>
                    <a:pt x="81" y="121"/>
                    <a:pt x="80" y="121"/>
                  </a:cubicBezTo>
                  <a:cubicBezTo>
                    <a:pt x="80" y="122"/>
                    <a:pt x="80" y="122"/>
                    <a:pt x="80" y="123"/>
                  </a:cubicBezTo>
                  <a:cubicBezTo>
                    <a:pt x="80" y="123"/>
                    <a:pt x="80" y="124"/>
                    <a:pt x="80" y="125"/>
                  </a:cubicBezTo>
                  <a:cubicBezTo>
                    <a:pt x="80" y="125"/>
                    <a:pt x="80" y="126"/>
                    <a:pt x="80" y="126"/>
                  </a:cubicBezTo>
                  <a:cubicBezTo>
                    <a:pt x="80" y="126"/>
                    <a:pt x="79" y="126"/>
                    <a:pt x="79" y="126"/>
                  </a:cubicBezTo>
                  <a:cubicBezTo>
                    <a:pt x="78" y="126"/>
                    <a:pt x="78" y="126"/>
                    <a:pt x="77" y="126"/>
                  </a:cubicBezTo>
                  <a:cubicBezTo>
                    <a:pt x="77" y="126"/>
                    <a:pt x="76" y="126"/>
                    <a:pt x="76" y="126"/>
                  </a:cubicBezTo>
                  <a:cubicBezTo>
                    <a:pt x="76" y="126"/>
                    <a:pt x="76" y="125"/>
                    <a:pt x="76" y="125"/>
                  </a:cubicBezTo>
                  <a:cubicBezTo>
                    <a:pt x="76" y="125"/>
                    <a:pt x="77" y="125"/>
                    <a:pt x="77" y="125"/>
                  </a:cubicBezTo>
                  <a:cubicBezTo>
                    <a:pt x="77" y="124"/>
                    <a:pt x="77" y="123"/>
                    <a:pt x="77" y="123"/>
                  </a:cubicBezTo>
                  <a:cubicBezTo>
                    <a:pt x="78" y="123"/>
                    <a:pt x="78" y="123"/>
                    <a:pt x="79" y="123"/>
                  </a:cubicBezTo>
                  <a:cubicBezTo>
                    <a:pt x="79" y="122"/>
                    <a:pt x="79" y="122"/>
                    <a:pt x="79" y="121"/>
                  </a:cubicBezTo>
                  <a:cubicBezTo>
                    <a:pt x="78" y="121"/>
                    <a:pt x="78" y="121"/>
                    <a:pt x="77" y="121"/>
                  </a:cubicBezTo>
                  <a:cubicBezTo>
                    <a:pt x="77" y="121"/>
                    <a:pt x="77" y="120"/>
                    <a:pt x="77" y="120"/>
                  </a:cubicBezTo>
                  <a:cubicBezTo>
                    <a:pt x="77" y="119"/>
                    <a:pt x="77" y="119"/>
                    <a:pt x="77" y="118"/>
                  </a:cubicBezTo>
                  <a:cubicBezTo>
                    <a:pt x="77" y="118"/>
                    <a:pt x="77" y="117"/>
                    <a:pt x="77" y="116"/>
                  </a:cubicBezTo>
                  <a:cubicBezTo>
                    <a:pt x="77" y="116"/>
                    <a:pt x="77" y="115"/>
                    <a:pt x="77" y="115"/>
                  </a:cubicBezTo>
                  <a:cubicBezTo>
                    <a:pt x="77" y="114"/>
                    <a:pt x="77" y="114"/>
                    <a:pt x="77" y="113"/>
                  </a:cubicBezTo>
                  <a:cubicBezTo>
                    <a:pt x="77" y="113"/>
                    <a:pt x="76" y="113"/>
                    <a:pt x="76" y="113"/>
                  </a:cubicBezTo>
                  <a:cubicBezTo>
                    <a:pt x="75" y="113"/>
                    <a:pt x="75" y="113"/>
                    <a:pt x="74" y="113"/>
                  </a:cubicBezTo>
                  <a:cubicBezTo>
                    <a:pt x="74" y="113"/>
                    <a:pt x="74" y="112"/>
                    <a:pt x="74" y="112"/>
                  </a:cubicBezTo>
                  <a:cubicBezTo>
                    <a:pt x="74" y="112"/>
                    <a:pt x="73" y="112"/>
                    <a:pt x="73" y="112"/>
                  </a:cubicBezTo>
                  <a:cubicBezTo>
                    <a:pt x="72" y="112"/>
                    <a:pt x="71" y="112"/>
                    <a:pt x="71" y="112"/>
                  </a:cubicBezTo>
                  <a:cubicBezTo>
                    <a:pt x="71" y="111"/>
                    <a:pt x="71" y="110"/>
                    <a:pt x="71" y="110"/>
                  </a:cubicBezTo>
                  <a:cubicBezTo>
                    <a:pt x="71" y="109"/>
                    <a:pt x="71" y="109"/>
                    <a:pt x="71" y="108"/>
                  </a:cubicBezTo>
                  <a:cubicBezTo>
                    <a:pt x="70" y="108"/>
                    <a:pt x="70" y="108"/>
                    <a:pt x="69" y="108"/>
                  </a:cubicBezTo>
                  <a:cubicBezTo>
                    <a:pt x="69" y="108"/>
                    <a:pt x="68" y="108"/>
                    <a:pt x="68" y="108"/>
                  </a:cubicBezTo>
                  <a:cubicBezTo>
                    <a:pt x="68" y="108"/>
                    <a:pt x="68" y="107"/>
                    <a:pt x="68" y="107"/>
                  </a:cubicBezTo>
                  <a:cubicBezTo>
                    <a:pt x="68" y="106"/>
                    <a:pt x="68" y="106"/>
                    <a:pt x="68" y="105"/>
                  </a:cubicBezTo>
                  <a:cubicBezTo>
                    <a:pt x="67" y="105"/>
                    <a:pt x="67" y="105"/>
                    <a:pt x="66" y="105"/>
                  </a:cubicBezTo>
                  <a:cubicBezTo>
                    <a:pt x="66" y="105"/>
                    <a:pt x="65" y="105"/>
                    <a:pt x="65" y="105"/>
                  </a:cubicBezTo>
                  <a:cubicBezTo>
                    <a:pt x="65" y="105"/>
                    <a:pt x="65" y="104"/>
                    <a:pt x="65" y="104"/>
                  </a:cubicBezTo>
                  <a:cubicBezTo>
                    <a:pt x="64" y="104"/>
                    <a:pt x="64" y="104"/>
                    <a:pt x="63" y="104"/>
                  </a:cubicBezTo>
                  <a:cubicBezTo>
                    <a:pt x="63" y="104"/>
                    <a:pt x="62" y="104"/>
                    <a:pt x="61" y="104"/>
                  </a:cubicBezTo>
                  <a:cubicBezTo>
                    <a:pt x="61" y="103"/>
                    <a:pt x="61" y="102"/>
                    <a:pt x="61" y="102"/>
                  </a:cubicBezTo>
                  <a:cubicBezTo>
                    <a:pt x="61" y="102"/>
                    <a:pt x="60" y="102"/>
                    <a:pt x="60" y="102"/>
                  </a:cubicBezTo>
                  <a:cubicBezTo>
                    <a:pt x="60" y="101"/>
                    <a:pt x="60" y="101"/>
                    <a:pt x="60" y="100"/>
                  </a:cubicBezTo>
                  <a:cubicBezTo>
                    <a:pt x="60" y="100"/>
                    <a:pt x="60" y="99"/>
                    <a:pt x="60" y="99"/>
                  </a:cubicBezTo>
                  <a:cubicBezTo>
                    <a:pt x="60" y="98"/>
                    <a:pt x="60" y="98"/>
                    <a:pt x="60" y="97"/>
                  </a:cubicBezTo>
                  <a:cubicBezTo>
                    <a:pt x="60" y="97"/>
                    <a:pt x="60" y="96"/>
                    <a:pt x="60" y="95"/>
                  </a:cubicBezTo>
                  <a:cubicBezTo>
                    <a:pt x="59" y="95"/>
                    <a:pt x="59" y="95"/>
                    <a:pt x="58" y="95"/>
                  </a:cubicBezTo>
                  <a:cubicBezTo>
                    <a:pt x="58" y="95"/>
                    <a:pt x="58" y="94"/>
                    <a:pt x="58" y="94"/>
                  </a:cubicBezTo>
                  <a:cubicBezTo>
                    <a:pt x="58" y="93"/>
                    <a:pt x="58" y="93"/>
                    <a:pt x="58" y="92"/>
                  </a:cubicBezTo>
                  <a:cubicBezTo>
                    <a:pt x="59" y="92"/>
                    <a:pt x="59" y="92"/>
                    <a:pt x="60" y="92"/>
                  </a:cubicBezTo>
                  <a:cubicBezTo>
                    <a:pt x="60" y="92"/>
                    <a:pt x="60" y="91"/>
                    <a:pt x="60" y="91"/>
                  </a:cubicBezTo>
                  <a:cubicBezTo>
                    <a:pt x="60" y="90"/>
                    <a:pt x="60" y="90"/>
                    <a:pt x="60" y="89"/>
                  </a:cubicBezTo>
                  <a:cubicBezTo>
                    <a:pt x="60" y="89"/>
                    <a:pt x="61" y="89"/>
                    <a:pt x="61" y="89"/>
                  </a:cubicBezTo>
                  <a:cubicBezTo>
                    <a:pt x="62" y="89"/>
                    <a:pt x="63" y="89"/>
                    <a:pt x="63" y="89"/>
                  </a:cubicBezTo>
                  <a:cubicBezTo>
                    <a:pt x="63" y="89"/>
                    <a:pt x="63" y="88"/>
                    <a:pt x="63" y="87"/>
                  </a:cubicBezTo>
                  <a:cubicBezTo>
                    <a:pt x="63" y="87"/>
                    <a:pt x="63" y="86"/>
                    <a:pt x="63" y="86"/>
                  </a:cubicBezTo>
                  <a:cubicBezTo>
                    <a:pt x="64" y="86"/>
                    <a:pt x="64" y="86"/>
                    <a:pt x="65" y="86"/>
                  </a:cubicBezTo>
                  <a:cubicBezTo>
                    <a:pt x="65" y="85"/>
                    <a:pt x="65" y="85"/>
                    <a:pt x="65" y="84"/>
                  </a:cubicBezTo>
                  <a:cubicBezTo>
                    <a:pt x="65" y="84"/>
                    <a:pt x="66" y="84"/>
                    <a:pt x="66" y="84"/>
                  </a:cubicBezTo>
                  <a:cubicBezTo>
                    <a:pt x="67" y="84"/>
                    <a:pt x="67" y="84"/>
                    <a:pt x="68" y="84"/>
                  </a:cubicBezTo>
                  <a:cubicBezTo>
                    <a:pt x="68" y="84"/>
                    <a:pt x="68" y="83"/>
                    <a:pt x="68" y="83"/>
                  </a:cubicBezTo>
                  <a:cubicBezTo>
                    <a:pt x="68" y="83"/>
                    <a:pt x="69" y="83"/>
                    <a:pt x="69" y="83"/>
                  </a:cubicBezTo>
                  <a:cubicBezTo>
                    <a:pt x="70" y="83"/>
                    <a:pt x="70" y="83"/>
                    <a:pt x="71" y="83"/>
                  </a:cubicBezTo>
                  <a:cubicBezTo>
                    <a:pt x="71" y="82"/>
                    <a:pt x="71" y="81"/>
                    <a:pt x="71" y="81"/>
                  </a:cubicBezTo>
                  <a:cubicBezTo>
                    <a:pt x="71" y="81"/>
                    <a:pt x="72" y="81"/>
                    <a:pt x="73" y="81"/>
                  </a:cubicBezTo>
                  <a:cubicBezTo>
                    <a:pt x="73" y="80"/>
                    <a:pt x="73" y="80"/>
                    <a:pt x="73" y="79"/>
                  </a:cubicBezTo>
                  <a:cubicBezTo>
                    <a:pt x="73" y="79"/>
                    <a:pt x="74" y="79"/>
                    <a:pt x="74" y="79"/>
                  </a:cubicBezTo>
                  <a:cubicBezTo>
                    <a:pt x="75" y="79"/>
                    <a:pt x="75" y="79"/>
                    <a:pt x="76" y="79"/>
                  </a:cubicBezTo>
                  <a:cubicBezTo>
                    <a:pt x="76" y="79"/>
                    <a:pt x="77" y="79"/>
                    <a:pt x="77" y="79"/>
                  </a:cubicBezTo>
                  <a:cubicBezTo>
                    <a:pt x="78" y="79"/>
                    <a:pt x="78" y="79"/>
                    <a:pt x="79" y="79"/>
                  </a:cubicBezTo>
                  <a:cubicBezTo>
                    <a:pt x="79" y="79"/>
                    <a:pt x="79" y="78"/>
                    <a:pt x="79" y="78"/>
                  </a:cubicBezTo>
                  <a:cubicBezTo>
                    <a:pt x="79" y="77"/>
                    <a:pt x="79" y="77"/>
                    <a:pt x="79" y="76"/>
                  </a:cubicBezTo>
                  <a:cubicBezTo>
                    <a:pt x="79" y="76"/>
                    <a:pt x="80" y="76"/>
                    <a:pt x="80" y="76"/>
                  </a:cubicBezTo>
                  <a:cubicBezTo>
                    <a:pt x="80" y="76"/>
                    <a:pt x="80" y="75"/>
                    <a:pt x="80" y="75"/>
                  </a:cubicBezTo>
                  <a:cubicBezTo>
                    <a:pt x="81" y="75"/>
                    <a:pt x="81" y="75"/>
                    <a:pt x="82" y="75"/>
                  </a:cubicBezTo>
                  <a:cubicBezTo>
                    <a:pt x="82" y="74"/>
                    <a:pt x="82" y="73"/>
                    <a:pt x="82" y="73"/>
                  </a:cubicBezTo>
                  <a:cubicBezTo>
                    <a:pt x="82" y="73"/>
                    <a:pt x="83" y="73"/>
                    <a:pt x="83" y="73"/>
                  </a:cubicBezTo>
                  <a:cubicBezTo>
                    <a:pt x="83" y="72"/>
                    <a:pt x="83" y="72"/>
                    <a:pt x="83" y="71"/>
                  </a:cubicBezTo>
                  <a:cubicBezTo>
                    <a:pt x="84" y="71"/>
                    <a:pt x="84" y="71"/>
                    <a:pt x="85" y="71"/>
                  </a:cubicBezTo>
                  <a:cubicBezTo>
                    <a:pt x="85" y="72"/>
                    <a:pt x="85" y="72"/>
                    <a:pt x="85" y="73"/>
                  </a:cubicBezTo>
                  <a:cubicBezTo>
                    <a:pt x="84" y="73"/>
                    <a:pt x="84" y="73"/>
                    <a:pt x="83" y="73"/>
                  </a:cubicBezTo>
                  <a:cubicBezTo>
                    <a:pt x="83" y="73"/>
                    <a:pt x="83" y="74"/>
                    <a:pt x="83" y="75"/>
                  </a:cubicBezTo>
                  <a:cubicBezTo>
                    <a:pt x="83" y="75"/>
                    <a:pt x="83" y="76"/>
                    <a:pt x="83" y="76"/>
                  </a:cubicBezTo>
                  <a:cubicBezTo>
                    <a:pt x="83" y="76"/>
                    <a:pt x="82" y="76"/>
                    <a:pt x="82" y="76"/>
                  </a:cubicBezTo>
                  <a:cubicBezTo>
                    <a:pt x="82" y="77"/>
                    <a:pt x="82" y="77"/>
                    <a:pt x="82" y="78"/>
                  </a:cubicBezTo>
                  <a:cubicBezTo>
                    <a:pt x="81" y="78"/>
                    <a:pt x="81" y="78"/>
                    <a:pt x="80" y="78"/>
                  </a:cubicBezTo>
                  <a:cubicBezTo>
                    <a:pt x="80" y="78"/>
                    <a:pt x="80" y="79"/>
                    <a:pt x="80" y="79"/>
                  </a:cubicBezTo>
                  <a:cubicBezTo>
                    <a:pt x="80" y="80"/>
                    <a:pt x="80" y="80"/>
                    <a:pt x="80" y="81"/>
                  </a:cubicBezTo>
                  <a:cubicBezTo>
                    <a:pt x="80" y="81"/>
                    <a:pt x="80" y="82"/>
                    <a:pt x="80" y="83"/>
                  </a:cubicBezTo>
                  <a:cubicBezTo>
                    <a:pt x="81" y="83"/>
                    <a:pt x="81" y="83"/>
                    <a:pt x="82" y="83"/>
                  </a:cubicBezTo>
                  <a:cubicBezTo>
                    <a:pt x="82" y="83"/>
                    <a:pt x="82" y="84"/>
                    <a:pt x="82" y="84"/>
                  </a:cubicBezTo>
                  <a:cubicBezTo>
                    <a:pt x="82" y="84"/>
                    <a:pt x="83" y="84"/>
                    <a:pt x="83" y="84"/>
                  </a:cubicBezTo>
                  <a:cubicBezTo>
                    <a:pt x="84" y="84"/>
                    <a:pt x="84" y="84"/>
                    <a:pt x="85" y="84"/>
                  </a:cubicBezTo>
                  <a:cubicBezTo>
                    <a:pt x="85" y="84"/>
                    <a:pt x="85" y="83"/>
                    <a:pt x="85" y="83"/>
                  </a:cubicBezTo>
                  <a:cubicBezTo>
                    <a:pt x="85" y="83"/>
                    <a:pt x="86" y="83"/>
                    <a:pt x="87" y="83"/>
                  </a:cubicBezTo>
                  <a:cubicBezTo>
                    <a:pt x="87" y="82"/>
                    <a:pt x="87" y="81"/>
                    <a:pt x="87" y="81"/>
                  </a:cubicBezTo>
                  <a:cubicBezTo>
                    <a:pt x="87" y="81"/>
                    <a:pt x="88" y="81"/>
                    <a:pt x="88" y="81"/>
                  </a:cubicBezTo>
                  <a:cubicBezTo>
                    <a:pt x="88" y="81"/>
                    <a:pt x="88" y="82"/>
                    <a:pt x="88" y="83"/>
                  </a:cubicBezTo>
                  <a:cubicBezTo>
                    <a:pt x="89" y="83"/>
                    <a:pt x="89" y="83"/>
                    <a:pt x="90" y="83"/>
                  </a:cubicBezTo>
                  <a:cubicBezTo>
                    <a:pt x="90" y="83"/>
                    <a:pt x="90" y="84"/>
                    <a:pt x="90" y="84"/>
                  </a:cubicBezTo>
                  <a:cubicBezTo>
                    <a:pt x="90" y="84"/>
                    <a:pt x="91" y="84"/>
                    <a:pt x="91" y="84"/>
                  </a:cubicBezTo>
                  <a:cubicBezTo>
                    <a:pt x="92" y="84"/>
                    <a:pt x="92" y="84"/>
                    <a:pt x="93" y="84"/>
                  </a:cubicBezTo>
                  <a:cubicBezTo>
                    <a:pt x="93" y="84"/>
                    <a:pt x="93" y="83"/>
                    <a:pt x="93" y="83"/>
                  </a:cubicBezTo>
                  <a:cubicBezTo>
                    <a:pt x="93" y="82"/>
                    <a:pt x="93" y="81"/>
                    <a:pt x="93" y="81"/>
                  </a:cubicBezTo>
                  <a:cubicBezTo>
                    <a:pt x="92" y="81"/>
                    <a:pt x="92" y="81"/>
                    <a:pt x="91" y="81"/>
                  </a:cubicBezTo>
                  <a:cubicBezTo>
                    <a:pt x="91" y="80"/>
                    <a:pt x="91" y="80"/>
                    <a:pt x="91" y="79"/>
                  </a:cubicBezTo>
                  <a:cubicBezTo>
                    <a:pt x="91" y="79"/>
                    <a:pt x="91" y="78"/>
                    <a:pt x="91" y="78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0" y="76"/>
                    <a:pt x="90" y="76"/>
                  </a:cubicBezTo>
                  <a:cubicBezTo>
                    <a:pt x="89" y="76"/>
                    <a:pt x="89" y="76"/>
                    <a:pt x="88" y="76"/>
                  </a:cubicBezTo>
                  <a:cubicBezTo>
                    <a:pt x="88" y="76"/>
                    <a:pt x="88" y="75"/>
                    <a:pt x="88" y="75"/>
                  </a:cubicBezTo>
                  <a:cubicBezTo>
                    <a:pt x="88" y="75"/>
                    <a:pt x="87" y="75"/>
                    <a:pt x="87" y="75"/>
                  </a:cubicBezTo>
                  <a:cubicBezTo>
                    <a:pt x="87" y="74"/>
                    <a:pt x="87" y="73"/>
                    <a:pt x="87" y="73"/>
                  </a:cubicBezTo>
                  <a:cubicBezTo>
                    <a:pt x="87" y="72"/>
                    <a:pt x="87" y="72"/>
                    <a:pt x="87" y="71"/>
                  </a:cubicBezTo>
                  <a:cubicBezTo>
                    <a:pt x="87" y="71"/>
                    <a:pt x="88" y="71"/>
                    <a:pt x="88" y="71"/>
                  </a:cubicBezTo>
                  <a:cubicBezTo>
                    <a:pt x="88" y="72"/>
                    <a:pt x="88" y="72"/>
                    <a:pt x="88" y="73"/>
                  </a:cubicBezTo>
                  <a:cubicBezTo>
                    <a:pt x="88" y="73"/>
                    <a:pt x="88" y="74"/>
                    <a:pt x="88" y="75"/>
                  </a:cubicBezTo>
                  <a:cubicBezTo>
                    <a:pt x="89" y="75"/>
                    <a:pt x="89" y="75"/>
                    <a:pt x="90" y="75"/>
                  </a:cubicBezTo>
                  <a:cubicBezTo>
                    <a:pt x="90" y="74"/>
                    <a:pt x="90" y="73"/>
                    <a:pt x="90" y="73"/>
                  </a:cubicBezTo>
                  <a:cubicBezTo>
                    <a:pt x="90" y="72"/>
                    <a:pt x="90" y="72"/>
                    <a:pt x="90" y="71"/>
                  </a:cubicBezTo>
                  <a:cubicBezTo>
                    <a:pt x="90" y="71"/>
                    <a:pt x="91" y="71"/>
                    <a:pt x="91" y="71"/>
                  </a:cubicBezTo>
                  <a:cubicBezTo>
                    <a:pt x="92" y="71"/>
                    <a:pt x="92" y="71"/>
                    <a:pt x="93" y="71"/>
                  </a:cubicBezTo>
                  <a:cubicBezTo>
                    <a:pt x="93" y="71"/>
                    <a:pt x="93" y="70"/>
                    <a:pt x="93" y="70"/>
                  </a:cubicBezTo>
                  <a:cubicBezTo>
                    <a:pt x="93" y="70"/>
                    <a:pt x="94" y="70"/>
                    <a:pt x="94" y="70"/>
                  </a:cubicBezTo>
                  <a:cubicBezTo>
                    <a:pt x="95" y="70"/>
                    <a:pt x="95" y="70"/>
                    <a:pt x="96" y="70"/>
                  </a:cubicBezTo>
                  <a:cubicBezTo>
                    <a:pt x="96" y="69"/>
                    <a:pt x="96" y="69"/>
                    <a:pt x="96" y="68"/>
                  </a:cubicBezTo>
                  <a:cubicBezTo>
                    <a:pt x="96" y="67"/>
                    <a:pt x="96" y="67"/>
                    <a:pt x="96" y="66"/>
                  </a:cubicBezTo>
                  <a:cubicBezTo>
                    <a:pt x="96" y="66"/>
                    <a:pt x="96" y="65"/>
                    <a:pt x="96" y="65"/>
                  </a:cubicBezTo>
                  <a:cubicBezTo>
                    <a:pt x="96" y="64"/>
                    <a:pt x="96" y="64"/>
                    <a:pt x="96" y="63"/>
                  </a:cubicBezTo>
                  <a:cubicBezTo>
                    <a:pt x="96" y="63"/>
                    <a:pt x="97" y="63"/>
                    <a:pt x="97" y="63"/>
                  </a:cubicBezTo>
                  <a:cubicBezTo>
                    <a:pt x="97" y="63"/>
                    <a:pt x="97" y="62"/>
                    <a:pt x="97" y="62"/>
                  </a:cubicBezTo>
                  <a:cubicBezTo>
                    <a:pt x="97" y="61"/>
                    <a:pt x="97" y="61"/>
                    <a:pt x="97" y="60"/>
                  </a:cubicBezTo>
                  <a:cubicBezTo>
                    <a:pt x="97" y="59"/>
                    <a:pt x="97" y="59"/>
                    <a:pt x="97" y="58"/>
                  </a:cubicBezTo>
                  <a:cubicBezTo>
                    <a:pt x="98" y="58"/>
                    <a:pt x="98" y="58"/>
                    <a:pt x="99" y="58"/>
                  </a:cubicBezTo>
                  <a:cubicBezTo>
                    <a:pt x="99" y="59"/>
                    <a:pt x="99" y="59"/>
                    <a:pt x="99" y="60"/>
                  </a:cubicBezTo>
                  <a:cubicBezTo>
                    <a:pt x="100" y="60"/>
                    <a:pt x="100" y="60"/>
                    <a:pt x="101" y="60"/>
                  </a:cubicBezTo>
                  <a:cubicBezTo>
                    <a:pt x="101" y="61"/>
                    <a:pt x="101" y="61"/>
                    <a:pt x="101" y="62"/>
                  </a:cubicBezTo>
                  <a:cubicBezTo>
                    <a:pt x="101" y="62"/>
                    <a:pt x="101" y="63"/>
                    <a:pt x="101" y="63"/>
                  </a:cubicBezTo>
                  <a:cubicBezTo>
                    <a:pt x="101" y="63"/>
                    <a:pt x="102" y="63"/>
                    <a:pt x="102" y="63"/>
                  </a:cubicBezTo>
                  <a:cubicBezTo>
                    <a:pt x="102" y="63"/>
                    <a:pt x="102" y="62"/>
                    <a:pt x="102" y="62"/>
                  </a:cubicBezTo>
                  <a:cubicBezTo>
                    <a:pt x="103" y="62"/>
                    <a:pt x="103" y="62"/>
                    <a:pt x="104" y="62"/>
                  </a:cubicBezTo>
                  <a:cubicBezTo>
                    <a:pt x="104" y="61"/>
                    <a:pt x="104" y="61"/>
                    <a:pt x="104" y="60"/>
                  </a:cubicBezTo>
                  <a:cubicBezTo>
                    <a:pt x="104" y="60"/>
                    <a:pt x="105" y="60"/>
                    <a:pt x="105" y="60"/>
                  </a:cubicBezTo>
                  <a:cubicBezTo>
                    <a:pt x="105" y="61"/>
                    <a:pt x="105" y="61"/>
                    <a:pt x="105" y="62"/>
                  </a:cubicBezTo>
                  <a:cubicBezTo>
                    <a:pt x="105" y="62"/>
                    <a:pt x="105" y="63"/>
                    <a:pt x="105" y="63"/>
                  </a:cubicBezTo>
                  <a:cubicBezTo>
                    <a:pt x="106" y="63"/>
                    <a:pt x="106" y="63"/>
                    <a:pt x="107" y="63"/>
                  </a:cubicBezTo>
                  <a:cubicBezTo>
                    <a:pt x="107" y="64"/>
                    <a:pt x="107" y="64"/>
                    <a:pt x="107" y="65"/>
                  </a:cubicBezTo>
                  <a:cubicBezTo>
                    <a:pt x="106" y="65"/>
                    <a:pt x="106" y="65"/>
                    <a:pt x="105" y="65"/>
                  </a:cubicBezTo>
                  <a:cubicBezTo>
                    <a:pt x="105" y="65"/>
                    <a:pt x="104" y="65"/>
                    <a:pt x="104" y="65"/>
                  </a:cubicBezTo>
                  <a:cubicBezTo>
                    <a:pt x="104" y="65"/>
                    <a:pt x="104" y="66"/>
                    <a:pt x="104" y="66"/>
                  </a:cubicBezTo>
                  <a:cubicBezTo>
                    <a:pt x="103" y="66"/>
                    <a:pt x="103" y="66"/>
                    <a:pt x="102" y="66"/>
                  </a:cubicBezTo>
                  <a:cubicBezTo>
                    <a:pt x="102" y="67"/>
                    <a:pt x="102" y="67"/>
                    <a:pt x="102" y="68"/>
                  </a:cubicBezTo>
                  <a:cubicBezTo>
                    <a:pt x="102" y="69"/>
                    <a:pt x="102" y="69"/>
                    <a:pt x="102" y="70"/>
                  </a:cubicBezTo>
                  <a:cubicBezTo>
                    <a:pt x="103" y="70"/>
                    <a:pt x="103" y="70"/>
                    <a:pt x="104" y="70"/>
                  </a:cubicBezTo>
                  <a:cubicBezTo>
                    <a:pt x="104" y="70"/>
                    <a:pt x="104" y="71"/>
                    <a:pt x="104" y="71"/>
                  </a:cubicBezTo>
                  <a:cubicBezTo>
                    <a:pt x="104" y="71"/>
                    <a:pt x="105" y="71"/>
                    <a:pt x="105" y="71"/>
                  </a:cubicBezTo>
                  <a:cubicBezTo>
                    <a:pt x="105" y="71"/>
                    <a:pt x="105" y="70"/>
                    <a:pt x="105" y="70"/>
                  </a:cubicBezTo>
                  <a:cubicBezTo>
                    <a:pt x="106" y="70"/>
                    <a:pt x="106" y="70"/>
                    <a:pt x="107" y="70"/>
                  </a:cubicBezTo>
                  <a:cubicBezTo>
                    <a:pt x="107" y="70"/>
                    <a:pt x="108" y="70"/>
                    <a:pt x="108" y="70"/>
                  </a:cubicBezTo>
                  <a:cubicBezTo>
                    <a:pt x="108" y="69"/>
                    <a:pt x="108" y="69"/>
                    <a:pt x="108" y="68"/>
                  </a:cubicBezTo>
                  <a:cubicBezTo>
                    <a:pt x="109" y="68"/>
                    <a:pt x="110" y="68"/>
                    <a:pt x="110" y="68"/>
                  </a:cubicBezTo>
                  <a:cubicBezTo>
                    <a:pt x="110" y="67"/>
                    <a:pt x="110" y="67"/>
                    <a:pt x="110" y="66"/>
                  </a:cubicBezTo>
                  <a:cubicBezTo>
                    <a:pt x="111" y="66"/>
                    <a:pt x="111" y="66"/>
                    <a:pt x="112" y="66"/>
                  </a:cubicBezTo>
                  <a:cubicBezTo>
                    <a:pt x="112" y="67"/>
                    <a:pt x="112" y="67"/>
                    <a:pt x="112" y="68"/>
                  </a:cubicBezTo>
                  <a:cubicBezTo>
                    <a:pt x="112" y="69"/>
                    <a:pt x="112" y="69"/>
                    <a:pt x="112" y="70"/>
                  </a:cubicBezTo>
                  <a:cubicBezTo>
                    <a:pt x="112" y="70"/>
                    <a:pt x="112" y="71"/>
                    <a:pt x="112" y="71"/>
                  </a:cubicBezTo>
                  <a:cubicBezTo>
                    <a:pt x="111" y="71"/>
                    <a:pt x="111" y="71"/>
                    <a:pt x="110" y="71"/>
                  </a:cubicBezTo>
                  <a:cubicBezTo>
                    <a:pt x="110" y="72"/>
                    <a:pt x="110" y="72"/>
                    <a:pt x="110" y="73"/>
                  </a:cubicBezTo>
                  <a:cubicBezTo>
                    <a:pt x="110" y="73"/>
                    <a:pt x="109" y="73"/>
                    <a:pt x="108" y="73"/>
                  </a:cubicBezTo>
                  <a:cubicBezTo>
                    <a:pt x="108" y="73"/>
                    <a:pt x="107" y="73"/>
                    <a:pt x="107" y="73"/>
                  </a:cubicBezTo>
                  <a:cubicBezTo>
                    <a:pt x="107" y="73"/>
                    <a:pt x="107" y="74"/>
                    <a:pt x="107" y="75"/>
                  </a:cubicBezTo>
                  <a:cubicBezTo>
                    <a:pt x="107" y="75"/>
                    <a:pt x="107" y="76"/>
                    <a:pt x="107" y="76"/>
                  </a:cubicBezTo>
                  <a:cubicBezTo>
                    <a:pt x="106" y="76"/>
                    <a:pt x="106" y="76"/>
                    <a:pt x="105" y="76"/>
                  </a:cubicBezTo>
                  <a:cubicBezTo>
                    <a:pt x="105" y="77"/>
                    <a:pt x="105" y="77"/>
                    <a:pt x="105" y="78"/>
                  </a:cubicBezTo>
                  <a:cubicBezTo>
                    <a:pt x="105" y="78"/>
                    <a:pt x="104" y="78"/>
                    <a:pt x="104" y="78"/>
                  </a:cubicBezTo>
                  <a:cubicBezTo>
                    <a:pt x="103" y="78"/>
                    <a:pt x="103" y="78"/>
                    <a:pt x="102" y="78"/>
                  </a:cubicBezTo>
                  <a:cubicBezTo>
                    <a:pt x="102" y="78"/>
                    <a:pt x="101" y="78"/>
                    <a:pt x="101" y="78"/>
                  </a:cubicBezTo>
                  <a:cubicBezTo>
                    <a:pt x="100" y="78"/>
                    <a:pt x="100" y="78"/>
                    <a:pt x="99" y="78"/>
                  </a:cubicBezTo>
                  <a:cubicBezTo>
                    <a:pt x="98" y="78"/>
                    <a:pt x="98" y="78"/>
                    <a:pt x="97" y="78"/>
                  </a:cubicBezTo>
                  <a:cubicBezTo>
                    <a:pt x="97" y="78"/>
                    <a:pt x="97" y="79"/>
                    <a:pt x="97" y="79"/>
                  </a:cubicBezTo>
                  <a:cubicBezTo>
                    <a:pt x="97" y="80"/>
                    <a:pt x="97" y="80"/>
                    <a:pt x="97" y="81"/>
                  </a:cubicBezTo>
                  <a:cubicBezTo>
                    <a:pt x="97" y="81"/>
                    <a:pt x="97" y="82"/>
                    <a:pt x="97" y="83"/>
                  </a:cubicBezTo>
                  <a:cubicBezTo>
                    <a:pt x="98" y="83"/>
                    <a:pt x="98" y="83"/>
                    <a:pt x="99" y="83"/>
                  </a:cubicBezTo>
                  <a:cubicBezTo>
                    <a:pt x="100" y="83"/>
                    <a:pt x="100" y="83"/>
                    <a:pt x="101" y="83"/>
                  </a:cubicBezTo>
                  <a:cubicBezTo>
                    <a:pt x="101" y="83"/>
                    <a:pt x="102" y="83"/>
                    <a:pt x="102" y="83"/>
                  </a:cubicBezTo>
                  <a:cubicBezTo>
                    <a:pt x="103" y="83"/>
                    <a:pt x="103" y="83"/>
                    <a:pt x="104" y="83"/>
                  </a:cubicBezTo>
                  <a:cubicBezTo>
                    <a:pt x="104" y="83"/>
                    <a:pt x="105" y="83"/>
                    <a:pt x="105" y="83"/>
                  </a:cubicBezTo>
                  <a:cubicBezTo>
                    <a:pt x="105" y="83"/>
                    <a:pt x="105" y="84"/>
                    <a:pt x="105" y="84"/>
                  </a:cubicBezTo>
                  <a:cubicBezTo>
                    <a:pt x="106" y="84"/>
                    <a:pt x="106" y="84"/>
                    <a:pt x="107" y="84"/>
                  </a:cubicBezTo>
                  <a:cubicBezTo>
                    <a:pt x="107" y="85"/>
                    <a:pt x="107" y="85"/>
                    <a:pt x="107" y="86"/>
                  </a:cubicBezTo>
                  <a:cubicBezTo>
                    <a:pt x="107" y="86"/>
                    <a:pt x="107" y="87"/>
                    <a:pt x="107" y="87"/>
                  </a:cubicBezTo>
                  <a:cubicBezTo>
                    <a:pt x="107" y="88"/>
                    <a:pt x="107" y="89"/>
                    <a:pt x="107" y="89"/>
                  </a:cubicBezTo>
                  <a:cubicBezTo>
                    <a:pt x="107" y="89"/>
                    <a:pt x="108" y="89"/>
                    <a:pt x="108" y="89"/>
                  </a:cubicBezTo>
                  <a:cubicBezTo>
                    <a:pt x="108" y="90"/>
                    <a:pt x="108" y="90"/>
                    <a:pt x="108" y="91"/>
                  </a:cubicBezTo>
                  <a:cubicBezTo>
                    <a:pt x="109" y="91"/>
                    <a:pt x="110" y="91"/>
                    <a:pt x="110" y="91"/>
                  </a:cubicBezTo>
                  <a:cubicBezTo>
                    <a:pt x="110" y="91"/>
                    <a:pt x="110" y="92"/>
                    <a:pt x="110" y="92"/>
                  </a:cubicBezTo>
                  <a:cubicBezTo>
                    <a:pt x="111" y="92"/>
                    <a:pt x="111" y="92"/>
                    <a:pt x="112" y="92"/>
                  </a:cubicBezTo>
                  <a:cubicBezTo>
                    <a:pt x="112" y="92"/>
                    <a:pt x="113" y="92"/>
                    <a:pt x="113" y="92"/>
                  </a:cubicBezTo>
                  <a:cubicBezTo>
                    <a:pt x="113" y="93"/>
                    <a:pt x="113" y="93"/>
                    <a:pt x="113" y="94"/>
                  </a:cubicBezTo>
                  <a:cubicBezTo>
                    <a:pt x="114" y="94"/>
                    <a:pt x="114" y="94"/>
                    <a:pt x="115" y="94"/>
                  </a:cubicBezTo>
                  <a:cubicBezTo>
                    <a:pt x="115" y="94"/>
                    <a:pt x="115" y="95"/>
                    <a:pt x="115" y="95"/>
                  </a:cubicBezTo>
                  <a:cubicBezTo>
                    <a:pt x="115" y="95"/>
                    <a:pt x="116" y="95"/>
                    <a:pt x="116" y="95"/>
                  </a:cubicBezTo>
                  <a:cubicBezTo>
                    <a:pt x="117" y="95"/>
                    <a:pt x="117" y="95"/>
                    <a:pt x="118" y="95"/>
                  </a:cubicBezTo>
                  <a:cubicBezTo>
                    <a:pt x="118" y="95"/>
                    <a:pt x="118" y="94"/>
                    <a:pt x="118" y="94"/>
                  </a:cubicBezTo>
                  <a:cubicBezTo>
                    <a:pt x="118" y="93"/>
                    <a:pt x="118" y="93"/>
                    <a:pt x="118" y="92"/>
                  </a:cubicBezTo>
                  <a:cubicBezTo>
                    <a:pt x="118" y="92"/>
                    <a:pt x="119" y="92"/>
                    <a:pt x="119" y="92"/>
                  </a:cubicBezTo>
                  <a:cubicBezTo>
                    <a:pt x="120" y="92"/>
                    <a:pt x="120" y="92"/>
                    <a:pt x="121" y="92"/>
                  </a:cubicBezTo>
                  <a:cubicBezTo>
                    <a:pt x="121" y="92"/>
                    <a:pt x="121" y="91"/>
                    <a:pt x="121" y="91"/>
                  </a:cubicBezTo>
                  <a:cubicBezTo>
                    <a:pt x="121" y="91"/>
                    <a:pt x="122" y="91"/>
                    <a:pt x="122" y="91"/>
                  </a:cubicBezTo>
                  <a:cubicBezTo>
                    <a:pt x="122" y="90"/>
                    <a:pt x="122" y="90"/>
                    <a:pt x="122" y="89"/>
                  </a:cubicBezTo>
                  <a:cubicBezTo>
                    <a:pt x="122" y="89"/>
                    <a:pt x="122" y="88"/>
                    <a:pt x="122" y="87"/>
                  </a:cubicBezTo>
                  <a:cubicBezTo>
                    <a:pt x="122" y="87"/>
                    <a:pt x="122" y="86"/>
                    <a:pt x="122" y="86"/>
                  </a:cubicBezTo>
                  <a:cubicBezTo>
                    <a:pt x="122" y="85"/>
                    <a:pt x="122" y="85"/>
                    <a:pt x="122" y="84"/>
                  </a:cubicBezTo>
                  <a:cubicBezTo>
                    <a:pt x="122" y="84"/>
                    <a:pt x="121" y="84"/>
                    <a:pt x="121" y="84"/>
                  </a:cubicBezTo>
                  <a:cubicBezTo>
                    <a:pt x="121" y="84"/>
                    <a:pt x="121" y="83"/>
                    <a:pt x="121" y="83"/>
                  </a:cubicBezTo>
                  <a:cubicBezTo>
                    <a:pt x="120" y="83"/>
                    <a:pt x="120" y="83"/>
                    <a:pt x="119" y="83"/>
                  </a:cubicBezTo>
                  <a:cubicBezTo>
                    <a:pt x="119" y="82"/>
                    <a:pt x="119" y="81"/>
                    <a:pt x="119" y="81"/>
                  </a:cubicBezTo>
                  <a:cubicBezTo>
                    <a:pt x="119" y="80"/>
                    <a:pt x="119" y="80"/>
                    <a:pt x="119" y="79"/>
                  </a:cubicBezTo>
                  <a:cubicBezTo>
                    <a:pt x="119" y="79"/>
                    <a:pt x="119" y="78"/>
                    <a:pt x="119" y="78"/>
                  </a:cubicBezTo>
                  <a:cubicBezTo>
                    <a:pt x="120" y="78"/>
                    <a:pt x="120" y="78"/>
                    <a:pt x="121" y="78"/>
                  </a:cubicBezTo>
                  <a:cubicBezTo>
                    <a:pt x="121" y="78"/>
                    <a:pt x="121" y="79"/>
                    <a:pt x="121" y="79"/>
                  </a:cubicBezTo>
                  <a:cubicBezTo>
                    <a:pt x="121" y="79"/>
                    <a:pt x="122" y="79"/>
                    <a:pt x="122" y="79"/>
                  </a:cubicBezTo>
                  <a:cubicBezTo>
                    <a:pt x="122" y="80"/>
                    <a:pt x="122" y="80"/>
                    <a:pt x="122" y="81"/>
                  </a:cubicBezTo>
                  <a:cubicBezTo>
                    <a:pt x="122" y="81"/>
                    <a:pt x="122" y="82"/>
                    <a:pt x="122" y="83"/>
                  </a:cubicBezTo>
                  <a:cubicBezTo>
                    <a:pt x="123" y="83"/>
                    <a:pt x="124" y="83"/>
                    <a:pt x="124" y="83"/>
                  </a:cubicBezTo>
                  <a:cubicBezTo>
                    <a:pt x="124" y="83"/>
                    <a:pt x="124" y="84"/>
                    <a:pt x="124" y="84"/>
                  </a:cubicBezTo>
                  <a:cubicBezTo>
                    <a:pt x="125" y="84"/>
                    <a:pt x="125" y="84"/>
                    <a:pt x="126" y="84"/>
                  </a:cubicBezTo>
                  <a:cubicBezTo>
                    <a:pt x="126" y="84"/>
                    <a:pt x="126" y="83"/>
                    <a:pt x="126" y="83"/>
                  </a:cubicBezTo>
                  <a:cubicBezTo>
                    <a:pt x="126" y="83"/>
                    <a:pt x="127" y="83"/>
                    <a:pt x="127" y="83"/>
                  </a:cubicBezTo>
                  <a:cubicBezTo>
                    <a:pt x="127" y="82"/>
                    <a:pt x="127" y="81"/>
                    <a:pt x="127" y="81"/>
                  </a:cubicBezTo>
                  <a:cubicBezTo>
                    <a:pt x="128" y="81"/>
                    <a:pt x="128" y="81"/>
                    <a:pt x="129" y="81"/>
                  </a:cubicBezTo>
                  <a:cubicBezTo>
                    <a:pt x="129" y="80"/>
                    <a:pt x="129" y="80"/>
                    <a:pt x="129" y="79"/>
                  </a:cubicBezTo>
                  <a:cubicBezTo>
                    <a:pt x="129" y="79"/>
                    <a:pt x="130" y="79"/>
                    <a:pt x="130" y="79"/>
                  </a:cubicBezTo>
                  <a:cubicBezTo>
                    <a:pt x="130" y="79"/>
                    <a:pt x="130" y="78"/>
                    <a:pt x="130" y="78"/>
                  </a:cubicBezTo>
                  <a:cubicBezTo>
                    <a:pt x="131" y="78"/>
                    <a:pt x="131" y="78"/>
                    <a:pt x="132" y="78"/>
                  </a:cubicBezTo>
                  <a:cubicBezTo>
                    <a:pt x="132" y="77"/>
                    <a:pt x="132" y="77"/>
                    <a:pt x="132" y="76"/>
                  </a:cubicBezTo>
                  <a:cubicBezTo>
                    <a:pt x="132" y="76"/>
                    <a:pt x="132" y="75"/>
                    <a:pt x="132" y="75"/>
                  </a:cubicBezTo>
                  <a:cubicBezTo>
                    <a:pt x="131" y="75"/>
                    <a:pt x="131" y="75"/>
                    <a:pt x="130" y="75"/>
                  </a:cubicBezTo>
                  <a:cubicBezTo>
                    <a:pt x="130" y="75"/>
                    <a:pt x="129" y="75"/>
                    <a:pt x="129" y="75"/>
                  </a:cubicBezTo>
                  <a:cubicBezTo>
                    <a:pt x="128" y="75"/>
                    <a:pt x="128" y="75"/>
                    <a:pt x="127" y="75"/>
                  </a:cubicBezTo>
                  <a:cubicBezTo>
                    <a:pt x="127" y="74"/>
                    <a:pt x="127" y="73"/>
                    <a:pt x="127" y="73"/>
                  </a:cubicBezTo>
                  <a:cubicBezTo>
                    <a:pt x="127" y="72"/>
                    <a:pt x="127" y="72"/>
                    <a:pt x="127" y="71"/>
                  </a:cubicBezTo>
                  <a:cubicBezTo>
                    <a:pt x="127" y="71"/>
                    <a:pt x="126" y="71"/>
                    <a:pt x="126" y="71"/>
                  </a:cubicBezTo>
                  <a:cubicBezTo>
                    <a:pt x="126" y="71"/>
                    <a:pt x="126" y="70"/>
                    <a:pt x="126" y="70"/>
                  </a:cubicBezTo>
                  <a:cubicBezTo>
                    <a:pt x="125" y="70"/>
                    <a:pt x="125" y="70"/>
                    <a:pt x="124" y="70"/>
                  </a:cubicBezTo>
                  <a:cubicBezTo>
                    <a:pt x="124" y="69"/>
                    <a:pt x="124" y="69"/>
                    <a:pt x="124" y="68"/>
                  </a:cubicBezTo>
                  <a:cubicBezTo>
                    <a:pt x="124" y="67"/>
                    <a:pt x="124" y="67"/>
                    <a:pt x="124" y="66"/>
                  </a:cubicBezTo>
                  <a:cubicBezTo>
                    <a:pt x="124" y="66"/>
                    <a:pt x="124" y="65"/>
                    <a:pt x="124" y="65"/>
                  </a:cubicBezTo>
                  <a:cubicBezTo>
                    <a:pt x="125" y="65"/>
                    <a:pt x="125" y="65"/>
                    <a:pt x="126" y="65"/>
                  </a:cubicBezTo>
                  <a:cubicBezTo>
                    <a:pt x="126" y="64"/>
                    <a:pt x="126" y="64"/>
                    <a:pt x="126" y="63"/>
                  </a:cubicBezTo>
                  <a:cubicBezTo>
                    <a:pt x="126" y="63"/>
                    <a:pt x="126" y="62"/>
                    <a:pt x="126" y="62"/>
                  </a:cubicBezTo>
                  <a:cubicBezTo>
                    <a:pt x="126" y="61"/>
                    <a:pt x="126" y="61"/>
                    <a:pt x="126" y="60"/>
                  </a:cubicBezTo>
                  <a:cubicBezTo>
                    <a:pt x="125" y="60"/>
                    <a:pt x="125" y="60"/>
                    <a:pt x="124" y="60"/>
                  </a:cubicBezTo>
                  <a:cubicBezTo>
                    <a:pt x="124" y="59"/>
                    <a:pt x="124" y="59"/>
                    <a:pt x="124" y="58"/>
                  </a:cubicBezTo>
                  <a:cubicBezTo>
                    <a:pt x="124" y="58"/>
                    <a:pt x="123" y="58"/>
                    <a:pt x="122" y="58"/>
                  </a:cubicBezTo>
                  <a:cubicBezTo>
                    <a:pt x="122" y="58"/>
                    <a:pt x="121" y="58"/>
                    <a:pt x="121" y="58"/>
                  </a:cubicBezTo>
                  <a:cubicBezTo>
                    <a:pt x="121" y="58"/>
                    <a:pt x="121" y="57"/>
                    <a:pt x="121" y="57"/>
                  </a:cubicBezTo>
                  <a:cubicBezTo>
                    <a:pt x="121" y="56"/>
                    <a:pt x="121" y="56"/>
                    <a:pt x="121" y="55"/>
                  </a:cubicBezTo>
                  <a:cubicBezTo>
                    <a:pt x="120" y="55"/>
                    <a:pt x="120" y="55"/>
                    <a:pt x="119" y="55"/>
                  </a:cubicBezTo>
                  <a:cubicBezTo>
                    <a:pt x="119" y="55"/>
                    <a:pt x="119" y="54"/>
                    <a:pt x="119" y="53"/>
                  </a:cubicBezTo>
                  <a:cubicBezTo>
                    <a:pt x="119" y="53"/>
                    <a:pt x="118" y="53"/>
                    <a:pt x="118" y="53"/>
                  </a:cubicBezTo>
                  <a:cubicBezTo>
                    <a:pt x="117" y="53"/>
                    <a:pt x="117" y="53"/>
                    <a:pt x="116" y="53"/>
                  </a:cubicBezTo>
                  <a:cubicBezTo>
                    <a:pt x="116" y="53"/>
                    <a:pt x="115" y="53"/>
                    <a:pt x="115" y="53"/>
                  </a:cubicBezTo>
                  <a:cubicBezTo>
                    <a:pt x="115" y="53"/>
                    <a:pt x="115" y="52"/>
                    <a:pt x="115" y="52"/>
                  </a:cubicBezTo>
                  <a:cubicBezTo>
                    <a:pt x="114" y="52"/>
                    <a:pt x="114" y="52"/>
                    <a:pt x="113" y="52"/>
                  </a:cubicBezTo>
                  <a:cubicBezTo>
                    <a:pt x="113" y="51"/>
                    <a:pt x="113" y="51"/>
                    <a:pt x="113" y="50"/>
                  </a:cubicBezTo>
                  <a:cubicBezTo>
                    <a:pt x="113" y="50"/>
                    <a:pt x="113" y="49"/>
                    <a:pt x="113" y="49"/>
                  </a:cubicBezTo>
                  <a:cubicBezTo>
                    <a:pt x="113" y="49"/>
                    <a:pt x="112" y="49"/>
                    <a:pt x="112" y="49"/>
                  </a:cubicBezTo>
                  <a:cubicBezTo>
                    <a:pt x="112" y="48"/>
                    <a:pt x="112" y="48"/>
                    <a:pt x="112" y="47"/>
                  </a:cubicBezTo>
                  <a:cubicBezTo>
                    <a:pt x="112" y="47"/>
                    <a:pt x="112" y="46"/>
                    <a:pt x="112" y="46"/>
                  </a:cubicBezTo>
                  <a:cubicBezTo>
                    <a:pt x="112" y="45"/>
                    <a:pt x="112" y="44"/>
                    <a:pt x="112" y="44"/>
                  </a:cubicBezTo>
                  <a:cubicBezTo>
                    <a:pt x="112" y="43"/>
                    <a:pt x="112" y="43"/>
                    <a:pt x="112" y="42"/>
                  </a:cubicBezTo>
                  <a:cubicBezTo>
                    <a:pt x="111" y="42"/>
                    <a:pt x="111" y="42"/>
                    <a:pt x="110" y="42"/>
                  </a:cubicBezTo>
                  <a:cubicBezTo>
                    <a:pt x="110" y="42"/>
                    <a:pt x="109" y="42"/>
                    <a:pt x="108" y="42"/>
                  </a:cubicBezTo>
                  <a:cubicBezTo>
                    <a:pt x="108" y="42"/>
                    <a:pt x="108" y="41"/>
                    <a:pt x="108" y="41"/>
                  </a:cubicBezTo>
                  <a:cubicBezTo>
                    <a:pt x="108" y="41"/>
                    <a:pt x="107" y="41"/>
                    <a:pt x="107" y="41"/>
                  </a:cubicBezTo>
                  <a:cubicBezTo>
                    <a:pt x="106" y="41"/>
                    <a:pt x="106" y="41"/>
                    <a:pt x="105" y="41"/>
                  </a:cubicBezTo>
                  <a:cubicBezTo>
                    <a:pt x="105" y="41"/>
                    <a:pt x="104" y="41"/>
                    <a:pt x="104" y="41"/>
                  </a:cubicBezTo>
                  <a:cubicBezTo>
                    <a:pt x="104" y="40"/>
                    <a:pt x="104" y="40"/>
                    <a:pt x="104" y="39"/>
                  </a:cubicBezTo>
                  <a:cubicBezTo>
                    <a:pt x="103" y="39"/>
                    <a:pt x="103" y="39"/>
                    <a:pt x="102" y="39"/>
                  </a:cubicBezTo>
                  <a:cubicBezTo>
                    <a:pt x="102" y="40"/>
                    <a:pt x="102" y="40"/>
                    <a:pt x="102" y="41"/>
                  </a:cubicBezTo>
                  <a:cubicBezTo>
                    <a:pt x="102" y="41"/>
                    <a:pt x="101" y="41"/>
                    <a:pt x="101" y="41"/>
                  </a:cubicBezTo>
                  <a:cubicBezTo>
                    <a:pt x="100" y="41"/>
                    <a:pt x="100" y="41"/>
                    <a:pt x="99" y="41"/>
                  </a:cubicBezTo>
                  <a:cubicBezTo>
                    <a:pt x="99" y="40"/>
                    <a:pt x="99" y="40"/>
                    <a:pt x="99" y="39"/>
                  </a:cubicBezTo>
                  <a:cubicBezTo>
                    <a:pt x="98" y="39"/>
                    <a:pt x="98" y="39"/>
                    <a:pt x="97" y="39"/>
                  </a:cubicBezTo>
                  <a:cubicBezTo>
                    <a:pt x="97" y="38"/>
                    <a:pt x="97" y="38"/>
                    <a:pt x="97" y="37"/>
                  </a:cubicBezTo>
                  <a:cubicBezTo>
                    <a:pt x="97" y="37"/>
                    <a:pt x="96" y="37"/>
                    <a:pt x="96" y="37"/>
                  </a:cubicBezTo>
                  <a:cubicBezTo>
                    <a:pt x="95" y="37"/>
                    <a:pt x="95" y="37"/>
                    <a:pt x="94" y="37"/>
                  </a:cubicBezTo>
                  <a:cubicBezTo>
                    <a:pt x="94" y="37"/>
                    <a:pt x="93" y="37"/>
                    <a:pt x="93" y="37"/>
                  </a:cubicBezTo>
                  <a:cubicBezTo>
                    <a:pt x="93" y="38"/>
                    <a:pt x="93" y="38"/>
                    <a:pt x="93" y="39"/>
                  </a:cubicBezTo>
                  <a:cubicBezTo>
                    <a:pt x="92" y="39"/>
                    <a:pt x="92" y="39"/>
                    <a:pt x="91" y="39"/>
                  </a:cubicBezTo>
                  <a:cubicBezTo>
                    <a:pt x="91" y="40"/>
                    <a:pt x="91" y="40"/>
                    <a:pt x="91" y="41"/>
                  </a:cubicBezTo>
                  <a:cubicBezTo>
                    <a:pt x="91" y="41"/>
                    <a:pt x="90" y="41"/>
                    <a:pt x="90" y="41"/>
                  </a:cubicBezTo>
                  <a:cubicBezTo>
                    <a:pt x="89" y="41"/>
                    <a:pt x="89" y="41"/>
                    <a:pt x="88" y="41"/>
                  </a:cubicBezTo>
                  <a:cubicBezTo>
                    <a:pt x="88" y="41"/>
                    <a:pt x="88" y="42"/>
                    <a:pt x="88" y="42"/>
                  </a:cubicBezTo>
                  <a:cubicBezTo>
                    <a:pt x="88" y="43"/>
                    <a:pt x="88" y="43"/>
                    <a:pt x="88" y="44"/>
                  </a:cubicBezTo>
                  <a:cubicBezTo>
                    <a:pt x="88" y="44"/>
                    <a:pt x="87" y="44"/>
                    <a:pt x="87" y="44"/>
                  </a:cubicBezTo>
                  <a:cubicBezTo>
                    <a:pt x="87" y="44"/>
                    <a:pt x="87" y="45"/>
                    <a:pt x="87" y="46"/>
                  </a:cubicBezTo>
                  <a:cubicBezTo>
                    <a:pt x="87" y="46"/>
                    <a:pt x="87" y="47"/>
                    <a:pt x="87" y="47"/>
                  </a:cubicBezTo>
                  <a:cubicBezTo>
                    <a:pt x="87" y="48"/>
                    <a:pt x="87" y="48"/>
                    <a:pt x="87" y="49"/>
                  </a:cubicBezTo>
                  <a:cubicBezTo>
                    <a:pt x="87" y="49"/>
                    <a:pt x="87" y="50"/>
                    <a:pt x="87" y="50"/>
                  </a:cubicBezTo>
                  <a:cubicBezTo>
                    <a:pt x="87" y="51"/>
                    <a:pt x="87" y="51"/>
                    <a:pt x="87" y="52"/>
                  </a:cubicBezTo>
                  <a:cubicBezTo>
                    <a:pt x="87" y="52"/>
                    <a:pt x="87" y="53"/>
                    <a:pt x="87" y="53"/>
                  </a:cubicBezTo>
                  <a:cubicBezTo>
                    <a:pt x="87" y="53"/>
                    <a:pt x="88" y="53"/>
                    <a:pt x="88" y="53"/>
                  </a:cubicBezTo>
                  <a:cubicBezTo>
                    <a:pt x="89" y="53"/>
                    <a:pt x="89" y="53"/>
                    <a:pt x="90" y="53"/>
                  </a:cubicBezTo>
                  <a:cubicBezTo>
                    <a:pt x="90" y="53"/>
                    <a:pt x="91" y="53"/>
                    <a:pt x="91" y="53"/>
                  </a:cubicBezTo>
                  <a:cubicBezTo>
                    <a:pt x="91" y="54"/>
                    <a:pt x="91" y="55"/>
                    <a:pt x="91" y="55"/>
                  </a:cubicBezTo>
                  <a:cubicBezTo>
                    <a:pt x="91" y="56"/>
                    <a:pt x="91" y="56"/>
                    <a:pt x="91" y="57"/>
                  </a:cubicBezTo>
                  <a:cubicBezTo>
                    <a:pt x="91" y="57"/>
                    <a:pt x="91" y="58"/>
                    <a:pt x="91" y="58"/>
                  </a:cubicBezTo>
                  <a:cubicBezTo>
                    <a:pt x="91" y="58"/>
                    <a:pt x="90" y="58"/>
                    <a:pt x="90" y="58"/>
                  </a:cubicBezTo>
                  <a:cubicBezTo>
                    <a:pt x="90" y="59"/>
                    <a:pt x="90" y="59"/>
                    <a:pt x="90" y="60"/>
                  </a:cubicBezTo>
                  <a:cubicBezTo>
                    <a:pt x="89" y="60"/>
                    <a:pt x="89" y="60"/>
                    <a:pt x="88" y="60"/>
                  </a:cubicBezTo>
                  <a:cubicBezTo>
                    <a:pt x="88" y="61"/>
                    <a:pt x="88" y="61"/>
                    <a:pt x="88" y="62"/>
                  </a:cubicBezTo>
                  <a:cubicBezTo>
                    <a:pt x="88" y="62"/>
                    <a:pt x="87" y="62"/>
                    <a:pt x="87" y="62"/>
                  </a:cubicBezTo>
                  <a:cubicBezTo>
                    <a:pt x="87" y="62"/>
                    <a:pt x="87" y="63"/>
                    <a:pt x="87" y="63"/>
                  </a:cubicBezTo>
                  <a:cubicBezTo>
                    <a:pt x="86" y="63"/>
                    <a:pt x="85" y="63"/>
                    <a:pt x="85" y="63"/>
                  </a:cubicBezTo>
                  <a:cubicBezTo>
                    <a:pt x="85" y="63"/>
                    <a:pt x="85" y="62"/>
                    <a:pt x="85" y="62"/>
                  </a:cubicBezTo>
                  <a:cubicBezTo>
                    <a:pt x="85" y="61"/>
                    <a:pt x="85" y="61"/>
                    <a:pt x="85" y="60"/>
                  </a:cubicBezTo>
                  <a:cubicBezTo>
                    <a:pt x="85" y="60"/>
                    <a:pt x="86" y="60"/>
                    <a:pt x="87" y="60"/>
                  </a:cubicBezTo>
                  <a:cubicBezTo>
                    <a:pt x="87" y="59"/>
                    <a:pt x="87" y="59"/>
                    <a:pt x="87" y="58"/>
                  </a:cubicBezTo>
                  <a:cubicBezTo>
                    <a:pt x="86" y="58"/>
                    <a:pt x="85" y="58"/>
                    <a:pt x="85" y="58"/>
                  </a:cubicBezTo>
                  <a:cubicBezTo>
                    <a:pt x="85" y="58"/>
                    <a:pt x="85" y="57"/>
                    <a:pt x="85" y="57"/>
                  </a:cubicBezTo>
                  <a:cubicBezTo>
                    <a:pt x="84" y="57"/>
                    <a:pt x="84" y="57"/>
                    <a:pt x="83" y="57"/>
                  </a:cubicBezTo>
                  <a:cubicBezTo>
                    <a:pt x="83" y="57"/>
                    <a:pt x="82" y="57"/>
                    <a:pt x="82" y="57"/>
                  </a:cubicBezTo>
                  <a:cubicBezTo>
                    <a:pt x="82" y="56"/>
                    <a:pt x="82" y="56"/>
                    <a:pt x="82" y="55"/>
                  </a:cubicBezTo>
                  <a:cubicBezTo>
                    <a:pt x="82" y="55"/>
                    <a:pt x="82" y="54"/>
                    <a:pt x="82" y="53"/>
                  </a:cubicBezTo>
                  <a:cubicBezTo>
                    <a:pt x="82" y="53"/>
                    <a:pt x="82" y="52"/>
                    <a:pt x="82" y="52"/>
                  </a:cubicBezTo>
                  <a:cubicBezTo>
                    <a:pt x="82" y="51"/>
                    <a:pt x="82" y="51"/>
                    <a:pt x="82" y="50"/>
                  </a:cubicBezTo>
                  <a:cubicBezTo>
                    <a:pt x="82" y="50"/>
                    <a:pt x="82" y="49"/>
                    <a:pt x="82" y="49"/>
                  </a:cubicBezTo>
                  <a:cubicBezTo>
                    <a:pt x="81" y="49"/>
                    <a:pt x="81" y="49"/>
                    <a:pt x="80" y="49"/>
                  </a:cubicBezTo>
                  <a:cubicBezTo>
                    <a:pt x="80" y="48"/>
                    <a:pt x="80" y="48"/>
                    <a:pt x="80" y="47"/>
                  </a:cubicBezTo>
                  <a:cubicBezTo>
                    <a:pt x="81" y="47"/>
                    <a:pt x="81" y="47"/>
                    <a:pt x="82" y="47"/>
                  </a:cubicBezTo>
                  <a:cubicBezTo>
                    <a:pt x="82" y="47"/>
                    <a:pt x="82" y="46"/>
                    <a:pt x="82" y="46"/>
                  </a:cubicBezTo>
                  <a:cubicBezTo>
                    <a:pt x="81" y="46"/>
                    <a:pt x="81" y="46"/>
                    <a:pt x="80" y="46"/>
                  </a:cubicBezTo>
                  <a:cubicBezTo>
                    <a:pt x="80" y="45"/>
                    <a:pt x="80" y="44"/>
                    <a:pt x="80" y="44"/>
                  </a:cubicBezTo>
                  <a:cubicBezTo>
                    <a:pt x="80" y="43"/>
                    <a:pt x="80" y="43"/>
                    <a:pt x="80" y="42"/>
                  </a:cubicBezTo>
                  <a:cubicBezTo>
                    <a:pt x="81" y="42"/>
                    <a:pt x="81" y="42"/>
                    <a:pt x="82" y="42"/>
                  </a:cubicBezTo>
                  <a:cubicBezTo>
                    <a:pt x="82" y="42"/>
                    <a:pt x="82" y="41"/>
                    <a:pt x="82" y="41"/>
                  </a:cubicBezTo>
                  <a:cubicBezTo>
                    <a:pt x="82" y="41"/>
                    <a:pt x="83" y="41"/>
                    <a:pt x="83" y="41"/>
                  </a:cubicBezTo>
                  <a:cubicBezTo>
                    <a:pt x="84" y="41"/>
                    <a:pt x="84" y="41"/>
                    <a:pt x="85" y="41"/>
                  </a:cubicBezTo>
                  <a:cubicBezTo>
                    <a:pt x="85" y="41"/>
                    <a:pt x="86" y="41"/>
                    <a:pt x="87" y="41"/>
                  </a:cubicBezTo>
                  <a:cubicBezTo>
                    <a:pt x="87" y="40"/>
                    <a:pt x="87" y="40"/>
                    <a:pt x="87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39"/>
                    <a:pt x="90" y="39"/>
                  </a:cubicBezTo>
                  <a:cubicBezTo>
                    <a:pt x="90" y="38"/>
                    <a:pt x="90" y="38"/>
                    <a:pt x="90" y="37"/>
                  </a:cubicBezTo>
                  <a:cubicBezTo>
                    <a:pt x="90" y="37"/>
                    <a:pt x="91" y="37"/>
                    <a:pt x="91" y="37"/>
                  </a:cubicBezTo>
                  <a:cubicBezTo>
                    <a:pt x="91" y="37"/>
                    <a:pt x="91" y="36"/>
                    <a:pt x="91" y="36"/>
                  </a:cubicBezTo>
                  <a:cubicBezTo>
                    <a:pt x="91" y="35"/>
                    <a:pt x="91" y="35"/>
                    <a:pt x="91" y="34"/>
                  </a:cubicBezTo>
                  <a:cubicBezTo>
                    <a:pt x="92" y="34"/>
                    <a:pt x="92" y="34"/>
                    <a:pt x="93" y="34"/>
                  </a:cubicBezTo>
                  <a:cubicBezTo>
                    <a:pt x="93" y="34"/>
                    <a:pt x="94" y="34"/>
                    <a:pt x="94" y="34"/>
                  </a:cubicBezTo>
                  <a:cubicBezTo>
                    <a:pt x="95" y="34"/>
                    <a:pt x="95" y="34"/>
                    <a:pt x="96" y="34"/>
                  </a:cubicBezTo>
                  <a:cubicBezTo>
                    <a:pt x="96" y="35"/>
                    <a:pt x="96" y="35"/>
                    <a:pt x="96" y="36"/>
                  </a:cubicBezTo>
                  <a:cubicBezTo>
                    <a:pt x="96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100" y="36"/>
                    <a:pt x="100" y="36"/>
                    <a:pt x="101" y="36"/>
                  </a:cubicBezTo>
                  <a:cubicBezTo>
                    <a:pt x="101" y="36"/>
                    <a:pt x="101" y="37"/>
                    <a:pt x="101" y="37"/>
                  </a:cubicBezTo>
                  <a:cubicBezTo>
                    <a:pt x="101" y="37"/>
                    <a:pt x="102" y="37"/>
                    <a:pt x="102" y="37"/>
                  </a:cubicBezTo>
                  <a:cubicBezTo>
                    <a:pt x="103" y="37"/>
                    <a:pt x="103" y="37"/>
                    <a:pt x="104" y="37"/>
                  </a:cubicBezTo>
                  <a:cubicBezTo>
                    <a:pt x="104" y="37"/>
                    <a:pt x="105" y="37"/>
                    <a:pt x="105" y="37"/>
                  </a:cubicBezTo>
                  <a:cubicBezTo>
                    <a:pt x="105" y="38"/>
                    <a:pt x="105" y="38"/>
                    <a:pt x="105" y="39"/>
                  </a:cubicBezTo>
                  <a:cubicBezTo>
                    <a:pt x="106" y="39"/>
                    <a:pt x="106" y="39"/>
                    <a:pt x="107" y="39"/>
                  </a:cubicBezTo>
                  <a:cubicBezTo>
                    <a:pt x="107" y="38"/>
                    <a:pt x="107" y="38"/>
                    <a:pt x="107" y="37"/>
                  </a:cubicBezTo>
                  <a:cubicBezTo>
                    <a:pt x="107" y="37"/>
                    <a:pt x="108" y="37"/>
                    <a:pt x="108" y="37"/>
                  </a:cubicBezTo>
                  <a:cubicBezTo>
                    <a:pt x="109" y="37"/>
                    <a:pt x="110" y="37"/>
                    <a:pt x="110" y="37"/>
                  </a:cubicBezTo>
                  <a:cubicBezTo>
                    <a:pt x="110" y="37"/>
                    <a:pt x="110" y="36"/>
                    <a:pt x="110" y="36"/>
                  </a:cubicBezTo>
                  <a:cubicBezTo>
                    <a:pt x="111" y="36"/>
                    <a:pt x="111" y="36"/>
                    <a:pt x="112" y="36"/>
                  </a:cubicBezTo>
                  <a:cubicBezTo>
                    <a:pt x="112" y="35"/>
                    <a:pt x="112" y="35"/>
                    <a:pt x="112" y="34"/>
                  </a:cubicBezTo>
                  <a:cubicBezTo>
                    <a:pt x="111" y="34"/>
                    <a:pt x="111" y="34"/>
                    <a:pt x="110" y="34"/>
                  </a:cubicBezTo>
                  <a:cubicBezTo>
                    <a:pt x="110" y="34"/>
                    <a:pt x="110" y="33"/>
                    <a:pt x="110" y="33"/>
                  </a:cubicBezTo>
                  <a:cubicBezTo>
                    <a:pt x="110" y="33"/>
                    <a:pt x="109" y="33"/>
                    <a:pt x="108" y="33"/>
                  </a:cubicBezTo>
                  <a:cubicBezTo>
                    <a:pt x="108" y="32"/>
                    <a:pt x="108" y="32"/>
                    <a:pt x="108" y="31"/>
                  </a:cubicBezTo>
                  <a:cubicBezTo>
                    <a:pt x="108" y="31"/>
                    <a:pt x="107" y="31"/>
                    <a:pt x="107" y="31"/>
                  </a:cubicBezTo>
                  <a:cubicBezTo>
                    <a:pt x="107" y="30"/>
                    <a:pt x="107" y="30"/>
                    <a:pt x="107" y="29"/>
                  </a:cubicBezTo>
                  <a:cubicBezTo>
                    <a:pt x="106" y="29"/>
                    <a:pt x="106" y="29"/>
                    <a:pt x="105" y="29"/>
                  </a:cubicBezTo>
                  <a:cubicBezTo>
                    <a:pt x="105" y="29"/>
                    <a:pt x="104" y="29"/>
                    <a:pt x="104" y="29"/>
                  </a:cubicBezTo>
                  <a:cubicBezTo>
                    <a:pt x="103" y="29"/>
                    <a:pt x="103" y="29"/>
                    <a:pt x="102" y="29"/>
                  </a:cubicBezTo>
                  <a:cubicBezTo>
                    <a:pt x="102" y="30"/>
                    <a:pt x="102" y="30"/>
                    <a:pt x="102" y="31"/>
                  </a:cubicBezTo>
                  <a:cubicBezTo>
                    <a:pt x="102" y="31"/>
                    <a:pt x="101" y="31"/>
                    <a:pt x="101" y="31"/>
                  </a:cubicBezTo>
                  <a:cubicBezTo>
                    <a:pt x="101" y="30"/>
                    <a:pt x="101" y="30"/>
                    <a:pt x="101" y="29"/>
                  </a:cubicBezTo>
                  <a:cubicBezTo>
                    <a:pt x="100" y="29"/>
                    <a:pt x="100" y="29"/>
                    <a:pt x="99" y="29"/>
                  </a:cubicBezTo>
                  <a:cubicBezTo>
                    <a:pt x="98" y="29"/>
                    <a:pt x="98" y="29"/>
                    <a:pt x="97" y="29"/>
                  </a:cubicBezTo>
                  <a:cubicBezTo>
                    <a:pt x="97" y="29"/>
                    <a:pt x="96" y="29"/>
                    <a:pt x="96" y="29"/>
                  </a:cubicBezTo>
                  <a:cubicBezTo>
                    <a:pt x="95" y="29"/>
                    <a:pt x="95" y="29"/>
                    <a:pt x="94" y="29"/>
                  </a:cubicBezTo>
                  <a:cubicBezTo>
                    <a:pt x="94" y="29"/>
                    <a:pt x="94" y="28"/>
                    <a:pt x="94" y="28"/>
                  </a:cubicBezTo>
                  <a:cubicBezTo>
                    <a:pt x="94" y="27"/>
                    <a:pt x="94" y="27"/>
                    <a:pt x="94" y="26"/>
                  </a:cubicBezTo>
                  <a:cubicBezTo>
                    <a:pt x="94" y="26"/>
                    <a:pt x="94" y="25"/>
                    <a:pt x="94" y="24"/>
                  </a:cubicBezTo>
                  <a:cubicBezTo>
                    <a:pt x="95" y="24"/>
                    <a:pt x="95" y="24"/>
                    <a:pt x="96" y="24"/>
                  </a:cubicBezTo>
                  <a:cubicBezTo>
                    <a:pt x="96" y="24"/>
                    <a:pt x="97" y="24"/>
                    <a:pt x="97" y="24"/>
                  </a:cubicBezTo>
                  <a:cubicBezTo>
                    <a:pt x="97" y="25"/>
                    <a:pt x="97" y="26"/>
                    <a:pt x="97" y="26"/>
                  </a:cubicBezTo>
                  <a:cubicBezTo>
                    <a:pt x="98" y="26"/>
                    <a:pt x="98" y="26"/>
                    <a:pt x="99" y="26"/>
                  </a:cubicBezTo>
                  <a:cubicBezTo>
                    <a:pt x="100" y="26"/>
                    <a:pt x="100" y="26"/>
                    <a:pt x="101" y="26"/>
                  </a:cubicBezTo>
                  <a:cubicBezTo>
                    <a:pt x="101" y="26"/>
                    <a:pt x="102" y="26"/>
                    <a:pt x="102" y="26"/>
                  </a:cubicBezTo>
                  <a:cubicBezTo>
                    <a:pt x="102" y="27"/>
                    <a:pt x="102" y="27"/>
                    <a:pt x="102" y="28"/>
                  </a:cubicBezTo>
                  <a:cubicBezTo>
                    <a:pt x="103" y="28"/>
                    <a:pt x="103" y="28"/>
                    <a:pt x="104" y="28"/>
                  </a:cubicBezTo>
                  <a:cubicBezTo>
                    <a:pt x="104" y="28"/>
                    <a:pt x="105" y="28"/>
                    <a:pt x="105" y="28"/>
                  </a:cubicBezTo>
                  <a:cubicBezTo>
                    <a:pt x="106" y="28"/>
                    <a:pt x="106" y="28"/>
                    <a:pt x="107" y="28"/>
                  </a:cubicBezTo>
                  <a:cubicBezTo>
                    <a:pt x="107" y="28"/>
                    <a:pt x="108" y="28"/>
                    <a:pt x="108" y="28"/>
                  </a:cubicBezTo>
                  <a:cubicBezTo>
                    <a:pt x="108" y="28"/>
                    <a:pt x="108" y="29"/>
                    <a:pt x="108" y="29"/>
                  </a:cubicBezTo>
                  <a:cubicBezTo>
                    <a:pt x="109" y="29"/>
                    <a:pt x="110" y="29"/>
                    <a:pt x="110" y="29"/>
                  </a:cubicBezTo>
                  <a:cubicBezTo>
                    <a:pt x="111" y="29"/>
                    <a:pt x="111" y="29"/>
                    <a:pt x="112" y="29"/>
                  </a:cubicBezTo>
                  <a:cubicBezTo>
                    <a:pt x="112" y="30"/>
                    <a:pt x="112" y="30"/>
                    <a:pt x="112" y="31"/>
                  </a:cubicBezTo>
                  <a:cubicBezTo>
                    <a:pt x="112" y="31"/>
                    <a:pt x="113" y="31"/>
                    <a:pt x="113" y="31"/>
                  </a:cubicBezTo>
                  <a:cubicBezTo>
                    <a:pt x="114" y="31"/>
                    <a:pt x="114" y="31"/>
                    <a:pt x="115" y="31"/>
                  </a:cubicBezTo>
                  <a:cubicBezTo>
                    <a:pt x="115" y="30"/>
                    <a:pt x="115" y="30"/>
                    <a:pt x="115" y="29"/>
                  </a:cubicBezTo>
                  <a:cubicBezTo>
                    <a:pt x="115" y="29"/>
                    <a:pt x="116" y="29"/>
                    <a:pt x="116" y="29"/>
                  </a:cubicBezTo>
                  <a:cubicBezTo>
                    <a:pt x="116" y="29"/>
                    <a:pt x="116" y="28"/>
                    <a:pt x="116" y="28"/>
                  </a:cubicBezTo>
                  <a:cubicBezTo>
                    <a:pt x="116" y="27"/>
                    <a:pt x="116" y="27"/>
                    <a:pt x="116" y="26"/>
                  </a:cubicBezTo>
                  <a:cubicBezTo>
                    <a:pt x="116" y="26"/>
                    <a:pt x="116" y="25"/>
                    <a:pt x="116" y="24"/>
                  </a:cubicBezTo>
                  <a:cubicBezTo>
                    <a:pt x="117" y="24"/>
                    <a:pt x="117" y="24"/>
                    <a:pt x="118" y="24"/>
                  </a:cubicBezTo>
                  <a:cubicBezTo>
                    <a:pt x="118" y="24"/>
                    <a:pt x="119" y="24"/>
                    <a:pt x="119" y="24"/>
                  </a:cubicBezTo>
                  <a:cubicBezTo>
                    <a:pt x="120" y="24"/>
                    <a:pt x="120" y="24"/>
                    <a:pt x="121" y="24"/>
                  </a:cubicBezTo>
                  <a:cubicBezTo>
                    <a:pt x="121" y="24"/>
                    <a:pt x="121" y="23"/>
                    <a:pt x="121" y="23"/>
                  </a:cubicBezTo>
                  <a:cubicBezTo>
                    <a:pt x="121" y="23"/>
                    <a:pt x="122" y="23"/>
                    <a:pt x="122" y="23"/>
                  </a:cubicBezTo>
                  <a:cubicBezTo>
                    <a:pt x="123" y="23"/>
                    <a:pt x="124" y="23"/>
                    <a:pt x="124" y="23"/>
                  </a:cubicBezTo>
                  <a:cubicBezTo>
                    <a:pt x="124" y="22"/>
                    <a:pt x="124" y="22"/>
                    <a:pt x="124" y="21"/>
                  </a:cubicBezTo>
                  <a:cubicBezTo>
                    <a:pt x="124" y="21"/>
                    <a:pt x="124" y="20"/>
                    <a:pt x="124" y="20"/>
                  </a:cubicBezTo>
                  <a:cubicBezTo>
                    <a:pt x="124" y="20"/>
                    <a:pt x="123" y="20"/>
                    <a:pt x="122" y="20"/>
                  </a:cubicBezTo>
                  <a:cubicBezTo>
                    <a:pt x="122" y="19"/>
                    <a:pt x="122" y="19"/>
                    <a:pt x="122" y="18"/>
                  </a:cubicBezTo>
                  <a:cubicBezTo>
                    <a:pt x="123" y="18"/>
                    <a:pt x="124" y="18"/>
                    <a:pt x="124" y="18"/>
                  </a:cubicBezTo>
                  <a:cubicBezTo>
                    <a:pt x="125" y="18"/>
                    <a:pt x="125" y="18"/>
                    <a:pt x="126" y="18"/>
                  </a:cubicBezTo>
                  <a:cubicBezTo>
                    <a:pt x="126" y="18"/>
                    <a:pt x="127" y="18"/>
                    <a:pt x="127" y="18"/>
                  </a:cubicBezTo>
                  <a:cubicBezTo>
                    <a:pt x="128" y="18"/>
                    <a:pt x="128" y="18"/>
                    <a:pt x="129" y="18"/>
                  </a:cubicBezTo>
                  <a:cubicBezTo>
                    <a:pt x="129" y="18"/>
                    <a:pt x="130" y="18"/>
                    <a:pt x="130" y="18"/>
                  </a:cubicBezTo>
                  <a:cubicBezTo>
                    <a:pt x="131" y="18"/>
                    <a:pt x="131" y="18"/>
                    <a:pt x="132" y="18"/>
                  </a:cubicBezTo>
                  <a:cubicBezTo>
                    <a:pt x="132" y="18"/>
                    <a:pt x="132" y="17"/>
                    <a:pt x="132" y="17"/>
                  </a:cubicBezTo>
                  <a:cubicBezTo>
                    <a:pt x="132" y="17"/>
                    <a:pt x="133" y="17"/>
                    <a:pt x="134" y="17"/>
                  </a:cubicBezTo>
                  <a:cubicBezTo>
                    <a:pt x="134" y="17"/>
                    <a:pt x="135" y="17"/>
                    <a:pt x="135" y="17"/>
                  </a:cubicBezTo>
                  <a:cubicBezTo>
                    <a:pt x="135" y="16"/>
                    <a:pt x="135" y="15"/>
                    <a:pt x="135" y="15"/>
                  </a:cubicBezTo>
                  <a:cubicBezTo>
                    <a:pt x="136" y="15"/>
                    <a:pt x="136" y="15"/>
                    <a:pt x="137" y="15"/>
                  </a:cubicBezTo>
                  <a:cubicBezTo>
                    <a:pt x="137" y="15"/>
                    <a:pt x="138" y="15"/>
                    <a:pt x="138" y="15"/>
                  </a:cubicBezTo>
                  <a:cubicBezTo>
                    <a:pt x="138" y="14"/>
                    <a:pt x="138" y="14"/>
                    <a:pt x="138" y="13"/>
                  </a:cubicBezTo>
                  <a:cubicBezTo>
                    <a:pt x="139" y="13"/>
                    <a:pt x="139" y="13"/>
                    <a:pt x="140" y="13"/>
                  </a:cubicBezTo>
                  <a:cubicBezTo>
                    <a:pt x="140" y="13"/>
                    <a:pt x="141" y="13"/>
                    <a:pt x="141" y="13"/>
                  </a:cubicBezTo>
                  <a:cubicBezTo>
                    <a:pt x="141" y="13"/>
                    <a:pt x="141" y="12"/>
                    <a:pt x="141" y="12"/>
                  </a:cubicBezTo>
                  <a:cubicBezTo>
                    <a:pt x="142" y="12"/>
                    <a:pt x="142" y="12"/>
                    <a:pt x="143" y="12"/>
                  </a:cubicBezTo>
                  <a:cubicBezTo>
                    <a:pt x="143" y="12"/>
                    <a:pt x="144" y="12"/>
                    <a:pt x="144" y="12"/>
                  </a:cubicBezTo>
                  <a:cubicBezTo>
                    <a:pt x="145" y="12"/>
                    <a:pt x="145" y="12"/>
                    <a:pt x="146" y="12"/>
                  </a:cubicBezTo>
                  <a:cubicBezTo>
                    <a:pt x="146" y="12"/>
                    <a:pt x="147" y="12"/>
                    <a:pt x="148" y="12"/>
                  </a:cubicBezTo>
                  <a:cubicBezTo>
                    <a:pt x="148" y="11"/>
                    <a:pt x="148" y="11"/>
                    <a:pt x="148" y="10"/>
                  </a:cubicBezTo>
                  <a:cubicBezTo>
                    <a:pt x="148" y="10"/>
                    <a:pt x="149" y="10"/>
                    <a:pt x="149" y="10"/>
                  </a:cubicBezTo>
                  <a:cubicBezTo>
                    <a:pt x="149" y="9"/>
                    <a:pt x="149" y="9"/>
                    <a:pt x="149" y="8"/>
                  </a:cubicBezTo>
                  <a:cubicBezTo>
                    <a:pt x="149" y="8"/>
                    <a:pt x="148" y="8"/>
                    <a:pt x="148" y="8"/>
                  </a:cubicBezTo>
                  <a:cubicBezTo>
                    <a:pt x="147" y="8"/>
                    <a:pt x="146" y="8"/>
                    <a:pt x="146" y="8"/>
                  </a:cubicBezTo>
                  <a:cubicBezTo>
                    <a:pt x="146" y="8"/>
                    <a:pt x="146" y="7"/>
                    <a:pt x="146" y="7"/>
                  </a:cubicBezTo>
                  <a:cubicBezTo>
                    <a:pt x="145" y="7"/>
                    <a:pt x="145" y="7"/>
                    <a:pt x="144" y="7"/>
                  </a:cubicBezTo>
                  <a:cubicBezTo>
                    <a:pt x="144" y="7"/>
                    <a:pt x="143" y="7"/>
                    <a:pt x="143" y="7"/>
                  </a:cubicBezTo>
                  <a:cubicBezTo>
                    <a:pt x="142" y="7"/>
                    <a:pt x="142" y="7"/>
                    <a:pt x="141" y="7"/>
                  </a:cubicBezTo>
                  <a:cubicBezTo>
                    <a:pt x="141" y="6"/>
                    <a:pt x="141" y="6"/>
                    <a:pt x="141" y="5"/>
                  </a:cubicBezTo>
                  <a:cubicBezTo>
                    <a:pt x="141" y="5"/>
                    <a:pt x="140" y="5"/>
                    <a:pt x="140" y="5"/>
                  </a:cubicBezTo>
                  <a:cubicBezTo>
                    <a:pt x="139" y="5"/>
                    <a:pt x="139" y="5"/>
                    <a:pt x="138" y="5"/>
                  </a:cubicBezTo>
                  <a:cubicBezTo>
                    <a:pt x="138" y="5"/>
                    <a:pt x="138" y="4"/>
                    <a:pt x="138" y="4"/>
                  </a:cubicBezTo>
                  <a:cubicBezTo>
                    <a:pt x="138" y="4"/>
                    <a:pt x="137" y="4"/>
                    <a:pt x="137" y="4"/>
                  </a:cubicBezTo>
                  <a:cubicBezTo>
                    <a:pt x="136" y="4"/>
                    <a:pt x="136" y="4"/>
                    <a:pt x="135" y="4"/>
                  </a:cubicBezTo>
                  <a:cubicBezTo>
                    <a:pt x="135" y="4"/>
                    <a:pt x="134" y="4"/>
                    <a:pt x="134" y="4"/>
                  </a:cubicBezTo>
                  <a:cubicBezTo>
                    <a:pt x="134" y="3"/>
                    <a:pt x="134" y="3"/>
                    <a:pt x="134" y="2"/>
                  </a:cubicBezTo>
                  <a:cubicBezTo>
                    <a:pt x="133" y="2"/>
                    <a:pt x="132" y="2"/>
                    <a:pt x="132" y="2"/>
                  </a:cubicBezTo>
                  <a:cubicBezTo>
                    <a:pt x="131" y="2"/>
                    <a:pt x="131" y="2"/>
                    <a:pt x="130" y="2"/>
                  </a:cubicBezTo>
                  <a:cubicBezTo>
                    <a:pt x="130" y="1"/>
                    <a:pt x="130" y="1"/>
                    <a:pt x="130" y="0"/>
                  </a:cubicBezTo>
                  <a:cubicBezTo>
                    <a:pt x="130" y="0"/>
                    <a:pt x="129" y="0"/>
                    <a:pt x="129" y="0"/>
                  </a:cubicBezTo>
                  <a:cubicBezTo>
                    <a:pt x="129" y="1"/>
                    <a:pt x="129" y="1"/>
                    <a:pt x="129" y="1"/>
                  </a:cubicBezTo>
                  <a:cubicBezTo>
                    <a:pt x="129" y="1"/>
                    <a:pt x="129" y="2"/>
                    <a:pt x="129" y="2"/>
                  </a:cubicBezTo>
                  <a:cubicBezTo>
                    <a:pt x="128" y="2"/>
                    <a:pt x="128" y="2"/>
                    <a:pt x="127" y="2"/>
                  </a:cubicBezTo>
                  <a:cubicBezTo>
                    <a:pt x="127" y="2"/>
                    <a:pt x="126" y="2"/>
                    <a:pt x="126" y="2"/>
                  </a:cubicBezTo>
                  <a:cubicBezTo>
                    <a:pt x="125" y="2"/>
                    <a:pt x="125" y="2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1" y="2"/>
                    <a:pt x="121" y="2"/>
                  </a:cubicBezTo>
                  <a:cubicBezTo>
                    <a:pt x="120" y="2"/>
                    <a:pt x="120" y="2"/>
                    <a:pt x="119" y="2"/>
                  </a:cubicBezTo>
                  <a:cubicBezTo>
                    <a:pt x="119" y="2"/>
                    <a:pt x="118" y="2"/>
                    <a:pt x="118" y="2"/>
                  </a:cubicBezTo>
                  <a:cubicBezTo>
                    <a:pt x="118" y="1"/>
                    <a:pt x="118" y="1"/>
                    <a:pt x="118" y="0"/>
                  </a:cubicBezTo>
                  <a:cubicBezTo>
                    <a:pt x="117" y="0"/>
                    <a:pt x="117" y="0"/>
                    <a:pt x="116" y="0"/>
                  </a:cubicBezTo>
                  <a:cubicBezTo>
                    <a:pt x="116" y="0"/>
                    <a:pt x="115" y="0"/>
                    <a:pt x="115" y="0"/>
                  </a:cubicBezTo>
                  <a:cubicBezTo>
                    <a:pt x="114" y="0"/>
                    <a:pt x="114" y="0"/>
                    <a:pt x="113" y="0"/>
                  </a:cubicBezTo>
                  <a:cubicBezTo>
                    <a:pt x="113" y="0"/>
                    <a:pt x="112" y="0"/>
                    <a:pt x="112" y="0"/>
                  </a:cubicBezTo>
                  <a:cubicBezTo>
                    <a:pt x="111" y="0"/>
                    <a:pt x="111" y="0"/>
                    <a:pt x="110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7" y="1"/>
                    <a:pt x="105" y="2"/>
                    <a:pt x="104" y="3"/>
                  </a:cubicBezTo>
                  <a:cubicBezTo>
                    <a:pt x="104" y="4"/>
                    <a:pt x="104" y="4"/>
                    <a:pt x="104" y="4"/>
                  </a:cubicBezTo>
                  <a:cubicBezTo>
                    <a:pt x="104" y="4"/>
                    <a:pt x="104" y="5"/>
                    <a:pt x="104" y="5"/>
                  </a:cubicBezTo>
                  <a:cubicBezTo>
                    <a:pt x="104" y="5"/>
                    <a:pt x="105" y="5"/>
                    <a:pt x="105" y="5"/>
                  </a:cubicBezTo>
                  <a:cubicBezTo>
                    <a:pt x="105" y="6"/>
                    <a:pt x="105" y="6"/>
                    <a:pt x="105" y="7"/>
                  </a:cubicBezTo>
                  <a:cubicBezTo>
                    <a:pt x="105" y="7"/>
                    <a:pt x="104" y="7"/>
                    <a:pt x="104" y="7"/>
                  </a:cubicBezTo>
                  <a:cubicBezTo>
                    <a:pt x="103" y="7"/>
                    <a:pt x="103" y="7"/>
                    <a:pt x="102" y="7"/>
                  </a:cubicBezTo>
                  <a:cubicBezTo>
                    <a:pt x="102" y="6"/>
                    <a:pt x="102" y="6"/>
                    <a:pt x="102" y="5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98" y="7"/>
                    <a:pt x="96" y="9"/>
                    <a:pt x="93" y="11"/>
                  </a:cubicBezTo>
                  <a:cubicBezTo>
                    <a:pt x="93" y="12"/>
                    <a:pt x="93" y="12"/>
                    <a:pt x="93" y="12"/>
                  </a:cubicBezTo>
                  <a:cubicBezTo>
                    <a:pt x="93" y="12"/>
                    <a:pt x="93" y="13"/>
                    <a:pt x="93" y="13"/>
                  </a:cubicBezTo>
                  <a:cubicBezTo>
                    <a:pt x="93" y="13"/>
                    <a:pt x="94" y="13"/>
                    <a:pt x="94" y="13"/>
                  </a:cubicBezTo>
                  <a:cubicBezTo>
                    <a:pt x="94" y="14"/>
                    <a:pt x="94" y="14"/>
                    <a:pt x="94" y="15"/>
                  </a:cubicBezTo>
                  <a:cubicBezTo>
                    <a:pt x="95" y="15"/>
                    <a:pt x="95" y="15"/>
                    <a:pt x="96" y="15"/>
                  </a:cubicBezTo>
                  <a:cubicBezTo>
                    <a:pt x="96" y="15"/>
                    <a:pt x="97" y="15"/>
                    <a:pt x="97" y="15"/>
                  </a:cubicBezTo>
                  <a:cubicBezTo>
                    <a:pt x="97" y="15"/>
                    <a:pt x="97" y="16"/>
                    <a:pt x="97" y="17"/>
                  </a:cubicBezTo>
                  <a:cubicBezTo>
                    <a:pt x="98" y="17"/>
                    <a:pt x="98" y="17"/>
                    <a:pt x="99" y="17"/>
                  </a:cubicBezTo>
                  <a:cubicBezTo>
                    <a:pt x="100" y="17"/>
                    <a:pt x="100" y="17"/>
                    <a:pt x="101" y="17"/>
                  </a:cubicBezTo>
                  <a:cubicBezTo>
                    <a:pt x="101" y="17"/>
                    <a:pt x="102" y="17"/>
                    <a:pt x="102" y="17"/>
                  </a:cubicBezTo>
                  <a:cubicBezTo>
                    <a:pt x="102" y="16"/>
                    <a:pt x="102" y="15"/>
                    <a:pt x="102" y="15"/>
                  </a:cubicBezTo>
                  <a:cubicBezTo>
                    <a:pt x="103" y="15"/>
                    <a:pt x="103" y="15"/>
                    <a:pt x="104" y="15"/>
                  </a:cubicBezTo>
                  <a:cubicBezTo>
                    <a:pt x="104" y="15"/>
                    <a:pt x="104" y="16"/>
                    <a:pt x="104" y="17"/>
                  </a:cubicBezTo>
                  <a:cubicBezTo>
                    <a:pt x="103" y="17"/>
                    <a:pt x="103" y="17"/>
                    <a:pt x="102" y="17"/>
                  </a:cubicBezTo>
                  <a:cubicBezTo>
                    <a:pt x="102" y="17"/>
                    <a:pt x="102" y="18"/>
                    <a:pt x="102" y="18"/>
                  </a:cubicBezTo>
                  <a:cubicBezTo>
                    <a:pt x="102" y="18"/>
                    <a:pt x="101" y="18"/>
                    <a:pt x="101" y="18"/>
                  </a:cubicBezTo>
                  <a:cubicBezTo>
                    <a:pt x="101" y="19"/>
                    <a:pt x="101" y="19"/>
                    <a:pt x="101" y="20"/>
                  </a:cubicBezTo>
                  <a:cubicBezTo>
                    <a:pt x="100" y="20"/>
                    <a:pt x="100" y="20"/>
                    <a:pt x="99" y="20"/>
                  </a:cubicBezTo>
                  <a:cubicBezTo>
                    <a:pt x="99" y="20"/>
                    <a:pt x="99" y="21"/>
                    <a:pt x="99" y="21"/>
                  </a:cubicBezTo>
                  <a:cubicBezTo>
                    <a:pt x="98" y="21"/>
                    <a:pt x="98" y="21"/>
                    <a:pt x="97" y="21"/>
                  </a:cubicBezTo>
                  <a:cubicBezTo>
                    <a:pt x="97" y="21"/>
                    <a:pt x="96" y="21"/>
                    <a:pt x="96" y="21"/>
                  </a:cubicBezTo>
                  <a:cubicBezTo>
                    <a:pt x="96" y="22"/>
                    <a:pt x="96" y="22"/>
                    <a:pt x="96" y="23"/>
                  </a:cubicBezTo>
                  <a:cubicBezTo>
                    <a:pt x="95" y="23"/>
                    <a:pt x="95" y="23"/>
                    <a:pt x="94" y="23"/>
                  </a:cubicBezTo>
                  <a:cubicBezTo>
                    <a:pt x="94" y="23"/>
                    <a:pt x="93" y="23"/>
                    <a:pt x="93" y="23"/>
                  </a:cubicBezTo>
                  <a:cubicBezTo>
                    <a:pt x="93" y="22"/>
                    <a:pt x="93" y="22"/>
                    <a:pt x="93" y="21"/>
                  </a:cubicBezTo>
                  <a:cubicBezTo>
                    <a:pt x="92" y="21"/>
                    <a:pt x="92" y="21"/>
                    <a:pt x="91" y="21"/>
                  </a:cubicBezTo>
                  <a:cubicBezTo>
                    <a:pt x="91" y="21"/>
                    <a:pt x="90" y="21"/>
                    <a:pt x="90" y="21"/>
                  </a:cubicBezTo>
                  <a:cubicBezTo>
                    <a:pt x="90" y="21"/>
                    <a:pt x="90" y="20"/>
                    <a:pt x="90" y="20"/>
                  </a:cubicBezTo>
                  <a:cubicBezTo>
                    <a:pt x="90" y="19"/>
                    <a:pt x="90" y="19"/>
                    <a:pt x="90" y="18"/>
                  </a:cubicBezTo>
                  <a:cubicBezTo>
                    <a:pt x="90" y="18"/>
                    <a:pt x="91" y="18"/>
                    <a:pt x="91" y="18"/>
                  </a:cubicBezTo>
                  <a:cubicBezTo>
                    <a:pt x="92" y="18"/>
                    <a:pt x="92" y="18"/>
                    <a:pt x="93" y="18"/>
                  </a:cubicBezTo>
                  <a:cubicBezTo>
                    <a:pt x="93" y="18"/>
                    <a:pt x="93" y="17"/>
                    <a:pt x="93" y="17"/>
                  </a:cubicBezTo>
                  <a:cubicBezTo>
                    <a:pt x="92" y="17"/>
                    <a:pt x="92" y="17"/>
                    <a:pt x="91" y="17"/>
                  </a:cubicBezTo>
                  <a:cubicBezTo>
                    <a:pt x="91" y="16"/>
                    <a:pt x="91" y="15"/>
                    <a:pt x="91" y="15"/>
                  </a:cubicBezTo>
                  <a:cubicBezTo>
                    <a:pt x="91" y="14"/>
                    <a:pt x="91" y="14"/>
                    <a:pt x="91" y="13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0" y="13"/>
                    <a:pt x="89" y="14"/>
                    <a:pt x="89" y="15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15"/>
                    <a:pt x="90" y="16"/>
                    <a:pt x="90" y="17"/>
                  </a:cubicBezTo>
                  <a:cubicBezTo>
                    <a:pt x="89" y="17"/>
                    <a:pt x="89" y="17"/>
                    <a:pt x="88" y="17"/>
                  </a:cubicBezTo>
                  <a:cubicBezTo>
                    <a:pt x="88" y="17"/>
                    <a:pt x="88" y="18"/>
                    <a:pt x="88" y="18"/>
                  </a:cubicBezTo>
                  <a:cubicBezTo>
                    <a:pt x="88" y="18"/>
                    <a:pt x="87" y="18"/>
                    <a:pt x="87" y="18"/>
                  </a:cubicBezTo>
                  <a:cubicBezTo>
                    <a:pt x="86" y="18"/>
                    <a:pt x="85" y="18"/>
                    <a:pt x="85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4" y="18"/>
                    <a:pt x="84" y="19"/>
                    <a:pt x="83" y="19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20"/>
                    <a:pt x="83" y="21"/>
                    <a:pt x="83" y="21"/>
                  </a:cubicBezTo>
                  <a:cubicBezTo>
                    <a:pt x="84" y="21"/>
                    <a:pt x="84" y="21"/>
                    <a:pt x="85" y="21"/>
                  </a:cubicBezTo>
                  <a:cubicBezTo>
                    <a:pt x="85" y="22"/>
                    <a:pt x="85" y="22"/>
                    <a:pt x="85" y="23"/>
                  </a:cubicBezTo>
                  <a:cubicBezTo>
                    <a:pt x="85" y="23"/>
                    <a:pt x="85" y="24"/>
                    <a:pt x="85" y="24"/>
                  </a:cubicBezTo>
                  <a:cubicBezTo>
                    <a:pt x="85" y="24"/>
                    <a:pt x="86" y="24"/>
                    <a:pt x="87" y="24"/>
                  </a:cubicBezTo>
                  <a:cubicBezTo>
                    <a:pt x="87" y="24"/>
                    <a:pt x="88" y="24"/>
                    <a:pt x="88" y="24"/>
                  </a:cubicBezTo>
                  <a:cubicBezTo>
                    <a:pt x="88" y="25"/>
                    <a:pt x="88" y="26"/>
                    <a:pt x="88" y="26"/>
                  </a:cubicBezTo>
                  <a:cubicBezTo>
                    <a:pt x="88" y="27"/>
                    <a:pt x="88" y="27"/>
                    <a:pt x="88" y="28"/>
                  </a:cubicBezTo>
                  <a:cubicBezTo>
                    <a:pt x="88" y="28"/>
                    <a:pt x="88" y="29"/>
                    <a:pt x="88" y="29"/>
                  </a:cubicBezTo>
                  <a:cubicBezTo>
                    <a:pt x="88" y="30"/>
                    <a:pt x="88" y="30"/>
                    <a:pt x="88" y="31"/>
                  </a:cubicBezTo>
                  <a:cubicBezTo>
                    <a:pt x="88" y="32"/>
                    <a:pt x="88" y="32"/>
                    <a:pt x="88" y="33"/>
                  </a:cubicBezTo>
                  <a:cubicBezTo>
                    <a:pt x="89" y="33"/>
                    <a:pt x="89" y="33"/>
                    <a:pt x="90" y="33"/>
                  </a:cubicBezTo>
                  <a:cubicBezTo>
                    <a:pt x="90" y="33"/>
                    <a:pt x="90" y="34"/>
                    <a:pt x="90" y="34"/>
                  </a:cubicBezTo>
                  <a:cubicBezTo>
                    <a:pt x="89" y="34"/>
                    <a:pt x="89" y="34"/>
                    <a:pt x="88" y="34"/>
                  </a:cubicBezTo>
                  <a:cubicBezTo>
                    <a:pt x="88" y="34"/>
                    <a:pt x="87" y="34"/>
                    <a:pt x="87" y="34"/>
                  </a:cubicBezTo>
                  <a:cubicBezTo>
                    <a:pt x="86" y="34"/>
                    <a:pt x="85" y="34"/>
                    <a:pt x="85" y="34"/>
                  </a:cubicBezTo>
                  <a:cubicBezTo>
                    <a:pt x="85" y="34"/>
                    <a:pt x="85" y="33"/>
                    <a:pt x="85" y="33"/>
                  </a:cubicBezTo>
                  <a:cubicBezTo>
                    <a:pt x="84" y="33"/>
                    <a:pt x="84" y="33"/>
                    <a:pt x="83" y="33"/>
                  </a:cubicBezTo>
                  <a:cubicBezTo>
                    <a:pt x="83" y="33"/>
                    <a:pt x="82" y="33"/>
                    <a:pt x="82" y="33"/>
                  </a:cubicBezTo>
                  <a:cubicBezTo>
                    <a:pt x="81" y="33"/>
                    <a:pt x="81" y="33"/>
                    <a:pt x="80" y="33"/>
                  </a:cubicBezTo>
                  <a:cubicBezTo>
                    <a:pt x="80" y="33"/>
                    <a:pt x="80" y="34"/>
                    <a:pt x="80" y="34"/>
                  </a:cubicBezTo>
                  <a:cubicBezTo>
                    <a:pt x="80" y="35"/>
                    <a:pt x="80" y="35"/>
                    <a:pt x="80" y="36"/>
                  </a:cubicBezTo>
                  <a:cubicBezTo>
                    <a:pt x="80" y="36"/>
                    <a:pt x="79" y="36"/>
                    <a:pt x="79" y="36"/>
                  </a:cubicBezTo>
                  <a:cubicBezTo>
                    <a:pt x="79" y="36"/>
                    <a:pt x="79" y="37"/>
                    <a:pt x="79" y="37"/>
                  </a:cubicBezTo>
                  <a:cubicBezTo>
                    <a:pt x="79" y="38"/>
                    <a:pt x="79" y="38"/>
                    <a:pt x="79" y="39"/>
                  </a:cubicBezTo>
                  <a:cubicBezTo>
                    <a:pt x="79" y="40"/>
                    <a:pt x="79" y="40"/>
                    <a:pt x="79" y="41"/>
                  </a:cubicBezTo>
                  <a:cubicBezTo>
                    <a:pt x="79" y="41"/>
                    <a:pt x="79" y="42"/>
                    <a:pt x="79" y="42"/>
                  </a:cubicBezTo>
                  <a:cubicBezTo>
                    <a:pt x="78" y="42"/>
                    <a:pt x="78" y="42"/>
                    <a:pt x="77" y="42"/>
                  </a:cubicBezTo>
                  <a:cubicBezTo>
                    <a:pt x="77" y="42"/>
                    <a:pt x="76" y="42"/>
                    <a:pt x="76" y="42"/>
                  </a:cubicBezTo>
                  <a:cubicBezTo>
                    <a:pt x="76" y="43"/>
                    <a:pt x="76" y="43"/>
                    <a:pt x="76" y="44"/>
                  </a:cubicBezTo>
                  <a:cubicBezTo>
                    <a:pt x="75" y="44"/>
                    <a:pt x="75" y="44"/>
                    <a:pt x="74" y="44"/>
                  </a:cubicBezTo>
                  <a:cubicBezTo>
                    <a:pt x="74" y="44"/>
                    <a:pt x="74" y="45"/>
                    <a:pt x="74" y="46"/>
                  </a:cubicBezTo>
                  <a:cubicBezTo>
                    <a:pt x="74" y="46"/>
                    <a:pt x="73" y="46"/>
                    <a:pt x="73" y="46"/>
                  </a:cubicBezTo>
                  <a:cubicBezTo>
                    <a:pt x="73" y="46"/>
                    <a:pt x="73" y="47"/>
                    <a:pt x="73" y="47"/>
                  </a:cubicBezTo>
                  <a:cubicBezTo>
                    <a:pt x="73" y="48"/>
                    <a:pt x="73" y="48"/>
                    <a:pt x="73" y="49"/>
                  </a:cubicBezTo>
                  <a:cubicBezTo>
                    <a:pt x="73" y="49"/>
                    <a:pt x="73" y="50"/>
                    <a:pt x="73" y="50"/>
                  </a:cubicBezTo>
                  <a:cubicBezTo>
                    <a:pt x="73" y="51"/>
                    <a:pt x="73" y="51"/>
                    <a:pt x="73" y="52"/>
                  </a:cubicBezTo>
                  <a:cubicBezTo>
                    <a:pt x="72" y="52"/>
                    <a:pt x="71" y="52"/>
                    <a:pt x="71" y="52"/>
                  </a:cubicBezTo>
                  <a:cubicBezTo>
                    <a:pt x="71" y="51"/>
                    <a:pt x="71" y="51"/>
                    <a:pt x="71" y="50"/>
                  </a:cubicBezTo>
                  <a:cubicBezTo>
                    <a:pt x="70" y="50"/>
                    <a:pt x="70" y="50"/>
                    <a:pt x="69" y="50"/>
                  </a:cubicBezTo>
                  <a:cubicBezTo>
                    <a:pt x="69" y="50"/>
                    <a:pt x="68" y="50"/>
                    <a:pt x="68" y="50"/>
                  </a:cubicBezTo>
                  <a:cubicBezTo>
                    <a:pt x="68" y="51"/>
                    <a:pt x="68" y="51"/>
                    <a:pt x="68" y="52"/>
                  </a:cubicBezTo>
                  <a:cubicBezTo>
                    <a:pt x="67" y="52"/>
                    <a:pt x="67" y="52"/>
                    <a:pt x="66" y="52"/>
                  </a:cubicBezTo>
                  <a:cubicBezTo>
                    <a:pt x="66" y="52"/>
                    <a:pt x="65" y="52"/>
                    <a:pt x="65" y="52"/>
                  </a:cubicBezTo>
                  <a:cubicBezTo>
                    <a:pt x="64" y="52"/>
                    <a:pt x="64" y="52"/>
                    <a:pt x="63" y="52"/>
                  </a:cubicBezTo>
                  <a:cubicBezTo>
                    <a:pt x="63" y="52"/>
                    <a:pt x="62" y="52"/>
                    <a:pt x="61" y="52"/>
                  </a:cubicBezTo>
                  <a:cubicBezTo>
                    <a:pt x="61" y="51"/>
                    <a:pt x="61" y="51"/>
                    <a:pt x="61" y="50"/>
                  </a:cubicBezTo>
                  <a:cubicBezTo>
                    <a:pt x="62" y="50"/>
                    <a:pt x="63" y="50"/>
                    <a:pt x="63" y="50"/>
                  </a:cubicBezTo>
                  <a:cubicBezTo>
                    <a:pt x="64" y="50"/>
                    <a:pt x="64" y="50"/>
                    <a:pt x="65" y="50"/>
                  </a:cubicBezTo>
                  <a:cubicBezTo>
                    <a:pt x="65" y="50"/>
                    <a:pt x="65" y="49"/>
                    <a:pt x="65" y="49"/>
                  </a:cubicBezTo>
                  <a:cubicBezTo>
                    <a:pt x="65" y="48"/>
                    <a:pt x="65" y="48"/>
                    <a:pt x="65" y="47"/>
                  </a:cubicBezTo>
                  <a:cubicBezTo>
                    <a:pt x="65" y="47"/>
                    <a:pt x="65" y="46"/>
                    <a:pt x="65" y="46"/>
                  </a:cubicBezTo>
                  <a:cubicBezTo>
                    <a:pt x="64" y="46"/>
                    <a:pt x="64" y="46"/>
                    <a:pt x="63" y="46"/>
                  </a:cubicBezTo>
                  <a:cubicBezTo>
                    <a:pt x="63" y="45"/>
                    <a:pt x="63" y="44"/>
                    <a:pt x="63" y="44"/>
                  </a:cubicBezTo>
                  <a:cubicBezTo>
                    <a:pt x="63" y="44"/>
                    <a:pt x="62" y="44"/>
                    <a:pt x="61" y="44"/>
                  </a:cubicBezTo>
                  <a:cubicBezTo>
                    <a:pt x="61" y="43"/>
                    <a:pt x="61" y="43"/>
                    <a:pt x="61" y="42"/>
                  </a:cubicBezTo>
                  <a:cubicBezTo>
                    <a:pt x="61" y="42"/>
                    <a:pt x="61" y="41"/>
                    <a:pt x="61" y="41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59" y="44"/>
                    <a:pt x="56" y="47"/>
                    <a:pt x="54" y="50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53" y="50"/>
                    <a:pt x="53" y="50"/>
                    <a:pt x="53" y="50"/>
                  </a:cubicBezTo>
                  <a:cubicBezTo>
                    <a:pt x="20" y="91"/>
                    <a:pt x="0" y="143"/>
                    <a:pt x="0" y="200"/>
                  </a:cubicBezTo>
                  <a:cubicBezTo>
                    <a:pt x="0" y="209"/>
                    <a:pt x="1" y="219"/>
                    <a:pt x="2" y="228"/>
                  </a:cubicBezTo>
                  <a:cubicBezTo>
                    <a:pt x="2" y="228"/>
                    <a:pt x="2" y="228"/>
                    <a:pt x="2" y="228"/>
                  </a:cubicBezTo>
                  <a:cubicBezTo>
                    <a:pt x="3" y="228"/>
                    <a:pt x="3" y="228"/>
                    <a:pt x="4" y="228"/>
                  </a:cubicBezTo>
                  <a:cubicBezTo>
                    <a:pt x="4" y="228"/>
                    <a:pt x="4" y="229"/>
                    <a:pt x="4" y="229"/>
                  </a:cubicBezTo>
                  <a:cubicBezTo>
                    <a:pt x="4" y="229"/>
                    <a:pt x="5" y="229"/>
                    <a:pt x="5" y="229"/>
                  </a:cubicBezTo>
                  <a:cubicBezTo>
                    <a:pt x="5" y="230"/>
                    <a:pt x="5" y="230"/>
                    <a:pt x="5" y="231"/>
                  </a:cubicBezTo>
                  <a:cubicBezTo>
                    <a:pt x="6" y="231"/>
                    <a:pt x="6" y="231"/>
                    <a:pt x="7" y="231"/>
                  </a:cubicBezTo>
                  <a:cubicBezTo>
                    <a:pt x="7" y="231"/>
                    <a:pt x="8" y="231"/>
                    <a:pt x="8" y="231"/>
                  </a:cubicBezTo>
                  <a:cubicBezTo>
                    <a:pt x="8" y="231"/>
                    <a:pt x="8" y="232"/>
                    <a:pt x="8" y="233"/>
                  </a:cubicBezTo>
                  <a:cubicBezTo>
                    <a:pt x="9" y="233"/>
                    <a:pt x="9" y="233"/>
                    <a:pt x="10" y="233"/>
                  </a:cubicBezTo>
                  <a:cubicBezTo>
                    <a:pt x="10" y="233"/>
                    <a:pt x="11" y="233"/>
                    <a:pt x="11" y="233"/>
                  </a:cubicBezTo>
                  <a:cubicBezTo>
                    <a:pt x="11" y="233"/>
                    <a:pt x="11" y="234"/>
                    <a:pt x="11" y="234"/>
                  </a:cubicBezTo>
                  <a:cubicBezTo>
                    <a:pt x="12" y="234"/>
                    <a:pt x="12" y="234"/>
                    <a:pt x="13" y="234"/>
                  </a:cubicBezTo>
                  <a:cubicBezTo>
                    <a:pt x="13" y="234"/>
                    <a:pt x="14" y="234"/>
                    <a:pt x="14" y="234"/>
                  </a:cubicBezTo>
                  <a:cubicBezTo>
                    <a:pt x="15" y="234"/>
                    <a:pt x="16" y="234"/>
                    <a:pt x="16" y="234"/>
                  </a:cubicBezTo>
                  <a:cubicBezTo>
                    <a:pt x="17" y="234"/>
                    <a:pt x="17" y="234"/>
                    <a:pt x="18" y="234"/>
                  </a:cubicBezTo>
                  <a:cubicBezTo>
                    <a:pt x="18" y="234"/>
                    <a:pt x="18" y="233"/>
                    <a:pt x="18" y="233"/>
                  </a:cubicBezTo>
                  <a:cubicBezTo>
                    <a:pt x="18" y="233"/>
                    <a:pt x="19" y="233"/>
                    <a:pt x="19" y="233"/>
                  </a:cubicBezTo>
                  <a:cubicBezTo>
                    <a:pt x="19" y="233"/>
                    <a:pt x="19" y="234"/>
                    <a:pt x="19" y="234"/>
                  </a:cubicBezTo>
                  <a:cubicBezTo>
                    <a:pt x="20" y="234"/>
                    <a:pt x="20" y="234"/>
                    <a:pt x="21" y="234"/>
                  </a:cubicBezTo>
                  <a:cubicBezTo>
                    <a:pt x="21" y="235"/>
                    <a:pt x="21" y="235"/>
                    <a:pt x="21" y="236"/>
                  </a:cubicBezTo>
                  <a:cubicBezTo>
                    <a:pt x="21" y="236"/>
                    <a:pt x="22" y="236"/>
                    <a:pt x="22" y="236"/>
                  </a:cubicBezTo>
                  <a:cubicBezTo>
                    <a:pt x="22" y="236"/>
                    <a:pt x="22" y="237"/>
                    <a:pt x="22" y="237"/>
                  </a:cubicBezTo>
                  <a:cubicBezTo>
                    <a:pt x="23" y="237"/>
                    <a:pt x="23" y="237"/>
                    <a:pt x="24" y="237"/>
                  </a:cubicBezTo>
                  <a:cubicBezTo>
                    <a:pt x="24" y="238"/>
                    <a:pt x="24" y="239"/>
                    <a:pt x="24" y="239"/>
                  </a:cubicBezTo>
                  <a:cubicBezTo>
                    <a:pt x="24" y="240"/>
                    <a:pt x="24" y="240"/>
                    <a:pt x="24" y="241"/>
                  </a:cubicBezTo>
                  <a:cubicBezTo>
                    <a:pt x="24" y="241"/>
                    <a:pt x="25" y="241"/>
                    <a:pt x="26" y="241"/>
                  </a:cubicBezTo>
                  <a:cubicBezTo>
                    <a:pt x="26" y="241"/>
                    <a:pt x="27" y="241"/>
                    <a:pt x="27" y="241"/>
                  </a:cubicBezTo>
                  <a:cubicBezTo>
                    <a:pt x="28" y="241"/>
                    <a:pt x="28" y="241"/>
                    <a:pt x="29" y="241"/>
                  </a:cubicBezTo>
                  <a:cubicBezTo>
                    <a:pt x="29" y="241"/>
                    <a:pt x="30" y="241"/>
                    <a:pt x="30" y="241"/>
                  </a:cubicBezTo>
                  <a:cubicBezTo>
                    <a:pt x="30" y="241"/>
                    <a:pt x="30" y="242"/>
                    <a:pt x="30" y="242"/>
                  </a:cubicBezTo>
                  <a:cubicBezTo>
                    <a:pt x="31" y="242"/>
                    <a:pt x="31" y="242"/>
                    <a:pt x="32" y="242"/>
                  </a:cubicBezTo>
                  <a:cubicBezTo>
                    <a:pt x="32" y="242"/>
                    <a:pt x="33" y="242"/>
                    <a:pt x="33" y="242"/>
                  </a:cubicBezTo>
                  <a:cubicBezTo>
                    <a:pt x="33" y="243"/>
                    <a:pt x="33" y="243"/>
                    <a:pt x="33" y="244"/>
                  </a:cubicBezTo>
                  <a:cubicBezTo>
                    <a:pt x="34" y="244"/>
                    <a:pt x="34" y="244"/>
                    <a:pt x="35" y="244"/>
                  </a:cubicBezTo>
                  <a:cubicBezTo>
                    <a:pt x="35" y="244"/>
                    <a:pt x="35" y="245"/>
                    <a:pt x="35" y="245"/>
                  </a:cubicBezTo>
                  <a:cubicBezTo>
                    <a:pt x="35" y="245"/>
                    <a:pt x="36" y="245"/>
                    <a:pt x="36" y="245"/>
                  </a:cubicBezTo>
                  <a:cubicBezTo>
                    <a:pt x="36" y="246"/>
                    <a:pt x="36" y="247"/>
                    <a:pt x="36" y="247"/>
                  </a:cubicBezTo>
                  <a:cubicBezTo>
                    <a:pt x="37" y="247"/>
                    <a:pt x="37" y="247"/>
                    <a:pt x="38" y="247"/>
                  </a:cubicBezTo>
                  <a:cubicBezTo>
                    <a:pt x="38" y="248"/>
                    <a:pt x="38" y="248"/>
                    <a:pt x="38" y="249"/>
                  </a:cubicBezTo>
                  <a:cubicBezTo>
                    <a:pt x="38" y="249"/>
                    <a:pt x="38" y="250"/>
                    <a:pt x="38" y="250"/>
                  </a:cubicBezTo>
                  <a:cubicBezTo>
                    <a:pt x="38" y="251"/>
                    <a:pt x="38" y="251"/>
                    <a:pt x="38" y="252"/>
                  </a:cubicBezTo>
                  <a:cubicBezTo>
                    <a:pt x="39" y="252"/>
                    <a:pt x="39" y="252"/>
                    <a:pt x="40" y="252"/>
                  </a:cubicBezTo>
                  <a:cubicBezTo>
                    <a:pt x="40" y="252"/>
                    <a:pt x="40" y="253"/>
                    <a:pt x="40" y="254"/>
                  </a:cubicBezTo>
                  <a:cubicBezTo>
                    <a:pt x="40" y="254"/>
                    <a:pt x="41" y="254"/>
                    <a:pt x="41" y="254"/>
                  </a:cubicBezTo>
                  <a:cubicBezTo>
                    <a:pt x="41" y="254"/>
                    <a:pt x="41" y="255"/>
                    <a:pt x="41" y="255"/>
                  </a:cubicBezTo>
                  <a:cubicBezTo>
                    <a:pt x="42" y="255"/>
                    <a:pt x="42" y="255"/>
                    <a:pt x="43" y="255"/>
                  </a:cubicBezTo>
                  <a:cubicBezTo>
                    <a:pt x="43" y="256"/>
                    <a:pt x="43" y="256"/>
                    <a:pt x="43" y="257"/>
                  </a:cubicBezTo>
                  <a:cubicBezTo>
                    <a:pt x="43" y="257"/>
                    <a:pt x="44" y="257"/>
                    <a:pt x="44" y="257"/>
                  </a:cubicBezTo>
                  <a:cubicBezTo>
                    <a:pt x="45" y="257"/>
                    <a:pt x="45" y="257"/>
                    <a:pt x="46" y="257"/>
                  </a:cubicBezTo>
                  <a:cubicBezTo>
                    <a:pt x="46" y="257"/>
                    <a:pt x="47" y="257"/>
                    <a:pt x="47" y="257"/>
                  </a:cubicBezTo>
                  <a:cubicBezTo>
                    <a:pt x="47" y="257"/>
                    <a:pt x="47" y="258"/>
                    <a:pt x="47" y="258"/>
                  </a:cubicBezTo>
                  <a:cubicBezTo>
                    <a:pt x="48" y="258"/>
                    <a:pt x="48" y="258"/>
                    <a:pt x="49" y="258"/>
                  </a:cubicBezTo>
                  <a:cubicBezTo>
                    <a:pt x="49" y="259"/>
                    <a:pt x="49" y="259"/>
                    <a:pt x="49" y="260"/>
                  </a:cubicBezTo>
                  <a:cubicBezTo>
                    <a:pt x="50" y="260"/>
                    <a:pt x="50" y="260"/>
                    <a:pt x="51" y="260"/>
                  </a:cubicBezTo>
                  <a:cubicBezTo>
                    <a:pt x="51" y="259"/>
                    <a:pt x="51" y="259"/>
                    <a:pt x="51" y="258"/>
                  </a:cubicBezTo>
                  <a:cubicBezTo>
                    <a:pt x="51" y="258"/>
                    <a:pt x="52" y="258"/>
                    <a:pt x="52" y="258"/>
                  </a:cubicBezTo>
                  <a:cubicBezTo>
                    <a:pt x="52" y="258"/>
                    <a:pt x="52" y="257"/>
                    <a:pt x="52" y="257"/>
                  </a:cubicBezTo>
                  <a:cubicBezTo>
                    <a:pt x="52" y="256"/>
                    <a:pt x="52" y="256"/>
                    <a:pt x="52" y="255"/>
                  </a:cubicBezTo>
                  <a:cubicBezTo>
                    <a:pt x="53" y="255"/>
                    <a:pt x="53" y="255"/>
                    <a:pt x="54" y="255"/>
                  </a:cubicBezTo>
                  <a:cubicBezTo>
                    <a:pt x="54" y="255"/>
                    <a:pt x="55" y="255"/>
                    <a:pt x="55" y="255"/>
                  </a:cubicBezTo>
                  <a:cubicBezTo>
                    <a:pt x="55" y="256"/>
                    <a:pt x="55" y="256"/>
                    <a:pt x="55" y="257"/>
                  </a:cubicBezTo>
                  <a:cubicBezTo>
                    <a:pt x="56" y="257"/>
                    <a:pt x="56" y="257"/>
                    <a:pt x="57" y="257"/>
                  </a:cubicBezTo>
                  <a:cubicBezTo>
                    <a:pt x="57" y="257"/>
                    <a:pt x="57" y="258"/>
                    <a:pt x="57" y="258"/>
                  </a:cubicBezTo>
                  <a:cubicBezTo>
                    <a:pt x="57" y="259"/>
                    <a:pt x="57" y="259"/>
                    <a:pt x="57" y="260"/>
                  </a:cubicBezTo>
                  <a:cubicBezTo>
                    <a:pt x="57" y="260"/>
                    <a:pt x="57" y="261"/>
                    <a:pt x="57" y="262"/>
                  </a:cubicBezTo>
                  <a:cubicBezTo>
                    <a:pt x="57" y="262"/>
                    <a:pt x="57" y="263"/>
                    <a:pt x="57" y="263"/>
                  </a:cubicBezTo>
                  <a:cubicBezTo>
                    <a:pt x="57" y="264"/>
                    <a:pt x="57" y="264"/>
                    <a:pt x="57" y="265"/>
                  </a:cubicBezTo>
                  <a:cubicBezTo>
                    <a:pt x="57" y="265"/>
                    <a:pt x="57" y="266"/>
                    <a:pt x="57" y="266"/>
                  </a:cubicBezTo>
                  <a:cubicBezTo>
                    <a:pt x="57" y="267"/>
                    <a:pt x="57" y="268"/>
                    <a:pt x="57" y="268"/>
                  </a:cubicBezTo>
                  <a:cubicBezTo>
                    <a:pt x="57" y="269"/>
                    <a:pt x="57" y="269"/>
                    <a:pt x="57" y="270"/>
                  </a:cubicBezTo>
                  <a:cubicBezTo>
                    <a:pt x="57" y="270"/>
                    <a:pt x="57" y="271"/>
                    <a:pt x="57" y="271"/>
                  </a:cubicBezTo>
                  <a:cubicBezTo>
                    <a:pt x="56" y="271"/>
                    <a:pt x="56" y="271"/>
                    <a:pt x="55" y="271"/>
                  </a:cubicBezTo>
                  <a:cubicBezTo>
                    <a:pt x="55" y="272"/>
                    <a:pt x="55" y="272"/>
                    <a:pt x="55" y="273"/>
                  </a:cubicBezTo>
                  <a:cubicBezTo>
                    <a:pt x="55" y="273"/>
                    <a:pt x="54" y="273"/>
                    <a:pt x="54" y="273"/>
                  </a:cubicBezTo>
                  <a:cubicBezTo>
                    <a:pt x="54" y="273"/>
                    <a:pt x="54" y="274"/>
                    <a:pt x="54" y="274"/>
                  </a:cubicBezTo>
                  <a:cubicBezTo>
                    <a:pt x="53" y="274"/>
                    <a:pt x="53" y="274"/>
                    <a:pt x="52" y="274"/>
                  </a:cubicBezTo>
                  <a:cubicBezTo>
                    <a:pt x="52" y="275"/>
                    <a:pt x="52" y="276"/>
                    <a:pt x="52" y="276"/>
                  </a:cubicBezTo>
                  <a:cubicBezTo>
                    <a:pt x="52" y="276"/>
                    <a:pt x="51" y="276"/>
                    <a:pt x="51" y="276"/>
                  </a:cubicBezTo>
                  <a:cubicBezTo>
                    <a:pt x="51" y="277"/>
                    <a:pt x="51" y="277"/>
                    <a:pt x="51" y="278"/>
                  </a:cubicBezTo>
                  <a:cubicBezTo>
                    <a:pt x="50" y="278"/>
                    <a:pt x="50" y="278"/>
                    <a:pt x="49" y="278"/>
                  </a:cubicBezTo>
                  <a:cubicBezTo>
                    <a:pt x="49" y="278"/>
                    <a:pt x="49" y="279"/>
                    <a:pt x="49" y="279"/>
                  </a:cubicBezTo>
                  <a:cubicBezTo>
                    <a:pt x="49" y="280"/>
                    <a:pt x="49" y="280"/>
                    <a:pt x="49" y="281"/>
                  </a:cubicBezTo>
                  <a:cubicBezTo>
                    <a:pt x="49" y="281"/>
                    <a:pt x="49" y="282"/>
                    <a:pt x="49" y="283"/>
                  </a:cubicBezTo>
                  <a:cubicBezTo>
                    <a:pt x="49" y="283"/>
                    <a:pt x="49" y="284"/>
                    <a:pt x="49" y="284"/>
                  </a:cubicBezTo>
                  <a:cubicBezTo>
                    <a:pt x="49" y="285"/>
                    <a:pt x="49" y="285"/>
                    <a:pt x="49" y="286"/>
                  </a:cubicBezTo>
                  <a:cubicBezTo>
                    <a:pt x="49" y="286"/>
                    <a:pt x="49" y="287"/>
                    <a:pt x="49" y="287"/>
                  </a:cubicBezTo>
                  <a:cubicBezTo>
                    <a:pt x="49" y="288"/>
                    <a:pt x="49" y="288"/>
                    <a:pt x="49" y="289"/>
                  </a:cubicBezTo>
                  <a:cubicBezTo>
                    <a:pt x="48" y="289"/>
                    <a:pt x="48" y="289"/>
                    <a:pt x="47" y="289"/>
                  </a:cubicBezTo>
                  <a:cubicBezTo>
                    <a:pt x="47" y="290"/>
                    <a:pt x="47" y="290"/>
                    <a:pt x="47" y="291"/>
                  </a:cubicBezTo>
                  <a:cubicBezTo>
                    <a:pt x="47" y="291"/>
                    <a:pt x="47" y="292"/>
                    <a:pt x="47" y="292"/>
                  </a:cubicBezTo>
                  <a:cubicBezTo>
                    <a:pt x="47" y="293"/>
                    <a:pt x="47" y="293"/>
                    <a:pt x="47" y="294"/>
                  </a:cubicBezTo>
                  <a:cubicBezTo>
                    <a:pt x="48" y="294"/>
                    <a:pt x="48" y="294"/>
                    <a:pt x="49" y="294"/>
                  </a:cubicBezTo>
                  <a:cubicBezTo>
                    <a:pt x="49" y="294"/>
                    <a:pt x="49" y="295"/>
                    <a:pt x="49" y="295"/>
                  </a:cubicBezTo>
                  <a:cubicBezTo>
                    <a:pt x="49" y="296"/>
                    <a:pt x="49" y="297"/>
                    <a:pt x="49" y="297"/>
                  </a:cubicBezTo>
                  <a:cubicBezTo>
                    <a:pt x="50" y="297"/>
                    <a:pt x="50" y="297"/>
                    <a:pt x="51" y="297"/>
                  </a:cubicBezTo>
                  <a:cubicBezTo>
                    <a:pt x="51" y="297"/>
                    <a:pt x="52" y="297"/>
                    <a:pt x="52" y="297"/>
                  </a:cubicBezTo>
                  <a:cubicBezTo>
                    <a:pt x="52" y="298"/>
                    <a:pt x="52" y="298"/>
                    <a:pt x="52" y="299"/>
                  </a:cubicBezTo>
                  <a:cubicBezTo>
                    <a:pt x="52" y="299"/>
                    <a:pt x="52" y="300"/>
                    <a:pt x="52" y="300"/>
                  </a:cubicBezTo>
                  <a:cubicBezTo>
                    <a:pt x="53" y="300"/>
                    <a:pt x="53" y="300"/>
                    <a:pt x="54" y="300"/>
                  </a:cubicBezTo>
                  <a:cubicBezTo>
                    <a:pt x="54" y="301"/>
                    <a:pt x="54" y="301"/>
                    <a:pt x="54" y="302"/>
                  </a:cubicBezTo>
                  <a:cubicBezTo>
                    <a:pt x="54" y="303"/>
                    <a:pt x="54" y="303"/>
                    <a:pt x="54" y="304"/>
                  </a:cubicBezTo>
                  <a:cubicBezTo>
                    <a:pt x="54" y="304"/>
                    <a:pt x="55" y="304"/>
                    <a:pt x="55" y="304"/>
                  </a:cubicBezTo>
                  <a:cubicBezTo>
                    <a:pt x="55" y="304"/>
                    <a:pt x="55" y="305"/>
                    <a:pt x="55" y="305"/>
                  </a:cubicBezTo>
                  <a:cubicBezTo>
                    <a:pt x="55" y="306"/>
                    <a:pt x="55" y="306"/>
                    <a:pt x="55" y="307"/>
                  </a:cubicBezTo>
                  <a:cubicBezTo>
                    <a:pt x="56" y="307"/>
                    <a:pt x="56" y="307"/>
                    <a:pt x="57" y="307"/>
                  </a:cubicBezTo>
                  <a:cubicBezTo>
                    <a:pt x="57" y="307"/>
                    <a:pt x="57" y="308"/>
                    <a:pt x="57" y="308"/>
                  </a:cubicBezTo>
                  <a:cubicBezTo>
                    <a:pt x="57" y="309"/>
                    <a:pt x="57" y="309"/>
                    <a:pt x="57" y="310"/>
                  </a:cubicBezTo>
                  <a:cubicBezTo>
                    <a:pt x="57" y="310"/>
                    <a:pt x="58" y="310"/>
                    <a:pt x="58" y="310"/>
                  </a:cubicBezTo>
                  <a:cubicBezTo>
                    <a:pt x="58" y="310"/>
                    <a:pt x="58" y="311"/>
                    <a:pt x="58" y="312"/>
                  </a:cubicBezTo>
                  <a:cubicBezTo>
                    <a:pt x="59" y="312"/>
                    <a:pt x="59" y="312"/>
                    <a:pt x="60" y="312"/>
                  </a:cubicBezTo>
                  <a:cubicBezTo>
                    <a:pt x="60" y="312"/>
                    <a:pt x="60" y="313"/>
                    <a:pt x="60" y="313"/>
                  </a:cubicBezTo>
                  <a:cubicBezTo>
                    <a:pt x="60" y="314"/>
                    <a:pt x="60" y="314"/>
                    <a:pt x="60" y="315"/>
                  </a:cubicBezTo>
                  <a:cubicBezTo>
                    <a:pt x="60" y="315"/>
                    <a:pt x="60" y="316"/>
                    <a:pt x="60" y="317"/>
                  </a:cubicBezTo>
                  <a:cubicBezTo>
                    <a:pt x="60" y="317"/>
                    <a:pt x="61" y="317"/>
                    <a:pt x="61" y="317"/>
                  </a:cubicBezTo>
                  <a:cubicBezTo>
                    <a:pt x="61" y="317"/>
                    <a:pt x="61" y="318"/>
                    <a:pt x="61" y="318"/>
                  </a:cubicBezTo>
                  <a:cubicBezTo>
                    <a:pt x="62" y="318"/>
                    <a:pt x="63" y="318"/>
                    <a:pt x="63" y="318"/>
                  </a:cubicBezTo>
                  <a:cubicBezTo>
                    <a:pt x="63" y="319"/>
                    <a:pt x="63" y="319"/>
                    <a:pt x="63" y="320"/>
                  </a:cubicBezTo>
                  <a:cubicBezTo>
                    <a:pt x="63" y="320"/>
                    <a:pt x="63" y="321"/>
                    <a:pt x="63" y="321"/>
                  </a:cubicBezTo>
                  <a:cubicBezTo>
                    <a:pt x="64" y="321"/>
                    <a:pt x="64" y="321"/>
                    <a:pt x="65" y="321"/>
                  </a:cubicBezTo>
                  <a:cubicBezTo>
                    <a:pt x="65" y="322"/>
                    <a:pt x="65" y="322"/>
                    <a:pt x="65" y="323"/>
                  </a:cubicBezTo>
                  <a:cubicBezTo>
                    <a:pt x="65" y="323"/>
                    <a:pt x="66" y="323"/>
                    <a:pt x="66" y="323"/>
                  </a:cubicBezTo>
                  <a:cubicBezTo>
                    <a:pt x="67" y="323"/>
                    <a:pt x="67" y="323"/>
                    <a:pt x="68" y="323"/>
                  </a:cubicBezTo>
                  <a:cubicBezTo>
                    <a:pt x="68" y="323"/>
                    <a:pt x="69" y="323"/>
                    <a:pt x="69" y="323"/>
                  </a:cubicBezTo>
                  <a:cubicBezTo>
                    <a:pt x="69" y="323"/>
                    <a:pt x="69" y="324"/>
                    <a:pt x="69" y="324"/>
                  </a:cubicBezTo>
                  <a:cubicBezTo>
                    <a:pt x="70" y="324"/>
                    <a:pt x="70" y="324"/>
                    <a:pt x="71" y="324"/>
                  </a:cubicBezTo>
                  <a:cubicBezTo>
                    <a:pt x="71" y="324"/>
                    <a:pt x="72" y="324"/>
                    <a:pt x="73" y="324"/>
                  </a:cubicBezTo>
                  <a:cubicBezTo>
                    <a:pt x="73" y="325"/>
                    <a:pt x="73" y="326"/>
                    <a:pt x="73" y="326"/>
                  </a:cubicBezTo>
                  <a:cubicBezTo>
                    <a:pt x="73" y="326"/>
                    <a:pt x="74" y="326"/>
                    <a:pt x="74" y="326"/>
                  </a:cubicBezTo>
                  <a:cubicBezTo>
                    <a:pt x="74" y="327"/>
                    <a:pt x="74" y="327"/>
                    <a:pt x="74" y="328"/>
                  </a:cubicBezTo>
                  <a:cubicBezTo>
                    <a:pt x="75" y="328"/>
                    <a:pt x="75" y="328"/>
                    <a:pt x="76" y="328"/>
                  </a:cubicBezTo>
                  <a:cubicBezTo>
                    <a:pt x="76" y="328"/>
                    <a:pt x="76" y="329"/>
                    <a:pt x="76" y="329"/>
                  </a:cubicBezTo>
                  <a:cubicBezTo>
                    <a:pt x="76" y="329"/>
                    <a:pt x="77" y="329"/>
                    <a:pt x="77" y="329"/>
                  </a:cubicBezTo>
                  <a:cubicBezTo>
                    <a:pt x="77" y="330"/>
                    <a:pt x="77" y="330"/>
                    <a:pt x="77" y="331"/>
                  </a:cubicBezTo>
                  <a:cubicBezTo>
                    <a:pt x="77" y="332"/>
                    <a:pt x="77" y="332"/>
                    <a:pt x="77" y="333"/>
                  </a:cubicBezTo>
                  <a:cubicBezTo>
                    <a:pt x="77" y="333"/>
                    <a:pt x="77" y="334"/>
                    <a:pt x="77" y="334"/>
                  </a:cubicBezTo>
                  <a:cubicBezTo>
                    <a:pt x="77" y="335"/>
                    <a:pt x="77" y="335"/>
                    <a:pt x="77" y="336"/>
                  </a:cubicBezTo>
                  <a:cubicBezTo>
                    <a:pt x="77" y="336"/>
                    <a:pt x="77" y="337"/>
                    <a:pt x="77" y="337"/>
                  </a:cubicBezTo>
                  <a:cubicBezTo>
                    <a:pt x="78" y="337"/>
                    <a:pt x="78" y="337"/>
                    <a:pt x="79" y="337"/>
                  </a:cubicBezTo>
                  <a:cubicBezTo>
                    <a:pt x="79" y="338"/>
                    <a:pt x="79" y="338"/>
                    <a:pt x="79" y="339"/>
                  </a:cubicBezTo>
                  <a:cubicBezTo>
                    <a:pt x="79" y="340"/>
                    <a:pt x="79" y="340"/>
                    <a:pt x="79" y="341"/>
                  </a:cubicBezTo>
                  <a:cubicBezTo>
                    <a:pt x="78" y="341"/>
                    <a:pt x="78" y="341"/>
                    <a:pt x="77" y="341"/>
                  </a:cubicBezTo>
                  <a:cubicBezTo>
                    <a:pt x="77" y="341"/>
                    <a:pt x="77" y="342"/>
                    <a:pt x="77" y="342"/>
                  </a:cubicBezTo>
                  <a:cubicBezTo>
                    <a:pt x="77" y="343"/>
                    <a:pt x="77" y="343"/>
                    <a:pt x="77" y="344"/>
                  </a:cubicBezTo>
                  <a:cubicBezTo>
                    <a:pt x="78" y="344"/>
                    <a:pt x="78" y="344"/>
                    <a:pt x="79" y="344"/>
                  </a:cubicBezTo>
                  <a:cubicBezTo>
                    <a:pt x="79" y="344"/>
                    <a:pt x="79" y="345"/>
                    <a:pt x="79" y="346"/>
                  </a:cubicBezTo>
                  <a:cubicBezTo>
                    <a:pt x="79" y="346"/>
                    <a:pt x="79" y="347"/>
                    <a:pt x="79" y="347"/>
                  </a:cubicBezTo>
                  <a:cubicBezTo>
                    <a:pt x="79" y="348"/>
                    <a:pt x="79" y="348"/>
                    <a:pt x="79" y="349"/>
                  </a:cubicBezTo>
                  <a:cubicBezTo>
                    <a:pt x="78" y="349"/>
                    <a:pt x="78" y="349"/>
                    <a:pt x="77" y="349"/>
                  </a:cubicBezTo>
                  <a:cubicBezTo>
                    <a:pt x="77" y="349"/>
                    <a:pt x="77" y="350"/>
                    <a:pt x="77" y="350"/>
                  </a:cubicBezTo>
                  <a:cubicBezTo>
                    <a:pt x="78" y="350"/>
                    <a:pt x="78" y="350"/>
                    <a:pt x="79" y="350"/>
                  </a:cubicBezTo>
                  <a:cubicBezTo>
                    <a:pt x="79" y="351"/>
                    <a:pt x="79" y="351"/>
                    <a:pt x="79" y="352"/>
                  </a:cubicBezTo>
                  <a:cubicBezTo>
                    <a:pt x="79" y="352"/>
                    <a:pt x="79" y="353"/>
                    <a:pt x="79" y="353"/>
                  </a:cubicBezTo>
                  <a:cubicBezTo>
                    <a:pt x="79" y="354"/>
                    <a:pt x="79" y="355"/>
                    <a:pt x="79" y="355"/>
                  </a:cubicBezTo>
                  <a:cubicBezTo>
                    <a:pt x="79" y="356"/>
                    <a:pt x="79" y="356"/>
                    <a:pt x="79" y="357"/>
                  </a:cubicBezTo>
                  <a:cubicBezTo>
                    <a:pt x="79" y="357"/>
                    <a:pt x="79" y="358"/>
                    <a:pt x="79" y="358"/>
                  </a:cubicBezTo>
                  <a:cubicBezTo>
                    <a:pt x="79" y="359"/>
                    <a:pt x="79" y="359"/>
                    <a:pt x="79" y="360"/>
                  </a:cubicBezTo>
                  <a:cubicBezTo>
                    <a:pt x="79" y="361"/>
                    <a:pt x="79" y="361"/>
                    <a:pt x="79" y="362"/>
                  </a:cubicBezTo>
                  <a:cubicBezTo>
                    <a:pt x="79" y="362"/>
                    <a:pt x="79" y="363"/>
                    <a:pt x="79" y="363"/>
                  </a:cubicBezTo>
                  <a:cubicBezTo>
                    <a:pt x="79" y="364"/>
                    <a:pt x="79" y="364"/>
                    <a:pt x="79" y="365"/>
                  </a:cubicBezTo>
                  <a:cubicBezTo>
                    <a:pt x="79" y="365"/>
                    <a:pt x="79" y="366"/>
                    <a:pt x="79" y="366"/>
                  </a:cubicBezTo>
                  <a:cubicBezTo>
                    <a:pt x="79" y="366"/>
                    <a:pt x="80" y="366"/>
                    <a:pt x="80" y="366"/>
                  </a:cubicBezTo>
                  <a:cubicBezTo>
                    <a:pt x="80" y="367"/>
                    <a:pt x="80" y="367"/>
                    <a:pt x="80" y="368"/>
                  </a:cubicBezTo>
                  <a:cubicBezTo>
                    <a:pt x="80" y="369"/>
                    <a:pt x="80" y="369"/>
                    <a:pt x="80" y="370"/>
                  </a:cubicBezTo>
                  <a:cubicBezTo>
                    <a:pt x="80" y="370"/>
                    <a:pt x="80" y="371"/>
                    <a:pt x="80" y="371"/>
                  </a:cubicBezTo>
                  <a:cubicBezTo>
                    <a:pt x="80" y="372"/>
                    <a:pt x="80" y="372"/>
                    <a:pt x="80" y="373"/>
                  </a:cubicBezTo>
                  <a:cubicBezTo>
                    <a:pt x="80" y="373"/>
                    <a:pt x="80" y="374"/>
                    <a:pt x="80" y="375"/>
                  </a:cubicBezTo>
                  <a:cubicBezTo>
                    <a:pt x="80" y="375"/>
                    <a:pt x="80" y="376"/>
                    <a:pt x="80" y="376"/>
                  </a:cubicBezTo>
                  <a:cubicBezTo>
                    <a:pt x="80" y="376"/>
                    <a:pt x="79" y="376"/>
                    <a:pt x="79" y="376"/>
                  </a:cubicBezTo>
                  <a:cubicBezTo>
                    <a:pt x="79" y="377"/>
                    <a:pt x="79" y="377"/>
                    <a:pt x="79" y="377"/>
                  </a:cubicBezTo>
                  <a:cubicBezTo>
                    <a:pt x="87" y="384"/>
                    <a:pt x="95" y="391"/>
                    <a:pt x="104" y="397"/>
                  </a:cubicBezTo>
                  <a:cubicBezTo>
                    <a:pt x="104" y="396"/>
                    <a:pt x="104" y="396"/>
                    <a:pt x="104" y="395"/>
                  </a:cubicBezTo>
                  <a:cubicBezTo>
                    <a:pt x="103" y="395"/>
                    <a:pt x="103" y="395"/>
                    <a:pt x="102" y="395"/>
                  </a:cubicBezTo>
                  <a:moveTo>
                    <a:pt x="96" y="41"/>
                  </a:moveTo>
                  <a:cubicBezTo>
                    <a:pt x="96" y="41"/>
                    <a:pt x="97" y="41"/>
                    <a:pt x="97" y="41"/>
                  </a:cubicBezTo>
                  <a:cubicBezTo>
                    <a:pt x="97" y="41"/>
                    <a:pt x="97" y="42"/>
                    <a:pt x="97" y="42"/>
                  </a:cubicBezTo>
                  <a:cubicBezTo>
                    <a:pt x="97" y="42"/>
                    <a:pt x="96" y="42"/>
                    <a:pt x="96" y="42"/>
                  </a:cubicBezTo>
                  <a:cubicBezTo>
                    <a:pt x="96" y="42"/>
                    <a:pt x="96" y="41"/>
                    <a:pt x="96" y="41"/>
                  </a:cubicBezTo>
                  <a:moveTo>
                    <a:pt x="105" y="8"/>
                  </a:moveTo>
                  <a:cubicBezTo>
                    <a:pt x="106" y="8"/>
                    <a:pt x="106" y="8"/>
                    <a:pt x="107" y="8"/>
                  </a:cubicBezTo>
                  <a:cubicBezTo>
                    <a:pt x="107" y="8"/>
                    <a:pt x="108" y="8"/>
                    <a:pt x="108" y="8"/>
                  </a:cubicBezTo>
                  <a:cubicBezTo>
                    <a:pt x="109" y="8"/>
                    <a:pt x="110" y="8"/>
                    <a:pt x="110" y="8"/>
                  </a:cubicBezTo>
                  <a:cubicBezTo>
                    <a:pt x="111" y="8"/>
                    <a:pt x="111" y="8"/>
                    <a:pt x="112" y="8"/>
                  </a:cubicBezTo>
                  <a:cubicBezTo>
                    <a:pt x="112" y="8"/>
                    <a:pt x="113" y="8"/>
                    <a:pt x="113" y="8"/>
                  </a:cubicBezTo>
                  <a:cubicBezTo>
                    <a:pt x="113" y="9"/>
                    <a:pt x="113" y="9"/>
                    <a:pt x="113" y="10"/>
                  </a:cubicBezTo>
                  <a:cubicBezTo>
                    <a:pt x="114" y="10"/>
                    <a:pt x="114" y="10"/>
                    <a:pt x="115" y="10"/>
                  </a:cubicBezTo>
                  <a:cubicBezTo>
                    <a:pt x="115" y="11"/>
                    <a:pt x="115" y="11"/>
                    <a:pt x="115" y="12"/>
                  </a:cubicBezTo>
                  <a:cubicBezTo>
                    <a:pt x="115" y="12"/>
                    <a:pt x="116" y="12"/>
                    <a:pt x="116" y="12"/>
                  </a:cubicBezTo>
                  <a:cubicBezTo>
                    <a:pt x="116" y="12"/>
                    <a:pt x="116" y="13"/>
                    <a:pt x="116" y="13"/>
                  </a:cubicBezTo>
                  <a:cubicBezTo>
                    <a:pt x="116" y="13"/>
                    <a:pt x="115" y="13"/>
                    <a:pt x="115" y="13"/>
                  </a:cubicBezTo>
                  <a:cubicBezTo>
                    <a:pt x="114" y="13"/>
                    <a:pt x="114" y="13"/>
                    <a:pt x="113" y="13"/>
                  </a:cubicBezTo>
                  <a:cubicBezTo>
                    <a:pt x="113" y="13"/>
                    <a:pt x="113" y="12"/>
                    <a:pt x="113" y="12"/>
                  </a:cubicBezTo>
                  <a:cubicBezTo>
                    <a:pt x="113" y="11"/>
                    <a:pt x="113" y="11"/>
                    <a:pt x="113" y="10"/>
                  </a:cubicBezTo>
                  <a:cubicBezTo>
                    <a:pt x="113" y="10"/>
                    <a:pt x="112" y="10"/>
                    <a:pt x="112" y="10"/>
                  </a:cubicBezTo>
                  <a:cubicBezTo>
                    <a:pt x="111" y="10"/>
                    <a:pt x="111" y="10"/>
                    <a:pt x="110" y="10"/>
                  </a:cubicBezTo>
                  <a:cubicBezTo>
                    <a:pt x="110" y="10"/>
                    <a:pt x="109" y="10"/>
                    <a:pt x="108" y="10"/>
                  </a:cubicBezTo>
                  <a:cubicBezTo>
                    <a:pt x="108" y="11"/>
                    <a:pt x="108" y="11"/>
                    <a:pt x="108" y="12"/>
                  </a:cubicBezTo>
                  <a:cubicBezTo>
                    <a:pt x="108" y="12"/>
                    <a:pt x="108" y="13"/>
                    <a:pt x="108" y="13"/>
                  </a:cubicBezTo>
                  <a:cubicBezTo>
                    <a:pt x="109" y="13"/>
                    <a:pt x="110" y="13"/>
                    <a:pt x="110" y="13"/>
                  </a:cubicBezTo>
                  <a:cubicBezTo>
                    <a:pt x="110" y="14"/>
                    <a:pt x="110" y="14"/>
                    <a:pt x="110" y="15"/>
                  </a:cubicBezTo>
                  <a:cubicBezTo>
                    <a:pt x="110" y="15"/>
                    <a:pt x="109" y="15"/>
                    <a:pt x="108" y="15"/>
                  </a:cubicBezTo>
                  <a:cubicBezTo>
                    <a:pt x="108" y="15"/>
                    <a:pt x="107" y="15"/>
                    <a:pt x="107" y="15"/>
                  </a:cubicBezTo>
                  <a:cubicBezTo>
                    <a:pt x="107" y="14"/>
                    <a:pt x="107" y="14"/>
                    <a:pt x="107" y="13"/>
                  </a:cubicBezTo>
                  <a:cubicBezTo>
                    <a:pt x="107" y="13"/>
                    <a:pt x="107" y="12"/>
                    <a:pt x="107" y="12"/>
                  </a:cubicBezTo>
                  <a:cubicBezTo>
                    <a:pt x="107" y="11"/>
                    <a:pt x="107" y="11"/>
                    <a:pt x="107" y="10"/>
                  </a:cubicBezTo>
                  <a:cubicBezTo>
                    <a:pt x="106" y="10"/>
                    <a:pt x="106" y="10"/>
                    <a:pt x="105" y="10"/>
                  </a:cubicBezTo>
                  <a:cubicBezTo>
                    <a:pt x="105" y="9"/>
                    <a:pt x="105" y="9"/>
                    <a:pt x="105" y="8"/>
                  </a:cubicBezTo>
                  <a:moveTo>
                    <a:pt x="69" y="58"/>
                  </a:moveTo>
                  <a:cubicBezTo>
                    <a:pt x="69" y="58"/>
                    <a:pt x="69" y="57"/>
                    <a:pt x="69" y="57"/>
                  </a:cubicBezTo>
                  <a:cubicBezTo>
                    <a:pt x="70" y="57"/>
                    <a:pt x="70" y="57"/>
                    <a:pt x="71" y="57"/>
                  </a:cubicBezTo>
                  <a:cubicBezTo>
                    <a:pt x="71" y="57"/>
                    <a:pt x="72" y="57"/>
                    <a:pt x="73" y="57"/>
                  </a:cubicBezTo>
                  <a:cubicBezTo>
                    <a:pt x="73" y="56"/>
                    <a:pt x="73" y="56"/>
                    <a:pt x="73" y="55"/>
                  </a:cubicBezTo>
                  <a:cubicBezTo>
                    <a:pt x="73" y="55"/>
                    <a:pt x="73" y="54"/>
                    <a:pt x="73" y="53"/>
                  </a:cubicBezTo>
                  <a:cubicBezTo>
                    <a:pt x="73" y="53"/>
                    <a:pt x="74" y="53"/>
                    <a:pt x="74" y="53"/>
                  </a:cubicBezTo>
                  <a:cubicBezTo>
                    <a:pt x="74" y="54"/>
                    <a:pt x="74" y="55"/>
                    <a:pt x="74" y="55"/>
                  </a:cubicBezTo>
                  <a:cubicBezTo>
                    <a:pt x="74" y="56"/>
                    <a:pt x="74" y="56"/>
                    <a:pt x="74" y="57"/>
                  </a:cubicBezTo>
                  <a:cubicBezTo>
                    <a:pt x="74" y="57"/>
                    <a:pt x="74" y="58"/>
                    <a:pt x="74" y="58"/>
                  </a:cubicBezTo>
                  <a:cubicBezTo>
                    <a:pt x="74" y="58"/>
                    <a:pt x="73" y="58"/>
                    <a:pt x="73" y="58"/>
                  </a:cubicBezTo>
                  <a:cubicBezTo>
                    <a:pt x="72" y="58"/>
                    <a:pt x="71" y="58"/>
                    <a:pt x="71" y="58"/>
                  </a:cubicBezTo>
                  <a:cubicBezTo>
                    <a:pt x="71" y="59"/>
                    <a:pt x="71" y="59"/>
                    <a:pt x="71" y="60"/>
                  </a:cubicBezTo>
                  <a:cubicBezTo>
                    <a:pt x="70" y="60"/>
                    <a:pt x="70" y="60"/>
                    <a:pt x="69" y="60"/>
                  </a:cubicBezTo>
                  <a:cubicBezTo>
                    <a:pt x="69" y="59"/>
                    <a:pt x="69" y="59"/>
                    <a:pt x="69" y="58"/>
                  </a:cubicBezTo>
                  <a:moveTo>
                    <a:pt x="54" y="52"/>
                  </a:moveTo>
                  <a:cubicBezTo>
                    <a:pt x="54" y="52"/>
                    <a:pt x="55" y="52"/>
                    <a:pt x="55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7" y="52"/>
                    <a:pt x="57" y="53"/>
                    <a:pt x="57" y="53"/>
                  </a:cubicBezTo>
                  <a:cubicBezTo>
                    <a:pt x="57" y="53"/>
                    <a:pt x="58" y="53"/>
                    <a:pt x="58" y="53"/>
                  </a:cubicBezTo>
                  <a:cubicBezTo>
                    <a:pt x="59" y="53"/>
                    <a:pt x="59" y="53"/>
                    <a:pt x="60" y="53"/>
                  </a:cubicBezTo>
                  <a:cubicBezTo>
                    <a:pt x="60" y="53"/>
                    <a:pt x="61" y="53"/>
                    <a:pt x="61" y="53"/>
                  </a:cubicBezTo>
                  <a:cubicBezTo>
                    <a:pt x="62" y="53"/>
                    <a:pt x="63" y="53"/>
                    <a:pt x="63" y="53"/>
                  </a:cubicBezTo>
                  <a:cubicBezTo>
                    <a:pt x="64" y="53"/>
                    <a:pt x="64" y="53"/>
                    <a:pt x="65" y="53"/>
                  </a:cubicBezTo>
                  <a:cubicBezTo>
                    <a:pt x="65" y="54"/>
                    <a:pt x="65" y="55"/>
                    <a:pt x="65" y="55"/>
                  </a:cubicBezTo>
                  <a:cubicBezTo>
                    <a:pt x="65" y="55"/>
                    <a:pt x="66" y="55"/>
                    <a:pt x="66" y="55"/>
                  </a:cubicBezTo>
                  <a:cubicBezTo>
                    <a:pt x="66" y="56"/>
                    <a:pt x="66" y="56"/>
                    <a:pt x="66" y="57"/>
                  </a:cubicBezTo>
                  <a:cubicBezTo>
                    <a:pt x="66" y="57"/>
                    <a:pt x="65" y="57"/>
                    <a:pt x="65" y="57"/>
                  </a:cubicBezTo>
                  <a:cubicBezTo>
                    <a:pt x="65" y="57"/>
                    <a:pt x="65" y="58"/>
                    <a:pt x="65" y="58"/>
                  </a:cubicBezTo>
                  <a:cubicBezTo>
                    <a:pt x="64" y="58"/>
                    <a:pt x="64" y="58"/>
                    <a:pt x="63" y="58"/>
                  </a:cubicBezTo>
                  <a:cubicBezTo>
                    <a:pt x="63" y="58"/>
                    <a:pt x="62" y="58"/>
                    <a:pt x="61" y="58"/>
                  </a:cubicBezTo>
                  <a:cubicBezTo>
                    <a:pt x="61" y="58"/>
                    <a:pt x="61" y="57"/>
                    <a:pt x="61" y="57"/>
                  </a:cubicBezTo>
                  <a:cubicBezTo>
                    <a:pt x="61" y="57"/>
                    <a:pt x="60" y="57"/>
                    <a:pt x="60" y="57"/>
                  </a:cubicBezTo>
                  <a:cubicBezTo>
                    <a:pt x="59" y="57"/>
                    <a:pt x="59" y="57"/>
                    <a:pt x="58" y="57"/>
                  </a:cubicBezTo>
                  <a:cubicBezTo>
                    <a:pt x="58" y="56"/>
                    <a:pt x="58" y="56"/>
                    <a:pt x="58" y="55"/>
                  </a:cubicBezTo>
                  <a:cubicBezTo>
                    <a:pt x="58" y="55"/>
                    <a:pt x="57" y="55"/>
                    <a:pt x="57" y="55"/>
                  </a:cubicBezTo>
                  <a:cubicBezTo>
                    <a:pt x="56" y="55"/>
                    <a:pt x="56" y="55"/>
                    <a:pt x="55" y="55"/>
                  </a:cubicBezTo>
                  <a:cubicBezTo>
                    <a:pt x="55" y="55"/>
                    <a:pt x="55" y="54"/>
                    <a:pt x="55" y="53"/>
                  </a:cubicBezTo>
                  <a:cubicBezTo>
                    <a:pt x="55" y="53"/>
                    <a:pt x="54" y="53"/>
                    <a:pt x="54" y="53"/>
                  </a:cubicBezTo>
                  <a:cubicBezTo>
                    <a:pt x="54" y="53"/>
                    <a:pt x="54" y="52"/>
                    <a:pt x="54" y="52"/>
                  </a:cubicBezTo>
                  <a:moveTo>
                    <a:pt x="80" y="317"/>
                  </a:moveTo>
                  <a:cubicBezTo>
                    <a:pt x="80" y="317"/>
                    <a:pt x="79" y="317"/>
                    <a:pt x="79" y="317"/>
                  </a:cubicBezTo>
                  <a:cubicBezTo>
                    <a:pt x="79" y="316"/>
                    <a:pt x="79" y="315"/>
                    <a:pt x="79" y="315"/>
                  </a:cubicBezTo>
                  <a:cubicBezTo>
                    <a:pt x="79" y="315"/>
                    <a:pt x="80" y="315"/>
                    <a:pt x="80" y="315"/>
                  </a:cubicBezTo>
                  <a:cubicBezTo>
                    <a:pt x="80" y="315"/>
                    <a:pt x="80" y="316"/>
                    <a:pt x="80" y="317"/>
                  </a:cubicBezTo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3" name="Freeform 41070">
              <a:extLst>
                <a:ext uri="{FF2B5EF4-FFF2-40B4-BE49-F238E27FC236}">
                  <a16:creationId xmlns:a16="http://schemas.microsoft.com/office/drawing/2014/main" id="{932F6DFA-8330-40EF-89D4-AD4FE23DA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" y="867"/>
              <a:ext cx="5" cy="2"/>
            </a:xfrm>
            <a:custGeom>
              <a:avLst/>
              <a:gdLst>
                <a:gd name="T0" fmla="*/ 5 w 3"/>
                <a:gd name="T1" fmla="*/ 0 h 1"/>
                <a:gd name="T2" fmla="*/ 0 w 3"/>
                <a:gd name="T3" fmla="*/ 0 h 1"/>
                <a:gd name="T4" fmla="*/ 0 w 3"/>
                <a:gd name="T5" fmla="*/ 4 h 1"/>
                <a:gd name="T6" fmla="*/ 5 w 3"/>
                <a:gd name="T7" fmla="*/ 4 h 1"/>
                <a:gd name="T8" fmla="*/ 8 w 3"/>
                <a:gd name="T9" fmla="*/ 4 h 1"/>
                <a:gd name="T10" fmla="*/ 8 w 3"/>
                <a:gd name="T11" fmla="*/ 0 h 1"/>
                <a:gd name="T12" fmla="*/ 5 w 3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4" name="Freeform 41071">
              <a:extLst>
                <a:ext uri="{FF2B5EF4-FFF2-40B4-BE49-F238E27FC236}">
                  <a16:creationId xmlns:a16="http://schemas.microsoft.com/office/drawing/2014/main" id="{CB8F2B18-0108-41F1-9A55-C949A94A6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7" y="881"/>
              <a:ext cx="11" cy="16"/>
            </a:xfrm>
            <a:custGeom>
              <a:avLst/>
              <a:gdLst>
                <a:gd name="T0" fmla="*/ 4 w 6"/>
                <a:gd name="T1" fmla="*/ 25 h 9"/>
                <a:gd name="T2" fmla="*/ 4 w 6"/>
                <a:gd name="T3" fmla="*/ 28 h 9"/>
                <a:gd name="T4" fmla="*/ 11 w 6"/>
                <a:gd name="T5" fmla="*/ 28 h 9"/>
                <a:gd name="T6" fmla="*/ 11 w 6"/>
                <a:gd name="T7" fmla="*/ 25 h 9"/>
                <a:gd name="T8" fmla="*/ 13 w 6"/>
                <a:gd name="T9" fmla="*/ 25 h 9"/>
                <a:gd name="T10" fmla="*/ 13 w 6"/>
                <a:gd name="T11" fmla="*/ 20 h 9"/>
                <a:gd name="T12" fmla="*/ 20 w 6"/>
                <a:gd name="T13" fmla="*/ 20 h 9"/>
                <a:gd name="T14" fmla="*/ 20 w 6"/>
                <a:gd name="T15" fmla="*/ 12 h 9"/>
                <a:gd name="T16" fmla="*/ 20 w 6"/>
                <a:gd name="T17" fmla="*/ 9 h 9"/>
                <a:gd name="T18" fmla="*/ 20 w 6"/>
                <a:gd name="T19" fmla="*/ 4 h 9"/>
                <a:gd name="T20" fmla="*/ 20 w 6"/>
                <a:gd name="T21" fmla="*/ 0 h 9"/>
                <a:gd name="T22" fmla="*/ 0 w 6"/>
                <a:gd name="T23" fmla="*/ 20 h 9"/>
                <a:gd name="T24" fmla="*/ 0 w 6"/>
                <a:gd name="T25" fmla="*/ 25 h 9"/>
                <a:gd name="T26" fmla="*/ 4 w 6"/>
                <a:gd name="T27" fmla="*/ 25 h 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" h="9"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2" y="9"/>
                    <a:pt x="2" y="9"/>
                    <a:pt x="3" y="9"/>
                  </a:cubicBezTo>
                  <a:cubicBezTo>
                    <a:pt x="3" y="9"/>
                    <a:pt x="3" y="8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7"/>
                    <a:pt x="4" y="7"/>
                    <a:pt x="4" y="6"/>
                  </a:cubicBezTo>
                  <a:cubicBezTo>
                    <a:pt x="5" y="6"/>
                    <a:pt x="5" y="6"/>
                    <a:pt x="6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2"/>
                    <a:pt x="2" y="4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5" name="Freeform 41072">
              <a:extLst>
                <a:ext uri="{FF2B5EF4-FFF2-40B4-BE49-F238E27FC236}">
                  <a16:creationId xmlns:a16="http://schemas.microsoft.com/office/drawing/2014/main" id="{9A5765C4-3A74-4BDF-8790-C826961D9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869"/>
              <a:ext cx="35" cy="18"/>
            </a:xfrm>
            <a:custGeom>
              <a:avLst/>
              <a:gdLst>
                <a:gd name="T0" fmla="*/ 9 w 20"/>
                <a:gd name="T1" fmla="*/ 32 h 10"/>
                <a:gd name="T2" fmla="*/ 16 w 20"/>
                <a:gd name="T3" fmla="*/ 32 h 10"/>
                <a:gd name="T4" fmla="*/ 16 w 20"/>
                <a:gd name="T5" fmla="*/ 29 h 10"/>
                <a:gd name="T6" fmla="*/ 16 w 20"/>
                <a:gd name="T7" fmla="*/ 25 h 10"/>
                <a:gd name="T8" fmla="*/ 19 w 20"/>
                <a:gd name="T9" fmla="*/ 25 h 10"/>
                <a:gd name="T10" fmla="*/ 19 w 20"/>
                <a:gd name="T11" fmla="*/ 32 h 10"/>
                <a:gd name="T12" fmla="*/ 25 w 20"/>
                <a:gd name="T13" fmla="*/ 32 h 10"/>
                <a:gd name="T14" fmla="*/ 25 w 20"/>
                <a:gd name="T15" fmla="*/ 25 h 10"/>
                <a:gd name="T16" fmla="*/ 28 w 20"/>
                <a:gd name="T17" fmla="*/ 25 h 10"/>
                <a:gd name="T18" fmla="*/ 33 w 20"/>
                <a:gd name="T19" fmla="*/ 25 h 10"/>
                <a:gd name="T20" fmla="*/ 33 w 20"/>
                <a:gd name="T21" fmla="*/ 23 h 10"/>
                <a:gd name="T22" fmla="*/ 37 w 20"/>
                <a:gd name="T23" fmla="*/ 23 h 10"/>
                <a:gd name="T24" fmla="*/ 44 w 20"/>
                <a:gd name="T25" fmla="*/ 23 h 10"/>
                <a:gd name="T26" fmla="*/ 49 w 20"/>
                <a:gd name="T27" fmla="*/ 23 h 10"/>
                <a:gd name="T28" fmla="*/ 49 w 20"/>
                <a:gd name="T29" fmla="*/ 16 h 10"/>
                <a:gd name="T30" fmla="*/ 53 w 20"/>
                <a:gd name="T31" fmla="*/ 16 h 10"/>
                <a:gd name="T32" fmla="*/ 58 w 20"/>
                <a:gd name="T33" fmla="*/ 16 h 10"/>
                <a:gd name="T34" fmla="*/ 61 w 20"/>
                <a:gd name="T35" fmla="*/ 16 h 10"/>
                <a:gd name="T36" fmla="*/ 61 w 20"/>
                <a:gd name="T37" fmla="*/ 13 h 10"/>
                <a:gd name="T38" fmla="*/ 61 w 20"/>
                <a:gd name="T39" fmla="*/ 7 h 10"/>
                <a:gd name="T40" fmla="*/ 61 w 20"/>
                <a:gd name="T41" fmla="*/ 0 h 10"/>
                <a:gd name="T42" fmla="*/ 58 w 20"/>
                <a:gd name="T43" fmla="*/ 0 h 10"/>
                <a:gd name="T44" fmla="*/ 53 w 20"/>
                <a:gd name="T45" fmla="*/ 0 h 10"/>
                <a:gd name="T46" fmla="*/ 53 w 20"/>
                <a:gd name="T47" fmla="*/ 7 h 10"/>
                <a:gd name="T48" fmla="*/ 49 w 20"/>
                <a:gd name="T49" fmla="*/ 7 h 10"/>
                <a:gd name="T50" fmla="*/ 49 w 20"/>
                <a:gd name="T51" fmla="*/ 13 h 10"/>
                <a:gd name="T52" fmla="*/ 44 w 20"/>
                <a:gd name="T53" fmla="*/ 13 h 10"/>
                <a:gd name="T54" fmla="*/ 44 w 20"/>
                <a:gd name="T55" fmla="*/ 7 h 10"/>
                <a:gd name="T56" fmla="*/ 37 w 20"/>
                <a:gd name="T57" fmla="*/ 7 h 10"/>
                <a:gd name="T58" fmla="*/ 33 w 20"/>
                <a:gd name="T59" fmla="*/ 7 h 10"/>
                <a:gd name="T60" fmla="*/ 33 w 20"/>
                <a:gd name="T61" fmla="*/ 13 h 10"/>
                <a:gd name="T62" fmla="*/ 33 w 20"/>
                <a:gd name="T63" fmla="*/ 16 h 10"/>
                <a:gd name="T64" fmla="*/ 28 w 20"/>
                <a:gd name="T65" fmla="*/ 16 h 10"/>
                <a:gd name="T66" fmla="*/ 25 w 20"/>
                <a:gd name="T67" fmla="*/ 16 h 10"/>
                <a:gd name="T68" fmla="*/ 25 w 20"/>
                <a:gd name="T69" fmla="*/ 13 h 10"/>
                <a:gd name="T70" fmla="*/ 25 w 20"/>
                <a:gd name="T71" fmla="*/ 7 h 10"/>
                <a:gd name="T72" fmla="*/ 25 w 20"/>
                <a:gd name="T73" fmla="*/ 0 h 10"/>
                <a:gd name="T74" fmla="*/ 19 w 20"/>
                <a:gd name="T75" fmla="*/ 0 h 10"/>
                <a:gd name="T76" fmla="*/ 16 w 20"/>
                <a:gd name="T77" fmla="*/ 0 h 10"/>
                <a:gd name="T78" fmla="*/ 16 w 20"/>
                <a:gd name="T79" fmla="*/ 7 h 10"/>
                <a:gd name="T80" fmla="*/ 9 w 20"/>
                <a:gd name="T81" fmla="*/ 7 h 10"/>
                <a:gd name="T82" fmla="*/ 9 w 20"/>
                <a:gd name="T83" fmla="*/ 13 h 10"/>
                <a:gd name="T84" fmla="*/ 9 w 20"/>
                <a:gd name="T85" fmla="*/ 16 h 10"/>
                <a:gd name="T86" fmla="*/ 9 w 20"/>
                <a:gd name="T87" fmla="*/ 23 h 10"/>
                <a:gd name="T88" fmla="*/ 4 w 20"/>
                <a:gd name="T89" fmla="*/ 23 h 10"/>
                <a:gd name="T90" fmla="*/ 4 w 20"/>
                <a:gd name="T91" fmla="*/ 25 h 10"/>
                <a:gd name="T92" fmla="*/ 0 w 20"/>
                <a:gd name="T93" fmla="*/ 25 h 10"/>
                <a:gd name="T94" fmla="*/ 0 w 20"/>
                <a:gd name="T95" fmla="*/ 32 h 10"/>
                <a:gd name="T96" fmla="*/ 4 w 20"/>
                <a:gd name="T97" fmla="*/ 32 h 10"/>
                <a:gd name="T98" fmla="*/ 9 w 20"/>
                <a:gd name="T99" fmla="*/ 32 h 1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" h="10">
                  <a:moveTo>
                    <a:pt x="3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9"/>
                    <a:pt x="6" y="9"/>
                    <a:pt x="6" y="10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9" y="8"/>
                    <a:pt x="9" y="8"/>
                  </a:cubicBezTo>
                  <a:cubicBezTo>
                    <a:pt x="10" y="8"/>
                    <a:pt x="10" y="8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1" y="7"/>
                    <a:pt x="12" y="7"/>
                    <a:pt x="12" y="7"/>
                  </a:cubicBezTo>
                  <a:cubicBezTo>
                    <a:pt x="13" y="7"/>
                    <a:pt x="14" y="7"/>
                    <a:pt x="14" y="7"/>
                  </a:cubicBezTo>
                  <a:cubicBezTo>
                    <a:pt x="15" y="7"/>
                    <a:pt x="15" y="7"/>
                    <a:pt x="16" y="7"/>
                  </a:cubicBezTo>
                  <a:cubicBezTo>
                    <a:pt x="16" y="6"/>
                    <a:pt x="16" y="6"/>
                    <a:pt x="16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8" y="5"/>
                    <a:pt x="18" y="5"/>
                    <a:pt x="19" y="5"/>
                  </a:cubicBezTo>
                  <a:cubicBezTo>
                    <a:pt x="19" y="5"/>
                    <a:pt x="20" y="5"/>
                    <a:pt x="20" y="5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20" y="3"/>
                    <a:pt x="20" y="2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7" y="1"/>
                    <a:pt x="17" y="1"/>
                    <a:pt x="17" y="2"/>
                  </a:cubicBezTo>
                  <a:cubicBezTo>
                    <a:pt x="17" y="2"/>
                    <a:pt x="16" y="2"/>
                    <a:pt x="16" y="2"/>
                  </a:cubicBezTo>
                  <a:cubicBezTo>
                    <a:pt x="16" y="2"/>
                    <a:pt x="16" y="3"/>
                    <a:pt x="16" y="4"/>
                  </a:cubicBezTo>
                  <a:cubicBezTo>
                    <a:pt x="15" y="4"/>
                    <a:pt x="15" y="4"/>
                    <a:pt x="14" y="4"/>
                  </a:cubicBezTo>
                  <a:cubicBezTo>
                    <a:pt x="14" y="3"/>
                    <a:pt x="14" y="2"/>
                    <a:pt x="14" y="2"/>
                  </a:cubicBezTo>
                  <a:cubicBezTo>
                    <a:pt x="14" y="2"/>
                    <a:pt x="13" y="2"/>
                    <a:pt x="12" y="2"/>
                  </a:cubicBezTo>
                  <a:cubicBezTo>
                    <a:pt x="12" y="2"/>
                    <a:pt x="11" y="2"/>
                    <a:pt x="11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5"/>
                    <a:pt x="11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8" y="5"/>
                    <a:pt x="8" y="4"/>
                    <a:pt x="8" y="4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1"/>
                    <a:pt x="8" y="1"/>
                    <a:pt x="8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3"/>
                    <a:pt x="3" y="4"/>
                  </a:cubicBezTo>
                  <a:cubicBezTo>
                    <a:pt x="3" y="4"/>
                    <a:pt x="3" y="5"/>
                    <a:pt x="3" y="5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3" y="7"/>
                    <a:pt x="2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2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6" name="Freeform 41073">
              <a:extLst>
                <a:ext uri="{FF2B5EF4-FFF2-40B4-BE49-F238E27FC236}">
                  <a16:creationId xmlns:a16="http://schemas.microsoft.com/office/drawing/2014/main" id="{FFB2863F-C954-4D8F-B3D6-4B3C6C90C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881"/>
              <a:ext cx="10" cy="7"/>
            </a:xfrm>
            <a:custGeom>
              <a:avLst/>
              <a:gdLst>
                <a:gd name="T0" fmla="*/ 8 w 6"/>
                <a:gd name="T1" fmla="*/ 12 h 4"/>
                <a:gd name="T2" fmla="*/ 13 w 6"/>
                <a:gd name="T3" fmla="*/ 12 h 4"/>
                <a:gd name="T4" fmla="*/ 17 w 6"/>
                <a:gd name="T5" fmla="*/ 12 h 4"/>
                <a:gd name="T6" fmla="*/ 17 w 6"/>
                <a:gd name="T7" fmla="*/ 9 h 4"/>
                <a:gd name="T8" fmla="*/ 17 w 6"/>
                <a:gd name="T9" fmla="*/ 4 h 4"/>
                <a:gd name="T10" fmla="*/ 17 w 6"/>
                <a:gd name="T11" fmla="*/ 0 h 4"/>
                <a:gd name="T12" fmla="*/ 13 w 6"/>
                <a:gd name="T13" fmla="*/ 0 h 4"/>
                <a:gd name="T14" fmla="*/ 8 w 6"/>
                <a:gd name="T15" fmla="*/ 0 h 4"/>
                <a:gd name="T16" fmla="*/ 5 w 6"/>
                <a:gd name="T17" fmla="*/ 0 h 4"/>
                <a:gd name="T18" fmla="*/ 0 w 6"/>
                <a:gd name="T19" fmla="*/ 0 h 4"/>
                <a:gd name="T20" fmla="*/ 0 w 6"/>
                <a:gd name="T21" fmla="*/ 4 h 4"/>
                <a:gd name="T22" fmla="*/ 0 w 6"/>
                <a:gd name="T23" fmla="*/ 9 h 4"/>
                <a:gd name="T24" fmla="*/ 0 w 6"/>
                <a:gd name="T25" fmla="*/ 12 h 4"/>
                <a:gd name="T26" fmla="*/ 5 w 6"/>
                <a:gd name="T27" fmla="*/ 12 h 4"/>
                <a:gd name="T28" fmla="*/ 8 w 6"/>
                <a:gd name="T29" fmla="*/ 12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4" y="4"/>
                    <a:pt x="4" y="4"/>
                    <a:pt x="5" y="4"/>
                  </a:cubicBezTo>
                  <a:cubicBezTo>
                    <a:pt x="5" y="4"/>
                    <a:pt x="6" y="4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7" name="Freeform 41074">
              <a:extLst>
                <a:ext uri="{FF2B5EF4-FFF2-40B4-BE49-F238E27FC236}">
                  <a16:creationId xmlns:a16="http://schemas.microsoft.com/office/drawing/2014/main" id="{7CE2A247-4C03-4A8D-9685-FE8F072C8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888"/>
              <a:ext cx="6" cy="7"/>
            </a:xfrm>
            <a:custGeom>
              <a:avLst/>
              <a:gdLst>
                <a:gd name="T0" fmla="*/ 9 w 4"/>
                <a:gd name="T1" fmla="*/ 12 h 4"/>
                <a:gd name="T2" fmla="*/ 9 w 4"/>
                <a:gd name="T3" fmla="*/ 7 h 4"/>
                <a:gd name="T4" fmla="*/ 9 w 4"/>
                <a:gd name="T5" fmla="*/ 0 h 4"/>
                <a:gd name="T6" fmla="*/ 5 w 4"/>
                <a:gd name="T7" fmla="*/ 0 h 4"/>
                <a:gd name="T8" fmla="*/ 5 w 4"/>
                <a:gd name="T9" fmla="*/ 7 h 4"/>
                <a:gd name="T10" fmla="*/ 0 w 4"/>
                <a:gd name="T11" fmla="*/ 7 h 4"/>
                <a:gd name="T12" fmla="*/ 0 w 4"/>
                <a:gd name="T13" fmla="*/ 12 h 4"/>
                <a:gd name="T14" fmla="*/ 5 w 4"/>
                <a:gd name="T15" fmla="*/ 12 h 4"/>
                <a:gd name="T16" fmla="*/ 9 w 4"/>
                <a:gd name="T17" fmla="*/ 12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1" y="2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3" y="4"/>
                    <a:pt x="3" y="4"/>
                    <a:pt x="4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8" name="Freeform 41075">
              <a:extLst>
                <a:ext uri="{FF2B5EF4-FFF2-40B4-BE49-F238E27FC236}">
                  <a16:creationId xmlns:a16="http://schemas.microsoft.com/office/drawing/2014/main" id="{BF2A6EAF-BE55-4BDC-9776-5D9524FB5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892"/>
              <a:ext cx="12" cy="8"/>
            </a:xfrm>
            <a:custGeom>
              <a:avLst/>
              <a:gdLst>
                <a:gd name="T0" fmla="*/ 0 w 7"/>
                <a:gd name="T1" fmla="*/ 5 h 5"/>
                <a:gd name="T2" fmla="*/ 0 w 7"/>
                <a:gd name="T3" fmla="*/ 8 h 5"/>
                <a:gd name="T4" fmla="*/ 0 w 7"/>
                <a:gd name="T5" fmla="*/ 13 h 5"/>
                <a:gd name="T6" fmla="*/ 5 w 7"/>
                <a:gd name="T7" fmla="*/ 13 h 5"/>
                <a:gd name="T8" fmla="*/ 9 w 7"/>
                <a:gd name="T9" fmla="*/ 13 h 5"/>
                <a:gd name="T10" fmla="*/ 15 w 7"/>
                <a:gd name="T11" fmla="*/ 13 h 5"/>
                <a:gd name="T12" fmla="*/ 21 w 7"/>
                <a:gd name="T13" fmla="*/ 13 h 5"/>
                <a:gd name="T14" fmla="*/ 21 w 7"/>
                <a:gd name="T15" fmla="*/ 8 h 5"/>
                <a:gd name="T16" fmla="*/ 21 w 7"/>
                <a:gd name="T17" fmla="*/ 5 h 5"/>
                <a:gd name="T18" fmla="*/ 15 w 7"/>
                <a:gd name="T19" fmla="*/ 5 h 5"/>
                <a:gd name="T20" fmla="*/ 15 w 7"/>
                <a:gd name="T21" fmla="*/ 0 h 5"/>
                <a:gd name="T22" fmla="*/ 9 w 7"/>
                <a:gd name="T23" fmla="*/ 0 h 5"/>
                <a:gd name="T24" fmla="*/ 5 w 7"/>
                <a:gd name="T25" fmla="*/ 0 h 5"/>
                <a:gd name="T26" fmla="*/ 5 w 7"/>
                <a:gd name="T27" fmla="*/ 5 h 5"/>
                <a:gd name="T28" fmla="*/ 0 w 7"/>
                <a:gd name="T29" fmla="*/ 5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" h="5">
                  <a:moveTo>
                    <a:pt x="0" y="2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5"/>
                    <a:pt x="5" y="5"/>
                  </a:cubicBezTo>
                  <a:cubicBezTo>
                    <a:pt x="5" y="5"/>
                    <a:pt x="6" y="5"/>
                    <a:pt x="7" y="5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6" y="2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9" name="Freeform 41076">
              <a:extLst>
                <a:ext uri="{FF2B5EF4-FFF2-40B4-BE49-F238E27FC236}">
                  <a16:creationId xmlns:a16="http://schemas.microsoft.com/office/drawing/2014/main" id="{D3F68A06-0CE2-452C-8271-895B8C4EC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5" y="900"/>
              <a:ext cx="5" cy="6"/>
            </a:xfrm>
            <a:custGeom>
              <a:avLst/>
              <a:gdLst>
                <a:gd name="T0" fmla="*/ 0 w 3"/>
                <a:gd name="T1" fmla="*/ 12 h 3"/>
                <a:gd name="T2" fmla="*/ 3 w 3"/>
                <a:gd name="T3" fmla="*/ 12 h 3"/>
                <a:gd name="T4" fmla="*/ 8 w 3"/>
                <a:gd name="T5" fmla="*/ 12 h 3"/>
                <a:gd name="T6" fmla="*/ 8 w 3"/>
                <a:gd name="T7" fmla="*/ 8 h 3"/>
                <a:gd name="T8" fmla="*/ 8 w 3"/>
                <a:gd name="T9" fmla="*/ 0 h 3"/>
                <a:gd name="T10" fmla="*/ 3 w 3"/>
                <a:gd name="T11" fmla="*/ 0 h 3"/>
                <a:gd name="T12" fmla="*/ 3 w 3"/>
                <a:gd name="T13" fmla="*/ 8 h 3"/>
                <a:gd name="T14" fmla="*/ 0 w 3"/>
                <a:gd name="T15" fmla="*/ 8 h 3"/>
                <a:gd name="T16" fmla="*/ 0 w 3"/>
                <a:gd name="T17" fmla="*/ 12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0" name="Freeform 41077">
              <a:extLst>
                <a:ext uri="{FF2B5EF4-FFF2-40B4-BE49-F238E27FC236}">
                  <a16:creationId xmlns:a16="http://schemas.microsoft.com/office/drawing/2014/main" id="{88730BEB-CE5A-4967-9D6C-1F2FDEDFC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904"/>
              <a:ext cx="7" cy="7"/>
            </a:xfrm>
            <a:custGeom>
              <a:avLst/>
              <a:gdLst>
                <a:gd name="T0" fmla="*/ 4 w 4"/>
                <a:gd name="T1" fmla="*/ 9 h 4"/>
                <a:gd name="T2" fmla="*/ 4 w 4"/>
                <a:gd name="T3" fmla="*/ 12 h 4"/>
                <a:gd name="T4" fmla="*/ 9 w 4"/>
                <a:gd name="T5" fmla="*/ 12 h 4"/>
                <a:gd name="T6" fmla="*/ 12 w 4"/>
                <a:gd name="T7" fmla="*/ 12 h 4"/>
                <a:gd name="T8" fmla="*/ 12 w 4"/>
                <a:gd name="T9" fmla="*/ 9 h 4"/>
                <a:gd name="T10" fmla="*/ 9 w 4"/>
                <a:gd name="T11" fmla="*/ 9 h 4"/>
                <a:gd name="T12" fmla="*/ 9 w 4"/>
                <a:gd name="T13" fmla="*/ 4 h 4"/>
                <a:gd name="T14" fmla="*/ 9 w 4"/>
                <a:gd name="T15" fmla="*/ 0 h 4"/>
                <a:gd name="T16" fmla="*/ 4 w 4"/>
                <a:gd name="T17" fmla="*/ 0 h 4"/>
                <a:gd name="T18" fmla="*/ 0 w 4"/>
                <a:gd name="T19" fmla="*/ 0 h 4"/>
                <a:gd name="T20" fmla="*/ 0 w 4"/>
                <a:gd name="T21" fmla="*/ 4 h 4"/>
                <a:gd name="T22" fmla="*/ 4 w 4"/>
                <a:gd name="T23" fmla="*/ 4 h 4"/>
                <a:gd name="T24" fmla="*/ 4 w 4"/>
                <a:gd name="T25" fmla="*/ 9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1" y="4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2"/>
                    <a:pt x="1" y="2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1" name="Freeform 41078">
              <a:extLst>
                <a:ext uri="{FF2B5EF4-FFF2-40B4-BE49-F238E27FC236}">
                  <a16:creationId xmlns:a16="http://schemas.microsoft.com/office/drawing/2014/main" id="{81116603-5B7F-40C8-AD5C-C5AAB6EC1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888"/>
              <a:ext cx="47" cy="35"/>
            </a:xfrm>
            <a:custGeom>
              <a:avLst/>
              <a:gdLst>
                <a:gd name="T0" fmla="*/ 9 w 27"/>
                <a:gd name="T1" fmla="*/ 40 h 20"/>
                <a:gd name="T2" fmla="*/ 9 w 27"/>
                <a:gd name="T3" fmla="*/ 53 h 20"/>
                <a:gd name="T4" fmla="*/ 17 w 27"/>
                <a:gd name="T5" fmla="*/ 53 h 20"/>
                <a:gd name="T6" fmla="*/ 24 w 27"/>
                <a:gd name="T7" fmla="*/ 56 h 20"/>
                <a:gd name="T8" fmla="*/ 30 w 27"/>
                <a:gd name="T9" fmla="*/ 61 h 20"/>
                <a:gd name="T10" fmla="*/ 33 w 27"/>
                <a:gd name="T11" fmla="*/ 56 h 20"/>
                <a:gd name="T12" fmla="*/ 40 w 27"/>
                <a:gd name="T13" fmla="*/ 53 h 20"/>
                <a:gd name="T14" fmla="*/ 42 w 27"/>
                <a:gd name="T15" fmla="*/ 46 h 20"/>
                <a:gd name="T16" fmla="*/ 49 w 27"/>
                <a:gd name="T17" fmla="*/ 40 h 20"/>
                <a:gd name="T18" fmla="*/ 52 w 27"/>
                <a:gd name="T19" fmla="*/ 46 h 20"/>
                <a:gd name="T20" fmla="*/ 57 w 27"/>
                <a:gd name="T21" fmla="*/ 53 h 20"/>
                <a:gd name="T22" fmla="*/ 66 w 27"/>
                <a:gd name="T23" fmla="*/ 53 h 20"/>
                <a:gd name="T24" fmla="*/ 66 w 27"/>
                <a:gd name="T25" fmla="*/ 40 h 20"/>
                <a:gd name="T26" fmla="*/ 64 w 27"/>
                <a:gd name="T27" fmla="*/ 37 h 20"/>
                <a:gd name="T28" fmla="*/ 57 w 27"/>
                <a:gd name="T29" fmla="*/ 32 h 20"/>
                <a:gd name="T30" fmla="*/ 52 w 27"/>
                <a:gd name="T31" fmla="*/ 28 h 20"/>
                <a:gd name="T32" fmla="*/ 64 w 27"/>
                <a:gd name="T33" fmla="*/ 28 h 20"/>
                <a:gd name="T34" fmla="*/ 73 w 27"/>
                <a:gd name="T35" fmla="*/ 28 h 20"/>
                <a:gd name="T36" fmla="*/ 77 w 27"/>
                <a:gd name="T37" fmla="*/ 21 h 20"/>
                <a:gd name="T38" fmla="*/ 82 w 27"/>
                <a:gd name="T39" fmla="*/ 16 h 20"/>
                <a:gd name="T40" fmla="*/ 77 w 27"/>
                <a:gd name="T41" fmla="*/ 12 h 20"/>
                <a:gd name="T42" fmla="*/ 73 w 27"/>
                <a:gd name="T43" fmla="*/ 7 h 20"/>
                <a:gd name="T44" fmla="*/ 64 w 27"/>
                <a:gd name="T45" fmla="*/ 7 h 20"/>
                <a:gd name="T46" fmla="*/ 52 w 27"/>
                <a:gd name="T47" fmla="*/ 7 h 20"/>
                <a:gd name="T48" fmla="*/ 49 w 27"/>
                <a:gd name="T49" fmla="*/ 0 h 20"/>
                <a:gd name="T50" fmla="*/ 42 w 27"/>
                <a:gd name="T51" fmla="*/ 7 h 20"/>
                <a:gd name="T52" fmla="*/ 40 w 27"/>
                <a:gd name="T53" fmla="*/ 12 h 20"/>
                <a:gd name="T54" fmla="*/ 33 w 27"/>
                <a:gd name="T55" fmla="*/ 16 h 20"/>
                <a:gd name="T56" fmla="*/ 24 w 27"/>
                <a:gd name="T57" fmla="*/ 16 h 20"/>
                <a:gd name="T58" fmla="*/ 17 w 27"/>
                <a:gd name="T59" fmla="*/ 21 h 20"/>
                <a:gd name="T60" fmla="*/ 9 w 27"/>
                <a:gd name="T61" fmla="*/ 21 h 20"/>
                <a:gd name="T62" fmla="*/ 5 w 27"/>
                <a:gd name="T63" fmla="*/ 28 h 20"/>
                <a:gd name="T64" fmla="*/ 0 w 27"/>
                <a:gd name="T65" fmla="*/ 32 h 20"/>
                <a:gd name="T66" fmla="*/ 5 w 27"/>
                <a:gd name="T67" fmla="*/ 37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7" h="20">
                  <a:moveTo>
                    <a:pt x="2" y="13"/>
                  </a:moveTo>
                  <a:cubicBezTo>
                    <a:pt x="2" y="13"/>
                    <a:pt x="3" y="13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3" y="16"/>
                    <a:pt x="3" y="16"/>
                    <a:pt x="3" y="17"/>
                  </a:cubicBezTo>
                  <a:cubicBezTo>
                    <a:pt x="4" y="17"/>
                    <a:pt x="4" y="17"/>
                    <a:pt x="5" y="17"/>
                  </a:cubicBezTo>
                  <a:cubicBezTo>
                    <a:pt x="5" y="17"/>
                    <a:pt x="6" y="17"/>
                    <a:pt x="6" y="17"/>
                  </a:cubicBezTo>
                  <a:cubicBezTo>
                    <a:pt x="6" y="17"/>
                    <a:pt x="6" y="18"/>
                    <a:pt x="6" y="18"/>
                  </a:cubicBezTo>
                  <a:cubicBezTo>
                    <a:pt x="7" y="18"/>
                    <a:pt x="7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9" y="20"/>
                    <a:pt x="9" y="20"/>
                    <a:pt x="10" y="20"/>
                  </a:cubicBezTo>
                  <a:cubicBezTo>
                    <a:pt x="10" y="20"/>
                    <a:pt x="11" y="20"/>
                    <a:pt x="11" y="20"/>
                  </a:cubicBezTo>
                  <a:cubicBezTo>
                    <a:pt x="11" y="19"/>
                    <a:pt x="11" y="19"/>
                    <a:pt x="11" y="18"/>
                  </a:cubicBezTo>
                  <a:cubicBezTo>
                    <a:pt x="11" y="18"/>
                    <a:pt x="11" y="17"/>
                    <a:pt x="11" y="17"/>
                  </a:cubicBezTo>
                  <a:cubicBezTo>
                    <a:pt x="12" y="17"/>
                    <a:pt x="12" y="17"/>
                    <a:pt x="13" y="17"/>
                  </a:cubicBezTo>
                  <a:cubicBezTo>
                    <a:pt x="13" y="16"/>
                    <a:pt x="13" y="16"/>
                    <a:pt x="13" y="15"/>
                  </a:cubicBezTo>
                  <a:cubicBezTo>
                    <a:pt x="13" y="15"/>
                    <a:pt x="14" y="15"/>
                    <a:pt x="14" y="15"/>
                  </a:cubicBezTo>
                  <a:cubicBezTo>
                    <a:pt x="14" y="14"/>
                    <a:pt x="14" y="14"/>
                    <a:pt x="14" y="13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6" y="13"/>
                    <a:pt x="17" y="13"/>
                    <a:pt x="17" y="13"/>
                  </a:cubicBezTo>
                  <a:cubicBezTo>
                    <a:pt x="17" y="14"/>
                    <a:pt x="17" y="14"/>
                    <a:pt x="17" y="15"/>
                  </a:cubicBezTo>
                  <a:cubicBezTo>
                    <a:pt x="17" y="16"/>
                    <a:pt x="17" y="16"/>
                    <a:pt x="17" y="17"/>
                  </a:cubicBezTo>
                  <a:cubicBezTo>
                    <a:pt x="18" y="17"/>
                    <a:pt x="18" y="17"/>
                    <a:pt x="19" y="17"/>
                  </a:cubicBezTo>
                  <a:cubicBezTo>
                    <a:pt x="20" y="17"/>
                    <a:pt x="20" y="17"/>
                    <a:pt x="21" y="17"/>
                  </a:cubicBezTo>
                  <a:cubicBezTo>
                    <a:pt x="21" y="17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4"/>
                    <a:pt x="22" y="14"/>
                    <a:pt x="22" y="13"/>
                  </a:cubicBezTo>
                  <a:cubicBezTo>
                    <a:pt x="22" y="13"/>
                    <a:pt x="21" y="13"/>
                    <a:pt x="21" y="13"/>
                  </a:cubicBezTo>
                  <a:cubicBezTo>
                    <a:pt x="21" y="13"/>
                    <a:pt x="21" y="12"/>
                    <a:pt x="21" y="12"/>
                  </a:cubicBezTo>
                  <a:cubicBezTo>
                    <a:pt x="20" y="12"/>
                    <a:pt x="20" y="12"/>
                    <a:pt x="19" y="12"/>
                  </a:cubicBezTo>
                  <a:cubicBezTo>
                    <a:pt x="19" y="11"/>
                    <a:pt x="19" y="11"/>
                    <a:pt x="19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7" y="10"/>
                    <a:pt x="17" y="9"/>
                    <a:pt x="17" y="9"/>
                  </a:cubicBezTo>
                  <a:cubicBezTo>
                    <a:pt x="18" y="9"/>
                    <a:pt x="18" y="9"/>
                    <a:pt x="19" y="9"/>
                  </a:cubicBezTo>
                  <a:cubicBezTo>
                    <a:pt x="20" y="9"/>
                    <a:pt x="20" y="9"/>
                    <a:pt x="21" y="9"/>
                  </a:cubicBezTo>
                  <a:cubicBezTo>
                    <a:pt x="21" y="9"/>
                    <a:pt x="22" y="9"/>
                    <a:pt x="22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4" y="9"/>
                    <a:pt x="25" y="9"/>
                    <a:pt x="25" y="9"/>
                  </a:cubicBezTo>
                  <a:cubicBezTo>
                    <a:pt x="25" y="8"/>
                    <a:pt x="25" y="8"/>
                    <a:pt x="25" y="7"/>
                  </a:cubicBezTo>
                  <a:cubicBezTo>
                    <a:pt x="26" y="7"/>
                    <a:pt x="26" y="7"/>
                    <a:pt x="27" y="7"/>
                  </a:cubicBezTo>
                  <a:cubicBezTo>
                    <a:pt x="27" y="6"/>
                    <a:pt x="27" y="6"/>
                    <a:pt x="27" y="5"/>
                  </a:cubicBezTo>
                  <a:cubicBezTo>
                    <a:pt x="27" y="5"/>
                    <a:pt x="27" y="4"/>
                    <a:pt x="27" y="4"/>
                  </a:cubicBezTo>
                  <a:cubicBezTo>
                    <a:pt x="26" y="4"/>
                    <a:pt x="26" y="4"/>
                    <a:pt x="25" y="4"/>
                  </a:cubicBezTo>
                  <a:cubicBezTo>
                    <a:pt x="25" y="3"/>
                    <a:pt x="25" y="3"/>
                    <a:pt x="25" y="2"/>
                  </a:cubicBezTo>
                  <a:cubicBezTo>
                    <a:pt x="25" y="2"/>
                    <a:pt x="24" y="2"/>
                    <a:pt x="24" y="2"/>
                  </a:cubicBezTo>
                  <a:cubicBezTo>
                    <a:pt x="23" y="2"/>
                    <a:pt x="23" y="2"/>
                    <a:pt x="22" y="2"/>
                  </a:cubicBezTo>
                  <a:cubicBezTo>
                    <a:pt x="22" y="2"/>
                    <a:pt x="21" y="2"/>
                    <a:pt x="21" y="2"/>
                  </a:cubicBezTo>
                  <a:cubicBezTo>
                    <a:pt x="20" y="2"/>
                    <a:pt x="20" y="2"/>
                    <a:pt x="19" y="2"/>
                  </a:cubicBezTo>
                  <a:cubicBezTo>
                    <a:pt x="18" y="2"/>
                    <a:pt x="18" y="2"/>
                    <a:pt x="17" y="2"/>
                  </a:cubicBezTo>
                  <a:cubicBezTo>
                    <a:pt x="17" y="2"/>
                    <a:pt x="16" y="2"/>
                    <a:pt x="16" y="2"/>
                  </a:cubicBezTo>
                  <a:cubicBezTo>
                    <a:pt x="16" y="2"/>
                    <a:pt x="16" y="1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1"/>
                    <a:pt x="14" y="2"/>
                    <a:pt x="14" y="2"/>
                  </a:cubicBezTo>
                  <a:cubicBezTo>
                    <a:pt x="14" y="2"/>
                    <a:pt x="13" y="2"/>
                    <a:pt x="13" y="2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2" y="4"/>
                    <a:pt x="12" y="4"/>
                    <a:pt x="11" y="4"/>
                  </a:cubicBezTo>
                  <a:cubicBezTo>
                    <a:pt x="11" y="4"/>
                    <a:pt x="11" y="5"/>
                    <a:pt x="11" y="5"/>
                  </a:cubicBezTo>
                  <a:cubicBezTo>
                    <a:pt x="11" y="5"/>
                    <a:pt x="10" y="5"/>
                    <a:pt x="10" y="5"/>
                  </a:cubicBezTo>
                  <a:cubicBezTo>
                    <a:pt x="9" y="5"/>
                    <a:pt x="9" y="5"/>
                    <a:pt x="8" y="5"/>
                  </a:cubicBezTo>
                  <a:cubicBezTo>
                    <a:pt x="8" y="6"/>
                    <a:pt x="8" y="6"/>
                    <a:pt x="8" y="7"/>
                  </a:cubicBezTo>
                  <a:cubicBezTo>
                    <a:pt x="7" y="7"/>
                    <a:pt x="7" y="7"/>
                    <a:pt x="6" y="7"/>
                  </a:cubicBezTo>
                  <a:cubicBezTo>
                    <a:pt x="6" y="7"/>
                    <a:pt x="5" y="7"/>
                    <a:pt x="5" y="7"/>
                  </a:cubicBezTo>
                  <a:cubicBezTo>
                    <a:pt x="4" y="7"/>
                    <a:pt x="4" y="7"/>
                    <a:pt x="3" y="7"/>
                  </a:cubicBezTo>
                  <a:cubicBezTo>
                    <a:pt x="3" y="7"/>
                    <a:pt x="2" y="7"/>
                    <a:pt x="2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1" y="9"/>
                    <a:pt x="1" y="9"/>
                    <a:pt x="0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0" y="11"/>
                    <a:pt x="0" y="11"/>
                    <a:pt x="0" y="12"/>
                  </a:cubicBezTo>
                  <a:cubicBezTo>
                    <a:pt x="1" y="12"/>
                    <a:pt x="1" y="12"/>
                    <a:pt x="2" y="12"/>
                  </a:cubicBezTo>
                  <a:cubicBezTo>
                    <a:pt x="2" y="12"/>
                    <a:pt x="2" y="13"/>
                    <a:pt x="2" y="1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2" name="Freeform 41079">
              <a:extLst>
                <a:ext uri="{FF2B5EF4-FFF2-40B4-BE49-F238E27FC236}">
                  <a16:creationId xmlns:a16="http://schemas.microsoft.com/office/drawing/2014/main" id="{B981B191-CB8D-40F2-BCE0-A341E31DC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900"/>
              <a:ext cx="22" cy="23"/>
            </a:xfrm>
            <a:custGeom>
              <a:avLst/>
              <a:gdLst>
                <a:gd name="T0" fmla="*/ 0 w 13"/>
                <a:gd name="T1" fmla="*/ 19 h 13"/>
                <a:gd name="T2" fmla="*/ 3 w 13"/>
                <a:gd name="T3" fmla="*/ 19 h 13"/>
                <a:gd name="T4" fmla="*/ 3 w 13"/>
                <a:gd name="T5" fmla="*/ 19 h 13"/>
                <a:gd name="T6" fmla="*/ 5 w 13"/>
                <a:gd name="T7" fmla="*/ 19 h 13"/>
                <a:gd name="T8" fmla="*/ 5 w 13"/>
                <a:gd name="T9" fmla="*/ 25 h 13"/>
                <a:gd name="T10" fmla="*/ 8 w 13"/>
                <a:gd name="T11" fmla="*/ 25 h 13"/>
                <a:gd name="T12" fmla="*/ 8 w 13"/>
                <a:gd name="T13" fmla="*/ 32 h 13"/>
                <a:gd name="T14" fmla="*/ 8 w 13"/>
                <a:gd name="T15" fmla="*/ 34 h 13"/>
                <a:gd name="T16" fmla="*/ 8 w 13"/>
                <a:gd name="T17" fmla="*/ 41 h 13"/>
                <a:gd name="T18" fmla="*/ 14 w 13"/>
                <a:gd name="T19" fmla="*/ 41 h 13"/>
                <a:gd name="T20" fmla="*/ 20 w 13"/>
                <a:gd name="T21" fmla="*/ 41 h 13"/>
                <a:gd name="T22" fmla="*/ 20 w 13"/>
                <a:gd name="T23" fmla="*/ 34 h 13"/>
                <a:gd name="T24" fmla="*/ 24 w 13"/>
                <a:gd name="T25" fmla="*/ 34 h 13"/>
                <a:gd name="T26" fmla="*/ 29 w 13"/>
                <a:gd name="T27" fmla="*/ 34 h 13"/>
                <a:gd name="T28" fmla="*/ 29 w 13"/>
                <a:gd name="T29" fmla="*/ 32 h 13"/>
                <a:gd name="T30" fmla="*/ 29 w 13"/>
                <a:gd name="T31" fmla="*/ 25 h 13"/>
                <a:gd name="T32" fmla="*/ 29 w 13"/>
                <a:gd name="T33" fmla="*/ 19 h 13"/>
                <a:gd name="T34" fmla="*/ 29 w 13"/>
                <a:gd name="T35" fmla="*/ 16 h 13"/>
                <a:gd name="T36" fmla="*/ 32 w 13"/>
                <a:gd name="T37" fmla="*/ 16 h 13"/>
                <a:gd name="T38" fmla="*/ 32 w 13"/>
                <a:gd name="T39" fmla="*/ 9 h 13"/>
                <a:gd name="T40" fmla="*/ 37 w 13"/>
                <a:gd name="T41" fmla="*/ 9 h 13"/>
                <a:gd name="T42" fmla="*/ 37 w 13"/>
                <a:gd name="T43" fmla="*/ 7 h 13"/>
                <a:gd name="T44" fmla="*/ 32 w 13"/>
                <a:gd name="T45" fmla="*/ 7 h 13"/>
                <a:gd name="T46" fmla="*/ 32 w 13"/>
                <a:gd name="T47" fmla="*/ 0 h 13"/>
                <a:gd name="T48" fmla="*/ 29 w 13"/>
                <a:gd name="T49" fmla="*/ 0 h 13"/>
                <a:gd name="T50" fmla="*/ 24 w 13"/>
                <a:gd name="T51" fmla="*/ 0 h 13"/>
                <a:gd name="T52" fmla="*/ 20 w 13"/>
                <a:gd name="T53" fmla="*/ 0 h 13"/>
                <a:gd name="T54" fmla="*/ 14 w 13"/>
                <a:gd name="T55" fmla="*/ 0 h 13"/>
                <a:gd name="T56" fmla="*/ 14 w 13"/>
                <a:gd name="T57" fmla="*/ 7 h 13"/>
                <a:gd name="T58" fmla="*/ 14 w 13"/>
                <a:gd name="T59" fmla="*/ 9 h 13"/>
                <a:gd name="T60" fmla="*/ 8 w 13"/>
                <a:gd name="T61" fmla="*/ 9 h 13"/>
                <a:gd name="T62" fmla="*/ 5 w 13"/>
                <a:gd name="T63" fmla="*/ 9 h 13"/>
                <a:gd name="T64" fmla="*/ 5 w 13"/>
                <a:gd name="T65" fmla="*/ 9 h 13"/>
                <a:gd name="T66" fmla="*/ 0 w 13"/>
                <a:gd name="T67" fmla="*/ 16 h 13"/>
                <a:gd name="T68" fmla="*/ 0 w 13"/>
                <a:gd name="T69" fmla="*/ 16 h 13"/>
                <a:gd name="T70" fmla="*/ 0 w 13"/>
                <a:gd name="T71" fmla="*/ 19 h 1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3" h="13">
                  <a:moveTo>
                    <a:pt x="0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3" y="9"/>
                    <a:pt x="3" y="9"/>
                    <a:pt x="3" y="10"/>
                  </a:cubicBezTo>
                  <a:cubicBezTo>
                    <a:pt x="3" y="10"/>
                    <a:pt x="3" y="11"/>
                    <a:pt x="3" y="11"/>
                  </a:cubicBezTo>
                  <a:cubicBezTo>
                    <a:pt x="3" y="12"/>
                    <a:pt x="3" y="12"/>
                    <a:pt x="3" y="13"/>
                  </a:cubicBezTo>
                  <a:cubicBezTo>
                    <a:pt x="4" y="13"/>
                    <a:pt x="4" y="13"/>
                    <a:pt x="5" y="13"/>
                  </a:cubicBezTo>
                  <a:cubicBezTo>
                    <a:pt x="5" y="13"/>
                    <a:pt x="6" y="13"/>
                    <a:pt x="7" y="13"/>
                  </a:cubicBezTo>
                  <a:cubicBezTo>
                    <a:pt x="7" y="12"/>
                    <a:pt x="7" y="12"/>
                    <a:pt x="7" y="11"/>
                  </a:cubicBezTo>
                  <a:cubicBezTo>
                    <a:pt x="7" y="11"/>
                    <a:pt x="8" y="11"/>
                    <a:pt x="8" y="11"/>
                  </a:cubicBezTo>
                  <a:cubicBezTo>
                    <a:pt x="9" y="11"/>
                    <a:pt x="9" y="11"/>
                    <a:pt x="10" y="11"/>
                  </a:cubicBezTo>
                  <a:cubicBezTo>
                    <a:pt x="10" y="11"/>
                    <a:pt x="10" y="10"/>
                    <a:pt x="10" y="10"/>
                  </a:cubicBezTo>
                  <a:cubicBezTo>
                    <a:pt x="10" y="9"/>
                    <a:pt x="10" y="9"/>
                    <a:pt x="10" y="8"/>
                  </a:cubicBezTo>
                  <a:cubicBezTo>
                    <a:pt x="10" y="7"/>
                    <a:pt x="10" y="7"/>
                    <a:pt x="10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5"/>
                    <a:pt x="11" y="5"/>
                    <a:pt x="11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2" y="3"/>
                    <a:pt x="12" y="3"/>
                    <a:pt x="13" y="3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2" y="2"/>
                    <a:pt x="12" y="2"/>
                    <a:pt x="11" y="2"/>
                  </a:cubicBezTo>
                  <a:cubicBezTo>
                    <a:pt x="11" y="1"/>
                    <a:pt x="11" y="1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4"/>
                    <a:pt x="1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3" name="Freeform 41080">
              <a:extLst>
                <a:ext uri="{FF2B5EF4-FFF2-40B4-BE49-F238E27FC236}">
                  <a16:creationId xmlns:a16="http://schemas.microsoft.com/office/drawing/2014/main" id="{917FBB7B-FA41-4002-ACB2-30BED1732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" y="918"/>
              <a:ext cx="3" cy="5"/>
            </a:xfrm>
            <a:custGeom>
              <a:avLst/>
              <a:gdLst>
                <a:gd name="T0" fmla="*/ 5 w 2"/>
                <a:gd name="T1" fmla="*/ 3 h 3"/>
                <a:gd name="T2" fmla="*/ 5 w 2"/>
                <a:gd name="T3" fmla="*/ 0 h 3"/>
                <a:gd name="T4" fmla="*/ 0 w 2"/>
                <a:gd name="T5" fmla="*/ 0 h 3"/>
                <a:gd name="T6" fmla="*/ 0 w 2"/>
                <a:gd name="T7" fmla="*/ 3 h 3"/>
                <a:gd name="T8" fmla="*/ 0 w 2"/>
                <a:gd name="T9" fmla="*/ 8 h 3"/>
                <a:gd name="T10" fmla="*/ 5 w 2"/>
                <a:gd name="T11" fmla="*/ 8 h 3"/>
                <a:gd name="T12" fmla="*/ 5 w 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4" name="Freeform 41081">
              <a:extLst>
                <a:ext uri="{FF2B5EF4-FFF2-40B4-BE49-F238E27FC236}">
                  <a16:creationId xmlns:a16="http://schemas.microsoft.com/office/drawing/2014/main" id="{1BF2BED7-D6A9-44F4-A0CB-A3F255EDFD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4" y="864"/>
              <a:ext cx="174" cy="170"/>
            </a:xfrm>
            <a:custGeom>
              <a:avLst/>
              <a:gdLst>
                <a:gd name="T0" fmla="*/ 42 w 100"/>
                <a:gd name="T1" fmla="*/ 16 h 98"/>
                <a:gd name="T2" fmla="*/ 28 w 100"/>
                <a:gd name="T3" fmla="*/ 29 h 98"/>
                <a:gd name="T4" fmla="*/ 9 w 100"/>
                <a:gd name="T5" fmla="*/ 40 h 98"/>
                <a:gd name="T6" fmla="*/ 3 w 100"/>
                <a:gd name="T7" fmla="*/ 54 h 98"/>
                <a:gd name="T8" fmla="*/ 12 w 100"/>
                <a:gd name="T9" fmla="*/ 73 h 98"/>
                <a:gd name="T10" fmla="*/ 33 w 100"/>
                <a:gd name="T11" fmla="*/ 82 h 98"/>
                <a:gd name="T12" fmla="*/ 52 w 100"/>
                <a:gd name="T13" fmla="*/ 94 h 98"/>
                <a:gd name="T14" fmla="*/ 61 w 100"/>
                <a:gd name="T15" fmla="*/ 111 h 98"/>
                <a:gd name="T16" fmla="*/ 66 w 100"/>
                <a:gd name="T17" fmla="*/ 135 h 98"/>
                <a:gd name="T18" fmla="*/ 66 w 100"/>
                <a:gd name="T19" fmla="*/ 156 h 98"/>
                <a:gd name="T20" fmla="*/ 54 w 100"/>
                <a:gd name="T21" fmla="*/ 175 h 98"/>
                <a:gd name="T22" fmla="*/ 77 w 100"/>
                <a:gd name="T23" fmla="*/ 180 h 98"/>
                <a:gd name="T24" fmla="*/ 61 w 100"/>
                <a:gd name="T25" fmla="*/ 196 h 98"/>
                <a:gd name="T26" fmla="*/ 54 w 100"/>
                <a:gd name="T27" fmla="*/ 220 h 98"/>
                <a:gd name="T28" fmla="*/ 61 w 100"/>
                <a:gd name="T29" fmla="*/ 245 h 98"/>
                <a:gd name="T30" fmla="*/ 66 w 100"/>
                <a:gd name="T31" fmla="*/ 267 h 98"/>
                <a:gd name="T32" fmla="*/ 78 w 100"/>
                <a:gd name="T33" fmla="*/ 283 h 98"/>
                <a:gd name="T34" fmla="*/ 94 w 100"/>
                <a:gd name="T35" fmla="*/ 295 h 98"/>
                <a:gd name="T36" fmla="*/ 110 w 100"/>
                <a:gd name="T37" fmla="*/ 283 h 98"/>
                <a:gd name="T38" fmla="*/ 118 w 100"/>
                <a:gd name="T39" fmla="*/ 262 h 98"/>
                <a:gd name="T40" fmla="*/ 131 w 100"/>
                <a:gd name="T41" fmla="*/ 246 h 98"/>
                <a:gd name="T42" fmla="*/ 146 w 100"/>
                <a:gd name="T43" fmla="*/ 232 h 98"/>
                <a:gd name="T44" fmla="*/ 169 w 100"/>
                <a:gd name="T45" fmla="*/ 229 h 98"/>
                <a:gd name="T46" fmla="*/ 179 w 100"/>
                <a:gd name="T47" fmla="*/ 208 h 98"/>
                <a:gd name="T48" fmla="*/ 209 w 100"/>
                <a:gd name="T49" fmla="*/ 208 h 98"/>
                <a:gd name="T50" fmla="*/ 228 w 100"/>
                <a:gd name="T51" fmla="*/ 198 h 98"/>
                <a:gd name="T52" fmla="*/ 238 w 100"/>
                <a:gd name="T53" fmla="*/ 184 h 98"/>
                <a:gd name="T54" fmla="*/ 251 w 100"/>
                <a:gd name="T55" fmla="*/ 165 h 98"/>
                <a:gd name="T56" fmla="*/ 254 w 100"/>
                <a:gd name="T57" fmla="*/ 142 h 98"/>
                <a:gd name="T58" fmla="*/ 261 w 100"/>
                <a:gd name="T59" fmla="*/ 135 h 98"/>
                <a:gd name="T60" fmla="*/ 261 w 100"/>
                <a:gd name="T61" fmla="*/ 118 h 98"/>
                <a:gd name="T62" fmla="*/ 254 w 100"/>
                <a:gd name="T63" fmla="*/ 102 h 98"/>
                <a:gd name="T64" fmla="*/ 270 w 100"/>
                <a:gd name="T65" fmla="*/ 108 h 98"/>
                <a:gd name="T66" fmla="*/ 263 w 100"/>
                <a:gd name="T67" fmla="*/ 82 h 98"/>
                <a:gd name="T68" fmla="*/ 270 w 100"/>
                <a:gd name="T69" fmla="*/ 69 h 98"/>
                <a:gd name="T70" fmla="*/ 285 w 100"/>
                <a:gd name="T71" fmla="*/ 54 h 98"/>
                <a:gd name="T72" fmla="*/ 303 w 100"/>
                <a:gd name="T73" fmla="*/ 42 h 98"/>
                <a:gd name="T74" fmla="*/ 285 w 100"/>
                <a:gd name="T75" fmla="*/ 33 h 98"/>
                <a:gd name="T76" fmla="*/ 270 w 100"/>
                <a:gd name="T77" fmla="*/ 29 h 98"/>
                <a:gd name="T78" fmla="*/ 254 w 100"/>
                <a:gd name="T79" fmla="*/ 24 h 98"/>
                <a:gd name="T80" fmla="*/ 238 w 100"/>
                <a:gd name="T81" fmla="*/ 9 h 98"/>
                <a:gd name="T82" fmla="*/ 221 w 100"/>
                <a:gd name="T83" fmla="*/ 0 h 98"/>
                <a:gd name="T84" fmla="*/ 193 w 100"/>
                <a:gd name="T85" fmla="*/ 0 h 98"/>
                <a:gd name="T86" fmla="*/ 169 w 100"/>
                <a:gd name="T87" fmla="*/ 5 h 98"/>
                <a:gd name="T88" fmla="*/ 146 w 100"/>
                <a:gd name="T89" fmla="*/ 0 h 98"/>
                <a:gd name="T90" fmla="*/ 151 w 100"/>
                <a:gd name="T91" fmla="*/ 16 h 98"/>
                <a:gd name="T92" fmla="*/ 136 w 100"/>
                <a:gd name="T93" fmla="*/ 9 h 98"/>
                <a:gd name="T94" fmla="*/ 111 w 100"/>
                <a:gd name="T95" fmla="*/ 5 h 98"/>
                <a:gd name="T96" fmla="*/ 94 w 100"/>
                <a:gd name="T97" fmla="*/ 5 h 98"/>
                <a:gd name="T98" fmla="*/ 66 w 100"/>
                <a:gd name="T99" fmla="*/ 5 h 98"/>
                <a:gd name="T100" fmla="*/ 238 w 100"/>
                <a:gd name="T101" fmla="*/ 29 h 98"/>
                <a:gd name="T102" fmla="*/ 230 w 100"/>
                <a:gd name="T103" fmla="*/ 144 h 98"/>
                <a:gd name="T104" fmla="*/ 230 w 100"/>
                <a:gd name="T105" fmla="*/ 156 h 98"/>
                <a:gd name="T106" fmla="*/ 221 w 100"/>
                <a:gd name="T107" fmla="*/ 180 h 98"/>
                <a:gd name="T108" fmla="*/ 218 w 100"/>
                <a:gd name="T109" fmla="*/ 29 h 98"/>
                <a:gd name="T110" fmla="*/ 77 w 100"/>
                <a:gd name="T111" fmla="*/ 156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00" h="98">
                  <a:moveTo>
                    <a:pt x="20" y="3"/>
                  </a:moveTo>
                  <a:cubicBezTo>
                    <a:pt x="19" y="3"/>
                    <a:pt x="19" y="3"/>
                    <a:pt x="18" y="3"/>
                  </a:cubicBezTo>
                  <a:cubicBezTo>
                    <a:pt x="18" y="4"/>
                    <a:pt x="18" y="4"/>
                    <a:pt x="18" y="5"/>
                  </a:cubicBezTo>
                  <a:cubicBezTo>
                    <a:pt x="18" y="5"/>
                    <a:pt x="17" y="5"/>
                    <a:pt x="17" y="5"/>
                  </a:cubicBezTo>
                  <a:cubicBezTo>
                    <a:pt x="16" y="5"/>
                    <a:pt x="16" y="5"/>
                    <a:pt x="15" y="5"/>
                  </a:cubicBezTo>
                  <a:cubicBezTo>
                    <a:pt x="15" y="5"/>
                    <a:pt x="14" y="5"/>
                    <a:pt x="14" y="5"/>
                  </a:cubicBezTo>
                  <a:cubicBezTo>
                    <a:pt x="14" y="5"/>
                    <a:pt x="14" y="6"/>
                    <a:pt x="14" y="7"/>
                  </a:cubicBezTo>
                  <a:cubicBezTo>
                    <a:pt x="13" y="7"/>
                    <a:pt x="13" y="7"/>
                    <a:pt x="12" y="7"/>
                  </a:cubicBezTo>
                  <a:cubicBezTo>
                    <a:pt x="12" y="7"/>
                    <a:pt x="11" y="7"/>
                    <a:pt x="11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9"/>
                    <a:pt x="11" y="9"/>
                    <a:pt x="11" y="10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9" y="10"/>
                    <a:pt x="9" y="11"/>
                    <a:pt x="9" y="11"/>
                  </a:cubicBezTo>
                  <a:cubicBezTo>
                    <a:pt x="9" y="11"/>
                    <a:pt x="8" y="11"/>
                    <a:pt x="8" y="11"/>
                  </a:cubicBezTo>
                  <a:cubicBezTo>
                    <a:pt x="7" y="11"/>
                    <a:pt x="6" y="11"/>
                    <a:pt x="6" y="11"/>
                  </a:cubicBezTo>
                  <a:cubicBezTo>
                    <a:pt x="5" y="11"/>
                    <a:pt x="5" y="11"/>
                    <a:pt x="4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3" y="12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0" y="17"/>
                    <a:pt x="0" y="17"/>
                    <a:pt x="0" y="18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" y="18"/>
                    <a:pt x="1" y="19"/>
                    <a:pt x="1" y="19"/>
                  </a:cubicBezTo>
                  <a:cubicBezTo>
                    <a:pt x="1" y="20"/>
                    <a:pt x="1" y="20"/>
                    <a:pt x="1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2"/>
                    <a:pt x="3" y="22"/>
                    <a:pt x="3" y="23"/>
                  </a:cubicBezTo>
                  <a:cubicBezTo>
                    <a:pt x="3" y="23"/>
                    <a:pt x="3" y="24"/>
                    <a:pt x="3" y="24"/>
                  </a:cubicBezTo>
                  <a:cubicBezTo>
                    <a:pt x="3" y="24"/>
                    <a:pt x="4" y="24"/>
                    <a:pt x="4" y="24"/>
                  </a:cubicBezTo>
                  <a:cubicBezTo>
                    <a:pt x="4" y="25"/>
                    <a:pt x="4" y="25"/>
                    <a:pt x="4" y="26"/>
                  </a:cubicBezTo>
                  <a:cubicBezTo>
                    <a:pt x="4" y="26"/>
                    <a:pt x="4" y="27"/>
                    <a:pt x="4" y="27"/>
                  </a:cubicBezTo>
                  <a:cubicBezTo>
                    <a:pt x="5" y="27"/>
                    <a:pt x="5" y="27"/>
                    <a:pt x="6" y="27"/>
                  </a:cubicBezTo>
                  <a:cubicBezTo>
                    <a:pt x="6" y="27"/>
                    <a:pt x="7" y="27"/>
                    <a:pt x="8" y="27"/>
                  </a:cubicBezTo>
                  <a:cubicBezTo>
                    <a:pt x="8" y="27"/>
                    <a:pt x="9" y="27"/>
                    <a:pt x="9" y="27"/>
                  </a:cubicBezTo>
                  <a:cubicBezTo>
                    <a:pt x="10" y="27"/>
                    <a:pt x="10" y="27"/>
                    <a:pt x="11" y="27"/>
                  </a:cubicBezTo>
                  <a:cubicBezTo>
                    <a:pt x="11" y="27"/>
                    <a:pt x="12" y="27"/>
                    <a:pt x="12" y="27"/>
                  </a:cubicBezTo>
                  <a:cubicBezTo>
                    <a:pt x="13" y="27"/>
                    <a:pt x="13" y="27"/>
                    <a:pt x="14" y="27"/>
                  </a:cubicBezTo>
                  <a:cubicBezTo>
                    <a:pt x="14" y="27"/>
                    <a:pt x="15" y="27"/>
                    <a:pt x="15" y="27"/>
                  </a:cubicBezTo>
                  <a:cubicBezTo>
                    <a:pt x="15" y="28"/>
                    <a:pt x="15" y="28"/>
                    <a:pt x="15" y="29"/>
                  </a:cubicBezTo>
                  <a:cubicBezTo>
                    <a:pt x="16" y="29"/>
                    <a:pt x="16" y="29"/>
                    <a:pt x="17" y="29"/>
                  </a:cubicBezTo>
                  <a:cubicBezTo>
                    <a:pt x="17" y="30"/>
                    <a:pt x="17" y="30"/>
                    <a:pt x="17" y="31"/>
                  </a:cubicBezTo>
                  <a:cubicBezTo>
                    <a:pt x="17" y="31"/>
                    <a:pt x="18" y="31"/>
                    <a:pt x="18" y="31"/>
                  </a:cubicBezTo>
                  <a:cubicBezTo>
                    <a:pt x="18" y="31"/>
                    <a:pt x="18" y="32"/>
                    <a:pt x="18" y="32"/>
                  </a:cubicBezTo>
                  <a:cubicBezTo>
                    <a:pt x="18" y="33"/>
                    <a:pt x="18" y="33"/>
                    <a:pt x="18" y="34"/>
                  </a:cubicBezTo>
                  <a:cubicBezTo>
                    <a:pt x="18" y="34"/>
                    <a:pt x="18" y="35"/>
                    <a:pt x="18" y="36"/>
                  </a:cubicBezTo>
                  <a:cubicBezTo>
                    <a:pt x="18" y="36"/>
                    <a:pt x="18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20" y="38"/>
                    <a:pt x="20" y="38"/>
                    <a:pt x="20" y="39"/>
                  </a:cubicBezTo>
                  <a:cubicBezTo>
                    <a:pt x="20" y="39"/>
                    <a:pt x="21" y="39"/>
                    <a:pt x="22" y="39"/>
                  </a:cubicBezTo>
                  <a:cubicBezTo>
                    <a:pt x="22" y="39"/>
                    <a:pt x="22" y="40"/>
                    <a:pt x="22" y="40"/>
                  </a:cubicBezTo>
                  <a:cubicBezTo>
                    <a:pt x="22" y="41"/>
                    <a:pt x="22" y="41"/>
                    <a:pt x="22" y="42"/>
                  </a:cubicBezTo>
                  <a:cubicBezTo>
                    <a:pt x="22" y="42"/>
                    <a:pt x="22" y="43"/>
                    <a:pt x="22" y="43"/>
                  </a:cubicBezTo>
                  <a:cubicBezTo>
                    <a:pt x="22" y="44"/>
                    <a:pt x="22" y="45"/>
                    <a:pt x="22" y="45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0" y="47"/>
                    <a:pt x="20" y="47"/>
                  </a:cubicBezTo>
                  <a:cubicBezTo>
                    <a:pt x="20" y="47"/>
                    <a:pt x="20" y="48"/>
                    <a:pt x="20" y="48"/>
                  </a:cubicBezTo>
                  <a:cubicBezTo>
                    <a:pt x="20" y="49"/>
                    <a:pt x="20" y="49"/>
                    <a:pt x="20" y="50"/>
                  </a:cubicBezTo>
                  <a:cubicBezTo>
                    <a:pt x="20" y="51"/>
                    <a:pt x="20" y="51"/>
                    <a:pt x="20" y="52"/>
                  </a:cubicBezTo>
                  <a:cubicBezTo>
                    <a:pt x="20" y="52"/>
                    <a:pt x="21" y="52"/>
                    <a:pt x="22" y="52"/>
                  </a:cubicBezTo>
                  <a:cubicBezTo>
                    <a:pt x="22" y="52"/>
                    <a:pt x="22" y="53"/>
                    <a:pt x="22" y="53"/>
                  </a:cubicBezTo>
                  <a:cubicBezTo>
                    <a:pt x="21" y="53"/>
                    <a:pt x="20" y="53"/>
                    <a:pt x="20" y="53"/>
                  </a:cubicBezTo>
                  <a:cubicBezTo>
                    <a:pt x="20" y="54"/>
                    <a:pt x="20" y="54"/>
                    <a:pt x="20" y="55"/>
                  </a:cubicBezTo>
                  <a:cubicBezTo>
                    <a:pt x="19" y="55"/>
                    <a:pt x="19" y="55"/>
                    <a:pt x="18" y="55"/>
                  </a:cubicBezTo>
                  <a:cubicBezTo>
                    <a:pt x="18" y="55"/>
                    <a:pt x="18" y="56"/>
                    <a:pt x="18" y="56"/>
                  </a:cubicBezTo>
                  <a:cubicBezTo>
                    <a:pt x="18" y="57"/>
                    <a:pt x="18" y="57"/>
                    <a:pt x="18" y="58"/>
                  </a:cubicBezTo>
                  <a:cubicBezTo>
                    <a:pt x="18" y="59"/>
                    <a:pt x="18" y="59"/>
                    <a:pt x="18" y="60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0" y="60"/>
                    <a:pt x="21" y="60"/>
                    <a:pt x="22" y="60"/>
                  </a:cubicBezTo>
                  <a:cubicBezTo>
                    <a:pt x="22" y="60"/>
                    <a:pt x="23" y="60"/>
                    <a:pt x="23" y="60"/>
                  </a:cubicBezTo>
                  <a:cubicBezTo>
                    <a:pt x="24" y="60"/>
                    <a:pt x="24" y="60"/>
                    <a:pt x="25" y="60"/>
                  </a:cubicBezTo>
                  <a:cubicBezTo>
                    <a:pt x="25" y="60"/>
                    <a:pt x="25" y="61"/>
                    <a:pt x="25" y="61"/>
                  </a:cubicBezTo>
                  <a:cubicBezTo>
                    <a:pt x="24" y="61"/>
                    <a:pt x="24" y="61"/>
                    <a:pt x="23" y="61"/>
                  </a:cubicBezTo>
                  <a:cubicBezTo>
                    <a:pt x="23" y="62"/>
                    <a:pt x="23" y="62"/>
                    <a:pt x="23" y="63"/>
                  </a:cubicBezTo>
                  <a:cubicBezTo>
                    <a:pt x="23" y="63"/>
                    <a:pt x="22" y="63"/>
                    <a:pt x="22" y="63"/>
                  </a:cubicBezTo>
                  <a:cubicBezTo>
                    <a:pt x="22" y="63"/>
                    <a:pt x="22" y="64"/>
                    <a:pt x="22" y="65"/>
                  </a:cubicBezTo>
                  <a:cubicBezTo>
                    <a:pt x="21" y="65"/>
                    <a:pt x="20" y="65"/>
                    <a:pt x="20" y="65"/>
                  </a:cubicBezTo>
                  <a:cubicBezTo>
                    <a:pt x="20" y="65"/>
                    <a:pt x="20" y="66"/>
                    <a:pt x="20" y="66"/>
                  </a:cubicBezTo>
                  <a:cubicBezTo>
                    <a:pt x="20" y="67"/>
                    <a:pt x="20" y="67"/>
                    <a:pt x="20" y="68"/>
                  </a:cubicBezTo>
                  <a:cubicBezTo>
                    <a:pt x="19" y="68"/>
                    <a:pt x="19" y="68"/>
                    <a:pt x="18" y="68"/>
                  </a:cubicBezTo>
                  <a:cubicBezTo>
                    <a:pt x="18" y="68"/>
                    <a:pt x="18" y="69"/>
                    <a:pt x="18" y="69"/>
                  </a:cubicBezTo>
                  <a:cubicBezTo>
                    <a:pt x="18" y="70"/>
                    <a:pt x="18" y="70"/>
                    <a:pt x="18" y="71"/>
                  </a:cubicBezTo>
                  <a:cubicBezTo>
                    <a:pt x="18" y="71"/>
                    <a:pt x="18" y="72"/>
                    <a:pt x="18" y="73"/>
                  </a:cubicBezTo>
                  <a:cubicBezTo>
                    <a:pt x="18" y="73"/>
                    <a:pt x="18" y="74"/>
                    <a:pt x="18" y="74"/>
                  </a:cubicBezTo>
                  <a:cubicBezTo>
                    <a:pt x="19" y="74"/>
                    <a:pt x="19" y="74"/>
                    <a:pt x="20" y="74"/>
                  </a:cubicBezTo>
                  <a:cubicBezTo>
                    <a:pt x="20" y="75"/>
                    <a:pt x="20" y="75"/>
                    <a:pt x="20" y="76"/>
                  </a:cubicBezTo>
                  <a:cubicBezTo>
                    <a:pt x="20" y="76"/>
                    <a:pt x="20" y="77"/>
                    <a:pt x="20" y="77"/>
                  </a:cubicBezTo>
                  <a:cubicBezTo>
                    <a:pt x="20" y="78"/>
                    <a:pt x="20" y="79"/>
                    <a:pt x="20" y="79"/>
                  </a:cubicBezTo>
                  <a:cubicBezTo>
                    <a:pt x="20" y="80"/>
                    <a:pt x="20" y="80"/>
                    <a:pt x="20" y="81"/>
                  </a:cubicBezTo>
                  <a:cubicBezTo>
                    <a:pt x="20" y="81"/>
                    <a:pt x="20" y="82"/>
                    <a:pt x="20" y="82"/>
                  </a:cubicBezTo>
                  <a:cubicBezTo>
                    <a:pt x="20" y="83"/>
                    <a:pt x="20" y="83"/>
                    <a:pt x="20" y="84"/>
                  </a:cubicBezTo>
                  <a:cubicBezTo>
                    <a:pt x="20" y="84"/>
                    <a:pt x="20" y="85"/>
                    <a:pt x="20" y="85"/>
                  </a:cubicBezTo>
                  <a:cubicBezTo>
                    <a:pt x="20" y="86"/>
                    <a:pt x="20" y="87"/>
                    <a:pt x="20" y="87"/>
                  </a:cubicBezTo>
                  <a:cubicBezTo>
                    <a:pt x="20" y="87"/>
                    <a:pt x="21" y="87"/>
                    <a:pt x="22" y="87"/>
                  </a:cubicBezTo>
                  <a:cubicBezTo>
                    <a:pt x="22" y="88"/>
                    <a:pt x="22" y="88"/>
                    <a:pt x="22" y="89"/>
                  </a:cubicBezTo>
                  <a:cubicBezTo>
                    <a:pt x="22" y="89"/>
                    <a:pt x="22" y="90"/>
                    <a:pt x="22" y="90"/>
                  </a:cubicBezTo>
                  <a:cubicBezTo>
                    <a:pt x="22" y="90"/>
                    <a:pt x="23" y="90"/>
                    <a:pt x="23" y="90"/>
                  </a:cubicBezTo>
                  <a:cubicBezTo>
                    <a:pt x="23" y="91"/>
                    <a:pt x="23" y="91"/>
                    <a:pt x="23" y="92"/>
                  </a:cubicBezTo>
                  <a:cubicBezTo>
                    <a:pt x="24" y="92"/>
                    <a:pt x="24" y="92"/>
                    <a:pt x="25" y="92"/>
                  </a:cubicBezTo>
                  <a:cubicBezTo>
                    <a:pt x="25" y="92"/>
                    <a:pt x="25" y="93"/>
                    <a:pt x="25" y="94"/>
                  </a:cubicBezTo>
                  <a:cubicBezTo>
                    <a:pt x="25" y="94"/>
                    <a:pt x="26" y="94"/>
                    <a:pt x="26" y="94"/>
                  </a:cubicBezTo>
                  <a:cubicBezTo>
                    <a:pt x="27" y="94"/>
                    <a:pt x="27" y="94"/>
                    <a:pt x="28" y="94"/>
                  </a:cubicBezTo>
                  <a:cubicBezTo>
                    <a:pt x="28" y="94"/>
                    <a:pt x="28" y="95"/>
                    <a:pt x="28" y="95"/>
                  </a:cubicBezTo>
                  <a:cubicBezTo>
                    <a:pt x="28" y="95"/>
                    <a:pt x="29" y="95"/>
                    <a:pt x="29" y="95"/>
                  </a:cubicBezTo>
                  <a:cubicBezTo>
                    <a:pt x="29" y="96"/>
                    <a:pt x="29" y="96"/>
                    <a:pt x="29" y="97"/>
                  </a:cubicBezTo>
                  <a:cubicBezTo>
                    <a:pt x="30" y="97"/>
                    <a:pt x="30" y="97"/>
                    <a:pt x="31" y="97"/>
                  </a:cubicBezTo>
                  <a:cubicBezTo>
                    <a:pt x="31" y="97"/>
                    <a:pt x="31" y="98"/>
                    <a:pt x="31" y="98"/>
                  </a:cubicBezTo>
                  <a:cubicBezTo>
                    <a:pt x="32" y="98"/>
                    <a:pt x="32" y="98"/>
                    <a:pt x="33" y="98"/>
                  </a:cubicBezTo>
                  <a:cubicBezTo>
                    <a:pt x="33" y="98"/>
                    <a:pt x="34" y="98"/>
                    <a:pt x="34" y="98"/>
                  </a:cubicBezTo>
                  <a:cubicBezTo>
                    <a:pt x="34" y="98"/>
                    <a:pt x="34" y="97"/>
                    <a:pt x="34" y="97"/>
                  </a:cubicBezTo>
                  <a:cubicBezTo>
                    <a:pt x="35" y="97"/>
                    <a:pt x="35" y="97"/>
                    <a:pt x="36" y="97"/>
                  </a:cubicBezTo>
                  <a:cubicBezTo>
                    <a:pt x="36" y="96"/>
                    <a:pt x="36" y="96"/>
                    <a:pt x="36" y="95"/>
                  </a:cubicBezTo>
                  <a:cubicBezTo>
                    <a:pt x="36" y="95"/>
                    <a:pt x="36" y="94"/>
                    <a:pt x="36" y="94"/>
                  </a:cubicBezTo>
                  <a:cubicBezTo>
                    <a:pt x="36" y="94"/>
                    <a:pt x="37" y="94"/>
                    <a:pt x="37" y="94"/>
                  </a:cubicBezTo>
                  <a:cubicBezTo>
                    <a:pt x="37" y="93"/>
                    <a:pt x="37" y="92"/>
                    <a:pt x="37" y="92"/>
                  </a:cubicBezTo>
                  <a:cubicBezTo>
                    <a:pt x="37" y="91"/>
                    <a:pt x="37" y="91"/>
                    <a:pt x="37" y="90"/>
                  </a:cubicBezTo>
                  <a:cubicBezTo>
                    <a:pt x="38" y="90"/>
                    <a:pt x="38" y="90"/>
                    <a:pt x="39" y="90"/>
                  </a:cubicBezTo>
                  <a:cubicBezTo>
                    <a:pt x="39" y="90"/>
                    <a:pt x="39" y="89"/>
                    <a:pt x="39" y="89"/>
                  </a:cubicBezTo>
                  <a:cubicBezTo>
                    <a:pt x="39" y="88"/>
                    <a:pt x="39" y="88"/>
                    <a:pt x="39" y="87"/>
                  </a:cubicBezTo>
                  <a:cubicBezTo>
                    <a:pt x="39" y="87"/>
                    <a:pt x="40" y="87"/>
                    <a:pt x="40" y="87"/>
                  </a:cubicBezTo>
                  <a:cubicBezTo>
                    <a:pt x="40" y="87"/>
                    <a:pt x="40" y="86"/>
                    <a:pt x="40" y="85"/>
                  </a:cubicBezTo>
                  <a:cubicBezTo>
                    <a:pt x="41" y="85"/>
                    <a:pt x="41" y="85"/>
                    <a:pt x="42" y="85"/>
                  </a:cubicBezTo>
                  <a:cubicBezTo>
                    <a:pt x="42" y="85"/>
                    <a:pt x="42" y="84"/>
                    <a:pt x="42" y="84"/>
                  </a:cubicBezTo>
                  <a:cubicBezTo>
                    <a:pt x="42" y="83"/>
                    <a:pt x="42" y="83"/>
                    <a:pt x="42" y="82"/>
                  </a:cubicBezTo>
                  <a:cubicBezTo>
                    <a:pt x="42" y="82"/>
                    <a:pt x="43" y="82"/>
                    <a:pt x="43" y="82"/>
                  </a:cubicBezTo>
                  <a:cubicBezTo>
                    <a:pt x="43" y="82"/>
                    <a:pt x="43" y="81"/>
                    <a:pt x="43" y="81"/>
                  </a:cubicBezTo>
                  <a:cubicBezTo>
                    <a:pt x="43" y="80"/>
                    <a:pt x="43" y="80"/>
                    <a:pt x="43" y="79"/>
                  </a:cubicBezTo>
                  <a:cubicBezTo>
                    <a:pt x="44" y="79"/>
                    <a:pt x="45" y="79"/>
                    <a:pt x="45" y="79"/>
                  </a:cubicBezTo>
                  <a:cubicBezTo>
                    <a:pt x="46" y="79"/>
                    <a:pt x="46" y="79"/>
                    <a:pt x="47" y="79"/>
                  </a:cubicBezTo>
                  <a:cubicBezTo>
                    <a:pt x="47" y="79"/>
                    <a:pt x="48" y="79"/>
                    <a:pt x="48" y="79"/>
                  </a:cubicBezTo>
                  <a:cubicBezTo>
                    <a:pt x="48" y="79"/>
                    <a:pt x="48" y="78"/>
                    <a:pt x="48" y="77"/>
                  </a:cubicBezTo>
                  <a:cubicBezTo>
                    <a:pt x="49" y="77"/>
                    <a:pt x="49" y="77"/>
                    <a:pt x="50" y="77"/>
                  </a:cubicBezTo>
                  <a:cubicBezTo>
                    <a:pt x="50" y="77"/>
                    <a:pt x="51" y="77"/>
                    <a:pt x="51" y="77"/>
                  </a:cubicBezTo>
                  <a:cubicBezTo>
                    <a:pt x="52" y="77"/>
                    <a:pt x="52" y="77"/>
                    <a:pt x="53" y="77"/>
                  </a:cubicBezTo>
                  <a:cubicBezTo>
                    <a:pt x="53" y="77"/>
                    <a:pt x="54" y="77"/>
                    <a:pt x="54" y="77"/>
                  </a:cubicBezTo>
                  <a:cubicBezTo>
                    <a:pt x="54" y="77"/>
                    <a:pt x="54" y="76"/>
                    <a:pt x="54" y="76"/>
                  </a:cubicBezTo>
                  <a:cubicBezTo>
                    <a:pt x="55" y="76"/>
                    <a:pt x="55" y="76"/>
                    <a:pt x="56" y="76"/>
                  </a:cubicBezTo>
                  <a:cubicBezTo>
                    <a:pt x="56" y="75"/>
                    <a:pt x="56" y="75"/>
                    <a:pt x="56" y="74"/>
                  </a:cubicBezTo>
                  <a:cubicBezTo>
                    <a:pt x="56" y="74"/>
                    <a:pt x="57" y="74"/>
                    <a:pt x="57" y="74"/>
                  </a:cubicBezTo>
                  <a:cubicBezTo>
                    <a:pt x="57" y="74"/>
                    <a:pt x="57" y="73"/>
                    <a:pt x="57" y="73"/>
                  </a:cubicBezTo>
                  <a:cubicBezTo>
                    <a:pt x="57" y="72"/>
                    <a:pt x="57" y="71"/>
                    <a:pt x="57" y="71"/>
                  </a:cubicBezTo>
                  <a:cubicBezTo>
                    <a:pt x="58" y="71"/>
                    <a:pt x="59" y="71"/>
                    <a:pt x="59" y="71"/>
                  </a:cubicBezTo>
                  <a:cubicBezTo>
                    <a:pt x="59" y="70"/>
                    <a:pt x="59" y="70"/>
                    <a:pt x="59" y="69"/>
                  </a:cubicBezTo>
                  <a:cubicBezTo>
                    <a:pt x="60" y="69"/>
                    <a:pt x="60" y="69"/>
                    <a:pt x="61" y="69"/>
                  </a:cubicBezTo>
                  <a:cubicBezTo>
                    <a:pt x="61" y="69"/>
                    <a:pt x="62" y="69"/>
                    <a:pt x="62" y="69"/>
                  </a:cubicBezTo>
                  <a:cubicBezTo>
                    <a:pt x="63" y="69"/>
                    <a:pt x="63" y="69"/>
                    <a:pt x="64" y="69"/>
                  </a:cubicBezTo>
                  <a:cubicBezTo>
                    <a:pt x="64" y="69"/>
                    <a:pt x="65" y="69"/>
                    <a:pt x="65" y="69"/>
                  </a:cubicBezTo>
                  <a:cubicBezTo>
                    <a:pt x="66" y="69"/>
                    <a:pt x="66" y="69"/>
                    <a:pt x="67" y="69"/>
                  </a:cubicBezTo>
                  <a:cubicBezTo>
                    <a:pt x="67" y="69"/>
                    <a:pt x="68" y="69"/>
                    <a:pt x="69" y="69"/>
                  </a:cubicBezTo>
                  <a:cubicBezTo>
                    <a:pt x="69" y="69"/>
                    <a:pt x="69" y="68"/>
                    <a:pt x="69" y="68"/>
                  </a:cubicBezTo>
                  <a:cubicBezTo>
                    <a:pt x="69" y="68"/>
                    <a:pt x="70" y="68"/>
                    <a:pt x="70" y="68"/>
                  </a:cubicBezTo>
                  <a:cubicBezTo>
                    <a:pt x="71" y="68"/>
                    <a:pt x="71" y="68"/>
                    <a:pt x="72" y="68"/>
                  </a:cubicBezTo>
                  <a:cubicBezTo>
                    <a:pt x="72" y="67"/>
                    <a:pt x="72" y="67"/>
                    <a:pt x="72" y="66"/>
                  </a:cubicBezTo>
                  <a:cubicBezTo>
                    <a:pt x="72" y="66"/>
                    <a:pt x="73" y="66"/>
                    <a:pt x="73" y="66"/>
                  </a:cubicBezTo>
                  <a:cubicBezTo>
                    <a:pt x="74" y="66"/>
                    <a:pt x="74" y="66"/>
                    <a:pt x="75" y="66"/>
                  </a:cubicBezTo>
                  <a:cubicBezTo>
                    <a:pt x="75" y="66"/>
                    <a:pt x="75" y="65"/>
                    <a:pt x="75" y="65"/>
                  </a:cubicBezTo>
                  <a:cubicBezTo>
                    <a:pt x="75" y="65"/>
                    <a:pt x="76" y="65"/>
                    <a:pt x="76" y="65"/>
                  </a:cubicBezTo>
                  <a:cubicBezTo>
                    <a:pt x="76" y="64"/>
                    <a:pt x="76" y="63"/>
                    <a:pt x="76" y="63"/>
                  </a:cubicBezTo>
                  <a:cubicBezTo>
                    <a:pt x="77" y="63"/>
                    <a:pt x="77" y="63"/>
                    <a:pt x="78" y="63"/>
                  </a:cubicBezTo>
                  <a:cubicBezTo>
                    <a:pt x="78" y="62"/>
                    <a:pt x="78" y="62"/>
                    <a:pt x="78" y="61"/>
                  </a:cubicBezTo>
                  <a:cubicBezTo>
                    <a:pt x="78" y="61"/>
                    <a:pt x="79" y="61"/>
                    <a:pt x="79" y="61"/>
                  </a:cubicBezTo>
                  <a:cubicBezTo>
                    <a:pt x="80" y="61"/>
                    <a:pt x="80" y="61"/>
                    <a:pt x="81" y="61"/>
                  </a:cubicBezTo>
                  <a:cubicBezTo>
                    <a:pt x="81" y="61"/>
                    <a:pt x="81" y="60"/>
                    <a:pt x="81" y="60"/>
                  </a:cubicBezTo>
                  <a:cubicBezTo>
                    <a:pt x="81" y="59"/>
                    <a:pt x="81" y="59"/>
                    <a:pt x="81" y="58"/>
                  </a:cubicBezTo>
                  <a:cubicBezTo>
                    <a:pt x="81" y="57"/>
                    <a:pt x="81" y="57"/>
                    <a:pt x="81" y="56"/>
                  </a:cubicBezTo>
                  <a:cubicBezTo>
                    <a:pt x="81" y="56"/>
                    <a:pt x="81" y="55"/>
                    <a:pt x="81" y="55"/>
                  </a:cubicBezTo>
                  <a:cubicBezTo>
                    <a:pt x="82" y="55"/>
                    <a:pt x="82" y="55"/>
                    <a:pt x="83" y="55"/>
                  </a:cubicBezTo>
                  <a:cubicBezTo>
                    <a:pt x="83" y="54"/>
                    <a:pt x="83" y="54"/>
                    <a:pt x="83" y="53"/>
                  </a:cubicBezTo>
                  <a:cubicBezTo>
                    <a:pt x="83" y="53"/>
                    <a:pt x="83" y="52"/>
                    <a:pt x="83" y="52"/>
                  </a:cubicBezTo>
                  <a:cubicBezTo>
                    <a:pt x="83" y="51"/>
                    <a:pt x="83" y="51"/>
                    <a:pt x="83" y="50"/>
                  </a:cubicBezTo>
                  <a:cubicBezTo>
                    <a:pt x="83" y="49"/>
                    <a:pt x="83" y="49"/>
                    <a:pt x="83" y="48"/>
                  </a:cubicBezTo>
                  <a:cubicBezTo>
                    <a:pt x="83" y="48"/>
                    <a:pt x="84" y="48"/>
                    <a:pt x="84" y="48"/>
                  </a:cubicBezTo>
                  <a:cubicBezTo>
                    <a:pt x="84" y="48"/>
                    <a:pt x="84" y="47"/>
                    <a:pt x="84" y="47"/>
                  </a:cubicBezTo>
                  <a:cubicBezTo>
                    <a:pt x="84" y="46"/>
                    <a:pt x="84" y="46"/>
                    <a:pt x="84" y="45"/>
                  </a:cubicBezTo>
                  <a:cubicBezTo>
                    <a:pt x="84" y="45"/>
                    <a:pt x="83" y="45"/>
                    <a:pt x="83" y="45"/>
                  </a:cubicBezTo>
                  <a:cubicBezTo>
                    <a:pt x="83" y="45"/>
                    <a:pt x="83" y="44"/>
                    <a:pt x="83" y="43"/>
                  </a:cubicBezTo>
                  <a:cubicBezTo>
                    <a:pt x="83" y="43"/>
                    <a:pt x="84" y="43"/>
                    <a:pt x="84" y="43"/>
                  </a:cubicBezTo>
                  <a:cubicBezTo>
                    <a:pt x="84" y="44"/>
                    <a:pt x="84" y="45"/>
                    <a:pt x="84" y="45"/>
                  </a:cubicBezTo>
                  <a:cubicBezTo>
                    <a:pt x="85" y="45"/>
                    <a:pt x="85" y="45"/>
                    <a:pt x="86" y="45"/>
                  </a:cubicBezTo>
                  <a:cubicBezTo>
                    <a:pt x="86" y="45"/>
                    <a:pt x="87" y="45"/>
                    <a:pt x="87" y="45"/>
                  </a:cubicBezTo>
                  <a:cubicBezTo>
                    <a:pt x="87" y="45"/>
                    <a:pt x="87" y="44"/>
                    <a:pt x="87" y="43"/>
                  </a:cubicBezTo>
                  <a:cubicBezTo>
                    <a:pt x="87" y="43"/>
                    <a:pt x="87" y="42"/>
                    <a:pt x="87" y="42"/>
                  </a:cubicBezTo>
                  <a:cubicBezTo>
                    <a:pt x="87" y="41"/>
                    <a:pt x="87" y="41"/>
                    <a:pt x="87" y="40"/>
                  </a:cubicBezTo>
                  <a:cubicBezTo>
                    <a:pt x="87" y="40"/>
                    <a:pt x="86" y="40"/>
                    <a:pt x="86" y="40"/>
                  </a:cubicBezTo>
                  <a:cubicBezTo>
                    <a:pt x="86" y="40"/>
                    <a:pt x="86" y="39"/>
                    <a:pt x="86" y="39"/>
                  </a:cubicBezTo>
                  <a:cubicBezTo>
                    <a:pt x="86" y="39"/>
                    <a:pt x="87" y="39"/>
                    <a:pt x="87" y="39"/>
                  </a:cubicBezTo>
                  <a:cubicBezTo>
                    <a:pt x="87" y="38"/>
                    <a:pt x="87" y="38"/>
                    <a:pt x="87" y="37"/>
                  </a:cubicBezTo>
                  <a:cubicBezTo>
                    <a:pt x="87" y="37"/>
                    <a:pt x="86" y="37"/>
                    <a:pt x="86" y="37"/>
                  </a:cubicBezTo>
                  <a:cubicBezTo>
                    <a:pt x="85" y="37"/>
                    <a:pt x="85" y="37"/>
                    <a:pt x="84" y="37"/>
                  </a:cubicBezTo>
                  <a:cubicBezTo>
                    <a:pt x="84" y="37"/>
                    <a:pt x="84" y="36"/>
                    <a:pt x="84" y="36"/>
                  </a:cubicBezTo>
                  <a:cubicBezTo>
                    <a:pt x="84" y="35"/>
                    <a:pt x="84" y="34"/>
                    <a:pt x="84" y="34"/>
                  </a:cubicBezTo>
                  <a:cubicBezTo>
                    <a:pt x="85" y="34"/>
                    <a:pt x="85" y="34"/>
                    <a:pt x="86" y="34"/>
                  </a:cubicBezTo>
                  <a:cubicBezTo>
                    <a:pt x="86" y="34"/>
                    <a:pt x="86" y="35"/>
                    <a:pt x="86" y="36"/>
                  </a:cubicBezTo>
                  <a:cubicBezTo>
                    <a:pt x="86" y="36"/>
                    <a:pt x="87" y="36"/>
                    <a:pt x="87" y="36"/>
                  </a:cubicBezTo>
                  <a:cubicBezTo>
                    <a:pt x="87" y="36"/>
                    <a:pt x="87" y="37"/>
                    <a:pt x="87" y="37"/>
                  </a:cubicBezTo>
                  <a:cubicBezTo>
                    <a:pt x="88" y="37"/>
                    <a:pt x="88" y="37"/>
                    <a:pt x="89" y="37"/>
                  </a:cubicBezTo>
                  <a:cubicBezTo>
                    <a:pt x="89" y="37"/>
                    <a:pt x="89" y="36"/>
                    <a:pt x="89" y="36"/>
                  </a:cubicBezTo>
                  <a:cubicBezTo>
                    <a:pt x="89" y="35"/>
                    <a:pt x="89" y="34"/>
                    <a:pt x="89" y="34"/>
                  </a:cubicBezTo>
                  <a:cubicBezTo>
                    <a:pt x="89" y="33"/>
                    <a:pt x="89" y="33"/>
                    <a:pt x="89" y="32"/>
                  </a:cubicBezTo>
                  <a:cubicBezTo>
                    <a:pt x="89" y="32"/>
                    <a:pt x="89" y="31"/>
                    <a:pt x="89" y="31"/>
                  </a:cubicBezTo>
                  <a:cubicBezTo>
                    <a:pt x="89" y="30"/>
                    <a:pt x="89" y="30"/>
                    <a:pt x="89" y="29"/>
                  </a:cubicBezTo>
                  <a:cubicBezTo>
                    <a:pt x="89" y="28"/>
                    <a:pt x="89" y="28"/>
                    <a:pt x="89" y="27"/>
                  </a:cubicBezTo>
                  <a:cubicBezTo>
                    <a:pt x="88" y="27"/>
                    <a:pt x="88" y="27"/>
                    <a:pt x="87" y="27"/>
                  </a:cubicBezTo>
                  <a:cubicBezTo>
                    <a:pt x="87" y="27"/>
                    <a:pt x="86" y="27"/>
                    <a:pt x="86" y="27"/>
                  </a:cubicBezTo>
                  <a:cubicBezTo>
                    <a:pt x="86" y="27"/>
                    <a:pt x="86" y="26"/>
                    <a:pt x="86" y="26"/>
                  </a:cubicBezTo>
                  <a:cubicBezTo>
                    <a:pt x="86" y="26"/>
                    <a:pt x="87" y="26"/>
                    <a:pt x="87" y="26"/>
                  </a:cubicBezTo>
                  <a:cubicBezTo>
                    <a:pt x="87" y="25"/>
                    <a:pt x="87" y="25"/>
                    <a:pt x="87" y="24"/>
                  </a:cubicBezTo>
                  <a:cubicBezTo>
                    <a:pt x="88" y="24"/>
                    <a:pt x="88" y="24"/>
                    <a:pt x="89" y="24"/>
                  </a:cubicBezTo>
                  <a:cubicBezTo>
                    <a:pt x="89" y="24"/>
                    <a:pt x="89" y="23"/>
                    <a:pt x="89" y="23"/>
                  </a:cubicBezTo>
                  <a:cubicBezTo>
                    <a:pt x="89" y="23"/>
                    <a:pt x="90" y="23"/>
                    <a:pt x="90" y="23"/>
                  </a:cubicBezTo>
                  <a:cubicBezTo>
                    <a:pt x="90" y="22"/>
                    <a:pt x="90" y="22"/>
                    <a:pt x="90" y="21"/>
                  </a:cubicBezTo>
                  <a:cubicBezTo>
                    <a:pt x="90" y="20"/>
                    <a:pt x="90" y="20"/>
                    <a:pt x="90" y="19"/>
                  </a:cubicBezTo>
                  <a:cubicBezTo>
                    <a:pt x="91" y="19"/>
                    <a:pt x="91" y="19"/>
                    <a:pt x="92" y="19"/>
                  </a:cubicBezTo>
                  <a:cubicBezTo>
                    <a:pt x="92" y="19"/>
                    <a:pt x="92" y="18"/>
                    <a:pt x="92" y="18"/>
                  </a:cubicBezTo>
                  <a:cubicBezTo>
                    <a:pt x="93" y="18"/>
                    <a:pt x="93" y="18"/>
                    <a:pt x="94" y="18"/>
                  </a:cubicBezTo>
                  <a:cubicBezTo>
                    <a:pt x="94" y="18"/>
                    <a:pt x="95" y="18"/>
                    <a:pt x="95" y="18"/>
                  </a:cubicBezTo>
                  <a:cubicBezTo>
                    <a:pt x="95" y="17"/>
                    <a:pt x="95" y="17"/>
                    <a:pt x="95" y="16"/>
                  </a:cubicBezTo>
                  <a:cubicBezTo>
                    <a:pt x="96" y="16"/>
                    <a:pt x="96" y="16"/>
                    <a:pt x="97" y="16"/>
                  </a:cubicBezTo>
                  <a:cubicBezTo>
                    <a:pt x="97" y="16"/>
                    <a:pt x="97" y="15"/>
                    <a:pt x="97" y="14"/>
                  </a:cubicBezTo>
                  <a:cubicBezTo>
                    <a:pt x="97" y="14"/>
                    <a:pt x="98" y="14"/>
                    <a:pt x="98" y="14"/>
                  </a:cubicBezTo>
                  <a:cubicBezTo>
                    <a:pt x="99" y="14"/>
                    <a:pt x="99" y="14"/>
                    <a:pt x="100" y="14"/>
                  </a:cubicBezTo>
                  <a:cubicBezTo>
                    <a:pt x="100" y="14"/>
                    <a:pt x="100" y="13"/>
                    <a:pt x="100" y="13"/>
                  </a:cubicBezTo>
                  <a:cubicBezTo>
                    <a:pt x="99" y="13"/>
                    <a:pt x="99" y="13"/>
                    <a:pt x="98" y="13"/>
                  </a:cubicBezTo>
                  <a:cubicBezTo>
                    <a:pt x="98" y="12"/>
                    <a:pt x="98" y="12"/>
                    <a:pt x="98" y="11"/>
                  </a:cubicBezTo>
                  <a:cubicBezTo>
                    <a:pt x="98" y="11"/>
                    <a:pt x="97" y="11"/>
                    <a:pt x="97" y="11"/>
                  </a:cubicBezTo>
                  <a:cubicBezTo>
                    <a:pt x="96" y="11"/>
                    <a:pt x="96" y="11"/>
                    <a:pt x="95" y="11"/>
                  </a:cubicBezTo>
                  <a:cubicBezTo>
                    <a:pt x="95" y="11"/>
                    <a:pt x="94" y="11"/>
                    <a:pt x="94" y="11"/>
                  </a:cubicBezTo>
                  <a:cubicBezTo>
                    <a:pt x="93" y="11"/>
                    <a:pt x="93" y="11"/>
                    <a:pt x="92" y="11"/>
                  </a:cubicBezTo>
                  <a:cubicBezTo>
                    <a:pt x="91" y="11"/>
                    <a:pt x="91" y="11"/>
                    <a:pt x="90" y="11"/>
                  </a:cubicBezTo>
                  <a:cubicBezTo>
                    <a:pt x="90" y="12"/>
                    <a:pt x="90" y="12"/>
                    <a:pt x="90" y="13"/>
                  </a:cubicBezTo>
                  <a:cubicBezTo>
                    <a:pt x="90" y="13"/>
                    <a:pt x="89" y="13"/>
                    <a:pt x="89" y="13"/>
                  </a:cubicBezTo>
                  <a:cubicBezTo>
                    <a:pt x="89" y="12"/>
                    <a:pt x="89" y="12"/>
                    <a:pt x="89" y="11"/>
                  </a:cubicBezTo>
                  <a:cubicBezTo>
                    <a:pt x="89" y="11"/>
                    <a:pt x="89" y="10"/>
                    <a:pt x="89" y="10"/>
                  </a:cubicBezTo>
                  <a:cubicBezTo>
                    <a:pt x="88" y="10"/>
                    <a:pt x="88" y="10"/>
                    <a:pt x="87" y="10"/>
                  </a:cubicBezTo>
                  <a:cubicBezTo>
                    <a:pt x="87" y="10"/>
                    <a:pt x="86" y="10"/>
                    <a:pt x="86" y="10"/>
                  </a:cubicBezTo>
                  <a:cubicBezTo>
                    <a:pt x="86" y="10"/>
                    <a:pt x="86" y="11"/>
                    <a:pt x="86" y="11"/>
                  </a:cubicBezTo>
                  <a:cubicBezTo>
                    <a:pt x="85" y="11"/>
                    <a:pt x="85" y="11"/>
                    <a:pt x="84" y="11"/>
                  </a:cubicBezTo>
                  <a:cubicBezTo>
                    <a:pt x="84" y="11"/>
                    <a:pt x="84" y="10"/>
                    <a:pt x="84" y="10"/>
                  </a:cubicBezTo>
                  <a:cubicBezTo>
                    <a:pt x="84" y="9"/>
                    <a:pt x="84" y="9"/>
                    <a:pt x="84" y="8"/>
                  </a:cubicBezTo>
                  <a:cubicBezTo>
                    <a:pt x="84" y="8"/>
                    <a:pt x="83" y="8"/>
                    <a:pt x="83" y="8"/>
                  </a:cubicBezTo>
                  <a:cubicBezTo>
                    <a:pt x="83" y="8"/>
                    <a:pt x="83" y="7"/>
                    <a:pt x="83" y="7"/>
                  </a:cubicBezTo>
                  <a:cubicBezTo>
                    <a:pt x="82" y="7"/>
                    <a:pt x="82" y="7"/>
                    <a:pt x="81" y="7"/>
                  </a:cubicBezTo>
                  <a:cubicBezTo>
                    <a:pt x="81" y="6"/>
                    <a:pt x="81" y="5"/>
                    <a:pt x="81" y="5"/>
                  </a:cubicBezTo>
                  <a:cubicBezTo>
                    <a:pt x="80" y="5"/>
                    <a:pt x="80" y="5"/>
                    <a:pt x="79" y="5"/>
                  </a:cubicBezTo>
                  <a:cubicBezTo>
                    <a:pt x="79" y="4"/>
                    <a:pt x="79" y="4"/>
                    <a:pt x="79" y="3"/>
                  </a:cubicBezTo>
                  <a:cubicBezTo>
                    <a:pt x="79" y="3"/>
                    <a:pt x="78" y="3"/>
                    <a:pt x="78" y="3"/>
                  </a:cubicBezTo>
                  <a:cubicBezTo>
                    <a:pt x="78" y="3"/>
                    <a:pt x="78" y="2"/>
                    <a:pt x="78" y="2"/>
                  </a:cubicBezTo>
                  <a:cubicBezTo>
                    <a:pt x="77" y="2"/>
                    <a:pt x="77" y="2"/>
                    <a:pt x="76" y="2"/>
                  </a:cubicBezTo>
                  <a:cubicBezTo>
                    <a:pt x="76" y="1"/>
                    <a:pt x="76" y="1"/>
                    <a:pt x="76" y="0"/>
                  </a:cubicBezTo>
                  <a:cubicBezTo>
                    <a:pt x="76" y="0"/>
                    <a:pt x="75" y="0"/>
                    <a:pt x="75" y="0"/>
                  </a:cubicBezTo>
                  <a:cubicBezTo>
                    <a:pt x="74" y="0"/>
                    <a:pt x="74" y="0"/>
                    <a:pt x="73" y="0"/>
                  </a:cubicBezTo>
                  <a:cubicBezTo>
                    <a:pt x="73" y="0"/>
                    <a:pt x="72" y="0"/>
                    <a:pt x="72" y="0"/>
                  </a:cubicBezTo>
                  <a:cubicBezTo>
                    <a:pt x="71" y="0"/>
                    <a:pt x="71" y="0"/>
                    <a:pt x="70" y="0"/>
                  </a:cubicBezTo>
                  <a:cubicBezTo>
                    <a:pt x="70" y="0"/>
                    <a:pt x="69" y="0"/>
                    <a:pt x="69" y="0"/>
                  </a:cubicBezTo>
                  <a:cubicBezTo>
                    <a:pt x="68" y="0"/>
                    <a:pt x="67" y="0"/>
                    <a:pt x="67" y="0"/>
                  </a:cubicBezTo>
                  <a:cubicBezTo>
                    <a:pt x="66" y="0"/>
                    <a:pt x="66" y="0"/>
                    <a:pt x="65" y="0"/>
                  </a:cubicBezTo>
                  <a:cubicBezTo>
                    <a:pt x="65" y="0"/>
                    <a:pt x="64" y="0"/>
                    <a:pt x="64" y="0"/>
                  </a:cubicBezTo>
                  <a:cubicBezTo>
                    <a:pt x="63" y="0"/>
                    <a:pt x="63" y="0"/>
                    <a:pt x="62" y="0"/>
                  </a:cubicBezTo>
                  <a:cubicBezTo>
                    <a:pt x="62" y="0"/>
                    <a:pt x="61" y="0"/>
                    <a:pt x="61" y="0"/>
                  </a:cubicBezTo>
                  <a:cubicBezTo>
                    <a:pt x="60" y="0"/>
                    <a:pt x="60" y="0"/>
                    <a:pt x="59" y="0"/>
                  </a:cubicBezTo>
                  <a:cubicBezTo>
                    <a:pt x="59" y="0"/>
                    <a:pt x="58" y="0"/>
                    <a:pt x="57" y="0"/>
                  </a:cubicBezTo>
                  <a:cubicBezTo>
                    <a:pt x="57" y="0"/>
                    <a:pt x="56" y="0"/>
                    <a:pt x="56" y="0"/>
                  </a:cubicBezTo>
                  <a:cubicBezTo>
                    <a:pt x="56" y="1"/>
                    <a:pt x="56" y="1"/>
                    <a:pt x="56" y="2"/>
                  </a:cubicBezTo>
                  <a:cubicBezTo>
                    <a:pt x="55" y="2"/>
                    <a:pt x="55" y="2"/>
                    <a:pt x="54" y="2"/>
                  </a:cubicBezTo>
                  <a:cubicBezTo>
                    <a:pt x="54" y="1"/>
                    <a:pt x="54" y="1"/>
                    <a:pt x="54" y="0"/>
                  </a:cubicBezTo>
                  <a:cubicBezTo>
                    <a:pt x="54" y="0"/>
                    <a:pt x="53" y="0"/>
                    <a:pt x="53" y="0"/>
                  </a:cubicBezTo>
                  <a:cubicBezTo>
                    <a:pt x="52" y="0"/>
                    <a:pt x="52" y="0"/>
                    <a:pt x="51" y="0"/>
                  </a:cubicBezTo>
                  <a:cubicBezTo>
                    <a:pt x="51" y="0"/>
                    <a:pt x="50" y="0"/>
                    <a:pt x="50" y="0"/>
                  </a:cubicBezTo>
                  <a:cubicBezTo>
                    <a:pt x="49" y="0"/>
                    <a:pt x="49" y="0"/>
                    <a:pt x="48" y="0"/>
                  </a:cubicBezTo>
                  <a:cubicBezTo>
                    <a:pt x="48" y="1"/>
                    <a:pt x="48" y="1"/>
                    <a:pt x="48" y="2"/>
                  </a:cubicBezTo>
                  <a:cubicBezTo>
                    <a:pt x="48" y="2"/>
                    <a:pt x="47" y="2"/>
                    <a:pt x="47" y="2"/>
                  </a:cubicBezTo>
                  <a:cubicBezTo>
                    <a:pt x="47" y="2"/>
                    <a:pt x="47" y="3"/>
                    <a:pt x="47" y="3"/>
                  </a:cubicBezTo>
                  <a:cubicBezTo>
                    <a:pt x="47" y="3"/>
                    <a:pt x="48" y="3"/>
                    <a:pt x="48" y="3"/>
                  </a:cubicBezTo>
                  <a:cubicBezTo>
                    <a:pt x="49" y="3"/>
                    <a:pt x="49" y="3"/>
                    <a:pt x="50" y="3"/>
                  </a:cubicBezTo>
                  <a:cubicBezTo>
                    <a:pt x="50" y="4"/>
                    <a:pt x="50" y="4"/>
                    <a:pt x="50" y="5"/>
                  </a:cubicBezTo>
                  <a:cubicBezTo>
                    <a:pt x="49" y="5"/>
                    <a:pt x="49" y="5"/>
                    <a:pt x="48" y="5"/>
                  </a:cubicBezTo>
                  <a:cubicBezTo>
                    <a:pt x="48" y="5"/>
                    <a:pt x="48" y="6"/>
                    <a:pt x="48" y="7"/>
                  </a:cubicBezTo>
                  <a:cubicBezTo>
                    <a:pt x="48" y="7"/>
                    <a:pt x="47" y="7"/>
                    <a:pt x="47" y="7"/>
                  </a:cubicBezTo>
                  <a:cubicBezTo>
                    <a:pt x="47" y="6"/>
                    <a:pt x="47" y="5"/>
                    <a:pt x="47" y="5"/>
                  </a:cubicBezTo>
                  <a:cubicBezTo>
                    <a:pt x="47" y="4"/>
                    <a:pt x="47" y="4"/>
                    <a:pt x="47" y="3"/>
                  </a:cubicBezTo>
                  <a:cubicBezTo>
                    <a:pt x="46" y="3"/>
                    <a:pt x="46" y="3"/>
                    <a:pt x="45" y="3"/>
                  </a:cubicBezTo>
                  <a:cubicBezTo>
                    <a:pt x="45" y="3"/>
                    <a:pt x="44" y="3"/>
                    <a:pt x="43" y="3"/>
                  </a:cubicBezTo>
                  <a:cubicBezTo>
                    <a:pt x="43" y="3"/>
                    <a:pt x="42" y="3"/>
                    <a:pt x="42" y="3"/>
                  </a:cubicBezTo>
                  <a:cubicBezTo>
                    <a:pt x="42" y="3"/>
                    <a:pt x="42" y="2"/>
                    <a:pt x="42" y="2"/>
                  </a:cubicBezTo>
                  <a:cubicBezTo>
                    <a:pt x="41" y="2"/>
                    <a:pt x="41" y="2"/>
                    <a:pt x="40" y="2"/>
                  </a:cubicBezTo>
                  <a:cubicBezTo>
                    <a:pt x="40" y="2"/>
                    <a:pt x="39" y="2"/>
                    <a:pt x="39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6" y="2"/>
                    <a:pt x="36" y="2"/>
                  </a:cubicBezTo>
                  <a:cubicBezTo>
                    <a:pt x="36" y="2"/>
                    <a:pt x="36" y="3"/>
                    <a:pt x="36" y="3"/>
                  </a:cubicBezTo>
                  <a:cubicBezTo>
                    <a:pt x="35" y="3"/>
                    <a:pt x="35" y="3"/>
                    <a:pt x="34" y="3"/>
                  </a:cubicBezTo>
                  <a:cubicBezTo>
                    <a:pt x="34" y="3"/>
                    <a:pt x="34" y="2"/>
                    <a:pt x="34" y="2"/>
                  </a:cubicBezTo>
                  <a:cubicBezTo>
                    <a:pt x="34" y="2"/>
                    <a:pt x="33" y="2"/>
                    <a:pt x="33" y="2"/>
                  </a:cubicBezTo>
                  <a:cubicBezTo>
                    <a:pt x="32" y="2"/>
                    <a:pt x="32" y="2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9" y="2"/>
                    <a:pt x="28" y="2"/>
                    <a:pt x="28" y="2"/>
                  </a:cubicBezTo>
                  <a:cubicBezTo>
                    <a:pt x="27" y="2"/>
                    <a:pt x="27" y="2"/>
                    <a:pt x="26" y="2"/>
                  </a:cubicBezTo>
                  <a:cubicBezTo>
                    <a:pt x="26" y="2"/>
                    <a:pt x="25" y="2"/>
                    <a:pt x="25" y="2"/>
                  </a:cubicBezTo>
                  <a:cubicBezTo>
                    <a:pt x="24" y="2"/>
                    <a:pt x="24" y="2"/>
                    <a:pt x="23" y="2"/>
                  </a:cubicBezTo>
                  <a:cubicBezTo>
                    <a:pt x="23" y="2"/>
                    <a:pt x="22" y="2"/>
                    <a:pt x="22" y="2"/>
                  </a:cubicBezTo>
                  <a:cubicBezTo>
                    <a:pt x="22" y="2"/>
                    <a:pt x="22" y="3"/>
                    <a:pt x="22" y="3"/>
                  </a:cubicBezTo>
                  <a:cubicBezTo>
                    <a:pt x="21" y="3"/>
                    <a:pt x="20" y="3"/>
                    <a:pt x="20" y="3"/>
                  </a:cubicBezTo>
                  <a:close/>
                  <a:moveTo>
                    <a:pt x="78" y="10"/>
                  </a:moveTo>
                  <a:cubicBezTo>
                    <a:pt x="78" y="9"/>
                    <a:pt x="78" y="9"/>
                    <a:pt x="78" y="8"/>
                  </a:cubicBezTo>
                  <a:cubicBezTo>
                    <a:pt x="78" y="8"/>
                    <a:pt x="79" y="8"/>
                    <a:pt x="79" y="8"/>
                  </a:cubicBezTo>
                  <a:cubicBezTo>
                    <a:pt x="79" y="9"/>
                    <a:pt x="79" y="9"/>
                    <a:pt x="79" y="10"/>
                  </a:cubicBezTo>
                  <a:cubicBezTo>
                    <a:pt x="79" y="10"/>
                    <a:pt x="79" y="11"/>
                    <a:pt x="79" y="11"/>
                  </a:cubicBezTo>
                  <a:cubicBezTo>
                    <a:pt x="79" y="11"/>
                    <a:pt x="78" y="11"/>
                    <a:pt x="78" y="11"/>
                  </a:cubicBezTo>
                  <a:cubicBezTo>
                    <a:pt x="78" y="11"/>
                    <a:pt x="78" y="10"/>
                    <a:pt x="78" y="10"/>
                  </a:cubicBezTo>
                  <a:close/>
                  <a:moveTo>
                    <a:pt x="75" y="50"/>
                  </a:moveTo>
                  <a:cubicBezTo>
                    <a:pt x="75" y="49"/>
                    <a:pt x="75" y="49"/>
                    <a:pt x="75" y="48"/>
                  </a:cubicBezTo>
                  <a:cubicBezTo>
                    <a:pt x="75" y="48"/>
                    <a:pt x="76" y="48"/>
                    <a:pt x="76" y="48"/>
                  </a:cubicBezTo>
                  <a:cubicBezTo>
                    <a:pt x="76" y="48"/>
                    <a:pt x="76" y="47"/>
                    <a:pt x="76" y="47"/>
                  </a:cubicBezTo>
                  <a:cubicBezTo>
                    <a:pt x="77" y="47"/>
                    <a:pt x="77" y="47"/>
                    <a:pt x="78" y="47"/>
                  </a:cubicBezTo>
                  <a:cubicBezTo>
                    <a:pt x="78" y="47"/>
                    <a:pt x="78" y="48"/>
                    <a:pt x="78" y="48"/>
                  </a:cubicBezTo>
                  <a:cubicBezTo>
                    <a:pt x="78" y="49"/>
                    <a:pt x="78" y="49"/>
                    <a:pt x="78" y="50"/>
                  </a:cubicBezTo>
                  <a:cubicBezTo>
                    <a:pt x="77" y="50"/>
                    <a:pt x="77" y="50"/>
                    <a:pt x="76" y="50"/>
                  </a:cubicBezTo>
                  <a:cubicBezTo>
                    <a:pt x="76" y="51"/>
                    <a:pt x="76" y="51"/>
                    <a:pt x="76" y="52"/>
                  </a:cubicBezTo>
                  <a:cubicBezTo>
                    <a:pt x="76" y="52"/>
                    <a:pt x="75" y="52"/>
                    <a:pt x="75" y="52"/>
                  </a:cubicBezTo>
                  <a:cubicBezTo>
                    <a:pt x="75" y="51"/>
                    <a:pt x="75" y="51"/>
                    <a:pt x="75" y="50"/>
                  </a:cubicBezTo>
                  <a:close/>
                  <a:moveTo>
                    <a:pt x="73" y="58"/>
                  </a:moveTo>
                  <a:cubicBezTo>
                    <a:pt x="74" y="58"/>
                    <a:pt x="74" y="58"/>
                    <a:pt x="75" y="58"/>
                  </a:cubicBezTo>
                  <a:cubicBezTo>
                    <a:pt x="75" y="59"/>
                    <a:pt x="75" y="59"/>
                    <a:pt x="75" y="60"/>
                  </a:cubicBezTo>
                  <a:cubicBezTo>
                    <a:pt x="74" y="60"/>
                    <a:pt x="74" y="60"/>
                    <a:pt x="73" y="60"/>
                  </a:cubicBezTo>
                  <a:cubicBezTo>
                    <a:pt x="73" y="60"/>
                    <a:pt x="72" y="60"/>
                    <a:pt x="72" y="60"/>
                  </a:cubicBezTo>
                  <a:cubicBezTo>
                    <a:pt x="72" y="59"/>
                    <a:pt x="72" y="59"/>
                    <a:pt x="72" y="58"/>
                  </a:cubicBezTo>
                  <a:cubicBezTo>
                    <a:pt x="72" y="58"/>
                    <a:pt x="73" y="58"/>
                    <a:pt x="73" y="58"/>
                  </a:cubicBezTo>
                  <a:close/>
                  <a:moveTo>
                    <a:pt x="70" y="8"/>
                  </a:moveTo>
                  <a:cubicBezTo>
                    <a:pt x="71" y="8"/>
                    <a:pt x="71" y="8"/>
                    <a:pt x="72" y="8"/>
                  </a:cubicBezTo>
                  <a:cubicBezTo>
                    <a:pt x="72" y="9"/>
                    <a:pt x="72" y="9"/>
                    <a:pt x="72" y="10"/>
                  </a:cubicBezTo>
                  <a:cubicBezTo>
                    <a:pt x="71" y="10"/>
                    <a:pt x="71" y="10"/>
                    <a:pt x="70" y="10"/>
                  </a:cubicBezTo>
                  <a:cubicBezTo>
                    <a:pt x="70" y="9"/>
                    <a:pt x="70" y="9"/>
                    <a:pt x="70" y="8"/>
                  </a:cubicBezTo>
                  <a:close/>
                  <a:moveTo>
                    <a:pt x="23" y="52"/>
                  </a:moveTo>
                  <a:cubicBezTo>
                    <a:pt x="23" y="51"/>
                    <a:pt x="23" y="51"/>
                    <a:pt x="23" y="50"/>
                  </a:cubicBezTo>
                  <a:cubicBezTo>
                    <a:pt x="24" y="50"/>
                    <a:pt x="24" y="50"/>
                    <a:pt x="25" y="50"/>
                  </a:cubicBezTo>
                  <a:cubicBezTo>
                    <a:pt x="25" y="51"/>
                    <a:pt x="25" y="51"/>
                    <a:pt x="25" y="52"/>
                  </a:cubicBezTo>
                  <a:cubicBezTo>
                    <a:pt x="25" y="52"/>
                    <a:pt x="25" y="53"/>
                    <a:pt x="25" y="53"/>
                  </a:cubicBezTo>
                  <a:cubicBezTo>
                    <a:pt x="24" y="53"/>
                    <a:pt x="24" y="53"/>
                    <a:pt x="23" y="53"/>
                  </a:cubicBezTo>
                  <a:cubicBezTo>
                    <a:pt x="23" y="53"/>
                    <a:pt x="23" y="52"/>
                    <a:pt x="23" y="5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5" name="Freeform 41082">
              <a:extLst>
                <a:ext uri="{FF2B5EF4-FFF2-40B4-BE49-F238E27FC236}">
                  <a16:creationId xmlns:a16="http://schemas.microsoft.com/office/drawing/2014/main" id="{89CB966D-2A7B-4EBE-97CD-886E6DAA1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" y="982"/>
              <a:ext cx="3" cy="2"/>
            </a:xfrm>
            <a:custGeom>
              <a:avLst/>
              <a:gdLst>
                <a:gd name="T0" fmla="*/ 0 w 2"/>
                <a:gd name="T1" fmla="*/ 4 h 1"/>
                <a:gd name="T2" fmla="*/ 5 w 2"/>
                <a:gd name="T3" fmla="*/ 4 h 1"/>
                <a:gd name="T4" fmla="*/ 5 w 2"/>
                <a:gd name="T5" fmla="*/ 0 h 1"/>
                <a:gd name="T6" fmla="*/ 0 w 2"/>
                <a:gd name="T7" fmla="*/ 0 h 1"/>
                <a:gd name="T8" fmla="*/ 0 w 2"/>
                <a:gd name="T9" fmla="*/ 4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6" name="Freeform 41083">
              <a:extLst>
                <a:ext uri="{FF2B5EF4-FFF2-40B4-BE49-F238E27FC236}">
                  <a16:creationId xmlns:a16="http://schemas.microsoft.com/office/drawing/2014/main" id="{9530DF9E-0D00-47B3-9A76-798192F24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993"/>
              <a:ext cx="9" cy="8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8 h 5"/>
                <a:gd name="T4" fmla="*/ 0 w 5"/>
                <a:gd name="T5" fmla="*/ 13 h 5"/>
                <a:gd name="T6" fmla="*/ 7 w 5"/>
                <a:gd name="T7" fmla="*/ 13 h 5"/>
                <a:gd name="T8" fmla="*/ 13 w 5"/>
                <a:gd name="T9" fmla="*/ 13 h 5"/>
                <a:gd name="T10" fmla="*/ 13 w 5"/>
                <a:gd name="T11" fmla="*/ 8 h 5"/>
                <a:gd name="T12" fmla="*/ 16 w 5"/>
                <a:gd name="T13" fmla="*/ 8 h 5"/>
                <a:gd name="T14" fmla="*/ 16 w 5"/>
                <a:gd name="T15" fmla="*/ 5 h 5"/>
                <a:gd name="T16" fmla="*/ 16 w 5"/>
                <a:gd name="T17" fmla="*/ 0 h 5"/>
                <a:gd name="T18" fmla="*/ 13 w 5"/>
                <a:gd name="T19" fmla="*/ 0 h 5"/>
                <a:gd name="T20" fmla="*/ 7 w 5"/>
                <a:gd name="T21" fmla="*/ 0 h 5"/>
                <a:gd name="T22" fmla="*/ 7 w 5"/>
                <a:gd name="T23" fmla="*/ 5 h 5"/>
                <a:gd name="T24" fmla="*/ 0 w 5"/>
                <a:gd name="T25" fmla="*/ 5 h 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" h="5">
                  <a:moveTo>
                    <a:pt x="0" y="2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3" y="5"/>
                    <a:pt x="4" y="5"/>
                  </a:cubicBezTo>
                  <a:cubicBezTo>
                    <a:pt x="4" y="5"/>
                    <a:pt x="4" y="4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7" name="Freeform 41084">
              <a:extLst>
                <a:ext uri="{FF2B5EF4-FFF2-40B4-BE49-F238E27FC236}">
                  <a16:creationId xmlns:a16="http://schemas.microsoft.com/office/drawing/2014/main" id="{3351C701-E6E7-4512-A69E-C9672DCA3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998"/>
              <a:ext cx="5" cy="9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7 h 5"/>
                <a:gd name="T4" fmla="*/ 0 w 3"/>
                <a:gd name="T5" fmla="*/ 13 h 5"/>
                <a:gd name="T6" fmla="*/ 0 w 3"/>
                <a:gd name="T7" fmla="*/ 16 h 5"/>
                <a:gd name="T8" fmla="*/ 3 w 3"/>
                <a:gd name="T9" fmla="*/ 16 h 5"/>
                <a:gd name="T10" fmla="*/ 3 w 3"/>
                <a:gd name="T11" fmla="*/ 13 h 5"/>
                <a:gd name="T12" fmla="*/ 8 w 3"/>
                <a:gd name="T13" fmla="*/ 13 h 5"/>
                <a:gd name="T14" fmla="*/ 8 w 3"/>
                <a:gd name="T15" fmla="*/ 7 h 5"/>
                <a:gd name="T16" fmla="*/ 8 w 3"/>
                <a:gd name="T17" fmla="*/ 0 h 5"/>
                <a:gd name="T18" fmla="*/ 3 w 3"/>
                <a:gd name="T19" fmla="*/ 0 h 5"/>
                <a:gd name="T20" fmla="*/ 0 w 3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3" y="3"/>
                    <a:pt x="3" y="2"/>
                  </a:cubicBezTo>
                  <a:cubicBezTo>
                    <a:pt x="3" y="2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8" name="Freeform 41085">
              <a:extLst>
                <a:ext uri="{FF2B5EF4-FFF2-40B4-BE49-F238E27FC236}">
                  <a16:creationId xmlns:a16="http://schemas.microsoft.com/office/drawing/2014/main" id="{E0E1DB11-0B7D-4C47-9DDA-B4A41FEEF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996"/>
              <a:ext cx="34" cy="23"/>
            </a:xfrm>
            <a:custGeom>
              <a:avLst/>
              <a:gdLst>
                <a:gd name="T0" fmla="*/ 3 w 20"/>
                <a:gd name="T1" fmla="*/ 28 h 13"/>
                <a:gd name="T2" fmla="*/ 9 w 20"/>
                <a:gd name="T3" fmla="*/ 28 h 13"/>
                <a:gd name="T4" fmla="*/ 9 w 20"/>
                <a:gd name="T5" fmla="*/ 34 h 13"/>
                <a:gd name="T6" fmla="*/ 12 w 20"/>
                <a:gd name="T7" fmla="*/ 34 h 13"/>
                <a:gd name="T8" fmla="*/ 17 w 20"/>
                <a:gd name="T9" fmla="*/ 34 h 13"/>
                <a:gd name="T10" fmla="*/ 17 w 20"/>
                <a:gd name="T11" fmla="*/ 41 h 13"/>
                <a:gd name="T12" fmla="*/ 20 w 20"/>
                <a:gd name="T13" fmla="*/ 41 h 13"/>
                <a:gd name="T14" fmla="*/ 26 w 20"/>
                <a:gd name="T15" fmla="*/ 41 h 13"/>
                <a:gd name="T16" fmla="*/ 32 w 20"/>
                <a:gd name="T17" fmla="*/ 41 h 13"/>
                <a:gd name="T18" fmla="*/ 34 w 20"/>
                <a:gd name="T19" fmla="*/ 41 h 13"/>
                <a:gd name="T20" fmla="*/ 41 w 20"/>
                <a:gd name="T21" fmla="*/ 41 h 13"/>
                <a:gd name="T22" fmla="*/ 41 w 20"/>
                <a:gd name="T23" fmla="*/ 34 h 13"/>
                <a:gd name="T24" fmla="*/ 44 w 20"/>
                <a:gd name="T25" fmla="*/ 34 h 13"/>
                <a:gd name="T26" fmla="*/ 49 w 20"/>
                <a:gd name="T27" fmla="*/ 34 h 13"/>
                <a:gd name="T28" fmla="*/ 53 w 20"/>
                <a:gd name="T29" fmla="*/ 34 h 13"/>
                <a:gd name="T30" fmla="*/ 53 w 20"/>
                <a:gd name="T31" fmla="*/ 32 h 13"/>
                <a:gd name="T32" fmla="*/ 53 w 20"/>
                <a:gd name="T33" fmla="*/ 28 h 13"/>
                <a:gd name="T34" fmla="*/ 58 w 20"/>
                <a:gd name="T35" fmla="*/ 28 h 13"/>
                <a:gd name="T36" fmla="*/ 58 w 20"/>
                <a:gd name="T37" fmla="*/ 25 h 13"/>
                <a:gd name="T38" fmla="*/ 58 w 20"/>
                <a:gd name="T39" fmla="*/ 19 h 13"/>
                <a:gd name="T40" fmla="*/ 58 w 20"/>
                <a:gd name="T41" fmla="*/ 16 h 13"/>
                <a:gd name="T42" fmla="*/ 58 w 20"/>
                <a:gd name="T43" fmla="*/ 9 h 13"/>
                <a:gd name="T44" fmla="*/ 53 w 20"/>
                <a:gd name="T45" fmla="*/ 9 h 13"/>
                <a:gd name="T46" fmla="*/ 53 w 20"/>
                <a:gd name="T47" fmla="*/ 4 h 13"/>
                <a:gd name="T48" fmla="*/ 53 w 20"/>
                <a:gd name="T49" fmla="*/ 0 h 13"/>
                <a:gd name="T50" fmla="*/ 49 w 20"/>
                <a:gd name="T51" fmla="*/ 0 h 13"/>
                <a:gd name="T52" fmla="*/ 44 w 20"/>
                <a:gd name="T53" fmla="*/ 0 h 13"/>
                <a:gd name="T54" fmla="*/ 41 w 20"/>
                <a:gd name="T55" fmla="*/ 0 h 13"/>
                <a:gd name="T56" fmla="*/ 34 w 20"/>
                <a:gd name="T57" fmla="*/ 0 h 13"/>
                <a:gd name="T58" fmla="*/ 34 w 20"/>
                <a:gd name="T59" fmla="*/ 4 h 13"/>
                <a:gd name="T60" fmla="*/ 32 w 20"/>
                <a:gd name="T61" fmla="*/ 4 h 13"/>
                <a:gd name="T62" fmla="*/ 26 w 20"/>
                <a:gd name="T63" fmla="*/ 4 h 13"/>
                <a:gd name="T64" fmla="*/ 26 w 20"/>
                <a:gd name="T65" fmla="*/ 0 h 13"/>
                <a:gd name="T66" fmla="*/ 20 w 20"/>
                <a:gd name="T67" fmla="*/ 0 h 13"/>
                <a:gd name="T68" fmla="*/ 20 w 20"/>
                <a:gd name="T69" fmla="*/ 4 h 13"/>
                <a:gd name="T70" fmla="*/ 17 w 20"/>
                <a:gd name="T71" fmla="*/ 4 h 13"/>
                <a:gd name="T72" fmla="*/ 12 w 20"/>
                <a:gd name="T73" fmla="*/ 4 h 13"/>
                <a:gd name="T74" fmla="*/ 12 w 20"/>
                <a:gd name="T75" fmla="*/ 0 h 13"/>
                <a:gd name="T76" fmla="*/ 9 w 20"/>
                <a:gd name="T77" fmla="*/ 0 h 13"/>
                <a:gd name="T78" fmla="*/ 3 w 20"/>
                <a:gd name="T79" fmla="*/ 0 h 13"/>
                <a:gd name="T80" fmla="*/ 3 w 20"/>
                <a:gd name="T81" fmla="*/ 4 h 13"/>
                <a:gd name="T82" fmla="*/ 0 w 20"/>
                <a:gd name="T83" fmla="*/ 4 h 13"/>
                <a:gd name="T84" fmla="*/ 0 w 20"/>
                <a:gd name="T85" fmla="*/ 9 h 13"/>
                <a:gd name="T86" fmla="*/ 0 w 20"/>
                <a:gd name="T87" fmla="*/ 16 h 13"/>
                <a:gd name="T88" fmla="*/ 0 w 20"/>
                <a:gd name="T89" fmla="*/ 19 h 13"/>
                <a:gd name="T90" fmla="*/ 3 w 20"/>
                <a:gd name="T91" fmla="*/ 19 h 13"/>
                <a:gd name="T92" fmla="*/ 3 w 20"/>
                <a:gd name="T93" fmla="*/ 25 h 13"/>
                <a:gd name="T94" fmla="*/ 3 w 20"/>
                <a:gd name="T95" fmla="*/ 28 h 1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" h="13">
                  <a:moveTo>
                    <a:pt x="1" y="9"/>
                  </a:moveTo>
                  <a:cubicBezTo>
                    <a:pt x="2" y="9"/>
                    <a:pt x="2" y="9"/>
                    <a:pt x="3" y="9"/>
                  </a:cubicBezTo>
                  <a:cubicBezTo>
                    <a:pt x="3" y="10"/>
                    <a:pt x="3" y="11"/>
                    <a:pt x="3" y="11"/>
                  </a:cubicBezTo>
                  <a:cubicBezTo>
                    <a:pt x="3" y="11"/>
                    <a:pt x="4" y="11"/>
                    <a:pt x="4" y="11"/>
                  </a:cubicBezTo>
                  <a:cubicBezTo>
                    <a:pt x="5" y="11"/>
                    <a:pt x="5" y="11"/>
                    <a:pt x="6" y="11"/>
                  </a:cubicBezTo>
                  <a:cubicBezTo>
                    <a:pt x="6" y="12"/>
                    <a:pt x="6" y="12"/>
                    <a:pt x="6" y="13"/>
                  </a:cubicBezTo>
                  <a:cubicBezTo>
                    <a:pt x="6" y="13"/>
                    <a:pt x="7" y="13"/>
                    <a:pt x="7" y="13"/>
                  </a:cubicBezTo>
                  <a:cubicBezTo>
                    <a:pt x="8" y="13"/>
                    <a:pt x="8" y="13"/>
                    <a:pt x="9" y="13"/>
                  </a:cubicBezTo>
                  <a:cubicBezTo>
                    <a:pt x="10" y="13"/>
                    <a:pt x="10" y="13"/>
                    <a:pt x="11" y="13"/>
                  </a:cubicBezTo>
                  <a:cubicBezTo>
                    <a:pt x="11" y="13"/>
                    <a:pt x="12" y="13"/>
                    <a:pt x="12" y="13"/>
                  </a:cubicBezTo>
                  <a:cubicBezTo>
                    <a:pt x="13" y="13"/>
                    <a:pt x="13" y="13"/>
                    <a:pt x="14" y="13"/>
                  </a:cubicBezTo>
                  <a:cubicBezTo>
                    <a:pt x="14" y="12"/>
                    <a:pt x="14" y="12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16" y="11"/>
                    <a:pt x="16" y="11"/>
                    <a:pt x="17" y="11"/>
                  </a:cubicBezTo>
                  <a:cubicBezTo>
                    <a:pt x="17" y="11"/>
                    <a:pt x="18" y="11"/>
                    <a:pt x="18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9"/>
                    <a:pt x="19" y="9"/>
                    <a:pt x="20" y="9"/>
                  </a:cubicBezTo>
                  <a:cubicBezTo>
                    <a:pt x="20" y="9"/>
                    <a:pt x="20" y="8"/>
                    <a:pt x="20" y="8"/>
                  </a:cubicBezTo>
                  <a:cubicBezTo>
                    <a:pt x="20" y="7"/>
                    <a:pt x="20" y="7"/>
                    <a:pt x="20" y="6"/>
                  </a:cubicBezTo>
                  <a:cubicBezTo>
                    <a:pt x="20" y="6"/>
                    <a:pt x="20" y="5"/>
                    <a:pt x="20" y="5"/>
                  </a:cubicBezTo>
                  <a:cubicBezTo>
                    <a:pt x="20" y="4"/>
                    <a:pt x="20" y="4"/>
                    <a:pt x="20" y="3"/>
                  </a:cubicBezTo>
                  <a:cubicBezTo>
                    <a:pt x="19" y="3"/>
                    <a:pt x="19" y="3"/>
                    <a:pt x="18" y="3"/>
                  </a:cubicBezTo>
                  <a:cubicBezTo>
                    <a:pt x="18" y="3"/>
                    <a:pt x="18" y="2"/>
                    <a:pt x="18" y="1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6" y="0"/>
                    <a:pt x="16" y="0"/>
                    <a:pt x="15" y="0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1"/>
                    <a:pt x="12" y="1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8" y="0"/>
                    <a:pt x="8" y="0"/>
                    <a:pt x="7" y="0"/>
                  </a:cubicBezTo>
                  <a:cubicBezTo>
                    <a:pt x="7" y="0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8"/>
                    <a:pt x="1" y="9"/>
                    <a:pt x="1" y="9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09" name="Freeform 41086">
              <a:extLst>
                <a:ext uri="{FF2B5EF4-FFF2-40B4-BE49-F238E27FC236}">
                  <a16:creationId xmlns:a16="http://schemas.microsoft.com/office/drawing/2014/main" id="{8B73B68A-690D-4D35-AA09-0203C2A13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1019"/>
              <a:ext cx="2" cy="2"/>
            </a:xfrm>
            <a:custGeom>
              <a:avLst/>
              <a:gdLst>
                <a:gd name="T0" fmla="*/ 0 w 1"/>
                <a:gd name="T1" fmla="*/ 4 h 1"/>
                <a:gd name="T2" fmla="*/ 4 w 1"/>
                <a:gd name="T3" fmla="*/ 4 h 1"/>
                <a:gd name="T4" fmla="*/ 4 w 1"/>
                <a:gd name="T5" fmla="*/ 0 h 1"/>
                <a:gd name="T6" fmla="*/ 0 w 1"/>
                <a:gd name="T7" fmla="*/ 0 h 1"/>
                <a:gd name="T8" fmla="*/ 0 w 1"/>
                <a:gd name="T9" fmla="*/ 4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0" name="Freeform 41087">
              <a:extLst>
                <a:ext uri="{FF2B5EF4-FFF2-40B4-BE49-F238E27FC236}">
                  <a16:creationId xmlns:a16="http://schemas.microsoft.com/office/drawing/2014/main" id="{B4565FC2-157D-417B-8F40-61DF645A4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" y="1034"/>
              <a:ext cx="8" cy="9"/>
            </a:xfrm>
            <a:custGeom>
              <a:avLst/>
              <a:gdLst>
                <a:gd name="T0" fmla="*/ 8 w 5"/>
                <a:gd name="T1" fmla="*/ 0 h 5"/>
                <a:gd name="T2" fmla="*/ 3 w 5"/>
                <a:gd name="T3" fmla="*/ 0 h 5"/>
                <a:gd name="T4" fmla="*/ 3 w 5"/>
                <a:gd name="T5" fmla="*/ 7 h 5"/>
                <a:gd name="T6" fmla="*/ 0 w 5"/>
                <a:gd name="T7" fmla="*/ 7 h 5"/>
                <a:gd name="T8" fmla="*/ 0 w 5"/>
                <a:gd name="T9" fmla="*/ 13 h 5"/>
                <a:gd name="T10" fmla="*/ 3 w 5"/>
                <a:gd name="T11" fmla="*/ 13 h 5"/>
                <a:gd name="T12" fmla="*/ 3 w 5"/>
                <a:gd name="T13" fmla="*/ 16 h 5"/>
                <a:gd name="T14" fmla="*/ 8 w 5"/>
                <a:gd name="T15" fmla="*/ 16 h 5"/>
                <a:gd name="T16" fmla="*/ 8 w 5"/>
                <a:gd name="T17" fmla="*/ 13 h 5"/>
                <a:gd name="T18" fmla="*/ 13 w 5"/>
                <a:gd name="T19" fmla="*/ 13 h 5"/>
                <a:gd name="T20" fmla="*/ 13 w 5"/>
                <a:gd name="T21" fmla="*/ 7 h 5"/>
                <a:gd name="T22" fmla="*/ 8 w 5"/>
                <a:gd name="T23" fmla="*/ 7 h 5"/>
                <a:gd name="T24" fmla="*/ 8 w 5"/>
                <a:gd name="T25" fmla="*/ 0 h 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4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1" name="Freeform 41088">
              <a:extLst>
                <a:ext uri="{FF2B5EF4-FFF2-40B4-BE49-F238E27FC236}">
                  <a16:creationId xmlns:a16="http://schemas.microsoft.com/office/drawing/2014/main" id="{ABAB8FA6-4F91-4675-BE0C-A8D413840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" y="1148"/>
              <a:ext cx="7" cy="5"/>
            </a:xfrm>
            <a:custGeom>
              <a:avLst/>
              <a:gdLst>
                <a:gd name="T0" fmla="*/ 4 w 4"/>
                <a:gd name="T1" fmla="*/ 0 h 3"/>
                <a:gd name="T2" fmla="*/ 0 w 4"/>
                <a:gd name="T3" fmla="*/ 0 h 3"/>
                <a:gd name="T4" fmla="*/ 0 w 4"/>
                <a:gd name="T5" fmla="*/ 3 h 3"/>
                <a:gd name="T6" fmla="*/ 4 w 4"/>
                <a:gd name="T7" fmla="*/ 3 h 3"/>
                <a:gd name="T8" fmla="*/ 4 w 4"/>
                <a:gd name="T9" fmla="*/ 8 h 3"/>
                <a:gd name="T10" fmla="*/ 9 w 4"/>
                <a:gd name="T11" fmla="*/ 8 h 3"/>
                <a:gd name="T12" fmla="*/ 9 w 4"/>
                <a:gd name="T13" fmla="*/ 3 h 3"/>
                <a:gd name="T14" fmla="*/ 12 w 4"/>
                <a:gd name="T15" fmla="*/ 3 h 3"/>
                <a:gd name="T16" fmla="*/ 12 w 4"/>
                <a:gd name="T17" fmla="*/ 0 h 3"/>
                <a:gd name="T18" fmla="*/ 9 w 4"/>
                <a:gd name="T19" fmla="*/ 0 h 3"/>
                <a:gd name="T20" fmla="*/ 4 w 4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" h="3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2" name="Freeform 41089">
              <a:extLst>
                <a:ext uri="{FF2B5EF4-FFF2-40B4-BE49-F238E27FC236}">
                  <a16:creationId xmlns:a16="http://schemas.microsoft.com/office/drawing/2014/main" id="{AD5DF0FC-F862-4362-BC30-F85363158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134"/>
              <a:ext cx="8" cy="19"/>
            </a:xfrm>
            <a:custGeom>
              <a:avLst/>
              <a:gdLst>
                <a:gd name="T0" fmla="*/ 8 w 5"/>
                <a:gd name="T1" fmla="*/ 9 h 11"/>
                <a:gd name="T2" fmla="*/ 8 w 5"/>
                <a:gd name="T3" fmla="*/ 5 h 11"/>
                <a:gd name="T4" fmla="*/ 8 w 5"/>
                <a:gd name="T5" fmla="*/ 0 h 11"/>
                <a:gd name="T6" fmla="*/ 5 w 5"/>
                <a:gd name="T7" fmla="*/ 0 h 11"/>
                <a:gd name="T8" fmla="*/ 5 w 5"/>
                <a:gd name="T9" fmla="*/ 5 h 11"/>
                <a:gd name="T10" fmla="*/ 5 w 5"/>
                <a:gd name="T11" fmla="*/ 9 h 11"/>
                <a:gd name="T12" fmla="*/ 5 w 5"/>
                <a:gd name="T13" fmla="*/ 16 h 11"/>
                <a:gd name="T14" fmla="*/ 5 w 5"/>
                <a:gd name="T15" fmla="*/ 17 h 11"/>
                <a:gd name="T16" fmla="*/ 0 w 5"/>
                <a:gd name="T17" fmla="*/ 17 h 11"/>
                <a:gd name="T18" fmla="*/ 0 w 5"/>
                <a:gd name="T19" fmla="*/ 24 h 11"/>
                <a:gd name="T20" fmla="*/ 0 w 5"/>
                <a:gd name="T21" fmla="*/ 28 h 11"/>
                <a:gd name="T22" fmla="*/ 0 w 5"/>
                <a:gd name="T23" fmla="*/ 33 h 11"/>
                <a:gd name="T24" fmla="*/ 5 w 5"/>
                <a:gd name="T25" fmla="*/ 33 h 11"/>
                <a:gd name="T26" fmla="*/ 8 w 5"/>
                <a:gd name="T27" fmla="*/ 33 h 11"/>
                <a:gd name="T28" fmla="*/ 13 w 5"/>
                <a:gd name="T29" fmla="*/ 33 h 11"/>
                <a:gd name="T30" fmla="*/ 13 w 5"/>
                <a:gd name="T31" fmla="*/ 28 h 11"/>
                <a:gd name="T32" fmla="*/ 13 w 5"/>
                <a:gd name="T33" fmla="*/ 24 h 11"/>
                <a:gd name="T34" fmla="*/ 13 w 5"/>
                <a:gd name="T35" fmla="*/ 17 h 11"/>
                <a:gd name="T36" fmla="*/ 13 w 5"/>
                <a:gd name="T37" fmla="*/ 16 h 11"/>
                <a:gd name="T38" fmla="*/ 8 w 5"/>
                <a:gd name="T39" fmla="*/ 16 h 11"/>
                <a:gd name="T40" fmla="*/ 8 w 5"/>
                <a:gd name="T41" fmla="*/ 9 h 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" h="11">
                  <a:moveTo>
                    <a:pt x="3" y="3"/>
                  </a:move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0" y="9"/>
                    <a:pt x="0" y="9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1" y="11"/>
                    <a:pt x="1" y="11"/>
                    <a:pt x="2" y="11"/>
                  </a:cubicBezTo>
                  <a:cubicBezTo>
                    <a:pt x="2" y="11"/>
                    <a:pt x="3" y="11"/>
                    <a:pt x="3" y="11"/>
                  </a:cubicBezTo>
                  <a:cubicBezTo>
                    <a:pt x="4" y="11"/>
                    <a:pt x="4" y="11"/>
                    <a:pt x="5" y="11"/>
                  </a:cubicBezTo>
                  <a:cubicBezTo>
                    <a:pt x="5" y="11"/>
                    <a:pt x="5" y="10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7"/>
                    <a:pt x="5" y="6"/>
                  </a:cubicBezTo>
                  <a:cubicBezTo>
                    <a:pt x="5" y="6"/>
                    <a:pt x="5" y="5"/>
                    <a:pt x="5" y="5"/>
                  </a:cubicBezTo>
                  <a:cubicBezTo>
                    <a:pt x="4" y="5"/>
                    <a:pt x="4" y="5"/>
                    <a:pt x="3" y="5"/>
                  </a:cubicBezTo>
                  <a:cubicBezTo>
                    <a:pt x="3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3" name="Freeform 41090">
              <a:extLst>
                <a:ext uri="{FF2B5EF4-FFF2-40B4-BE49-F238E27FC236}">
                  <a16:creationId xmlns:a16="http://schemas.microsoft.com/office/drawing/2014/main" id="{80811BF2-BDCA-4516-BBDD-9F05C53DF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1167"/>
              <a:ext cx="14" cy="5"/>
            </a:xfrm>
            <a:custGeom>
              <a:avLst/>
              <a:gdLst>
                <a:gd name="T0" fmla="*/ 16 w 8"/>
                <a:gd name="T1" fmla="*/ 0 h 3"/>
                <a:gd name="T2" fmla="*/ 9 w 8"/>
                <a:gd name="T3" fmla="*/ 0 h 3"/>
                <a:gd name="T4" fmla="*/ 7 w 8"/>
                <a:gd name="T5" fmla="*/ 0 h 3"/>
                <a:gd name="T6" fmla="*/ 0 w 8"/>
                <a:gd name="T7" fmla="*/ 0 h 3"/>
                <a:gd name="T8" fmla="*/ 0 w 8"/>
                <a:gd name="T9" fmla="*/ 5 h 3"/>
                <a:gd name="T10" fmla="*/ 0 w 8"/>
                <a:gd name="T11" fmla="*/ 8 h 3"/>
                <a:gd name="T12" fmla="*/ 7 w 8"/>
                <a:gd name="T13" fmla="*/ 8 h 3"/>
                <a:gd name="T14" fmla="*/ 9 w 8"/>
                <a:gd name="T15" fmla="*/ 8 h 3"/>
                <a:gd name="T16" fmla="*/ 16 w 8"/>
                <a:gd name="T17" fmla="*/ 8 h 3"/>
                <a:gd name="T18" fmla="*/ 21 w 8"/>
                <a:gd name="T19" fmla="*/ 8 h 3"/>
                <a:gd name="T20" fmla="*/ 21 w 8"/>
                <a:gd name="T21" fmla="*/ 5 h 3"/>
                <a:gd name="T22" fmla="*/ 25 w 8"/>
                <a:gd name="T23" fmla="*/ 5 h 3"/>
                <a:gd name="T24" fmla="*/ 25 w 8"/>
                <a:gd name="T25" fmla="*/ 0 h 3"/>
                <a:gd name="T26" fmla="*/ 21 w 8"/>
                <a:gd name="T27" fmla="*/ 0 h 3"/>
                <a:gd name="T28" fmla="*/ 16 w 8"/>
                <a:gd name="T29" fmla="*/ 0 h 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" h="3">
                  <a:moveTo>
                    <a:pt x="5" y="0"/>
                  </a:move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3"/>
                    <a:pt x="6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cubicBezTo>
                    <a:pt x="8" y="1"/>
                    <a:pt x="8" y="1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4" name="Freeform 41091">
              <a:extLst>
                <a:ext uri="{FF2B5EF4-FFF2-40B4-BE49-F238E27FC236}">
                  <a16:creationId xmlns:a16="http://schemas.microsoft.com/office/drawing/2014/main" id="{7A191DF5-9056-4933-A2B1-CE36A2667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" y="1200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5" name="Freeform 41092">
              <a:extLst>
                <a:ext uri="{FF2B5EF4-FFF2-40B4-BE49-F238E27FC236}">
                  <a16:creationId xmlns:a16="http://schemas.microsoft.com/office/drawing/2014/main" id="{94B7EC61-1D1D-4D86-AE3D-67247F0EA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" y="1203"/>
              <a:ext cx="9" cy="4"/>
            </a:xfrm>
            <a:custGeom>
              <a:avLst/>
              <a:gdLst>
                <a:gd name="T0" fmla="*/ 13 w 5"/>
                <a:gd name="T1" fmla="*/ 8 h 2"/>
                <a:gd name="T2" fmla="*/ 16 w 5"/>
                <a:gd name="T3" fmla="*/ 8 h 2"/>
                <a:gd name="T4" fmla="*/ 16 w 5"/>
                <a:gd name="T5" fmla="*/ 0 h 2"/>
                <a:gd name="T6" fmla="*/ 13 w 5"/>
                <a:gd name="T7" fmla="*/ 0 h 2"/>
                <a:gd name="T8" fmla="*/ 7 w 5"/>
                <a:gd name="T9" fmla="*/ 0 h 2"/>
                <a:gd name="T10" fmla="*/ 0 w 5"/>
                <a:gd name="T11" fmla="*/ 0 h 2"/>
                <a:gd name="T12" fmla="*/ 0 w 5"/>
                <a:gd name="T13" fmla="*/ 8 h 2"/>
                <a:gd name="T14" fmla="*/ 7 w 5"/>
                <a:gd name="T15" fmla="*/ 8 h 2"/>
                <a:gd name="T16" fmla="*/ 13 w 5"/>
                <a:gd name="T17" fmla="*/ 8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2">
                  <a:moveTo>
                    <a:pt x="4" y="2"/>
                  </a:moveTo>
                  <a:cubicBezTo>
                    <a:pt x="4" y="2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3" y="2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6" name="Freeform 41093">
              <a:extLst>
                <a:ext uri="{FF2B5EF4-FFF2-40B4-BE49-F238E27FC236}">
                  <a16:creationId xmlns:a16="http://schemas.microsoft.com/office/drawing/2014/main" id="{708672A2-D714-4D9F-8B7F-C7F377AC2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0" y="1203"/>
              <a:ext cx="5" cy="4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8 h 2"/>
                <a:gd name="T4" fmla="*/ 3 w 3"/>
                <a:gd name="T5" fmla="*/ 8 h 2"/>
                <a:gd name="T6" fmla="*/ 8 w 3"/>
                <a:gd name="T7" fmla="*/ 8 h 2"/>
                <a:gd name="T8" fmla="*/ 8 w 3"/>
                <a:gd name="T9" fmla="*/ 0 h 2"/>
                <a:gd name="T10" fmla="*/ 3 w 3"/>
                <a:gd name="T11" fmla="*/ 0 h 2"/>
                <a:gd name="T12" fmla="*/ 0 w 3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7" name="Freeform 41094">
              <a:extLst>
                <a:ext uri="{FF2B5EF4-FFF2-40B4-BE49-F238E27FC236}">
                  <a16:creationId xmlns:a16="http://schemas.microsoft.com/office/drawing/2014/main" id="{EB465242-51F0-4EE1-95F9-314D214033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1212"/>
              <a:ext cx="6" cy="5"/>
            </a:xfrm>
            <a:custGeom>
              <a:avLst/>
              <a:gdLst>
                <a:gd name="T0" fmla="*/ 4 w 3"/>
                <a:gd name="T1" fmla="*/ 8 h 3"/>
                <a:gd name="T2" fmla="*/ 12 w 3"/>
                <a:gd name="T3" fmla="*/ 8 h 3"/>
                <a:gd name="T4" fmla="*/ 12 w 3"/>
                <a:gd name="T5" fmla="*/ 5 h 3"/>
                <a:gd name="T6" fmla="*/ 12 w 3"/>
                <a:gd name="T7" fmla="*/ 0 h 3"/>
                <a:gd name="T8" fmla="*/ 4 w 3"/>
                <a:gd name="T9" fmla="*/ 0 h 3"/>
                <a:gd name="T10" fmla="*/ 0 w 3"/>
                <a:gd name="T11" fmla="*/ 0 h 3"/>
                <a:gd name="T12" fmla="*/ 0 w 3"/>
                <a:gd name="T13" fmla="*/ 5 h 3"/>
                <a:gd name="T14" fmla="*/ 4 w 3"/>
                <a:gd name="T15" fmla="*/ 5 h 3"/>
                <a:gd name="T16" fmla="*/ 4 w 3"/>
                <a:gd name="T17" fmla="*/ 8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8" name="Freeform 41095">
              <a:extLst>
                <a:ext uri="{FF2B5EF4-FFF2-40B4-BE49-F238E27FC236}">
                  <a16:creationId xmlns:a16="http://schemas.microsoft.com/office/drawing/2014/main" id="{25EA50BC-9BCF-4D5C-8A96-4F746FBD5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1212"/>
              <a:ext cx="3" cy="4"/>
            </a:xfrm>
            <a:custGeom>
              <a:avLst/>
              <a:gdLst>
                <a:gd name="T0" fmla="*/ 0 w 2"/>
                <a:gd name="T1" fmla="*/ 8 h 2"/>
                <a:gd name="T2" fmla="*/ 5 w 2"/>
                <a:gd name="T3" fmla="*/ 8 h 2"/>
                <a:gd name="T4" fmla="*/ 5 w 2"/>
                <a:gd name="T5" fmla="*/ 0 h 2"/>
                <a:gd name="T6" fmla="*/ 0 w 2"/>
                <a:gd name="T7" fmla="*/ 0 h 2"/>
                <a:gd name="T8" fmla="*/ 0 w 2"/>
                <a:gd name="T9" fmla="*/ 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19" name="Freeform 41096">
              <a:extLst>
                <a:ext uri="{FF2B5EF4-FFF2-40B4-BE49-F238E27FC236}">
                  <a16:creationId xmlns:a16="http://schemas.microsoft.com/office/drawing/2014/main" id="{F2F54AEB-2041-45A9-8DCA-392DAABC4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1221"/>
              <a:ext cx="44" cy="17"/>
            </a:xfrm>
            <a:custGeom>
              <a:avLst/>
              <a:gdLst>
                <a:gd name="T0" fmla="*/ 77 w 25"/>
                <a:gd name="T1" fmla="*/ 29 h 10"/>
                <a:gd name="T2" fmla="*/ 77 w 25"/>
                <a:gd name="T3" fmla="*/ 24 h 10"/>
                <a:gd name="T4" fmla="*/ 74 w 25"/>
                <a:gd name="T5" fmla="*/ 24 h 10"/>
                <a:gd name="T6" fmla="*/ 74 w 25"/>
                <a:gd name="T7" fmla="*/ 17 h 10"/>
                <a:gd name="T8" fmla="*/ 69 w 25"/>
                <a:gd name="T9" fmla="*/ 17 h 10"/>
                <a:gd name="T10" fmla="*/ 69 w 25"/>
                <a:gd name="T11" fmla="*/ 15 h 10"/>
                <a:gd name="T12" fmla="*/ 65 w 25"/>
                <a:gd name="T13" fmla="*/ 15 h 10"/>
                <a:gd name="T14" fmla="*/ 58 w 25"/>
                <a:gd name="T15" fmla="*/ 15 h 10"/>
                <a:gd name="T16" fmla="*/ 58 w 25"/>
                <a:gd name="T17" fmla="*/ 9 h 10"/>
                <a:gd name="T18" fmla="*/ 53 w 25"/>
                <a:gd name="T19" fmla="*/ 9 h 10"/>
                <a:gd name="T20" fmla="*/ 53 w 25"/>
                <a:gd name="T21" fmla="*/ 3 h 10"/>
                <a:gd name="T22" fmla="*/ 49 w 25"/>
                <a:gd name="T23" fmla="*/ 3 h 10"/>
                <a:gd name="T24" fmla="*/ 44 w 25"/>
                <a:gd name="T25" fmla="*/ 3 h 10"/>
                <a:gd name="T26" fmla="*/ 44 w 25"/>
                <a:gd name="T27" fmla="*/ 0 h 10"/>
                <a:gd name="T28" fmla="*/ 40 w 25"/>
                <a:gd name="T29" fmla="*/ 0 h 10"/>
                <a:gd name="T30" fmla="*/ 33 w 25"/>
                <a:gd name="T31" fmla="*/ 0 h 10"/>
                <a:gd name="T32" fmla="*/ 32 w 25"/>
                <a:gd name="T33" fmla="*/ 0 h 10"/>
                <a:gd name="T34" fmla="*/ 25 w 25"/>
                <a:gd name="T35" fmla="*/ 0 h 10"/>
                <a:gd name="T36" fmla="*/ 21 w 25"/>
                <a:gd name="T37" fmla="*/ 0 h 10"/>
                <a:gd name="T38" fmla="*/ 16 w 25"/>
                <a:gd name="T39" fmla="*/ 0 h 10"/>
                <a:gd name="T40" fmla="*/ 9 w 25"/>
                <a:gd name="T41" fmla="*/ 0 h 10"/>
                <a:gd name="T42" fmla="*/ 9 w 25"/>
                <a:gd name="T43" fmla="*/ 3 h 10"/>
                <a:gd name="T44" fmla="*/ 7 w 25"/>
                <a:gd name="T45" fmla="*/ 3 h 10"/>
                <a:gd name="T46" fmla="*/ 0 w 25"/>
                <a:gd name="T47" fmla="*/ 3 h 10"/>
                <a:gd name="T48" fmla="*/ 0 w 25"/>
                <a:gd name="T49" fmla="*/ 9 h 10"/>
                <a:gd name="T50" fmla="*/ 7 w 25"/>
                <a:gd name="T51" fmla="*/ 9 h 10"/>
                <a:gd name="T52" fmla="*/ 9 w 25"/>
                <a:gd name="T53" fmla="*/ 9 h 10"/>
                <a:gd name="T54" fmla="*/ 16 w 25"/>
                <a:gd name="T55" fmla="*/ 9 h 10"/>
                <a:gd name="T56" fmla="*/ 16 w 25"/>
                <a:gd name="T57" fmla="*/ 15 h 10"/>
                <a:gd name="T58" fmla="*/ 21 w 25"/>
                <a:gd name="T59" fmla="*/ 15 h 10"/>
                <a:gd name="T60" fmla="*/ 21 w 25"/>
                <a:gd name="T61" fmla="*/ 9 h 10"/>
                <a:gd name="T62" fmla="*/ 25 w 25"/>
                <a:gd name="T63" fmla="*/ 9 h 10"/>
                <a:gd name="T64" fmla="*/ 32 w 25"/>
                <a:gd name="T65" fmla="*/ 9 h 10"/>
                <a:gd name="T66" fmla="*/ 32 w 25"/>
                <a:gd name="T67" fmla="*/ 15 h 10"/>
                <a:gd name="T68" fmla="*/ 33 w 25"/>
                <a:gd name="T69" fmla="*/ 15 h 10"/>
                <a:gd name="T70" fmla="*/ 40 w 25"/>
                <a:gd name="T71" fmla="*/ 15 h 10"/>
                <a:gd name="T72" fmla="*/ 44 w 25"/>
                <a:gd name="T73" fmla="*/ 15 h 10"/>
                <a:gd name="T74" fmla="*/ 44 w 25"/>
                <a:gd name="T75" fmla="*/ 17 h 10"/>
                <a:gd name="T76" fmla="*/ 49 w 25"/>
                <a:gd name="T77" fmla="*/ 17 h 10"/>
                <a:gd name="T78" fmla="*/ 49 w 25"/>
                <a:gd name="T79" fmla="*/ 24 h 10"/>
                <a:gd name="T80" fmla="*/ 49 w 25"/>
                <a:gd name="T81" fmla="*/ 29 h 10"/>
                <a:gd name="T82" fmla="*/ 53 w 25"/>
                <a:gd name="T83" fmla="*/ 29 h 10"/>
                <a:gd name="T84" fmla="*/ 53 w 25"/>
                <a:gd name="T85" fmla="*/ 29 h 10"/>
                <a:gd name="T86" fmla="*/ 58 w 25"/>
                <a:gd name="T87" fmla="*/ 29 h 10"/>
                <a:gd name="T88" fmla="*/ 65 w 25"/>
                <a:gd name="T89" fmla="*/ 29 h 10"/>
                <a:gd name="T90" fmla="*/ 69 w 25"/>
                <a:gd name="T91" fmla="*/ 29 h 10"/>
                <a:gd name="T92" fmla="*/ 74 w 25"/>
                <a:gd name="T93" fmla="*/ 29 h 10"/>
                <a:gd name="T94" fmla="*/ 77 w 25"/>
                <a:gd name="T95" fmla="*/ 29 h 1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" h="10">
                  <a:moveTo>
                    <a:pt x="25" y="10"/>
                  </a:moveTo>
                  <a:cubicBezTo>
                    <a:pt x="25" y="9"/>
                    <a:pt x="25" y="8"/>
                    <a:pt x="25" y="8"/>
                  </a:cubicBezTo>
                  <a:cubicBezTo>
                    <a:pt x="25" y="8"/>
                    <a:pt x="24" y="8"/>
                    <a:pt x="24" y="8"/>
                  </a:cubicBezTo>
                  <a:cubicBezTo>
                    <a:pt x="24" y="7"/>
                    <a:pt x="24" y="7"/>
                    <a:pt x="24" y="6"/>
                  </a:cubicBezTo>
                  <a:cubicBezTo>
                    <a:pt x="23" y="6"/>
                    <a:pt x="23" y="6"/>
                    <a:pt x="22" y="6"/>
                  </a:cubicBezTo>
                  <a:cubicBezTo>
                    <a:pt x="22" y="6"/>
                    <a:pt x="22" y="5"/>
                    <a:pt x="22" y="5"/>
                  </a:cubicBezTo>
                  <a:cubicBezTo>
                    <a:pt x="22" y="5"/>
                    <a:pt x="21" y="5"/>
                    <a:pt x="21" y="5"/>
                  </a:cubicBezTo>
                  <a:cubicBezTo>
                    <a:pt x="20" y="5"/>
                    <a:pt x="20" y="5"/>
                    <a:pt x="19" y="5"/>
                  </a:cubicBezTo>
                  <a:cubicBezTo>
                    <a:pt x="19" y="4"/>
                    <a:pt x="19" y="4"/>
                    <a:pt x="19" y="3"/>
                  </a:cubicBezTo>
                  <a:cubicBezTo>
                    <a:pt x="19" y="3"/>
                    <a:pt x="18" y="3"/>
                    <a:pt x="17" y="3"/>
                  </a:cubicBezTo>
                  <a:cubicBezTo>
                    <a:pt x="17" y="2"/>
                    <a:pt x="17" y="2"/>
                    <a:pt x="17" y="1"/>
                  </a:cubicBezTo>
                  <a:cubicBezTo>
                    <a:pt x="17" y="1"/>
                    <a:pt x="16" y="1"/>
                    <a:pt x="16" y="1"/>
                  </a:cubicBezTo>
                  <a:cubicBezTo>
                    <a:pt x="15" y="1"/>
                    <a:pt x="15" y="1"/>
                    <a:pt x="14" y="1"/>
                  </a:cubicBezTo>
                  <a:cubicBezTo>
                    <a:pt x="14" y="1"/>
                    <a:pt x="14" y="0"/>
                    <a:pt x="14" y="0"/>
                  </a:cubicBezTo>
                  <a:cubicBezTo>
                    <a:pt x="14" y="0"/>
                    <a:pt x="13" y="0"/>
                    <a:pt x="13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4"/>
                    <a:pt x="5" y="4"/>
                    <a:pt x="5" y="5"/>
                  </a:cubicBezTo>
                  <a:cubicBezTo>
                    <a:pt x="6" y="5"/>
                    <a:pt x="6" y="5"/>
                    <a:pt x="7" y="5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8" y="3"/>
                    <a:pt x="8" y="3"/>
                  </a:cubicBezTo>
                  <a:cubicBezTo>
                    <a:pt x="9" y="3"/>
                    <a:pt x="9" y="3"/>
                    <a:pt x="10" y="3"/>
                  </a:cubicBezTo>
                  <a:cubicBezTo>
                    <a:pt x="10" y="4"/>
                    <a:pt x="10" y="4"/>
                    <a:pt x="10" y="5"/>
                  </a:cubicBezTo>
                  <a:cubicBezTo>
                    <a:pt x="10" y="5"/>
                    <a:pt x="11" y="5"/>
                    <a:pt x="11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4" y="5"/>
                    <a:pt x="14" y="6"/>
                    <a:pt x="14" y="6"/>
                  </a:cubicBezTo>
                  <a:cubicBezTo>
                    <a:pt x="15" y="6"/>
                    <a:pt x="15" y="6"/>
                    <a:pt x="16" y="6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9"/>
                    <a:pt x="16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8" y="10"/>
                    <a:pt x="19" y="10"/>
                    <a:pt x="19" y="10"/>
                  </a:cubicBezTo>
                  <a:cubicBezTo>
                    <a:pt x="20" y="10"/>
                    <a:pt x="20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3" y="10"/>
                    <a:pt x="23" y="10"/>
                    <a:pt x="24" y="10"/>
                  </a:cubicBezTo>
                  <a:cubicBezTo>
                    <a:pt x="24" y="10"/>
                    <a:pt x="25" y="10"/>
                    <a:pt x="25" y="1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0" name="Freeform 41097">
              <a:extLst>
                <a:ext uri="{FF2B5EF4-FFF2-40B4-BE49-F238E27FC236}">
                  <a16:creationId xmlns:a16="http://schemas.microsoft.com/office/drawing/2014/main" id="{9F29984C-3FED-402A-A017-05F088556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1243"/>
              <a:ext cx="9" cy="6"/>
            </a:xfrm>
            <a:custGeom>
              <a:avLst/>
              <a:gdLst>
                <a:gd name="T0" fmla="*/ 9 w 5"/>
                <a:gd name="T1" fmla="*/ 0 h 3"/>
                <a:gd name="T2" fmla="*/ 7 w 5"/>
                <a:gd name="T3" fmla="*/ 0 h 3"/>
                <a:gd name="T4" fmla="*/ 0 w 5"/>
                <a:gd name="T5" fmla="*/ 0 h 3"/>
                <a:gd name="T6" fmla="*/ 0 w 5"/>
                <a:gd name="T7" fmla="*/ 4 h 3"/>
                <a:gd name="T8" fmla="*/ 0 w 5"/>
                <a:gd name="T9" fmla="*/ 12 h 3"/>
                <a:gd name="T10" fmla="*/ 7 w 5"/>
                <a:gd name="T11" fmla="*/ 12 h 3"/>
                <a:gd name="T12" fmla="*/ 9 w 5"/>
                <a:gd name="T13" fmla="*/ 12 h 3"/>
                <a:gd name="T14" fmla="*/ 16 w 5"/>
                <a:gd name="T15" fmla="*/ 12 h 3"/>
                <a:gd name="T16" fmla="*/ 16 w 5"/>
                <a:gd name="T17" fmla="*/ 4 h 3"/>
                <a:gd name="T18" fmla="*/ 9 w 5"/>
                <a:gd name="T19" fmla="*/ 4 h 3"/>
                <a:gd name="T20" fmla="*/ 9 w 5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1" name="Freeform 41098">
              <a:extLst>
                <a:ext uri="{FF2B5EF4-FFF2-40B4-BE49-F238E27FC236}">
                  <a16:creationId xmlns:a16="http://schemas.microsoft.com/office/drawing/2014/main" id="{DFCA6E73-2B82-4988-91B6-3AC35E6B3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1243"/>
              <a:ext cx="9" cy="6"/>
            </a:xfrm>
            <a:custGeom>
              <a:avLst/>
              <a:gdLst>
                <a:gd name="T0" fmla="*/ 7 w 5"/>
                <a:gd name="T1" fmla="*/ 0 h 3"/>
                <a:gd name="T2" fmla="*/ 0 w 5"/>
                <a:gd name="T3" fmla="*/ 0 h 3"/>
                <a:gd name="T4" fmla="*/ 0 w 5"/>
                <a:gd name="T5" fmla="*/ 4 h 3"/>
                <a:gd name="T6" fmla="*/ 7 w 5"/>
                <a:gd name="T7" fmla="*/ 4 h 3"/>
                <a:gd name="T8" fmla="*/ 7 w 5"/>
                <a:gd name="T9" fmla="*/ 12 h 3"/>
                <a:gd name="T10" fmla="*/ 9 w 5"/>
                <a:gd name="T11" fmla="*/ 12 h 3"/>
                <a:gd name="T12" fmla="*/ 16 w 5"/>
                <a:gd name="T13" fmla="*/ 12 h 3"/>
                <a:gd name="T14" fmla="*/ 16 w 5"/>
                <a:gd name="T15" fmla="*/ 4 h 3"/>
                <a:gd name="T16" fmla="*/ 16 w 5"/>
                <a:gd name="T17" fmla="*/ 0 h 3"/>
                <a:gd name="T18" fmla="*/ 9 w 5"/>
                <a:gd name="T19" fmla="*/ 0 h 3"/>
                <a:gd name="T20" fmla="*/ 7 w 5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2" name="Freeform 41099">
              <a:extLst>
                <a:ext uri="{FF2B5EF4-FFF2-40B4-BE49-F238E27FC236}">
                  <a16:creationId xmlns:a16="http://schemas.microsoft.com/office/drawing/2014/main" id="{4C15B3FF-08D9-4CB5-9D26-1E7ABFAF9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1231"/>
              <a:ext cx="25" cy="18"/>
            </a:xfrm>
            <a:custGeom>
              <a:avLst/>
              <a:gdLst>
                <a:gd name="T0" fmla="*/ 36 w 14"/>
                <a:gd name="T1" fmla="*/ 16 h 10"/>
                <a:gd name="T2" fmla="*/ 36 w 14"/>
                <a:gd name="T3" fmla="*/ 13 h 10"/>
                <a:gd name="T4" fmla="*/ 29 w 14"/>
                <a:gd name="T5" fmla="*/ 13 h 10"/>
                <a:gd name="T6" fmla="*/ 25 w 14"/>
                <a:gd name="T7" fmla="*/ 13 h 10"/>
                <a:gd name="T8" fmla="*/ 20 w 14"/>
                <a:gd name="T9" fmla="*/ 13 h 10"/>
                <a:gd name="T10" fmla="*/ 16 w 14"/>
                <a:gd name="T11" fmla="*/ 13 h 10"/>
                <a:gd name="T12" fmla="*/ 16 w 14"/>
                <a:gd name="T13" fmla="*/ 7 h 10"/>
                <a:gd name="T14" fmla="*/ 16 w 14"/>
                <a:gd name="T15" fmla="*/ 0 h 10"/>
                <a:gd name="T16" fmla="*/ 9 w 14"/>
                <a:gd name="T17" fmla="*/ 0 h 10"/>
                <a:gd name="T18" fmla="*/ 9 w 14"/>
                <a:gd name="T19" fmla="*/ 7 h 10"/>
                <a:gd name="T20" fmla="*/ 9 w 14"/>
                <a:gd name="T21" fmla="*/ 13 h 10"/>
                <a:gd name="T22" fmla="*/ 9 w 14"/>
                <a:gd name="T23" fmla="*/ 16 h 10"/>
                <a:gd name="T24" fmla="*/ 9 w 14"/>
                <a:gd name="T25" fmla="*/ 23 h 10"/>
                <a:gd name="T26" fmla="*/ 4 w 14"/>
                <a:gd name="T27" fmla="*/ 23 h 10"/>
                <a:gd name="T28" fmla="*/ 0 w 14"/>
                <a:gd name="T29" fmla="*/ 23 h 10"/>
                <a:gd name="T30" fmla="*/ 0 w 14"/>
                <a:gd name="T31" fmla="*/ 25 h 10"/>
                <a:gd name="T32" fmla="*/ 4 w 14"/>
                <a:gd name="T33" fmla="*/ 25 h 10"/>
                <a:gd name="T34" fmla="*/ 4 w 14"/>
                <a:gd name="T35" fmla="*/ 32 h 10"/>
                <a:gd name="T36" fmla="*/ 9 w 14"/>
                <a:gd name="T37" fmla="*/ 32 h 10"/>
                <a:gd name="T38" fmla="*/ 9 w 14"/>
                <a:gd name="T39" fmla="*/ 25 h 10"/>
                <a:gd name="T40" fmla="*/ 16 w 14"/>
                <a:gd name="T41" fmla="*/ 25 h 10"/>
                <a:gd name="T42" fmla="*/ 16 w 14"/>
                <a:gd name="T43" fmla="*/ 32 h 10"/>
                <a:gd name="T44" fmla="*/ 20 w 14"/>
                <a:gd name="T45" fmla="*/ 32 h 10"/>
                <a:gd name="T46" fmla="*/ 25 w 14"/>
                <a:gd name="T47" fmla="*/ 32 h 10"/>
                <a:gd name="T48" fmla="*/ 25 w 14"/>
                <a:gd name="T49" fmla="*/ 25 h 10"/>
                <a:gd name="T50" fmla="*/ 29 w 14"/>
                <a:gd name="T51" fmla="*/ 25 h 10"/>
                <a:gd name="T52" fmla="*/ 36 w 14"/>
                <a:gd name="T53" fmla="*/ 25 h 10"/>
                <a:gd name="T54" fmla="*/ 38 w 14"/>
                <a:gd name="T55" fmla="*/ 25 h 10"/>
                <a:gd name="T56" fmla="*/ 45 w 14"/>
                <a:gd name="T57" fmla="*/ 25 h 10"/>
                <a:gd name="T58" fmla="*/ 45 w 14"/>
                <a:gd name="T59" fmla="*/ 23 h 10"/>
                <a:gd name="T60" fmla="*/ 45 w 14"/>
                <a:gd name="T61" fmla="*/ 16 h 10"/>
                <a:gd name="T62" fmla="*/ 38 w 14"/>
                <a:gd name="T63" fmla="*/ 16 h 10"/>
                <a:gd name="T64" fmla="*/ 36 w 14"/>
                <a:gd name="T65" fmla="*/ 16 h 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" h="10">
                  <a:moveTo>
                    <a:pt x="11" y="5"/>
                  </a:moveTo>
                  <a:cubicBezTo>
                    <a:pt x="11" y="5"/>
                    <a:pt x="11" y="4"/>
                    <a:pt x="11" y="4"/>
                  </a:cubicBezTo>
                  <a:cubicBezTo>
                    <a:pt x="10" y="4"/>
                    <a:pt x="10" y="4"/>
                    <a:pt x="9" y="4"/>
                  </a:cubicBezTo>
                  <a:cubicBezTo>
                    <a:pt x="9" y="4"/>
                    <a:pt x="8" y="4"/>
                    <a:pt x="8" y="4"/>
                  </a:cubicBezTo>
                  <a:cubicBezTo>
                    <a:pt x="7" y="4"/>
                    <a:pt x="7" y="4"/>
                    <a:pt x="6" y="4"/>
                  </a:cubicBezTo>
                  <a:cubicBezTo>
                    <a:pt x="6" y="4"/>
                    <a:pt x="5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2"/>
                    <a:pt x="3" y="3"/>
                    <a:pt x="3" y="4"/>
                  </a:cubicBezTo>
                  <a:cubicBezTo>
                    <a:pt x="3" y="4"/>
                    <a:pt x="3" y="5"/>
                    <a:pt x="3" y="5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ubicBezTo>
                    <a:pt x="1" y="9"/>
                    <a:pt x="1" y="9"/>
                    <a:pt x="1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5" y="9"/>
                    <a:pt x="5" y="9"/>
                    <a:pt x="5" y="10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9" y="8"/>
                    <a:pt x="9" y="8"/>
                  </a:cubicBezTo>
                  <a:cubicBezTo>
                    <a:pt x="10" y="8"/>
                    <a:pt x="10" y="8"/>
                    <a:pt x="11" y="8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3" y="8"/>
                    <a:pt x="13" y="8"/>
                    <a:pt x="14" y="8"/>
                  </a:cubicBezTo>
                  <a:cubicBezTo>
                    <a:pt x="14" y="8"/>
                    <a:pt x="14" y="7"/>
                    <a:pt x="14" y="7"/>
                  </a:cubicBezTo>
                  <a:cubicBezTo>
                    <a:pt x="14" y="6"/>
                    <a:pt x="14" y="6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2" y="5"/>
                    <a:pt x="11" y="5"/>
                    <a:pt x="11" y="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3" name="Freeform 41100">
              <a:extLst>
                <a:ext uri="{FF2B5EF4-FFF2-40B4-BE49-F238E27FC236}">
                  <a16:creationId xmlns:a16="http://schemas.microsoft.com/office/drawing/2014/main" id="{E7925429-BFA6-4554-9FC9-3AA1FC5F2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" y="1263"/>
              <a:ext cx="5" cy="8"/>
            </a:xfrm>
            <a:custGeom>
              <a:avLst/>
              <a:gdLst>
                <a:gd name="T0" fmla="*/ 5 w 3"/>
                <a:gd name="T1" fmla="*/ 5 h 5"/>
                <a:gd name="T2" fmla="*/ 0 w 3"/>
                <a:gd name="T3" fmla="*/ 5 h 5"/>
                <a:gd name="T4" fmla="*/ 0 w 3"/>
                <a:gd name="T5" fmla="*/ 8 h 5"/>
                <a:gd name="T6" fmla="*/ 5 w 3"/>
                <a:gd name="T7" fmla="*/ 8 h 5"/>
                <a:gd name="T8" fmla="*/ 5 w 3"/>
                <a:gd name="T9" fmla="*/ 13 h 5"/>
                <a:gd name="T10" fmla="*/ 8 w 3"/>
                <a:gd name="T11" fmla="*/ 13 h 5"/>
                <a:gd name="T12" fmla="*/ 8 w 3"/>
                <a:gd name="T13" fmla="*/ 8 h 5"/>
                <a:gd name="T14" fmla="*/ 8 w 3"/>
                <a:gd name="T15" fmla="*/ 5 h 5"/>
                <a:gd name="T16" fmla="*/ 8 w 3"/>
                <a:gd name="T17" fmla="*/ 0 h 5"/>
                <a:gd name="T18" fmla="*/ 5 w 3"/>
                <a:gd name="T19" fmla="*/ 0 h 5"/>
                <a:gd name="T20" fmla="*/ 5 w 3"/>
                <a:gd name="T21" fmla="*/ 5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4" name="Freeform 41101">
              <a:extLst>
                <a:ext uri="{FF2B5EF4-FFF2-40B4-BE49-F238E27FC236}">
                  <a16:creationId xmlns:a16="http://schemas.microsoft.com/office/drawing/2014/main" id="{C78D3459-6CEF-4D51-B246-0921D7ABD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1271"/>
              <a:ext cx="5" cy="5"/>
            </a:xfrm>
            <a:custGeom>
              <a:avLst/>
              <a:gdLst>
                <a:gd name="T0" fmla="*/ 8 w 3"/>
                <a:gd name="T1" fmla="*/ 3 h 3"/>
                <a:gd name="T2" fmla="*/ 8 w 3"/>
                <a:gd name="T3" fmla="*/ 0 h 3"/>
                <a:gd name="T4" fmla="*/ 5 w 3"/>
                <a:gd name="T5" fmla="*/ 0 h 3"/>
                <a:gd name="T6" fmla="*/ 0 w 3"/>
                <a:gd name="T7" fmla="*/ 0 h 3"/>
                <a:gd name="T8" fmla="*/ 0 w 3"/>
                <a:gd name="T9" fmla="*/ 3 h 3"/>
                <a:gd name="T10" fmla="*/ 0 w 3"/>
                <a:gd name="T11" fmla="*/ 8 h 3"/>
                <a:gd name="T12" fmla="*/ 5 w 3"/>
                <a:gd name="T13" fmla="*/ 8 h 3"/>
                <a:gd name="T14" fmla="*/ 8 w 3"/>
                <a:gd name="T15" fmla="*/ 8 h 3"/>
                <a:gd name="T16" fmla="*/ 8 w 3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5" name="Freeform 41102">
              <a:extLst>
                <a:ext uri="{FF2B5EF4-FFF2-40B4-BE49-F238E27FC236}">
                  <a16:creationId xmlns:a16="http://schemas.microsoft.com/office/drawing/2014/main" id="{871D2053-201B-4026-9931-055011CC9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" y="1310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6" name="Freeform 41103">
              <a:extLst>
                <a:ext uri="{FF2B5EF4-FFF2-40B4-BE49-F238E27FC236}">
                  <a16:creationId xmlns:a16="http://schemas.microsoft.com/office/drawing/2014/main" id="{9B7AD483-BE41-435D-93E0-E543D3D3F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" y="1332"/>
              <a:ext cx="7" cy="7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7 h 4"/>
                <a:gd name="T4" fmla="*/ 7 w 4"/>
                <a:gd name="T5" fmla="*/ 7 h 4"/>
                <a:gd name="T6" fmla="*/ 7 w 4"/>
                <a:gd name="T7" fmla="*/ 12 h 4"/>
                <a:gd name="T8" fmla="*/ 12 w 4"/>
                <a:gd name="T9" fmla="*/ 12 h 4"/>
                <a:gd name="T10" fmla="*/ 12 w 4"/>
                <a:gd name="T11" fmla="*/ 7 h 4"/>
                <a:gd name="T12" fmla="*/ 12 w 4"/>
                <a:gd name="T13" fmla="*/ 0 h 4"/>
                <a:gd name="T14" fmla="*/ 7 w 4"/>
                <a:gd name="T15" fmla="*/ 0 h 4"/>
                <a:gd name="T16" fmla="*/ 0 w 4"/>
                <a:gd name="T17" fmla="*/ 0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3"/>
                    <a:pt x="2" y="4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7" name="Freeform 41104">
              <a:extLst>
                <a:ext uri="{FF2B5EF4-FFF2-40B4-BE49-F238E27FC236}">
                  <a16:creationId xmlns:a16="http://schemas.microsoft.com/office/drawing/2014/main" id="{96D301A0-03DB-4092-9042-1D5C2C343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3" y="1299"/>
              <a:ext cx="0" cy="2"/>
            </a:xfrm>
            <a:custGeom>
              <a:avLst/>
              <a:gdLst>
                <a:gd name="T0" fmla="*/ 0 h 2"/>
                <a:gd name="T1" fmla="*/ 2 h 2"/>
                <a:gd name="T2" fmla="*/ 0 h 2"/>
                <a:gd name="T3" fmla="*/ 0 h 2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0" y="T0"/>
                </a:cxn>
                <a:cxn ang="T5">
                  <a:pos x="0" y="T1"/>
                </a:cxn>
                <a:cxn ang="T6">
                  <a:pos x="0" y="T2"/>
                </a:cxn>
                <a:cxn ang="T7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8" name="Freeform 41105">
              <a:extLst>
                <a:ext uri="{FF2B5EF4-FFF2-40B4-BE49-F238E27FC236}">
                  <a16:creationId xmlns:a16="http://schemas.microsoft.com/office/drawing/2014/main" id="{07E007CF-7E2B-4601-862B-4BE0A0256F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5" y="887"/>
              <a:ext cx="482" cy="604"/>
            </a:xfrm>
            <a:custGeom>
              <a:avLst/>
              <a:gdLst>
                <a:gd name="T0" fmla="*/ 539 w 277"/>
                <a:gd name="T1" fmla="*/ 70 h 347"/>
                <a:gd name="T2" fmla="*/ 487 w 277"/>
                <a:gd name="T3" fmla="*/ 73 h 347"/>
                <a:gd name="T4" fmla="*/ 470 w 277"/>
                <a:gd name="T5" fmla="*/ 122 h 347"/>
                <a:gd name="T6" fmla="*/ 445 w 277"/>
                <a:gd name="T7" fmla="*/ 57 h 347"/>
                <a:gd name="T8" fmla="*/ 430 w 277"/>
                <a:gd name="T9" fmla="*/ 42 h 347"/>
                <a:gd name="T10" fmla="*/ 414 w 277"/>
                <a:gd name="T11" fmla="*/ 118 h 347"/>
                <a:gd name="T12" fmla="*/ 405 w 277"/>
                <a:gd name="T13" fmla="*/ 146 h 347"/>
                <a:gd name="T14" fmla="*/ 369 w 277"/>
                <a:gd name="T15" fmla="*/ 146 h 347"/>
                <a:gd name="T16" fmla="*/ 308 w 277"/>
                <a:gd name="T17" fmla="*/ 143 h 347"/>
                <a:gd name="T18" fmla="*/ 212 w 277"/>
                <a:gd name="T19" fmla="*/ 151 h 347"/>
                <a:gd name="T20" fmla="*/ 167 w 277"/>
                <a:gd name="T21" fmla="*/ 230 h 347"/>
                <a:gd name="T22" fmla="*/ 179 w 277"/>
                <a:gd name="T23" fmla="*/ 312 h 347"/>
                <a:gd name="T24" fmla="*/ 127 w 277"/>
                <a:gd name="T25" fmla="*/ 319 h 347"/>
                <a:gd name="T26" fmla="*/ 78 w 277"/>
                <a:gd name="T27" fmla="*/ 287 h 347"/>
                <a:gd name="T28" fmla="*/ 78 w 277"/>
                <a:gd name="T29" fmla="*/ 345 h 347"/>
                <a:gd name="T30" fmla="*/ 103 w 277"/>
                <a:gd name="T31" fmla="*/ 367 h 347"/>
                <a:gd name="T32" fmla="*/ 118 w 277"/>
                <a:gd name="T33" fmla="*/ 400 h 347"/>
                <a:gd name="T34" fmla="*/ 66 w 277"/>
                <a:gd name="T35" fmla="*/ 463 h 347"/>
                <a:gd name="T36" fmla="*/ 57 w 277"/>
                <a:gd name="T37" fmla="*/ 543 h 347"/>
                <a:gd name="T38" fmla="*/ 9 w 277"/>
                <a:gd name="T39" fmla="*/ 621 h 347"/>
                <a:gd name="T40" fmla="*/ 33 w 277"/>
                <a:gd name="T41" fmla="*/ 712 h 347"/>
                <a:gd name="T42" fmla="*/ 124 w 277"/>
                <a:gd name="T43" fmla="*/ 736 h 347"/>
                <a:gd name="T44" fmla="*/ 193 w 277"/>
                <a:gd name="T45" fmla="*/ 761 h 347"/>
                <a:gd name="T46" fmla="*/ 228 w 277"/>
                <a:gd name="T47" fmla="*/ 855 h 347"/>
                <a:gd name="T48" fmla="*/ 228 w 277"/>
                <a:gd name="T49" fmla="*/ 964 h 347"/>
                <a:gd name="T50" fmla="*/ 273 w 277"/>
                <a:gd name="T51" fmla="*/ 1051 h 347"/>
                <a:gd name="T52" fmla="*/ 355 w 277"/>
                <a:gd name="T53" fmla="*/ 997 h 347"/>
                <a:gd name="T54" fmla="*/ 397 w 277"/>
                <a:gd name="T55" fmla="*/ 912 h 347"/>
                <a:gd name="T56" fmla="*/ 414 w 277"/>
                <a:gd name="T57" fmla="*/ 823 h 347"/>
                <a:gd name="T58" fmla="*/ 470 w 277"/>
                <a:gd name="T59" fmla="*/ 752 h 347"/>
                <a:gd name="T60" fmla="*/ 482 w 277"/>
                <a:gd name="T61" fmla="*/ 679 h 347"/>
                <a:gd name="T62" fmla="*/ 487 w 277"/>
                <a:gd name="T63" fmla="*/ 654 h 347"/>
                <a:gd name="T64" fmla="*/ 553 w 277"/>
                <a:gd name="T65" fmla="*/ 585 h 347"/>
                <a:gd name="T66" fmla="*/ 597 w 277"/>
                <a:gd name="T67" fmla="*/ 573 h 347"/>
                <a:gd name="T68" fmla="*/ 654 w 277"/>
                <a:gd name="T69" fmla="*/ 639 h 347"/>
                <a:gd name="T70" fmla="*/ 705 w 277"/>
                <a:gd name="T71" fmla="*/ 695 h 347"/>
                <a:gd name="T72" fmla="*/ 708 w 277"/>
                <a:gd name="T73" fmla="*/ 648 h 347"/>
                <a:gd name="T74" fmla="*/ 781 w 277"/>
                <a:gd name="T75" fmla="*/ 585 h 347"/>
                <a:gd name="T76" fmla="*/ 600 w 277"/>
                <a:gd name="T77" fmla="*/ 0 h 347"/>
                <a:gd name="T78" fmla="*/ 339 w 277"/>
                <a:gd name="T79" fmla="*/ 191 h 347"/>
                <a:gd name="T80" fmla="*/ 336 w 277"/>
                <a:gd name="T81" fmla="*/ 392 h 347"/>
                <a:gd name="T82" fmla="*/ 388 w 277"/>
                <a:gd name="T83" fmla="*/ 437 h 347"/>
                <a:gd name="T84" fmla="*/ 294 w 277"/>
                <a:gd name="T85" fmla="*/ 254 h 347"/>
                <a:gd name="T86" fmla="*/ 237 w 277"/>
                <a:gd name="T87" fmla="*/ 294 h 347"/>
                <a:gd name="T88" fmla="*/ 230 w 277"/>
                <a:gd name="T89" fmla="*/ 230 h 347"/>
                <a:gd name="T90" fmla="*/ 251 w 277"/>
                <a:gd name="T91" fmla="*/ 249 h 347"/>
                <a:gd name="T92" fmla="*/ 228 w 277"/>
                <a:gd name="T93" fmla="*/ 319 h 347"/>
                <a:gd name="T94" fmla="*/ 188 w 277"/>
                <a:gd name="T95" fmla="*/ 282 h 347"/>
                <a:gd name="T96" fmla="*/ 285 w 277"/>
                <a:gd name="T97" fmla="*/ 512 h 347"/>
                <a:gd name="T98" fmla="*/ 204 w 277"/>
                <a:gd name="T99" fmla="*/ 503 h 347"/>
                <a:gd name="T100" fmla="*/ 118 w 277"/>
                <a:gd name="T101" fmla="*/ 494 h 347"/>
                <a:gd name="T102" fmla="*/ 146 w 277"/>
                <a:gd name="T103" fmla="*/ 446 h 347"/>
                <a:gd name="T104" fmla="*/ 218 w 277"/>
                <a:gd name="T105" fmla="*/ 449 h 347"/>
                <a:gd name="T106" fmla="*/ 245 w 277"/>
                <a:gd name="T107" fmla="*/ 458 h 347"/>
                <a:gd name="T108" fmla="*/ 221 w 277"/>
                <a:gd name="T109" fmla="*/ 414 h 347"/>
                <a:gd name="T110" fmla="*/ 285 w 277"/>
                <a:gd name="T111" fmla="*/ 479 h 347"/>
                <a:gd name="T112" fmla="*/ 327 w 277"/>
                <a:gd name="T113" fmla="*/ 486 h 347"/>
                <a:gd name="T114" fmla="*/ 369 w 277"/>
                <a:gd name="T115" fmla="*/ 496 h 347"/>
                <a:gd name="T116" fmla="*/ 388 w 277"/>
                <a:gd name="T117" fmla="*/ 597 h 347"/>
                <a:gd name="T118" fmla="*/ 402 w 277"/>
                <a:gd name="T119" fmla="*/ 601 h 347"/>
                <a:gd name="T120" fmla="*/ 512 w 277"/>
                <a:gd name="T121" fmla="*/ 566 h 347"/>
                <a:gd name="T122" fmla="*/ 487 w 277"/>
                <a:gd name="T123" fmla="*/ 552 h 347"/>
                <a:gd name="T124" fmla="*/ 536 w 277"/>
                <a:gd name="T125" fmla="*/ 136 h 3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77" h="347">
                  <a:moveTo>
                    <a:pt x="197" y="1"/>
                  </a:moveTo>
                  <a:cubicBezTo>
                    <a:pt x="196" y="1"/>
                    <a:pt x="196" y="1"/>
                    <a:pt x="195" y="1"/>
                  </a:cubicBezTo>
                  <a:cubicBezTo>
                    <a:pt x="195" y="2"/>
                    <a:pt x="195" y="3"/>
                    <a:pt x="195" y="3"/>
                  </a:cubicBezTo>
                  <a:cubicBezTo>
                    <a:pt x="195" y="3"/>
                    <a:pt x="194" y="3"/>
                    <a:pt x="194" y="3"/>
                  </a:cubicBezTo>
                  <a:cubicBezTo>
                    <a:pt x="193" y="3"/>
                    <a:pt x="193" y="3"/>
                    <a:pt x="192" y="3"/>
                  </a:cubicBezTo>
                  <a:cubicBezTo>
                    <a:pt x="192" y="4"/>
                    <a:pt x="192" y="4"/>
                    <a:pt x="192" y="5"/>
                  </a:cubicBezTo>
                  <a:cubicBezTo>
                    <a:pt x="192" y="5"/>
                    <a:pt x="192" y="6"/>
                    <a:pt x="192" y="6"/>
                  </a:cubicBezTo>
                  <a:cubicBezTo>
                    <a:pt x="192" y="6"/>
                    <a:pt x="191" y="6"/>
                    <a:pt x="191" y="6"/>
                  </a:cubicBezTo>
                  <a:cubicBezTo>
                    <a:pt x="191" y="7"/>
                    <a:pt x="191" y="7"/>
                    <a:pt x="191" y="8"/>
                  </a:cubicBezTo>
                  <a:cubicBezTo>
                    <a:pt x="190" y="8"/>
                    <a:pt x="190" y="8"/>
                    <a:pt x="189" y="8"/>
                  </a:cubicBezTo>
                  <a:cubicBezTo>
                    <a:pt x="189" y="9"/>
                    <a:pt x="189" y="9"/>
                    <a:pt x="189" y="10"/>
                  </a:cubicBezTo>
                  <a:cubicBezTo>
                    <a:pt x="189" y="10"/>
                    <a:pt x="189" y="11"/>
                    <a:pt x="189" y="11"/>
                  </a:cubicBezTo>
                  <a:cubicBezTo>
                    <a:pt x="190" y="11"/>
                    <a:pt x="190" y="11"/>
                    <a:pt x="191" y="11"/>
                  </a:cubicBezTo>
                  <a:cubicBezTo>
                    <a:pt x="191" y="12"/>
                    <a:pt x="191" y="12"/>
                    <a:pt x="191" y="13"/>
                  </a:cubicBezTo>
                  <a:cubicBezTo>
                    <a:pt x="190" y="13"/>
                    <a:pt x="190" y="13"/>
                    <a:pt x="189" y="13"/>
                  </a:cubicBezTo>
                  <a:cubicBezTo>
                    <a:pt x="189" y="13"/>
                    <a:pt x="188" y="13"/>
                    <a:pt x="188" y="13"/>
                  </a:cubicBezTo>
                  <a:cubicBezTo>
                    <a:pt x="188" y="13"/>
                    <a:pt x="188" y="14"/>
                    <a:pt x="188" y="14"/>
                  </a:cubicBezTo>
                  <a:cubicBezTo>
                    <a:pt x="187" y="14"/>
                    <a:pt x="187" y="14"/>
                    <a:pt x="186" y="14"/>
                  </a:cubicBezTo>
                  <a:cubicBezTo>
                    <a:pt x="186" y="15"/>
                    <a:pt x="186" y="15"/>
                    <a:pt x="186" y="16"/>
                  </a:cubicBezTo>
                  <a:cubicBezTo>
                    <a:pt x="185" y="16"/>
                    <a:pt x="185" y="16"/>
                    <a:pt x="184" y="16"/>
                  </a:cubicBezTo>
                  <a:cubicBezTo>
                    <a:pt x="184" y="16"/>
                    <a:pt x="183" y="16"/>
                    <a:pt x="183" y="16"/>
                  </a:cubicBezTo>
                  <a:cubicBezTo>
                    <a:pt x="183" y="17"/>
                    <a:pt x="183" y="17"/>
                    <a:pt x="183" y="18"/>
                  </a:cubicBezTo>
                  <a:cubicBezTo>
                    <a:pt x="182" y="18"/>
                    <a:pt x="182" y="18"/>
                    <a:pt x="181" y="18"/>
                  </a:cubicBezTo>
                  <a:cubicBezTo>
                    <a:pt x="181" y="18"/>
                    <a:pt x="181" y="19"/>
                    <a:pt x="181" y="19"/>
                  </a:cubicBezTo>
                  <a:cubicBezTo>
                    <a:pt x="181" y="19"/>
                    <a:pt x="180" y="19"/>
                    <a:pt x="180" y="19"/>
                  </a:cubicBezTo>
                  <a:cubicBezTo>
                    <a:pt x="179" y="19"/>
                    <a:pt x="179" y="19"/>
                    <a:pt x="178" y="19"/>
                  </a:cubicBezTo>
                  <a:cubicBezTo>
                    <a:pt x="178" y="20"/>
                    <a:pt x="178" y="20"/>
                    <a:pt x="178" y="21"/>
                  </a:cubicBezTo>
                  <a:cubicBezTo>
                    <a:pt x="178" y="21"/>
                    <a:pt x="178" y="22"/>
                    <a:pt x="178" y="23"/>
                  </a:cubicBezTo>
                  <a:cubicBezTo>
                    <a:pt x="178" y="23"/>
                    <a:pt x="178" y="24"/>
                    <a:pt x="178" y="24"/>
                  </a:cubicBezTo>
                  <a:cubicBezTo>
                    <a:pt x="178" y="24"/>
                    <a:pt x="177" y="24"/>
                    <a:pt x="177" y="24"/>
                  </a:cubicBezTo>
                  <a:cubicBezTo>
                    <a:pt x="176" y="24"/>
                    <a:pt x="176" y="24"/>
                    <a:pt x="175" y="24"/>
                  </a:cubicBezTo>
                  <a:cubicBezTo>
                    <a:pt x="175" y="24"/>
                    <a:pt x="175" y="23"/>
                    <a:pt x="175" y="23"/>
                  </a:cubicBezTo>
                  <a:cubicBezTo>
                    <a:pt x="174" y="23"/>
                    <a:pt x="174" y="23"/>
                    <a:pt x="173" y="23"/>
                  </a:cubicBezTo>
                  <a:cubicBezTo>
                    <a:pt x="173" y="22"/>
                    <a:pt x="173" y="21"/>
                    <a:pt x="173" y="21"/>
                  </a:cubicBezTo>
                  <a:cubicBezTo>
                    <a:pt x="173" y="21"/>
                    <a:pt x="172" y="21"/>
                    <a:pt x="172" y="21"/>
                  </a:cubicBezTo>
                  <a:cubicBezTo>
                    <a:pt x="171" y="21"/>
                    <a:pt x="171" y="21"/>
                    <a:pt x="170" y="21"/>
                  </a:cubicBezTo>
                  <a:cubicBezTo>
                    <a:pt x="170" y="21"/>
                    <a:pt x="170" y="22"/>
                    <a:pt x="170" y="23"/>
                  </a:cubicBezTo>
                  <a:cubicBezTo>
                    <a:pt x="171" y="23"/>
                    <a:pt x="171" y="23"/>
                    <a:pt x="172" y="23"/>
                  </a:cubicBezTo>
                  <a:cubicBezTo>
                    <a:pt x="172" y="23"/>
                    <a:pt x="172" y="24"/>
                    <a:pt x="172" y="24"/>
                  </a:cubicBezTo>
                  <a:cubicBezTo>
                    <a:pt x="172" y="25"/>
                    <a:pt x="172" y="25"/>
                    <a:pt x="172" y="26"/>
                  </a:cubicBezTo>
                  <a:cubicBezTo>
                    <a:pt x="172" y="26"/>
                    <a:pt x="172" y="27"/>
                    <a:pt x="172" y="27"/>
                  </a:cubicBezTo>
                  <a:cubicBezTo>
                    <a:pt x="171" y="27"/>
                    <a:pt x="171" y="27"/>
                    <a:pt x="170" y="27"/>
                  </a:cubicBezTo>
                  <a:cubicBezTo>
                    <a:pt x="170" y="27"/>
                    <a:pt x="170" y="26"/>
                    <a:pt x="170" y="26"/>
                  </a:cubicBezTo>
                  <a:cubicBezTo>
                    <a:pt x="170" y="26"/>
                    <a:pt x="169" y="26"/>
                    <a:pt x="169" y="26"/>
                  </a:cubicBezTo>
                  <a:cubicBezTo>
                    <a:pt x="169" y="25"/>
                    <a:pt x="169" y="25"/>
                    <a:pt x="169" y="24"/>
                  </a:cubicBezTo>
                  <a:cubicBezTo>
                    <a:pt x="168" y="24"/>
                    <a:pt x="168" y="24"/>
                    <a:pt x="167" y="24"/>
                  </a:cubicBezTo>
                  <a:cubicBezTo>
                    <a:pt x="167" y="24"/>
                    <a:pt x="167" y="23"/>
                    <a:pt x="167" y="23"/>
                  </a:cubicBezTo>
                  <a:cubicBezTo>
                    <a:pt x="167" y="22"/>
                    <a:pt x="167" y="21"/>
                    <a:pt x="167" y="21"/>
                  </a:cubicBezTo>
                  <a:cubicBezTo>
                    <a:pt x="167" y="21"/>
                    <a:pt x="166" y="21"/>
                    <a:pt x="166" y="21"/>
                  </a:cubicBezTo>
                  <a:cubicBezTo>
                    <a:pt x="166" y="20"/>
                    <a:pt x="166" y="20"/>
                    <a:pt x="166" y="19"/>
                  </a:cubicBezTo>
                  <a:cubicBezTo>
                    <a:pt x="165" y="19"/>
                    <a:pt x="165" y="19"/>
                    <a:pt x="164" y="19"/>
                  </a:cubicBezTo>
                  <a:cubicBezTo>
                    <a:pt x="164" y="20"/>
                    <a:pt x="164" y="20"/>
                    <a:pt x="164" y="21"/>
                  </a:cubicBezTo>
                  <a:cubicBezTo>
                    <a:pt x="164" y="21"/>
                    <a:pt x="163" y="21"/>
                    <a:pt x="163" y="21"/>
                  </a:cubicBezTo>
                  <a:cubicBezTo>
                    <a:pt x="163" y="21"/>
                    <a:pt x="163" y="22"/>
                    <a:pt x="163" y="23"/>
                  </a:cubicBezTo>
                  <a:cubicBezTo>
                    <a:pt x="163" y="23"/>
                    <a:pt x="163" y="24"/>
                    <a:pt x="163" y="24"/>
                  </a:cubicBezTo>
                  <a:cubicBezTo>
                    <a:pt x="162" y="24"/>
                    <a:pt x="161" y="24"/>
                    <a:pt x="161" y="24"/>
                  </a:cubicBezTo>
                  <a:cubicBezTo>
                    <a:pt x="161" y="25"/>
                    <a:pt x="161" y="25"/>
                    <a:pt x="161" y="26"/>
                  </a:cubicBezTo>
                  <a:cubicBezTo>
                    <a:pt x="161" y="26"/>
                    <a:pt x="161" y="27"/>
                    <a:pt x="161" y="27"/>
                  </a:cubicBezTo>
                  <a:cubicBezTo>
                    <a:pt x="161" y="27"/>
                    <a:pt x="162" y="27"/>
                    <a:pt x="163" y="27"/>
                  </a:cubicBezTo>
                  <a:cubicBezTo>
                    <a:pt x="163" y="28"/>
                    <a:pt x="163" y="28"/>
                    <a:pt x="163" y="29"/>
                  </a:cubicBezTo>
                  <a:cubicBezTo>
                    <a:pt x="163" y="29"/>
                    <a:pt x="163" y="30"/>
                    <a:pt x="163" y="30"/>
                  </a:cubicBezTo>
                  <a:cubicBezTo>
                    <a:pt x="162" y="30"/>
                    <a:pt x="161" y="30"/>
                    <a:pt x="161" y="30"/>
                  </a:cubicBezTo>
                  <a:cubicBezTo>
                    <a:pt x="160" y="30"/>
                    <a:pt x="160" y="30"/>
                    <a:pt x="159" y="30"/>
                  </a:cubicBezTo>
                  <a:cubicBezTo>
                    <a:pt x="159" y="31"/>
                    <a:pt x="159" y="32"/>
                    <a:pt x="159" y="32"/>
                  </a:cubicBezTo>
                  <a:cubicBezTo>
                    <a:pt x="159" y="33"/>
                    <a:pt x="159" y="33"/>
                    <a:pt x="159" y="34"/>
                  </a:cubicBezTo>
                  <a:cubicBezTo>
                    <a:pt x="160" y="34"/>
                    <a:pt x="160" y="34"/>
                    <a:pt x="161" y="34"/>
                  </a:cubicBezTo>
                  <a:cubicBezTo>
                    <a:pt x="161" y="34"/>
                    <a:pt x="161" y="35"/>
                    <a:pt x="161" y="35"/>
                  </a:cubicBezTo>
                  <a:cubicBezTo>
                    <a:pt x="161" y="36"/>
                    <a:pt x="161" y="36"/>
                    <a:pt x="161" y="37"/>
                  </a:cubicBezTo>
                  <a:cubicBezTo>
                    <a:pt x="161" y="38"/>
                    <a:pt x="161" y="38"/>
                    <a:pt x="161" y="39"/>
                  </a:cubicBezTo>
                  <a:cubicBezTo>
                    <a:pt x="161" y="39"/>
                    <a:pt x="161" y="40"/>
                    <a:pt x="161" y="40"/>
                  </a:cubicBezTo>
                  <a:cubicBezTo>
                    <a:pt x="161" y="40"/>
                    <a:pt x="162" y="40"/>
                    <a:pt x="163" y="40"/>
                  </a:cubicBezTo>
                  <a:cubicBezTo>
                    <a:pt x="163" y="40"/>
                    <a:pt x="164" y="40"/>
                    <a:pt x="164" y="40"/>
                  </a:cubicBezTo>
                  <a:cubicBezTo>
                    <a:pt x="164" y="41"/>
                    <a:pt x="164" y="41"/>
                    <a:pt x="164" y="42"/>
                  </a:cubicBezTo>
                  <a:cubicBezTo>
                    <a:pt x="165" y="42"/>
                    <a:pt x="165" y="42"/>
                    <a:pt x="166" y="42"/>
                  </a:cubicBezTo>
                  <a:cubicBezTo>
                    <a:pt x="166" y="42"/>
                    <a:pt x="166" y="43"/>
                    <a:pt x="166" y="43"/>
                  </a:cubicBezTo>
                  <a:cubicBezTo>
                    <a:pt x="165" y="43"/>
                    <a:pt x="165" y="43"/>
                    <a:pt x="164" y="43"/>
                  </a:cubicBezTo>
                  <a:cubicBezTo>
                    <a:pt x="164" y="43"/>
                    <a:pt x="164" y="42"/>
                    <a:pt x="164" y="42"/>
                  </a:cubicBezTo>
                  <a:cubicBezTo>
                    <a:pt x="164" y="42"/>
                    <a:pt x="163" y="42"/>
                    <a:pt x="163" y="42"/>
                  </a:cubicBezTo>
                  <a:cubicBezTo>
                    <a:pt x="162" y="42"/>
                    <a:pt x="161" y="42"/>
                    <a:pt x="161" y="42"/>
                  </a:cubicBezTo>
                  <a:cubicBezTo>
                    <a:pt x="160" y="42"/>
                    <a:pt x="160" y="42"/>
                    <a:pt x="159" y="42"/>
                  </a:cubicBezTo>
                  <a:cubicBezTo>
                    <a:pt x="159" y="41"/>
                    <a:pt x="159" y="41"/>
                    <a:pt x="159" y="40"/>
                  </a:cubicBezTo>
                  <a:cubicBezTo>
                    <a:pt x="159" y="40"/>
                    <a:pt x="158" y="40"/>
                    <a:pt x="158" y="40"/>
                  </a:cubicBezTo>
                  <a:cubicBezTo>
                    <a:pt x="157" y="40"/>
                    <a:pt x="157" y="40"/>
                    <a:pt x="156" y="40"/>
                  </a:cubicBezTo>
                  <a:cubicBezTo>
                    <a:pt x="156" y="40"/>
                    <a:pt x="155" y="40"/>
                    <a:pt x="155" y="40"/>
                  </a:cubicBezTo>
                  <a:cubicBezTo>
                    <a:pt x="154" y="40"/>
                    <a:pt x="154" y="40"/>
                    <a:pt x="153" y="40"/>
                  </a:cubicBezTo>
                  <a:cubicBezTo>
                    <a:pt x="153" y="40"/>
                    <a:pt x="152" y="40"/>
                    <a:pt x="151" y="40"/>
                  </a:cubicBezTo>
                  <a:cubicBezTo>
                    <a:pt x="151" y="40"/>
                    <a:pt x="150" y="40"/>
                    <a:pt x="150" y="40"/>
                  </a:cubicBezTo>
                  <a:cubicBezTo>
                    <a:pt x="150" y="40"/>
                    <a:pt x="150" y="39"/>
                    <a:pt x="150" y="39"/>
                  </a:cubicBezTo>
                  <a:cubicBezTo>
                    <a:pt x="149" y="39"/>
                    <a:pt x="149" y="39"/>
                    <a:pt x="148" y="39"/>
                  </a:cubicBezTo>
                  <a:cubicBezTo>
                    <a:pt x="148" y="39"/>
                    <a:pt x="147" y="39"/>
                    <a:pt x="147" y="39"/>
                  </a:cubicBezTo>
                  <a:cubicBezTo>
                    <a:pt x="147" y="38"/>
                    <a:pt x="147" y="38"/>
                    <a:pt x="147" y="37"/>
                  </a:cubicBezTo>
                  <a:cubicBezTo>
                    <a:pt x="146" y="37"/>
                    <a:pt x="146" y="37"/>
                    <a:pt x="145" y="37"/>
                  </a:cubicBezTo>
                  <a:cubicBezTo>
                    <a:pt x="145" y="37"/>
                    <a:pt x="144" y="37"/>
                    <a:pt x="144" y="37"/>
                  </a:cubicBezTo>
                  <a:cubicBezTo>
                    <a:pt x="143" y="37"/>
                    <a:pt x="143" y="37"/>
                    <a:pt x="142" y="37"/>
                  </a:cubicBezTo>
                  <a:cubicBezTo>
                    <a:pt x="142" y="37"/>
                    <a:pt x="141" y="37"/>
                    <a:pt x="141" y="37"/>
                  </a:cubicBezTo>
                  <a:cubicBezTo>
                    <a:pt x="141" y="36"/>
                    <a:pt x="141" y="36"/>
                    <a:pt x="141" y="35"/>
                  </a:cubicBezTo>
                  <a:cubicBezTo>
                    <a:pt x="141" y="35"/>
                    <a:pt x="141" y="34"/>
                    <a:pt x="141" y="34"/>
                  </a:cubicBezTo>
                  <a:cubicBezTo>
                    <a:pt x="140" y="34"/>
                    <a:pt x="140" y="34"/>
                    <a:pt x="139" y="34"/>
                  </a:cubicBezTo>
                  <a:cubicBezTo>
                    <a:pt x="139" y="33"/>
                    <a:pt x="139" y="33"/>
                    <a:pt x="139" y="32"/>
                  </a:cubicBezTo>
                  <a:cubicBezTo>
                    <a:pt x="139" y="32"/>
                    <a:pt x="139" y="31"/>
                    <a:pt x="139" y="30"/>
                  </a:cubicBezTo>
                  <a:cubicBezTo>
                    <a:pt x="140" y="30"/>
                    <a:pt x="140" y="30"/>
                    <a:pt x="141" y="30"/>
                  </a:cubicBezTo>
                  <a:cubicBezTo>
                    <a:pt x="141" y="30"/>
                    <a:pt x="141" y="29"/>
                    <a:pt x="141" y="29"/>
                  </a:cubicBezTo>
                  <a:cubicBezTo>
                    <a:pt x="141" y="28"/>
                    <a:pt x="141" y="28"/>
                    <a:pt x="141" y="27"/>
                  </a:cubicBezTo>
                  <a:cubicBezTo>
                    <a:pt x="141" y="27"/>
                    <a:pt x="142" y="27"/>
                    <a:pt x="142" y="27"/>
                  </a:cubicBezTo>
                  <a:cubicBezTo>
                    <a:pt x="142" y="27"/>
                    <a:pt x="142" y="26"/>
                    <a:pt x="142" y="26"/>
                  </a:cubicBezTo>
                  <a:cubicBezTo>
                    <a:pt x="142" y="25"/>
                    <a:pt x="142" y="25"/>
                    <a:pt x="142" y="24"/>
                  </a:cubicBezTo>
                  <a:cubicBezTo>
                    <a:pt x="142" y="24"/>
                    <a:pt x="142" y="23"/>
                    <a:pt x="142" y="23"/>
                  </a:cubicBezTo>
                  <a:cubicBezTo>
                    <a:pt x="143" y="23"/>
                    <a:pt x="143" y="23"/>
                    <a:pt x="144" y="23"/>
                  </a:cubicBezTo>
                  <a:cubicBezTo>
                    <a:pt x="144" y="22"/>
                    <a:pt x="144" y="21"/>
                    <a:pt x="144" y="21"/>
                  </a:cubicBezTo>
                  <a:cubicBezTo>
                    <a:pt x="144" y="21"/>
                    <a:pt x="145" y="21"/>
                    <a:pt x="145" y="21"/>
                  </a:cubicBezTo>
                  <a:cubicBezTo>
                    <a:pt x="145" y="20"/>
                    <a:pt x="145" y="20"/>
                    <a:pt x="145" y="19"/>
                  </a:cubicBezTo>
                  <a:cubicBezTo>
                    <a:pt x="146" y="19"/>
                    <a:pt x="146" y="19"/>
                    <a:pt x="147" y="19"/>
                  </a:cubicBezTo>
                  <a:cubicBezTo>
                    <a:pt x="147" y="19"/>
                    <a:pt x="147" y="18"/>
                    <a:pt x="147" y="18"/>
                  </a:cubicBezTo>
                  <a:cubicBezTo>
                    <a:pt x="147" y="18"/>
                    <a:pt x="148" y="18"/>
                    <a:pt x="148" y="18"/>
                  </a:cubicBezTo>
                  <a:cubicBezTo>
                    <a:pt x="148" y="17"/>
                    <a:pt x="148" y="17"/>
                    <a:pt x="148" y="16"/>
                  </a:cubicBezTo>
                  <a:cubicBezTo>
                    <a:pt x="149" y="16"/>
                    <a:pt x="149" y="16"/>
                    <a:pt x="150" y="16"/>
                  </a:cubicBezTo>
                  <a:cubicBezTo>
                    <a:pt x="150" y="15"/>
                    <a:pt x="150" y="15"/>
                    <a:pt x="150" y="14"/>
                  </a:cubicBezTo>
                  <a:cubicBezTo>
                    <a:pt x="150" y="14"/>
                    <a:pt x="151" y="14"/>
                    <a:pt x="151" y="14"/>
                  </a:cubicBezTo>
                  <a:cubicBezTo>
                    <a:pt x="152" y="14"/>
                    <a:pt x="153" y="14"/>
                    <a:pt x="153" y="14"/>
                  </a:cubicBezTo>
                  <a:cubicBezTo>
                    <a:pt x="153" y="14"/>
                    <a:pt x="153" y="13"/>
                    <a:pt x="153" y="13"/>
                  </a:cubicBezTo>
                  <a:cubicBezTo>
                    <a:pt x="154" y="13"/>
                    <a:pt x="154" y="13"/>
                    <a:pt x="155" y="13"/>
                  </a:cubicBezTo>
                  <a:cubicBezTo>
                    <a:pt x="155" y="13"/>
                    <a:pt x="156" y="13"/>
                    <a:pt x="156" y="13"/>
                  </a:cubicBezTo>
                  <a:cubicBezTo>
                    <a:pt x="156" y="12"/>
                    <a:pt x="156" y="12"/>
                    <a:pt x="156" y="11"/>
                  </a:cubicBezTo>
                  <a:cubicBezTo>
                    <a:pt x="157" y="11"/>
                    <a:pt x="157" y="11"/>
                    <a:pt x="158" y="11"/>
                  </a:cubicBezTo>
                  <a:cubicBezTo>
                    <a:pt x="158" y="11"/>
                    <a:pt x="158" y="10"/>
                    <a:pt x="158" y="10"/>
                  </a:cubicBezTo>
                  <a:cubicBezTo>
                    <a:pt x="158" y="9"/>
                    <a:pt x="158" y="9"/>
                    <a:pt x="158" y="8"/>
                  </a:cubicBezTo>
                  <a:cubicBezTo>
                    <a:pt x="157" y="8"/>
                    <a:pt x="157" y="8"/>
                    <a:pt x="156" y="8"/>
                  </a:cubicBezTo>
                  <a:cubicBezTo>
                    <a:pt x="156" y="8"/>
                    <a:pt x="155" y="8"/>
                    <a:pt x="155" y="8"/>
                  </a:cubicBezTo>
                  <a:cubicBezTo>
                    <a:pt x="154" y="8"/>
                    <a:pt x="154" y="8"/>
                    <a:pt x="153" y="8"/>
                  </a:cubicBezTo>
                  <a:cubicBezTo>
                    <a:pt x="153" y="8"/>
                    <a:pt x="152" y="8"/>
                    <a:pt x="151" y="8"/>
                  </a:cubicBezTo>
                  <a:cubicBezTo>
                    <a:pt x="151" y="9"/>
                    <a:pt x="151" y="9"/>
                    <a:pt x="151" y="10"/>
                  </a:cubicBezTo>
                  <a:cubicBezTo>
                    <a:pt x="151" y="10"/>
                    <a:pt x="150" y="10"/>
                    <a:pt x="150" y="10"/>
                  </a:cubicBezTo>
                  <a:cubicBezTo>
                    <a:pt x="150" y="10"/>
                    <a:pt x="150" y="11"/>
                    <a:pt x="150" y="11"/>
                  </a:cubicBezTo>
                  <a:cubicBezTo>
                    <a:pt x="149" y="11"/>
                    <a:pt x="149" y="11"/>
                    <a:pt x="148" y="11"/>
                  </a:cubicBezTo>
                  <a:cubicBezTo>
                    <a:pt x="148" y="11"/>
                    <a:pt x="147" y="11"/>
                    <a:pt x="147" y="11"/>
                  </a:cubicBezTo>
                  <a:cubicBezTo>
                    <a:pt x="147" y="12"/>
                    <a:pt x="147" y="12"/>
                    <a:pt x="147" y="13"/>
                  </a:cubicBezTo>
                  <a:cubicBezTo>
                    <a:pt x="146" y="13"/>
                    <a:pt x="146" y="13"/>
                    <a:pt x="145" y="13"/>
                  </a:cubicBezTo>
                  <a:cubicBezTo>
                    <a:pt x="145" y="13"/>
                    <a:pt x="144" y="13"/>
                    <a:pt x="144" y="13"/>
                  </a:cubicBezTo>
                  <a:cubicBezTo>
                    <a:pt x="143" y="13"/>
                    <a:pt x="143" y="13"/>
                    <a:pt x="142" y="13"/>
                  </a:cubicBezTo>
                  <a:cubicBezTo>
                    <a:pt x="142" y="13"/>
                    <a:pt x="142" y="14"/>
                    <a:pt x="142" y="14"/>
                  </a:cubicBezTo>
                  <a:cubicBezTo>
                    <a:pt x="142" y="14"/>
                    <a:pt x="141" y="14"/>
                    <a:pt x="141" y="14"/>
                  </a:cubicBezTo>
                  <a:cubicBezTo>
                    <a:pt x="141" y="15"/>
                    <a:pt x="141" y="15"/>
                    <a:pt x="141" y="16"/>
                  </a:cubicBezTo>
                  <a:cubicBezTo>
                    <a:pt x="140" y="16"/>
                    <a:pt x="140" y="16"/>
                    <a:pt x="139" y="16"/>
                  </a:cubicBezTo>
                  <a:cubicBezTo>
                    <a:pt x="139" y="17"/>
                    <a:pt x="139" y="17"/>
                    <a:pt x="139" y="18"/>
                  </a:cubicBezTo>
                  <a:cubicBezTo>
                    <a:pt x="139" y="18"/>
                    <a:pt x="138" y="18"/>
                    <a:pt x="137" y="18"/>
                  </a:cubicBezTo>
                  <a:cubicBezTo>
                    <a:pt x="137" y="18"/>
                    <a:pt x="137" y="19"/>
                    <a:pt x="137" y="19"/>
                  </a:cubicBezTo>
                  <a:cubicBezTo>
                    <a:pt x="137" y="19"/>
                    <a:pt x="136" y="19"/>
                    <a:pt x="136" y="19"/>
                  </a:cubicBezTo>
                  <a:cubicBezTo>
                    <a:pt x="136" y="20"/>
                    <a:pt x="136" y="20"/>
                    <a:pt x="136" y="21"/>
                  </a:cubicBezTo>
                  <a:cubicBezTo>
                    <a:pt x="136" y="21"/>
                    <a:pt x="136" y="22"/>
                    <a:pt x="136" y="23"/>
                  </a:cubicBezTo>
                  <a:cubicBezTo>
                    <a:pt x="136" y="23"/>
                    <a:pt x="136" y="24"/>
                    <a:pt x="136" y="24"/>
                  </a:cubicBezTo>
                  <a:cubicBezTo>
                    <a:pt x="135" y="24"/>
                    <a:pt x="135" y="24"/>
                    <a:pt x="134" y="24"/>
                  </a:cubicBezTo>
                  <a:cubicBezTo>
                    <a:pt x="134" y="25"/>
                    <a:pt x="134" y="25"/>
                    <a:pt x="134" y="26"/>
                  </a:cubicBezTo>
                  <a:cubicBezTo>
                    <a:pt x="134" y="26"/>
                    <a:pt x="134" y="27"/>
                    <a:pt x="134" y="27"/>
                  </a:cubicBezTo>
                  <a:cubicBezTo>
                    <a:pt x="134" y="28"/>
                    <a:pt x="134" y="28"/>
                    <a:pt x="134" y="29"/>
                  </a:cubicBezTo>
                  <a:cubicBezTo>
                    <a:pt x="134" y="29"/>
                    <a:pt x="133" y="29"/>
                    <a:pt x="133" y="29"/>
                  </a:cubicBezTo>
                  <a:cubicBezTo>
                    <a:pt x="133" y="29"/>
                    <a:pt x="133" y="30"/>
                    <a:pt x="133" y="30"/>
                  </a:cubicBezTo>
                  <a:cubicBezTo>
                    <a:pt x="133" y="30"/>
                    <a:pt x="134" y="30"/>
                    <a:pt x="134" y="30"/>
                  </a:cubicBezTo>
                  <a:cubicBezTo>
                    <a:pt x="134" y="31"/>
                    <a:pt x="134" y="32"/>
                    <a:pt x="134" y="32"/>
                  </a:cubicBezTo>
                  <a:cubicBezTo>
                    <a:pt x="134" y="32"/>
                    <a:pt x="133" y="32"/>
                    <a:pt x="133" y="32"/>
                  </a:cubicBezTo>
                  <a:cubicBezTo>
                    <a:pt x="133" y="33"/>
                    <a:pt x="133" y="33"/>
                    <a:pt x="133" y="34"/>
                  </a:cubicBezTo>
                  <a:cubicBezTo>
                    <a:pt x="132" y="34"/>
                    <a:pt x="132" y="34"/>
                    <a:pt x="131" y="34"/>
                  </a:cubicBezTo>
                  <a:cubicBezTo>
                    <a:pt x="131" y="34"/>
                    <a:pt x="131" y="35"/>
                    <a:pt x="131" y="35"/>
                  </a:cubicBezTo>
                  <a:cubicBezTo>
                    <a:pt x="131" y="36"/>
                    <a:pt x="131" y="36"/>
                    <a:pt x="131" y="37"/>
                  </a:cubicBezTo>
                  <a:cubicBezTo>
                    <a:pt x="132" y="37"/>
                    <a:pt x="132" y="37"/>
                    <a:pt x="133" y="37"/>
                  </a:cubicBezTo>
                  <a:cubicBezTo>
                    <a:pt x="133" y="38"/>
                    <a:pt x="133" y="38"/>
                    <a:pt x="133" y="39"/>
                  </a:cubicBezTo>
                  <a:cubicBezTo>
                    <a:pt x="133" y="39"/>
                    <a:pt x="134" y="39"/>
                    <a:pt x="134" y="39"/>
                  </a:cubicBezTo>
                  <a:cubicBezTo>
                    <a:pt x="135" y="39"/>
                    <a:pt x="135" y="39"/>
                    <a:pt x="136" y="39"/>
                  </a:cubicBezTo>
                  <a:cubicBezTo>
                    <a:pt x="136" y="39"/>
                    <a:pt x="137" y="39"/>
                    <a:pt x="137" y="39"/>
                  </a:cubicBezTo>
                  <a:cubicBezTo>
                    <a:pt x="137" y="39"/>
                    <a:pt x="137" y="40"/>
                    <a:pt x="137" y="40"/>
                  </a:cubicBezTo>
                  <a:cubicBezTo>
                    <a:pt x="138" y="40"/>
                    <a:pt x="139" y="40"/>
                    <a:pt x="139" y="40"/>
                  </a:cubicBezTo>
                  <a:cubicBezTo>
                    <a:pt x="140" y="40"/>
                    <a:pt x="140" y="40"/>
                    <a:pt x="141" y="40"/>
                  </a:cubicBezTo>
                  <a:cubicBezTo>
                    <a:pt x="141" y="40"/>
                    <a:pt x="142" y="40"/>
                    <a:pt x="142" y="40"/>
                  </a:cubicBezTo>
                  <a:cubicBezTo>
                    <a:pt x="143" y="40"/>
                    <a:pt x="143" y="40"/>
                    <a:pt x="144" y="40"/>
                  </a:cubicBezTo>
                  <a:cubicBezTo>
                    <a:pt x="144" y="40"/>
                    <a:pt x="145" y="40"/>
                    <a:pt x="145" y="40"/>
                  </a:cubicBezTo>
                  <a:cubicBezTo>
                    <a:pt x="146" y="40"/>
                    <a:pt x="146" y="40"/>
                    <a:pt x="147" y="40"/>
                  </a:cubicBezTo>
                  <a:cubicBezTo>
                    <a:pt x="147" y="41"/>
                    <a:pt x="147" y="41"/>
                    <a:pt x="147" y="42"/>
                  </a:cubicBezTo>
                  <a:cubicBezTo>
                    <a:pt x="147" y="42"/>
                    <a:pt x="148" y="42"/>
                    <a:pt x="148" y="42"/>
                  </a:cubicBezTo>
                  <a:cubicBezTo>
                    <a:pt x="149" y="42"/>
                    <a:pt x="149" y="42"/>
                    <a:pt x="150" y="42"/>
                  </a:cubicBezTo>
                  <a:cubicBezTo>
                    <a:pt x="150" y="42"/>
                    <a:pt x="150" y="43"/>
                    <a:pt x="150" y="43"/>
                  </a:cubicBezTo>
                  <a:cubicBezTo>
                    <a:pt x="150" y="44"/>
                    <a:pt x="150" y="44"/>
                    <a:pt x="150" y="45"/>
                  </a:cubicBezTo>
                  <a:cubicBezTo>
                    <a:pt x="149" y="45"/>
                    <a:pt x="149" y="45"/>
                    <a:pt x="148" y="45"/>
                  </a:cubicBezTo>
                  <a:cubicBezTo>
                    <a:pt x="148" y="44"/>
                    <a:pt x="148" y="44"/>
                    <a:pt x="148" y="43"/>
                  </a:cubicBezTo>
                  <a:cubicBezTo>
                    <a:pt x="148" y="43"/>
                    <a:pt x="147" y="43"/>
                    <a:pt x="147" y="43"/>
                  </a:cubicBezTo>
                  <a:cubicBezTo>
                    <a:pt x="147" y="44"/>
                    <a:pt x="147" y="44"/>
                    <a:pt x="147" y="45"/>
                  </a:cubicBezTo>
                  <a:cubicBezTo>
                    <a:pt x="146" y="45"/>
                    <a:pt x="146" y="45"/>
                    <a:pt x="145" y="45"/>
                  </a:cubicBezTo>
                  <a:cubicBezTo>
                    <a:pt x="145" y="45"/>
                    <a:pt x="144" y="45"/>
                    <a:pt x="144" y="45"/>
                  </a:cubicBezTo>
                  <a:cubicBezTo>
                    <a:pt x="143" y="45"/>
                    <a:pt x="143" y="45"/>
                    <a:pt x="142" y="45"/>
                  </a:cubicBezTo>
                  <a:cubicBezTo>
                    <a:pt x="142" y="44"/>
                    <a:pt x="142" y="44"/>
                    <a:pt x="142" y="43"/>
                  </a:cubicBezTo>
                  <a:cubicBezTo>
                    <a:pt x="142" y="43"/>
                    <a:pt x="141" y="43"/>
                    <a:pt x="141" y="43"/>
                  </a:cubicBezTo>
                  <a:cubicBezTo>
                    <a:pt x="140" y="43"/>
                    <a:pt x="140" y="43"/>
                    <a:pt x="139" y="43"/>
                  </a:cubicBezTo>
                  <a:cubicBezTo>
                    <a:pt x="139" y="44"/>
                    <a:pt x="139" y="44"/>
                    <a:pt x="139" y="45"/>
                  </a:cubicBezTo>
                  <a:cubicBezTo>
                    <a:pt x="139" y="45"/>
                    <a:pt x="138" y="45"/>
                    <a:pt x="137" y="45"/>
                  </a:cubicBezTo>
                  <a:cubicBezTo>
                    <a:pt x="137" y="46"/>
                    <a:pt x="137" y="46"/>
                    <a:pt x="137" y="47"/>
                  </a:cubicBezTo>
                  <a:cubicBezTo>
                    <a:pt x="137" y="47"/>
                    <a:pt x="136" y="47"/>
                    <a:pt x="136" y="47"/>
                  </a:cubicBezTo>
                  <a:cubicBezTo>
                    <a:pt x="136" y="47"/>
                    <a:pt x="136" y="48"/>
                    <a:pt x="136" y="48"/>
                  </a:cubicBezTo>
                  <a:cubicBezTo>
                    <a:pt x="135" y="48"/>
                    <a:pt x="135" y="48"/>
                    <a:pt x="134" y="48"/>
                  </a:cubicBezTo>
                  <a:cubicBezTo>
                    <a:pt x="134" y="48"/>
                    <a:pt x="133" y="48"/>
                    <a:pt x="133" y="48"/>
                  </a:cubicBezTo>
                  <a:cubicBezTo>
                    <a:pt x="133" y="49"/>
                    <a:pt x="133" y="49"/>
                    <a:pt x="133" y="50"/>
                  </a:cubicBezTo>
                  <a:cubicBezTo>
                    <a:pt x="132" y="50"/>
                    <a:pt x="132" y="50"/>
                    <a:pt x="131" y="50"/>
                  </a:cubicBezTo>
                  <a:cubicBezTo>
                    <a:pt x="131" y="50"/>
                    <a:pt x="131" y="51"/>
                    <a:pt x="131" y="52"/>
                  </a:cubicBezTo>
                  <a:cubicBezTo>
                    <a:pt x="131" y="52"/>
                    <a:pt x="130" y="52"/>
                    <a:pt x="130" y="52"/>
                  </a:cubicBezTo>
                  <a:cubicBezTo>
                    <a:pt x="130" y="52"/>
                    <a:pt x="130" y="53"/>
                    <a:pt x="130" y="53"/>
                  </a:cubicBezTo>
                  <a:cubicBezTo>
                    <a:pt x="130" y="54"/>
                    <a:pt x="130" y="54"/>
                    <a:pt x="130" y="55"/>
                  </a:cubicBezTo>
                  <a:cubicBezTo>
                    <a:pt x="129" y="55"/>
                    <a:pt x="129" y="55"/>
                    <a:pt x="128" y="55"/>
                  </a:cubicBezTo>
                  <a:cubicBezTo>
                    <a:pt x="128" y="55"/>
                    <a:pt x="127" y="55"/>
                    <a:pt x="126" y="55"/>
                  </a:cubicBezTo>
                  <a:cubicBezTo>
                    <a:pt x="126" y="55"/>
                    <a:pt x="125" y="55"/>
                    <a:pt x="125" y="55"/>
                  </a:cubicBezTo>
                  <a:cubicBezTo>
                    <a:pt x="125" y="54"/>
                    <a:pt x="125" y="54"/>
                    <a:pt x="125" y="53"/>
                  </a:cubicBezTo>
                  <a:cubicBezTo>
                    <a:pt x="125" y="53"/>
                    <a:pt x="126" y="53"/>
                    <a:pt x="126" y="53"/>
                  </a:cubicBezTo>
                  <a:cubicBezTo>
                    <a:pt x="127" y="53"/>
                    <a:pt x="128" y="53"/>
                    <a:pt x="128" y="53"/>
                  </a:cubicBezTo>
                  <a:cubicBezTo>
                    <a:pt x="128" y="53"/>
                    <a:pt x="128" y="52"/>
                    <a:pt x="128" y="52"/>
                  </a:cubicBezTo>
                  <a:cubicBezTo>
                    <a:pt x="128" y="51"/>
                    <a:pt x="128" y="50"/>
                    <a:pt x="128" y="50"/>
                  </a:cubicBezTo>
                  <a:cubicBezTo>
                    <a:pt x="129" y="50"/>
                    <a:pt x="129" y="50"/>
                    <a:pt x="130" y="50"/>
                  </a:cubicBezTo>
                  <a:cubicBezTo>
                    <a:pt x="130" y="49"/>
                    <a:pt x="130" y="49"/>
                    <a:pt x="130" y="48"/>
                  </a:cubicBezTo>
                  <a:cubicBezTo>
                    <a:pt x="130" y="48"/>
                    <a:pt x="131" y="48"/>
                    <a:pt x="131" y="48"/>
                  </a:cubicBezTo>
                  <a:cubicBezTo>
                    <a:pt x="131" y="48"/>
                    <a:pt x="131" y="47"/>
                    <a:pt x="131" y="47"/>
                  </a:cubicBezTo>
                  <a:cubicBezTo>
                    <a:pt x="131" y="46"/>
                    <a:pt x="131" y="46"/>
                    <a:pt x="131" y="45"/>
                  </a:cubicBezTo>
                  <a:cubicBezTo>
                    <a:pt x="131" y="45"/>
                    <a:pt x="130" y="45"/>
                    <a:pt x="130" y="45"/>
                  </a:cubicBezTo>
                  <a:cubicBezTo>
                    <a:pt x="129" y="45"/>
                    <a:pt x="129" y="45"/>
                    <a:pt x="128" y="45"/>
                  </a:cubicBezTo>
                  <a:cubicBezTo>
                    <a:pt x="128" y="45"/>
                    <a:pt x="127" y="45"/>
                    <a:pt x="126" y="45"/>
                  </a:cubicBezTo>
                  <a:cubicBezTo>
                    <a:pt x="126" y="46"/>
                    <a:pt x="126" y="46"/>
                    <a:pt x="126" y="47"/>
                  </a:cubicBezTo>
                  <a:cubicBezTo>
                    <a:pt x="126" y="47"/>
                    <a:pt x="126" y="48"/>
                    <a:pt x="126" y="48"/>
                  </a:cubicBezTo>
                  <a:cubicBezTo>
                    <a:pt x="126" y="48"/>
                    <a:pt x="125" y="48"/>
                    <a:pt x="125" y="48"/>
                  </a:cubicBezTo>
                  <a:cubicBezTo>
                    <a:pt x="124" y="48"/>
                    <a:pt x="124" y="48"/>
                    <a:pt x="123" y="48"/>
                  </a:cubicBezTo>
                  <a:cubicBezTo>
                    <a:pt x="123" y="48"/>
                    <a:pt x="122" y="48"/>
                    <a:pt x="122" y="48"/>
                  </a:cubicBezTo>
                  <a:cubicBezTo>
                    <a:pt x="121" y="48"/>
                    <a:pt x="121" y="48"/>
                    <a:pt x="120" y="48"/>
                  </a:cubicBezTo>
                  <a:cubicBezTo>
                    <a:pt x="120" y="49"/>
                    <a:pt x="120" y="49"/>
                    <a:pt x="120" y="50"/>
                  </a:cubicBezTo>
                  <a:cubicBezTo>
                    <a:pt x="120" y="50"/>
                    <a:pt x="120" y="51"/>
                    <a:pt x="120" y="52"/>
                  </a:cubicBezTo>
                  <a:cubicBezTo>
                    <a:pt x="121" y="52"/>
                    <a:pt x="121" y="52"/>
                    <a:pt x="122" y="52"/>
                  </a:cubicBezTo>
                  <a:cubicBezTo>
                    <a:pt x="122" y="52"/>
                    <a:pt x="122" y="53"/>
                    <a:pt x="122" y="53"/>
                  </a:cubicBezTo>
                  <a:cubicBezTo>
                    <a:pt x="122" y="54"/>
                    <a:pt x="122" y="54"/>
                    <a:pt x="122" y="55"/>
                  </a:cubicBezTo>
                  <a:cubicBezTo>
                    <a:pt x="122" y="55"/>
                    <a:pt x="122" y="56"/>
                    <a:pt x="122" y="56"/>
                  </a:cubicBezTo>
                  <a:cubicBezTo>
                    <a:pt x="121" y="56"/>
                    <a:pt x="121" y="56"/>
                    <a:pt x="120" y="56"/>
                  </a:cubicBezTo>
                  <a:cubicBezTo>
                    <a:pt x="120" y="57"/>
                    <a:pt x="120" y="57"/>
                    <a:pt x="120" y="58"/>
                  </a:cubicBezTo>
                  <a:cubicBezTo>
                    <a:pt x="120" y="58"/>
                    <a:pt x="119" y="58"/>
                    <a:pt x="119" y="58"/>
                  </a:cubicBezTo>
                  <a:cubicBezTo>
                    <a:pt x="119" y="57"/>
                    <a:pt x="119" y="57"/>
                    <a:pt x="119" y="56"/>
                  </a:cubicBezTo>
                  <a:cubicBezTo>
                    <a:pt x="119" y="56"/>
                    <a:pt x="119" y="55"/>
                    <a:pt x="119" y="55"/>
                  </a:cubicBezTo>
                  <a:cubicBezTo>
                    <a:pt x="118" y="55"/>
                    <a:pt x="118" y="55"/>
                    <a:pt x="117" y="55"/>
                  </a:cubicBezTo>
                  <a:cubicBezTo>
                    <a:pt x="117" y="54"/>
                    <a:pt x="117" y="54"/>
                    <a:pt x="117" y="53"/>
                  </a:cubicBezTo>
                  <a:cubicBezTo>
                    <a:pt x="117" y="53"/>
                    <a:pt x="117" y="52"/>
                    <a:pt x="117" y="52"/>
                  </a:cubicBezTo>
                  <a:cubicBezTo>
                    <a:pt x="117" y="52"/>
                    <a:pt x="116" y="52"/>
                    <a:pt x="116" y="52"/>
                  </a:cubicBezTo>
                  <a:cubicBezTo>
                    <a:pt x="115" y="52"/>
                    <a:pt x="114" y="52"/>
                    <a:pt x="114" y="52"/>
                  </a:cubicBezTo>
                  <a:cubicBezTo>
                    <a:pt x="114" y="51"/>
                    <a:pt x="114" y="50"/>
                    <a:pt x="114" y="50"/>
                  </a:cubicBezTo>
                  <a:cubicBezTo>
                    <a:pt x="113" y="50"/>
                    <a:pt x="113" y="50"/>
                    <a:pt x="112" y="50"/>
                  </a:cubicBezTo>
                  <a:cubicBezTo>
                    <a:pt x="112" y="50"/>
                    <a:pt x="111" y="50"/>
                    <a:pt x="111" y="50"/>
                  </a:cubicBezTo>
                  <a:cubicBezTo>
                    <a:pt x="111" y="49"/>
                    <a:pt x="111" y="49"/>
                    <a:pt x="111" y="48"/>
                  </a:cubicBezTo>
                  <a:cubicBezTo>
                    <a:pt x="110" y="48"/>
                    <a:pt x="110" y="48"/>
                    <a:pt x="109" y="48"/>
                  </a:cubicBezTo>
                  <a:cubicBezTo>
                    <a:pt x="109" y="48"/>
                    <a:pt x="108" y="48"/>
                    <a:pt x="108" y="48"/>
                  </a:cubicBezTo>
                  <a:cubicBezTo>
                    <a:pt x="107" y="48"/>
                    <a:pt x="107" y="48"/>
                    <a:pt x="106" y="48"/>
                  </a:cubicBezTo>
                  <a:cubicBezTo>
                    <a:pt x="106" y="48"/>
                    <a:pt x="105" y="48"/>
                    <a:pt x="105" y="48"/>
                  </a:cubicBezTo>
                  <a:cubicBezTo>
                    <a:pt x="104" y="48"/>
                    <a:pt x="104" y="48"/>
                    <a:pt x="103" y="48"/>
                  </a:cubicBezTo>
                  <a:cubicBezTo>
                    <a:pt x="103" y="48"/>
                    <a:pt x="102" y="48"/>
                    <a:pt x="102" y="48"/>
                  </a:cubicBezTo>
                  <a:cubicBezTo>
                    <a:pt x="102" y="48"/>
                    <a:pt x="102" y="47"/>
                    <a:pt x="102" y="47"/>
                  </a:cubicBezTo>
                  <a:cubicBezTo>
                    <a:pt x="101" y="47"/>
                    <a:pt x="100" y="47"/>
                    <a:pt x="100" y="47"/>
                  </a:cubicBezTo>
                  <a:cubicBezTo>
                    <a:pt x="99" y="47"/>
                    <a:pt x="99" y="47"/>
                    <a:pt x="98" y="47"/>
                  </a:cubicBezTo>
                  <a:cubicBezTo>
                    <a:pt x="98" y="47"/>
                    <a:pt x="97" y="47"/>
                    <a:pt x="97" y="47"/>
                  </a:cubicBezTo>
                  <a:cubicBezTo>
                    <a:pt x="97" y="46"/>
                    <a:pt x="97" y="46"/>
                    <a:pt x="97" y="45"/>
                  </a:cubicBezTo>
                  <a:cubicBezTo>
                    <a:pt x="97" y="44"/>
                    <a:pt x="97" y="44"/>
                    <a:pt x="97" y="43"/>
                  </a:cubicBezTo>
                  <a:cubicBezTo>
                    <a:pt x="96" y="43"/>
                    <a:pt x="96" y="43"/>
                    <a:pt x="95" y="43"/>
                  </a:cubicBezTo>
                  <a:cubicBezTo>
                    <a:pt x="95" y="43"/>
                    <a:pt x="94" y="43"/>
                    <a:pt x="94" y="43"/>
                  </a:cubicBezTo>
                  <a:cubicBezTo>
                    <a:pt x="93" y="43"/>
                    <a:pt x="93" y="43"/>
                    <a:pt x="92" y="43"/>
                  </a:cubicBezTo>
                  <a:cubicBezTo>
                    <a:pt x="92" y="43"/>
                    <a:pt x="92" y="42"/>
                    <a:pt x="92" y="42"/>
                  </a:cubicBezTo>
                  <a:cubicBezTo>
                    <a:pt x="92" y="42"/>
                    <a:pt x="91" y="42"/>
                    <a:pt x="90" y="42"/>
                  </a:cubicBezTo>
                  <a:cubicBezTo>
                    <a:pt x="90" y="42"/>
                    <a:pt x="90" y="43"/>
                    <a:pt x="90" y="43"/>
                  </a:cubicBezTo>
                  <a:cubicBezTo>
                    <a:pt x="90" y="43"/>
                    <a:pt x="89" y="43"/>
                    <a:pt x="89" y="43"/>
                  </a:cubicBezTo>
                  <a:cubicBezTo>
                    <a:pt x="88" y="43"/>
                    <a:pt x="88" y="43"/>
                    <a:pt x="87" y="43"/>
                  </a:cubicBezTo>
                  <a:cubicBezTo>
                    <a:pt x="87" y="43"/>
                    <a:pt x="86" y="43"/>
                    <a:pt x="86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3" y="43"/>
                    <a:pt x="83" y="43"/>
                  </a:cubicBezTo>
                  <a:cubicBezTo>
                    <a:pt x="82" y="43"/>
                    <a:pt x="82" y="43"/>
                    <a:pt x="81" y="43"/>
                  </a:cubicBezTo>
                  <a:cubicBezTo>
                    <a:pt x="81" y="44"/>
                    <a:pt x="81" y="44"/>
                    <a:pt x="81" y="45"/>
                  </a:cubicBezTo>
                  <a:cubicBezTo>
                    <a:pt x="81" y="45"/>
                    <a:pt x="80" y="45"/>
                    <a:pt x="80" y="45"/>
                  </a:cubicBezTo>
                  <a:cubicBezTo>
                    <a:pt x="80" y="46"/>
                    <a:pt x="80" y="46"/>
                    <a:pt x="80" y="47"/>
                  </a:cubicBezTo>
                  <a:cubicBezTo>
                    <a:pt x="79" y="47"/>
                    <a:pt x="79" y="47"/>
                    <a:pt x="78" y="47"/>
                  </a:cubicBezTo>
                  <a:cubicBezTo>
                    <a:pt x="77" y="47"/>
                    <a:pt x="77" y="47"/>
                    <a:pt x="76" y="47"/>
                  </a:cubicBezTo>
                  <a:cubicBezTo>
                    <a:pt x="76" y="47"/>
                    <a:pt x="75" y="47"/>
                    <a:pt x="75" y="47"/>
                  </a:cubicBezTo>
                  <a:cubicBezTo>
                    <a:pt x="75" y="47"/>
                    <a:pt x="75" y="48"/>
                    <a:pt x="75" y="48"/>
                  </a:cubicBezTo>
                  <a:cubicBezTo>
                    <a:pt x="74" y="48"/>
                    <a:pt x="74" y="48"/>
                    <a:pt x="73" y="48"/>
                  </a:cubicBezTo>
                  <a:cubicBezTo>
                    <a:pt x="73" y="48"/>
                    <a:pt x="72" y="48"/>
                    <a:pt x="72" y="48"/>
                  </a:cubicBezTo>
                  <a:cubicBezTo>
                    <a:pt x="72" y="49"/>
                    <a:pt x="72" y="49"/>
                    <a:pt x="72" y="50"/>
                  </a:cubicBezTo>
                  <a:cubicBezTo>
                    <a:pt x="71" y="50"/>
                    <a:pt x="71" y="50"/>
                    <a:pt x="70" y="50"/>
                  </a:cubicBezTo>
                  <a:cubicBezTo>
                    <a:pt x="70" y="50"/>
                    <a:pt x="69" y="50"/>
                    <a:pt x="69" y="50"/>
                  </a:cubicBezTo>
                  <a:cubicBezTo>
                    <a:pt x="69" y="50"/>
                    <a:pt x="69" y="51"/>
                    <a:pt x="69" y="52"/>
                  </a:cubicBezTo>
                  <a:cubicBezTo>
                    <a:pt x="69" y="52"/>
                    <a:pt x="69" y="53"/>
                    <a:pt x="69" y="53"/>
                  </a:cubicBezTo>
                  <a:cubicBezTo>
                    <a:pt x="68" y="53"/>
                    <a:pt x="68" y="53"/>
                    <a:pt x="67" y="53"/>
                  </a:cubicBezTo>
                  <a:cubicBezTo>
                    <a:pt x="67" y="54"/>
                    <a:pt x="67" y="54"/>
                    <a:pt x="67" y="55"/>
                  </a:cubicBezTo>
                  <a:cubicBezTo>
                    <a:pt x="68" y="55"/>
                    <a:pt x="68" y="55"/>
                    <a:pt x="69" y="55"/>
                  </a:cubicBezTo>
                  <a:cubicBezTo>
                    <a:pt x="69" y="55"/>
                    <a:pt x="69" y="56"/>
                    <a:pt x="69" y="56"/>
                  </a:cubicBezTo>
                  <a:cubicBezTo>
                    <a:pt x="69" y="57"/>
                    <a:pt x="69" y="57"/>
                    <a:pt x="69" y="58"/>
                  </a:cubicBezTo>
                  <a:cubicBezTo>
                    <a:pt x="68" y="58"/>
                    <a:pt x="68" y="58"/>
                    <a:pt x="67" y="58"/>
                  </a:cubicBezTo>
                  <a:cubicBezTo>
                    <a:pt x="67" y="58"/>
                    <a:pt x="67" y="59"/>
                    <a:pt x="67" y="60"/>
                  </a:cubicBezTo>
                  <a:cubicBezTo>
                    <a:pt x="67" y="60"/>
                    <a:pt x="67" y="61"/>
                    <a:pt x="67" y="61"/>
                  </a:cubicBezTo>
                  <a:cubicBezTo>
                    <a:pt x="67" y="62"/>
                    <a:pt x="67" y="62"/>
                    <a:pt x="67" y="63"/>
                  </a:cubicBezTo>
                  <a:cubicBezTo>
                    <a:pt x="66" y="63"/>
                    <a:pt x="66" y="63"/>
                    <a:pt x="65" y="63"/>
                  </a:cubicBezTo>
                  <a:cubicBezTo>
                    <a:pt x="65" y="63"/>
                    <a:pt x="65" y="64"/>
                    <a:pt x="65" y="64"/>
                  </a:cubicBezTo>
                  <a:cubicBezTo>
                    <a:pt x="65" y="64"/>
                    <a:pt x="64" y="64"/>
                    <a:pt x="64" y="64"/>
                  </a:cubicBezTo>
                  <a:cubicBezTo>
                    <a:pt x="64" y="65"/>
                    <a:pt x="64" y="66"/>
                    <a:pt x="64" y="66"/>
                  </a:cubicBezTo>
                  <a:cubicBezTo>
                    <a:pt x="63" y="66"/>
                    <a:pt x="63" y="66"/>
                    <a:pt x="62" y="66"/>
                  </a:cubicBezTo>
                  <a:cubicBezTo>
                    <a:pt x="62" y="67"/>
                    <a:pt x="62" y="67"/>
                    <a:pt x="62" y="68"/>
                  </a:cubicBezTo>
                  <a:cubicBezTo>
                    <a:pt x="62" y="68"/>
                    <a:pt x="62" y="69"/>
                    <a:pt x="62" y="69"/>
                  </a:cubicBezTo>
                  <a:cubicBezTo>
                    <a:pt x="62" y="69"/>
                    <a:pt x="61" y="69"/>
                    <a:pt x="61" y="69"/>
                  </a:cubicBezTo>
                  <a:cubicBezTo>
                    <a:pt x="61" y="70"/>
                    <a:pt x="61" y="70"/>
                    <a:pt x="61" y="71"/>
                  </a:cubicBezTo>
                  <a:cubicBezTo>
                    <a:pt x="60" y="71"/>
                    <a:pt x="60" y="71"/>
                    <a:pt x="59" y="71"/>
                  </a:cubicBezTo>
                  <a:cubicBezTo>
                    <a:pt x="59" y="71"/>
                    <a:pt x="58" y="71"/>
                    <a:pt x="58" y="71"/>
                  </a:cubicBezTo>
                  <a:cubicBezTo>
                    <a:pt x="58" y="71"/>
                    <a:pt x="58" y="72"/>
                    <a:pt x="58" y="72"/>
                  </a:cubicBezTo>
                  <a:cubicBezTo>
                    <a:pt x="58" y="73"/>
                    <a:pt x="58" y="74"/>
                    <a:pt x="58" y="74"/>
                  </a:cubicBezTo>
                  <a:cubicBezTo>
                    <a:pt x="57" y="74"/>
                    <a:pt x="57" y="74"/>
                    <a:pt x="56" y="74"/>
                  </a:cubicBezTo>
                  <a:cubicBezTo>
                    <a:pt x="56" y="74"/>
                    <a:pt x="55" y="74"/>
                    <a:pt x="55" y="74"/>
                  </a:cubicBezTo>
                  <a:cubicBezTo>
                    <a:pt x="55" y="75"/>
                    <a:pt x="55" y="75"/>
                    <a:pt x="55" y="76"/>
                  </a:cubicBezTo>
                  <a:cubicBezTo>
                    <a:pt x="54" y="76"/>
                    <a:pt x="53" y="76"/>
                    <a:pt x="53" y="76"/>
                  </a:cubicBezTo>
                  <a:cubicBezTo>
                    <a:pt x="53" y="76"/>
                    <a:pt x="53" y="77"/>
                    <a:pt x="53" y="77"/>
                  </a:cubicBezTo>
                  <a:cubicBezTo>
                    <a:pt x="52" y="77"/>
                    <a:pt x="52" y="77"/>
                    <a:pt x="51" y="77"/>
                  </a:cubicBezTo>
                  <a:cubicBezTo>
                    <a:pt x="51" y="78"/>
                    <a:pt x="51" y="78"/>
                    <a:pt x="51" y="79"/>
                  </a:cubicBezTo>
                  <a:cubicBezTo>
                    <a:pt x="51" y="79"/>
                    <a:pt x="51" y="80"/>
                    <a:pt x="51" y="81"/>
                  </a:cubicBezTo>
                  <a:cubicBezTo>
                    <a:pt x="51" y="81"/>
                    <a:pt x="51" y="82"/>
                    <a:pt x="51" y="82"/>
                  </a:cubicBezTo>
                  <a:cubicBezTo>
                    <a:pt x="51" y="83"/>
                    <a:pt x="51" y="83"/>
                    <a:pt x="51" y="84"/>
                  </a:cubicBezTo>
                  <a:cubicBezTo>
                    <a:pt x="51" y="84"/>
                    <a:pt x="51" y="85"/>
                    <a:pt x="51" y="85"/>
                  </a:cubicBezTo>
                  <a:cubicBezTo>
                    <a:pt x="51" y="86"/>
                    <a:pt x="51" y="86"/>
                    <a:pt x="51" y="87"/>
                  </a:cubicBezTo>
                  <a:cubicBezTo>
                    <a:pt x="52" y="87"/>
                    <a:pt x="52" y="87"/>
                    <a:pt x="53" y="87"/>
                  </a:cubicBezTo>
                  <a:cubicBezTo>
                    <a:pt x="53" y="87"/>
                    <a:pt x="53" y="88"/>
                    <a:pt x="53" y="89"/>
                  </a:cubicBezTo>
                  <a:cubicBezTo>
                    <a:pt x="53" y="89"/>
                    <a:pt x="53" y="90"/>
                    <a:pt x="53" y="90"/>
                  </a:cubicBezTo>
                  <a:cubicBezTo>
                    <a:pt x="53" y="91"/>
                    <a:pt x="53" y="91"/>
                    <a:pt x="53" y="92"/>
                  </a:cubicBezTo>
                  <a:cubicBezTo>
                    <a:pt x="53" y="92"/>
                    <a:pt x="54" y="92"/>
                    <a:pt x="55" y="92"/>
                  </a:cubicBezTo>
                  <a:cubicBezTo>
                    <a:pt x="55" y="92"/>
                    <a:pt x="55" y="93"/>
                    <a:pt x="55" y="93"/>
                  </a:cubicBezTo>
                  <a:cubicBezTo>
                    <a:pt x="55" y="93"/>
                    <a:pt x="56" y="93"/>
                    <a:pt x="56" y="93"/>
                  </a:cubicBezTo>
                  <a:cubicBezTo>
                    <a:pt x="57" y="93"/>
                    <a:pt x="57" y="93"/>
                    <a:pt x="58" y="93"/>
                  </a:cubicBezTo>
                  <a:cubicBezTo>
                    <a:pt x="58" y="93"/>
                    <a:pt x="59" y="93"/>
                    <a:pt x="59" y="93"/>
                  </a:cubicBezTo>
                  <a:cubicBezTo>
                    <a:pt x="60" y="93"/>
                    <a:pt x="60" y="93"/>
                    <a:pt x="61" y="93"/>
                  </a:cubicBezTo>
                  <a:cubicBezTo>
                    <a:pt x="61" y="94"/>
                    <a:pt x="61" y="95"/>
                    <a:pt x="61" y="95"/>
                  </a:cubicBezTo>
                  <a:cubicBezTo>
                    <a:pt x="60" y="95"/>
                    <a:pt x="60" y="95"/>
                    <a:pt x="59" y="95"/>
                  </a:cubicBezTo>
                  <a:cubicBezTo>
                    <a:pt x="59" y="95"/>
                    <a:pt x="58" y="95"/>
                    <a:pt x="58" y="95"/>
                  </a:cubicBezTo>
                  <a:cubicBezTo>
                    <a:pt x="58" y="96"/>
                    <a:pt x="58" y="96"/>
                    <a:pt x="58" y="97"/>
                  </a:cubicBezTo>
                  <a:cubicBezTo>
                    <a:pt x="58" y="97"/>
                    <a:pt x="58" y="98"/>
                    <a:pt x="58" y="98"/>
                  </a:cubicBezTo>
                  <a:cubicBezTo>
                    <a:pt x="58" y="99"/>
                    <a:pt x="58" y="99"/>
                    <a:pt x="58" y="100"/>
                  </a:cubicBezTo>
                  <a:cubicBezTo>
                    <a:pt x="58" y="100"/>
                    <a:pt x="58" y="101"/>
                    <a:pt x="58" y="102"/>
                  </a:cubicBezTo>
                  <a:cubicBezTo>
                    <a:pt x="58" y="102"/>
                    <a:pt x="58" y="103"/>
                    <a:pt x="58" y="103"/>
                  </a:cubicBezTo>
                  <a:cubicBezTo>
                    <a:pt x="58" y="103"/>
                    <a:pt x="59" y="103"/>
                    <a:pt x="59" y="103"/>
                  </a:cubicBezTo>
                  <a:cubicBezTo>
                    <a:pt x="59" y="104"/>
                    <a:pt x="59" y="104"/>
                    <a:pt x="59" y="105"/>
                  </a:cubicBezTo>
                  <a:cubicBezTo>
                    <a:pt x="59" y="105"/>
                    <a:pt x="59" y="106"/>
                    <a:pt x="59" y="106"/>
                  </a:cubicBezTo>
                  <a:cubicBezTo>
                    <a:pt x="59" y="106"/>
                    <a:pt x="58" y="106"/>
                    <a:pt x="58" y="106"/>
                  </a:cubicBezTo>
                  <a:cubicBezTo>
                    <a:pt x="57" y="106"/>
                    <a:pt x="57" y="106"/>
                    <a:pt x="56" y="106"/>
                  </a:cubicBezTo>
                  <a:cubicBezTo>
                    <a:pt x="56" y="107"/>
                    <a:pt x="56" y="107"/>
                    <a:pt x="56" y="108"/>
                  </a:cubicBezTo>
                  <a:cubicBezTo>
                    <a:pt x="56" y="108"/>
                    <a:pt x="55" y="108"/>
                    <a:pt x="55" y="108"/>
                  </a:cubicBezTo>
                  <a:cubicBezTo>
                    <a:pt x="54" y="108"/>
                    <a:pt x="53" y="108"/>
                    <a:pt x="53" y="108"/>
                  </a:cubicBezTo>
                  <a:cubicBezTo>
                    <a:pt x="53" y="108"/>
                    <a:pt x="53" y="109"/>
                    <a:pt x="53" y="110"/>
                  </a:cubicBezTo>
                  <a:cubicBezTo>
                    <a:pt x="52" y="110"/>
                    <a:pt x="52" y="110"/>
                    <a:pt x="51" y="110"/>
                  </a:cubicBezTo>
                  <a:cubicBezTo>
                    <a:pt x="51" y="110"/>
                    <a:pt x="51" y="111"/>
                    <a:pt x="51" y="111"/>
                  </a:cubicBezTo>
                  <a:cubicBezTo>
                    <a:pt x="51" y="111"/>
                    <a:pt x="50" y="111"/>
                    <a:pt x="50" y="111"/>
                  </a:cubicBezTo>
                  <a:cubicBezTo>
                    <a:pt x="50" y="112"/>
                    <a:pt x="50" y="112"/>
                    <a:pt x="50" y="113"/>
                  </a:cubicBezTo>
                  <a:cubicBezTo>
                    <a:pt x="49" y="113"/>
                    <a:pt x="49" y="113"/>
                    <a:pt x="48" y="113"/>
                  </a:cubicBezTo>
                  <a:cubicBezTo>
                    <a:pt x="48" y="113"/>
                    <a:pt x="48" y="114"/>
                    <a:pt x="48" y="114"/>
                  </a:cubicBezTo>
                  <a:cubicBezTo>
                    <a:pt x="48" y="115"/>
                    <a:pt x="48" y="116"/>
                    <a:pt x="48" y="116"/>
                  </a:cubicBezTo>
                  <a:cubicBezTo>
                    <a:pt x="48" y="116"/>
                    <a:pt x="47" y="116"/>
                    <a:pt x="47" y="116"/>
                  </a:cubicBezTo>
                  <a:cubicBezTo>
                    <a:pt x="46" y="116"/>
                    <a:pt x="46" y="116"/>
                    <a:pt x="45" y="116"/>
                  </a:cubicBezTo>
                  <a:cubicBezTo>
                    <a:pt x="45" y="116"/>
                    <a:pt x="45" y="115"/>
                    <a:pt x="45" y="114"/>
                  </a:cubicBezTo>
                  <a:cubicBezTo>
                    <a:pt x="45" y="114"/>
                    <a:pt x="45" y="113"/>
                    <a:pt x="45" y="113"/>
                  </a:cubicBezTo>
                  <a:cubicBezTo>
                    <a:pt x="46" y="113"/>
                    <a:pt x="46" y="113"/>
                    <a:pt x="47" y="113"/>
                  </a:cubicBezTo>
                  <a:cubicBezTo>
                    <a:pt x="47" y="112"/>
                    <a:pt x="47" y="112"/>
                    <a:pt x="47" y="111"/>
                  </a:cubicBezTo>
                  <a:cubicBezTo>
                    <a:pt x="46" y="111"/>
                    <a:pt x="46" y="111"/>
                    <a:pt x="45" y="111"/>
                  </a:cubicBezTo>
                  <a:cubicBezTo>
                    <a:pt x="45" y="111"/>
                    <a:pt x="45" y="110"/>
                    <a:pt x="45" y="110"/>
                  </a:cubicBezTo>
                  <a:cubicBezTo>
                    <a:pt x="45" y="110"/>
                    <a:pt x="44" y="110"/>
                    <a:pt x="44" y="110"/>
                  </a:cubicBezTo>
                  <a:cubicBezTo>
                    <a:pt x="44" y="109"/>
                    <a:pt x="44" y="108"/>
                    <a:pt x="44" y="108"/>
                  </a:cubicBezTo>
                  <a:cubicBezTo>
                    <a:pt x="43" y="108"/>
                    <a:pt x="43" y="108"/>
                    <a:pt x="42" y="108"/>
                  </a:cubicBezTo>
                  <a:cubicBezTo>
                    <a:pt x="42" y="107"/>
                    <a:pt x="42" y="107"/>
                    <a:pt x="42" y="106"/>
                  </a:cubicBezTo>
                  <a:cubicBezTo>
                    <a:pt x="42" y="106"/>
                    <a:pt x="42" y="105"/>
                    <a:pt x="42" y="105"/>
                  </a:cubicBezTo>
                  <a:cubicBezTo>
                    <a:pt x="42" y="105"/>
                    <a:pt x="41" y="105"/>
                    <a:pt x="41" y="105"/>
                  </a:cubicBezTo>
                  <a:cubicBezTo>
                    <a:pt x="41" y="104"/>
                    <a:pt x="41" y="104"/>
                    <a:pt x="41" y="103"/>
                  </a:cubicBezTo>
                  <a:cubicBezTo>
                    <a:pt x="40" y="103"/>
                    <a:pt x="39" y="103"/>
                    <a:pt x="39" y="103"/>
                  </a:cubicBezTo>
                  <a:cubicBezTo>
                    <a:pt x="39" y="103"/>
                    <a:pt x="39" y="102"/>
                    <a:pt x="39" y="102"/>
                  </a:cubicBezTo>
                  <a:cubicBezTo>
                    <a:pt x="39" y="101"/>
                    <a:pt x="39" y="100"/>
                    <a:pt x="39" y="100"/>
                  </a:cubicBezTo>
                  <a:cubicBezTo>
                    <a:pt x="38" y="100"/>
                    <a:pt x="38" y="100"/>
                    <a:pt x="37" y="100"/>
                  </a:cubicBezTo>
                  <a:cubicBezTo>
                    <a:pt x="37" y="99"/>
                    <a:pt x="37" y="99"/>
                    <a:pt x="37" y="98"/>
                  </a:cubicBezTo>
                  <a:cubicBezTo>
                    <a:pt x="38" y="98"/>
                    <a:pt x="38" y="98"/>
                    <a:pt x="39" y="98"/>
                  </a:cubicBezTo>
                  <a:cubicBezTo>
                    <a:pt x="39" y="98"/>
                    <a:pt x="39" y="97"/>
                    <a:pt x="39" y="97"/>
                  </a:cubicBezTo>
                  <a:cubicBezTo>
                    <a:pt x="39" y="96"/>
                    <a:pt x="39" y="96"/>
                    <a:pt x="39" y="95"/>
                  </a:cubicBezTo>
                  <a:cubicBezTo>
                    <a:pt x="39" y="95"/>
                    <a:pt x="39" y="94"/>
                    <a:pt x="39" y="93"/>
                  </a:cubicBezTo>
                  <a:cubicBezTo>
                    <a:pt x="38" y="93"/>
                    <a:pt x="38" y="93"/>
                    <a:pt x="37" y="93"/>
                  </a:cubicBezTo>
                  <a:cubicBezTo>
                    <a:pt x="37" y="93"/>
                    <a:pt x="37" y="92"/>
                    <a:pt x="37" y="92"/>
                  </a:cubicBezTo>
                  <a:cubicBezTo>
                    <a:pt x="37" y="92"/>
                    <a:pt x="36" y="92"/>
                    <a:pt x="36" y="92"/>
                  </a:cubicBezTo>
                  <a:cubicBezTo>
                    <a:pt x="36" y="91"/>
                    <a:pt x="36" y="91"/>
                    <a:pt x="36" y="90"/>
                  </a:cubicBezTo>
                  <a:cubicBezTo>
                    <a:pt x="35" y="90"/>
                    <a:pt x="35" y="90"/>
                    <a:pt x="34" y="90"/>
                  </a:cubicBezTo>
                  <a:cubicBezTo>
                    <a:pt x="34" y="90"/>
                    <a:pt x="33" y="90"/>
                    <a:pt x="33" y="90"/>
                  </a:cubicBezTo>
                  <a:cubicBezTo>
                    <a:pt x="33" y="91"/>
                    <a:pt x="33" y="91"/>
                    <a:pt x="33" y="92"/>
                  </a:cubicBezTo>
                  <a:cubicBezTo>
                    <a:pt x="32" y="92"/>
                    <a:pt x="32" y="92"/>
                    <a:pt x="31" y="92"/>
                  </a:cubicBezTo>
                  <a:cubicBezTo>
                    <a:pt x="31" y="92"/>
                    <a:pt x="31" y="93"/>
                    <a:pt x="31" y="93"/>
                  </a:cubicBezTo>
                  <a:cubicBezTo>
                    <a:pt x="31" y="93"/>
                    <a:pt x="30" y="93"/>
                    <a:pt x="29" y="93"/>
                  </a:cubicBezTo>
                  <a:cubicBezTo>
                    <a:pt x="29" y="93"/>
                    <a:pt x="29" y="92"/>
                    <a:pt x="29" y="92"/>
                  </a:cubicBezTo>
                  <a:cubicBezTo>
                    <a:pt x="29" y="91"/>
                    <a:pt x="29" y="91"/>
                    <a:pt x="29" y="90"/>
                  </a:cubicBezTo>
                  <a:cubicBezTo>
                    <a:pt x="29" y="90"/>
                    <a:pt x="28" y="90"/>
                    <a:pt x="28" y="90"/>
                  </a:cubicBezTo>
                  <a:cubicBezTo>
                    <a:pt x="28" y="91"/>
                    <a:pt x="28" y="91"/>
                    <a:pt x="28" y="92"/>
                  </a:cubicBezTo>
                  <a:cubicBezTo>
                    <a:pt x="27" y="92"/>
                    <a:pt x="27" y="92"/>
                    <a:pt x="26" y="92"/>
                  </a:cubicBezTo>
                  <a:cubicBezTo>
                    <a:pt x="26" y="92"/>
                    <a:pt x="26" y="93"/>
                    <a:pt x="26" y="93"/>
                  </a:cubicBezTo>
                  <a:cubicBezTo>
                    <a:pt x="26" y="94"/>
                    <a:pt x="26" y="95"/>
                    <a:pt x="26" y="95"/>
                  </a:cubicBezTo>
                  <a:cubicBezTo>
                    <a:pt x="27" y="95"/>
                    <a:pt x="27" y="95"/>
                    <a:pt x="28" y="95"/>
                  </a:cubicBezTo>
                  <a:cubicBezTo>
                    <a:pt x="28" y="95"/>
                    <a:pt x="29" y="95"/>
                    <a:pt x="29" y="95"/>
                  </a:cubicBezTo>
                  <a:cubicBezTo>
                    <a:pt x="29" y="96"/>
                    <a:pt x="29" y="96"/>
                    <a:pt x="29" y="97"/>
                  </a:cubicBezTo>
                  <a:cubicBezTo>
                    <a:pt x="29" y="97"/>
                    <a:pt x="29" y="98"/>
                    <a:pt x="29" y="98"/>
                  </a:cubicBezTo>
                  <a:cubicBezTo>
                    <a:pt x="29" y="98"/>
                    <a:pt x="28" y="98"/>
                    <a:pt x="28" y="98"/>
                  </a:cubicBezTo>
                  <a:cubicBezTo>
                    <a:pt x="28" y="99"/>
                    <a:pt x="28" y="99"/>
                    <a:pt x="28" y="100"/>
                  </a:cubicBezTo>
                  <a:cubicBezTo>
                    <a:pt x="28" y="100"/>
                    <a:pt x="29" y="100"/>
                    <a:pt x="29" y="100"/>
                  </a:cubicBezTo>
                  <a:cubicBezTo>
                    <a:pt x="29" y="100"/>
                    <a:pt x="29" y="101"/>
                    <a:pt x="29" y="102"/>
                  </a:cubicBezTo>
                  <a:cubicBezTo>
                    <a:pt x="29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6" y="102"/>
                  </a:cubicBezTo>
                  <a:cubicBezTo>
                    <a:pt x="26" y="102"/>
                    <a:pt x="25" y="102"/>
                    <a:pt x="25" y="102"/>
                  </a:cubicBezTo>
                  <a:cubicBezTo>
                    <a:pt x="25" y="102"/>
                    <a:pt x="25" y="103"/>
                    <a:pt x="25" y="103"/>
                  </a:cubicBezTo>
                  <a:cubicBezTo>
                    <a:pt x="24" y="103"/>
                    <a:pt x="24" y="103"/>
                    <a:pt x="23" y="103"/>
                  </a:cubicBezTo>
                  <a:cubicBezTo>
                    <a:pt x="23" y="104"/>
                    <a:pt x="23" y="104"/>
                    <a:pt x="23" y="105"/>
                  </a:cubicBezTo>
                  <a:cubicBezTo>
                    <a:pt x="23" y="105"/>
                    <a:pt x="22" y="105"/>
                    <a:pt x="22" y="105"/>
                  </a:cubicBezTo>
                  <a:cubicBezTo>
                    <a:pt x="21" y="105"/>
                    <a:pt x="21" y="105"/>
                    <a:pt x="20" y="105"/>
                  </a:cubicBezTo>
                  <a:cubicBezTo>
                    <a:pt x="20" y="105"/>
                    <a:pt x="20" y="106"/>
                    <a:pt x="20" y="106"/>
                  </a:cubicBezTo>
                  <a:cubicBezTo>
                    <a:pt x="20" y="107"/>
                    <a:pt x="20" y="107"/>
                    <a:pt x="20" y="108"/>
                  </a:cubicBezTo>
                  <a:cubicBezTo>
                    <a:pt x="20" y="108"/>
                    <a:pt x="20" y="109"/>
                    <a:pt x="20" y="110"/>
                  </a:cubicBezTo>
                  <a:cubicBezTo>
                    <a:pt x="20" y="110"/>
                    <a:pt x="20" y="111"/>
                    <a:pt x="20" y="111"/>
                  </a:cubicBezTo>
                  <a:cubicBezTo>
                    <a:pt x="20" y="111"/>
                    <a:pt x="19" y="111"/>
                    <a:pt x="19" y="111"/>
                  </a:cubicBezTo>
                  <a:cubicBezTo>
                    <a:pt x="19" y="112"/>
                    <a:pt x="19" y="112"/>
                    <a:pt x="19" y="113"/>
                  </a:cubicBezTo>
                  <a:cubicBezTo>
                    <a:pt x="19" y="113"/>
                    <a:pt x="19" y="114"/>
                    <a:pt x="19" y="114"/>
                  </a:cubicBezTo>
                  <a:cubicBezTo>
                    <a:pt x="19" y="114"/>
                    <a:pt x="20" y="114"/>
                    <a:pt x="20" y="114"/>
                  </a:cubicBezTo>
                  <a:cubicBezTo>
                    <a:pt x="21" y="114"/>
                    <a:pt x="21" y="114"/>
                    <a:pt x="22" y="114"/>
                  </a:cubicBezTo>
                  <a:cubicBezTo>
                    <a:pt x="22" y="114"/>
                    <a:pt x="23" y="114"/>
                    <a:pt x="23" y="114"/>
                  </a:cubicBezTo>
                  <a:cubicBezTo>
                    <a:pt x="24" y="114"/>
                    <a:pt x="24" y="114"/>
                    <a:pt x="25" y="114"/>
                  </a:cubicBezTo>
                  <a:cubicBezTo>
                    <a:pt x="25" y="114"/>
                    <a:pt x="26" y="114"/>
                    <a:pt x="26" y="114"/>
                  </a:cubicBezTo>
                  <a:cubicBezTo>
                    <a:pt x="27" y="114"/>
                    <a:pt x="27" y="114"/>
                    <a:pt x="28" y="114"/>
                  </a:cubicBezTo>
                  <a:cubicBezTo>
                    <a:pt x="28" y="114"/>
                    <a:pt x="28" y="113"/>
                    <a:pt x="28" y="113"/>
                  </a:cubicBezTo>
                  <a:cubicBezTo>
                    <a:pt x="28" y="113"/>
                    <a:pt x="29" y="113"/>
                    <a:pt x="29" y="113"/>
                  </a:cubicBezTo>
                  <a:cubicBezTo>
                    <a:pt x="29" y="112"/>
                    <a:pt x="29" y="112"/>
                    <a:pt x="29" y="111"/>
                  </a:cubicBezTo>
                  <a:cubicBezTo>
                    <a:pt x="29" y="111"/>
                    <a:pt x="29" y="110"/>
                    <a:pt x="29" y="110"/>
                  </a:cubicBezTo>
                  <a:cubicBezTo>
                    <a:pt x="29" y="109"/>
                    <a:pt x="29" y="108"/>
                    <a:pt x="29" y="108"/>
                  </a:cubicBezTo>
                  <a:cubicBezTo>
                    <a:pt x="29" y="107"/>
                    <a:pt x="29" y="107"/>
                    <a:pt x="29" y="106"/>
                  </a:cubicBezTo>
                  <a:cubicBezTo>
                    <a:pt x="30" y="106"/>
                    <a:pt x="31" y="106"/>
                    <a:pt x="31" y="106"/>
                  </a:cubicBezTo>
                  <a:cubicBezTo>
                    <a:pt x="31" y="106"/>
                    <a:pt x="31" y="105"/>
                    <a:pt x="31" y="105"/>
                  </a:cubicBezTo>
                  <a:cubicBezTo>
                    <a:pt x="32" y="105"/>
                    <a:pt x="32" y="105"/>
                    <a:pt x="33" y="105"/>
                  </a:cubicBezTo>
                  <a:cubicBezTo>
                    <a:pt x="33" y="105"/>
                    <a:pt x="33" y="106"/>
                    <a:pt x="33" y="106"/>
                  </a:cubicBezTo>
                  <a:cubicBezTo>
                    <a:pt x="33" y="106"/>
                    <a:pt x="34" y="106"/>
                    <a:pt x="34" y="106"/>
                  </a:cubicBezTo>
                  <a:cubicBezTo>
                    <a:pt x="34" y="107"/>
                    <a:pt x="34" y="107"/>
                    <a:pt x="34" y="108"/>
                  </a:cubicBezTo>
                  <a:cubicBezTo>
                    <a:pt x="34" y="108"/>
                    <a:pt x="33" y="108"/>
                    <a:pt x="33" y="108"/>
                  </a:cubicBezTo>
                  <a:cubicBezTo>
                    <a:pt x="32" y="108"/>
                    <a:pt x="32" y="108"/>
                    <a:pt x="31" y="108"/>
                  </a:cubicBezTo>
                  <a:cubicBezTo>
                    <a:pt x="31" y="108"/>
                    <a:pt x="31" y="109"/>
                    <a:pt x="31" y="110"/>
                  </a:cubicBezTo>
                  <a:cubicBezTo>
                    <a:pt x="31" y="110"/>
                    <a:pt x="31" y="111"/>
                    <a:pt x="31" y="111"/>
                  </a:cubicBezTo>
                  <a:cubicBezTo>
                    <a:pt x="31" y="112"/>
                    <a:pt x="31" y="112"/>
                    <a:pt x="31" y="113"/>
                  </a:cubicBezTo>
                  <a:cubicBezTo>
                    <a:pt x="31" y="113"/>
                    <a:pt x="30" y="113"/>
                    <a:pt x="29" y="113"/>
                  </a:cubicBezTo>
                  <a:cubicBezTo>
                    <a:pt x="29" y="113"/>
                    <a:pt x="29" y="114"/>
                    <a:pt x="29" y="114"/>
                  </a:cubicBezTo>
                  <a:cubicBezTo>
                    <a:pt x="30" y="114"/>
                    <a:pt x="31" y="114"/>
                    <a:pt x="31" y="114"/>
                  </a:cubicBezTo>
                  <a:cubicBezTo>
                    <a:pt x="31" y="115"/>
                    <a:pt x="31" y="116"/>
                    <a:pt x="31" y="116"/>
                  </a:cubicBezTo>
                  <a:cubicBezTo>
                    <a:pt x="31" y="117"/>
                    <a:pt x="31" y="117"/>
                    <a:pt x="31" y="118"/>
                  </a:cubicBezTo>
                  <a:cubicBezTo>
                    <a:pt x="31" y="118"/>
                    <a:pt x="30" y="118"/>
                    <a:pt x="29" y="118"/>
                  </a:cubicBezTo>
                  <a:cubicBezTo>
                    <a:pt x="29" y="118"/>
                    <a:pt x="29" y="119"/>
                    <a:pt x="29" y="119"/>
                  </a:cubicBezTo>
                  <a:cubicBezTo>
                    <a:pt x="29" y="120"/>
                    <a:pt x="29" y="120"/>
                    <a:pt x="29" y="121"/>
                  </a:cubicBezTo>
                  <a:cubicBezTo>
                    <a:pt x="30" y="121"/>
                    <a:pt x="31" y="121"/>
                    <a:pt x="31" y="121"/>
                  </a:cubicBezTo>
                  <a:cubicBezTo>
                    <a:pt x="32" y="121"/>
                    <a:pt x="33" y="121"/>
                    <a:pt x="34" y="121"/>
                  </a:cubicBezTo>
                  <a:cubicBezTo>
                    <a:pt x="34" y="120"/>
                    <a:pt x="34" y="120"/>
                    <a:pt x="34" y="119"/>
                  </a:cubicBezTo>
                  <a:cubicBezTo>
                    <a:pt x="35" y="119"/>
                    <a:pt x="35" y="119"/>
                    <a:pt x="36" y="119"/>
                  </a:cubicBezTo>
                  <a:cubicBezTo>
                    <a:pt x="36" y="119"/>
                    <a:pt x="37" y="119"/>
                    <a:pt x="37" y="119"/>
                  </a:cubicBezTo>
                  <a:cubicBezTo>
                    <a:pt x="37" y="119"/>
                    <a:pt x="37" y="118"/>
                    <a:pt x="37" y="118"/>
                  </a:cubicBezTo>
                  <a:cubicBezTo>
                    <a:pt x="38" y="118"/>
                    <a:pt x="38" y="118"/>
                    <a:pt x="39" y="118"/>
                  </a:cubicBezTo>
                  <a:cubicBezTo>
                    <a:pt x="39" y="118"/>
                    <a:pt x="40" y="118"/>
                    <a:pt x="41" y="118"/>
                  </a:cubicBezTo>
                  <a:cubicBezTo>
                    <a:pt x="41" y="118"/>
                    <a:pt x="42" y="118"/>
                    <a:pt x="42" y="118"/>
                  </a:cubicBezTo>
                  <a:cubicBezTo>
                    <a:pt x="43" y="118"/>
                    <a:pt x="43" y="118"/>
                    <a:pt x="44" y="118"/>
                  </a:cubicBezTo>
                  <a:cubicBezTo>
                    <a:pt x="44" y="118"/>
                    <a:pt x="44" y="119"/>
                    <a:pt x="44" y="119"/>
                  </a:cubicBezTo>
                  <a:cubicBezTo>
                    <a:pt x="43" y="119"/>
                    <a:pt x="43" y="119"/>
                    <a:pt x="42" y="119"/>
                  </a:cubicBezTo>
                  <a:cubicBezTo>
                    <a:pt x="42" y="120"/>
                    <a:pt x="42" y="120"/>
                    <a:pt x="42" y="121"/>
                  </a:cubicBezTo>
                  <a:cubicBezTo>
                    <a:pt x="42" y="121"/>
                    <a:pt x="41" y="121"/>
                    <a:pt x="41" y="121"/>
                  </a:cubicBezTo>
                  <a:cubicBezTo>
                    <a:pt x="40" y="121"/>
                    <a:pt x="39" y="121"/>
                    <a:pt x="39" y="121"/>
                  </a:cubicBezTo>
                  <a:cubicBezTo>
                    <a:pt x="38" y="121"/>
                    <a:pt x="38" y="121"/>
                    <a:pt x="37" y="121"/>
                  </a:cubicBezTo>
                  <a:cubicBezTo>
                    <a:pt x="37" y="121"/>
                    <a:pt x="37" y="122"/>
                    <a:pt x="37" y="122"/>
                  </a:cubicBezTo>
                  <a:cubicBezTo>
                    <a:pt x="37" y="122"/>
                    <a:pt x="36" y="122"/>
                    <a:pt x="36" y="122"/>
                  </a:cubicBezTo>
                  <a:cubicBezTo>
                    <a:pt x="35" y="122"/>
                    <a:pt x="35" y="122"/>
                    <a:pt x="34" y="122"/>
                  </a:cubicBezTo>
                  <a:cubicBezTo>
                    <a:pt x="34" y="122"/>
                    <a:pt x="33" y="122"/>
                    <a:pt x="33" y="122"/>
                  </a:cubicBezTo>
                  <a:cubicBezTo>
                    <a:pt x="33" y="123"/>
                    <a:pt x="33" y="124"/>
                    <a:pt x="33" y="124"/>
                  </a:cubicBezTo>
                  <a:cubicBezTo>
                    <a:pt x="33" y="125"/>
                    <a:pt x="33" y="125"/>
                    <a:pt x="33" y="126"/>
                  </a:cubicBezTo>
                  <a:cubicBezTo>
                    <a:pt x="33" y="126"/>
                    <a:pt x="33" y="127"/>
                    <a:pt x="33" y="127"/>
                  </a:cubicBezTo>
                  <a:cubicBezTo>
                    <a:pt x="33" y="127"/>
                    <a:pt x="34" y="127"/>
                    <a:pt x="34" y="127"/>
                  </a:cubicBezTo>
                  <a:cubicBezTo>
                    <a:pt x="35" y="127"/>
                    <a:pt x="35" y="127"/>
                    <a:pt x="36" y="127"/>
                  </a:cubicBezTo>
                  <a:cubicBezTo>
                    <a:pt x="36" y="128"/>
                    <a:pt x="36" y="128"/>
                    <a:pt x="36" y="129"/>
                  </a:cubicBezTo>
                  <a:cubicBezTo>
                    <a:pt x="36" y="129"/>
                    <a:pt x="37" y="129"/>
                    <a:pt x="37" y="129"/>
                  </a:cubicBezTo>
                  <a:cubicBezTo>
                    <a:pt x="37" y="129"/>
                    <a:pt x="37" y="130"/>
                    <a:pt x="37" y="131"/>
                  </a:cubicBezTo>
                  <a:cubicBezTo>
                    <a:pt x="38" y="131"/>
                    <a:pt x="38" y="131"/>
                    <a:pt x="39" y="131"/>
                  </a:cubicBezTo>
                  <a:cubicBezTo>
                    <a:pt x="39" y="131"/>
                    <a:pt x="39" y="132"/>
                    <a:pt x="39" y="132"/>
                  </a:cubicBezTo>
                  <a:cubicBezTo>
                    <a:pt x="39" y="132"/>
                    <a:pt x="40" y="132"/>
                    <a:pt x="41" y="132"/>
                  </a:cubicBezTo>
                  <a:cubicBezTo>
                    <a:pt x="41" y="133"/>
                    <a:pt x="41" y="133"/>
                    <a:pt x="41" y="134"/>
                  </a:cubicBezTo>
                  <a:cubicBezTo>
                    <a:pt x="41" y="134"/>
                    <a:pt x="41" y="135"/>
                    <a:pt x="41" y="135"/>
                  </a:cubicBezTo>
                  <a:cubicBezTo>
                    <a:pt x="40" y="135"/>
                    <a:pt x="39" y="135"/>
                    <a:pt x="39" y="135"/>
                  </a:cubicBezTo>
                  <a:cubicBezTo>
                    <a:pt x="39" y="136"/>
                    <a:pt x="39" y="136"/>
                    <a:pt x="39" y="137"/>
                  </a:cubicBezTo>
                  <a:cubicBezTo>
                    <a:pt x="39" y="137"/>
                    <a:pt x="39" y="138"/>
                    <a:pt x="39" y="139"/>
                  </a:cubicBezTo>
                  <a:cubicBezTo>
                    <a:pt x="38" y="139"/>
                    <a:pt x="38" y="139"/>
                    <a:pt x="37" y="139"/>
                  </a:cubicBezTo>
                  <a:cubicBezTo>
                    <a:pt x="37" y="139"/>
                    <a:pt x="37" y="140"/>
                    <a:pt x="37" y="140"/>
                  </a:cubicBezTo>
                  <a:cubicBezTo>
                    <a:pt x="37" y="140"/>
                    <a:pt x="36" y="140"/>
                    <a:pt x="36" y="140"/>
                  </a:cubicBezTo>
                  <a:cubicBezTo>
                    <a:pt x="35" y="140"/>
                    <a:pt x="35" y="140"/>
                    <a:pt x="34" y="140"/>
                  </a:cubicBezTo>
                  <a:cubicBezTo>
                    <a:pt x="34" y="140"/>
                    <a:pt x="33" y="140"/>
                    <a:pt x="33" y="140"/>
                  </a:cubicBezTo>
                  <a:cubicBezTo>
                    <a:pt x="32" y="140"/>
                    <a:pt x="32" y="140"/>
                    <a:pt x="31" y="140"/>
                  </a:cubicBezTo>
                  <a:cubicBezTo>
                    <a:pt x="31" y="140"/>
                    <a:pt x="31" y="139"/>
                    <a:pt x="31" y="139"/>
                  </a:cubicBezTo>
                  <a:cubicBezTo>
                    <a:pt x="31" y="139"/>
                    <a:pt x="30" y="139"/>
                    <a:pt x="29" y="139"/>
                  </a:cubicBezTo>
                  <a:cubicBezTo>
                    <a:pt x="29" y="139"/>
                    <a:pt x="28" y="139"/>
                    <a:pt x="28" y="139"/>
                  </a:cubicBezTo>
                  <a:cubicBezTo>
                    <a:pt x="27" y="139"/>
                    <a:pt x="27" y="139"/>
                    <a:pt x="26" y="139"/>
                  </a:cubicBezTo>
                  <a:cubicBezTo>
                    <a:pt x="26" y="139"/>
                    <a:pt x="25" y="139"/>
                    <a:pt x="25" y="139"/>
                  </a:cubicBezTo>
                  <a:cubicBezTo>
                    <a:pt x="24" y="139"/>
                    <a:pt x="24" y="139"/>
                    <a:pt x="23" y="139"/>
                  </a:cubicBezTo>
                  <a:cubicBezTo>
                    <a:pt x="23" y="139"/>
                    <a:pt x="23" y="140"/>
                    <a:pt x="23" y="140"/>
                  </a:cubicBezTo>
                  <a:cubicBezTo>
                    <a:pt x="23" y="140"/>
                    <a:pt x="22" y="140"/>
                    <a:pt x="22" y="140"/>
                  </a:cubicBezTo>
                  <a:cubicBezTo>
                    <a:pt x="22" y="141"/>
                    <a:pt x="22" y="141"/>
                    <a:pt x="22" y="142"/>
                  </a:cubicBezTo>
                  <a:cubicBezTo>
                    <a:pt x="22" y="142"/>
                    <a:pt x="22" y="143"/>
                    <a:pt x="22" y="144"/>
                  </a:cubicBezTo>
                  <a:cubicBezTo>
                    <a:pt x="22" y="144"/>
                    <a:pt x="22" y="145"/>
                    <a:pt x="22" y="145"/>
                  </a:cubicBezTo>
                  <a:cubicBezTo>
                    <a:pt x="22" y="146"/>
                    <a:pt x="22" y="146"/>
                    <a:pt x="22" y="147"/>
                  </a:cubicBezTo>
                  <a:cubicBezTo>
                    <a:pt x="22" y="147"/>
                    <a:pt x="22" y="148"/>
                    <a:pt x="22" y="148"/>
                  </a:cubicBezTo>
                  <a:cubicBezTo>
                    <a:pt x="22" y="149"/>
                    <a:pt x="22" y="149"/>
                    <a:pt x="22" y="150"/>
                  </a:cubicBezTo>
                  <a:cubicBezTo>
                    <a:pt x="22" y="150"/>
                    <a:pt x="22" y="151"/>
                    <a:pt x="22" y="151"/>
                  </a:cubicBezTo>
                  <a:cubicBezTo>
                    <a:pt x="22" y="152"/>
                    <a:pt x="22" y="153"/>
                    <a:pt x="22" y="153"/>
                  </a:cubicBezTo>
                  <a:cubicBezTo>
                    <a:pt x="21" y="153"/>
                    <a:pt x="21" y="153"/>
                    <a:pt x="20" y="153"/>
                  </a:cubicBezTo>
                  <a:cubicBezTo>
                    <a:pt x="20" y="154"/>
                    <a:pt x="20" y="154"/>
                    <a:pt x="20" y="155"/>
                  </a:cubicBezTo>
                  <a:cubicBezTo>
                    <a:pt x="21" y="155"/>
                    <a:pt x="21" y="155"/>
                    <a:pt x="22" y="155"/>
                  </a:cubicBezTo>
                  <a:cubicBezTo>
                    <a:pt x="22" y="155"/>
                    <a:pt x="22" y="156"/>
                    <a:pt x="22" y="156"/>
                  </a:cubicBezTo>
                  <a:cubicBezTo>
                    <a:pt x="22" y="157"/>
                    <a:pt x="22" y="157"/>
                    <a:pt x="22" y="158"/>
                  </a:cubicBezTo>
                  <a:cubicBezTo>
                    <a:pt x="22" y="159"/>
                    <a:pt x="22" y="159"/>
                    <a:pt x="22" y="160"/>
                  </a:cubicBezTo>
                  <a:cubicBezTo>
                    <a:pt x="22" y="160"/>
                    <a:pt x="23" y="160"/>
                    <a:pt x="23" y="160"/>
                  </a:cubicBezTo>
                  <a:cubicBezTo>
                    <a:pt x="24" y="160"/>
                    <a:pt x="24" y="160"/>
                    <a:pt x="25" y="160"/>
                  </a:cubicBezTo>
                  <a:cubicBezTo>
                    <a:pt x="25" y="160"/>
                    <a:pt x="26" y="160"/>
                    <a:pt x="26" y="160"/>
                  </a:cubicBezTo>
                  <a:cubicBezTo>
                    <a:pt x="26" y="160"/>
                    <a:pt x="26" y="161"/>
                    <a:pt x="26" y="161"/>
                  </a:cubicBezTo>
                  <a:cubicBezTo>
                    <a:pt x="27" y="161"/>
                    <a:pt x="27" y="161"/>
                    <a:pt x="28" y="161"/>
                  </a:cubicBezTo>
                  <a:cubicBezTo>
                    <a:pt x="28" y="162"/>
                    <a:pt x="28" y="162"/>
                    <a:pt x="28" y="163"/>
                  </a:cubicBezTo>
                  <a:cubicBezTo>
                    <a:pt x="28" y="163"/>
                    <a:pt x="28" y="164"/>
                    <a:pt x="28" y="164"/>
                  </a:cubicBezTo>
                  <a:cubicBezTo>
                    <a:pt x="27" y="164"/>
                    <a:pt x="27" y="164"/>
                    <a:pt x="26" y="164"/>
                  </a:cubicBezTo>
                  <a:cubicBezTo>
                    <a:pt x="26" y="165"/>
                    <a:pt x="26" y="165"/>
                    <a:pt x="26" y="166"/>
                  </a:cubicBezTo>
                  <a:cubicBezTo>
                    <a:pt x="26" y="166"/>
                    <a:pt x="25" y="166"/>
                    <a:pt x="25" y="166"/>
                  </a:cubicBezTo>
                  <a:cubicBezTo>
                    <a:pt x="25" y="167"/>
                    <a:pt x="25" y="167"/>
                    <a:pt x="25" y="168"/>
                  </a:cubicBezTo>
                  <a:cubicBezTo>
                    <a:pt x="24" y="168"/>
                    <a:pt x="24" y="168"/>
                    <a:pt x="23" y="168"/>
                  </a:cubicBezTo>
                  <a:cubicBezTo>
                    <a:pt x="23" y="168"/>
                    <a:pt x="22" y="168"/>
                    <a:pt x="22" y="168"/>
                  </a:cubicBezTo>
                  <a:cubicBezTo>
                    <a:pt x="22" y="168"/>
                    <a:pt x="22" y="169"/>
                    <a:pt x="22" y="169"/>
                  </a:cubicBezTo>
                  <a:cubicBezTo>
                    <a:pt x="22" y="170"/>
                    <a:pt x="22" y="170"/>
                    <a:pt x="22" y="171"/>
                  </a:cubicBezTo>
                  <a:cubicBezTo>
                    <a:pt x="21" y="171"/>
                    <a:pt x="21" y="171"/>
                    <a:pt x="20" y="171"/>
                  </a:cubicBezTo>
                  <a:cubicBezTo>
                    <a:pt x="20" y="171"/>
                    <a:pt x="20" y="172"/>
                    <a:pt x="20" y="173"/>
                  </a:cubicBezTo>
                  <a:cubicBezTo>
                    <a:pt x="20" y="173"/>
                    <a:pt x="19" y="173"/>
                    <a:pt x="19" y="173"/>
                  </a:cubicBezTo>
                  <a:cubicBezTo>
                    <a:pt x="19" y="173"/>
                    <a:pt x="19" y="174"/>
                    <a:pt x="19" y="174"/>
                  </a:cubicBezTo>
                  <a:cubicBezTo>
                    <a:pt x="19" y="175"/>
                    <a:pt x="19" y="175"/>
                    <a:pt x="19" y="176"/>
                  </a:cubicBezTo>
                  <a:cubicBezTo>
                    <a:pt x="19" y="176"/>
                    <a:pt x="19" y="177"/>
                    <a:pt x="19" y="177"/>
                  </a:cubicBezTo>
                  <a:cubicBezTo>
                    <a:pt x="19" y="178"/>
                    <a:pt x="19" y="178"/>
                    <a:pt x="19" y="179"/>
                  </a:cubicBezTo>
                  <a:cubicBezTo>
                    <a:pt x="18" y="179"/>
                    <a:pt x="18" y="179"/>
                    <a:pt x="17" y="179"/>
                  </a:cubicBezTo>
                  <a:cubicBezTo>
                    <a:pt x="17" y="179"/>
                    <a:pt x="17" y="180"/>
                    <a:pt x="17" y="180"/>
                  </a:cubicBezTo>
                  <a:cubicBezTo>
                    <a:pt x="16" y="180"/>
                    <a:pt x="16" y="180"/>
                    <a:pt x="15" y="180"/>
                  </a:cubicBezTo>
                  <a:cubicBezTo>
                    <a:pt x="15" y="181"/>
                    <a:pt x="15" y="182"/>
                    <a:pt x="15" y="182"/>
                  </a:cubicBezTo>
                  <a:cubicBezTo>
                    <a:pt x="15" y="182"/>
                    <a:pt x="14" y="182"/>
                    <a:pt x="14" y="182"/>
                  </a:cubicBezTo>
                  <a:cubicBezTo>
                    <a:pt x="13" y="182"/>
                    <a:pt x="13" y="182"/>
                    <a:pt x="12" y="182"/>
                  </a:cubicBezTo>
                  <a:cubicBezTo>
                    <a:pt x="12" y="183"/>
                    <a:pt x="12" y="183"/>
                    <a:pt x="12" y="184"/>
                  </a:cubicBezTo>
                  <a:cubicBezTo>
                    <a:pt x="12" y="184"/>
                    <a:pt x="11" y="184"/>
                    <a:pt x="11" y="184"/>
                  </a:cubicBezTo>
                  <a:cubicBezTo>
                    <a:pt x="11" y="184"/>
                    <a:pt x="11" y="185"/>
                    <a:pt x="11" y="185"/>
                  </a:cubicBezTo>
                  <a:cubicBezTo>
                    <a:pt x="10" y="185"/>
                    <a:pt x="10" y="185"/>
                    <a:pt x="9" y="185"/>
                  </a:cubicBezTo>
                  <a:cubicBezTo>
                    <a:pt x="9" y="186"/>
                    <a:pt x="9" y="186"/>
                    <a:pt x="9" y="187"/>
                  </a:cubicBezTo>
                  <a:cubicBezTo>
                    <a:pt x="9" y="187"/>
                    <a:pt x="8" y="187"/>
                    <a:pt x="8" y="187"/>
                  </a:cubicBezTo>
                  <a:cubicBezTo>
                    <a:pt x="8" y="188"/>
                    <a:pt x="8" y="188"/>
                    <a:pt x="8" y="189"/>
                  </a:cubicBezTo>
                  <a:cubicBezTo>
                    <a:pt x="8" y="189"/>
                    <a:pt x="8" y="190"/>
                    <a:pt x="8" y="190"/>
                  </a:cubicBezTo>
                  <a:cubicBezTo>
                    <a:pt x="7" y="190"/>
                    <a:pt x="7" y="190"/>
                    <a:pt x="6" y="190"/>
                  </a:cubicBezTo>
                  <a:cubicBezTo>
                    <a:pt x="6" y="191"/>
                    <a:pt x="6" y="191"/>
                    <a:pt x="6" y="192"/>
                  </a:cubicBezTo>
                  <a:cubicBezTo>
                    <a:pt x="6" y="192"/>
                    <a:pt x="6" y="193"/>
                    <a:pt x="6" y="193"/>
                  </a:cubicBezTo>
                  <a:cubicBezTo>
                    <a:pt x="5" y="193"/>
                    <a:pt x="5" y="193"/>
                    <a:pt x="4" y="193"/>
                  </a:cubicBezTo>
                  <a:cubicBezTo>
                    <a:pt x="4" y="194"/>
                    <a:pt x="4" y="194"/>
                    <a:pt x="4" y="195"/>
                  </a:cubicBezTo>
                  <a:cubicBezTo>
                    <a:pt x="4" y="195"/>
                    <a:pt x="3" y="195"/>
                    <a:pt x="3" y="195"/>
                  </a:cubicBezTo>
                  <a:cubicBezTo>
                    <a:pt x="3" y="196"/>
                    <a:pt x="3" y="196"/>
                    <a:pt x="3" y="197"/>
                  </a:cubicBezTo>
                  <a:cubicBezTo>
                    <a:pt x="3" y="197"/>
                    <a:pt x="3" y="198"/>
                    <a:pt x="3" y="198"/>
                  </a:cubicBezTo>
                  <a:cubicBezTo>
                    <a:pt x="2" y="198"/>
                    <a:pt x="2" y="198"/>
                    <a:pt x="1" y="198"/>
                  </a:cubicBezTo>
                  <a:cubicBezTo>
                    <a:pt x="1" y="199"/>
                    <a:pt x="1" y="199"/>
                    <a:pt x="1" y="200"/>
                  </a:cubicBezTo>
                  <a:cubicBezTo>
                    <a:pt x="1" y="200"/>
                    <a:pt x="1" y="201"/>
                    <a:pt x="1" y="202"/>
                  </a:cubicBezTo>
                  <a:cubicBezTo>
                    <a:pt x="1" y="202"/>
                    <a:pt x="1" y="203"/>
                    <a:pt x="1" y="203"/>
                  </a:cubicBezTo>
                  <a:cubicBezTo>
                    <a:pt x="2" y="203"/>
                    <a:pt x="2" y="203"/>
                    <a:pt x="3" y="203"/>
                  </a:cubicBezTo>
                  <a:cubicBezTo>
                    <a:pt x="3" y="204"/>
                    <a:pt x="3" y="204"/>
                    <a:pt x="3" y="205"/>
                  </a:cubicBezTo>
                  <a:cubicBezTo>
                    <a:pt x="3" y="205"/>
                    <a:pt x="3" y="206"/>
                    <a:pt x="3" y="206"/>
                  </a:cubicBezTo>
                  <a:cubicBezTo>
                    <a:pt x="3" y="207"/>
                    <a:pt x="3" y="207"/>
                    <a:pt x="3" y="208"/>
                  </a:cubicBezTo>
                  <a:cubicBezTo>
                    <a:pt x="3" y="208"/>
                    <a:pt x="3" y="209"/>
                    <a:pt x="3" y="210"/>
                  </a:cubicBezTo>
                  <a:cubicBezTo>
                    <a:pt x="3" y="210"/>
                    <a:pt x="3" y="211"/>
                    <a:pt x="3" y="211"/>
                  </a:cubicBezTo>
                  <a:cubicBezTo>
                    <a:pt x="3" y="212"/>
                    <a:pt x="3" y="212"/>
                    <a:pt x="3" y="213"/>
                  </a:cubicBezTo>
                  <a:cubicBezTo>
                    <a:pt x="3" y="213"/>
                    <a:pt x="3" y="214"/>
                    <a:pt x="3" y="214"/>
                  </a:cubicBezTo>
                  <a:cubicBezTo>
                    <a:pt x="3" y="215"/>
                    <a:pt x="3" y="216"/>
                    <a:pt x="3" y="216"/>
                  </a:cubicBezTo>
                  <a:cubicBezTo>
                    <a:pt x="2" y="216"/>
                    <a:pt x="2" y="216"/>
                    <a:pt x="1" y="216"/>
                  </a:cubicBezTo>
                  <a:cubicBezTo>
                    <a:pt x="1" y="216"/>
                    <a:pt x="0" y="216"/>
                    <a:pt x="0" y="216"/>
                  </a:cubicBezTo>
                  <a:cubicBezTo>
                    <a:pt x="0" y="217"/>
                    <a:pt x="0" y="217"/>
                    <a:pt x="0" y="218"/>
                  </a:cubicBezTo>
                  <a:cubicBezTo>
                    <a:pt x="0" y="218"/>
                    <a:pt x="1" y="218"/>
                    <a:pt x="1" y="218"/>
                  </a:cubicBezTo>
                  <a:cubicBezTo>
                    <a:pt x="1" y="218"/>
                    <a:pt x="1" y="219"/>
                    <a:pt x="1" y="219"/>
                  </a:cubicBezTo>
                  <a:cubicBezTo>
                    <a:pt x="1" y="220"/>
                    <a:pt x="1" y="220"/>
                    <a:pt x="1" y="221"/>
                  </a:cubicBezTo>
                  <a:cubicBezTo>
                    <a:pt x="1" y="221"/>
                    <a:pt x="1" y="222"/>
                    <a:pt x="1" y="222"/>
                  </a:cubicBezTo>
                  <a:cubicBezTo>
                    <a:pt x="1" y="223"/>
                    <a:pt x="1" y="224"/>
                    <a:pt x="1" y="224"/>
                  </a:cubicBezTo>
                  <a:cubicBezTo>
                    <a:pt x="2" y="224"/>
                    <a:pt x="2" y="224"/>
                    <a:pt x="3" y="224"/>
                  </a:cubicBezTo>
                  <a:cubicBezTo>
                    <a:pt x="3" y="224"/>
                    <a:pt x="4" y="224"/>
                    <a:pt x="4" y="224"/>
                  </a:cubicBezTo>
                  <a:cubicBezTo>
                    <a:pt x="4" y="225"/>
                    <a:pt x="4" y="225"/>
                    <a:pt x="4" y="226"/>
                  </a:cubicBezTo>
                  <a:cubicBezTo>
                    <a:pt x="4" y="226"/>
                    <a:pt x="4" y="227"/>
                    <a:pt x="4" y="227"/>
                  </a:cubicBezTo>
                  <a:cubicBezTo>
                    <a:pt x="5" y="227"/>
                    <a:pt x="5" y="227"/>
                    <a:pt x="6" y="227"/>
                  </a:cubicBezTo>
                  <a:cubicBezTo>
                    <a:pt x="6" y="228"/>
                    <a:pt x="6" y="228"/>
                    <a:pt x="6" y="229"/>
                  </a:cubicBezTo>
                  <a:cubicBezTo>
                    <a:pt x="7" y="229"/>
                    <a:pt x="7" y="229"/>
                    <a:pt x="8" y="229"/>
                  </a:cubicBezTo>
                  <a:cubicBezTo>
                    <a:pt x="8" y="229"/>
                    <a:pt x="8" y="230"/>
                    <a:pt x="8" y="231"/>
                  </a:cubicBezTo>
                  <a:cubicBezTo>
                    <a:pt x="8" y="231"/>
                    <a:pt x="9" y="231"/>
                    <a:pt x="9" y="231"/>
                  </a:cubicBezTo>
                  <a:cubicBezTo>
                    <a:pt x="9" y="231"/>
                    <a:pt x="9" y="232"/>
                    <a:pt x="9" y="232"/>
                  </a:cubicBezTo>
                  <a:cubicBezTo>
                    <a:pt x="9" y="233"/>
                    <a:pt x="9" y="233"/>
                    <a:pt x="9" y="234"/>
                  </a:cubicBezTo>
                  <a:cubicBezTo>
                    <a:pt x="10" y="234"/>
                    <a:pt x="10" y="234"/>
                    <a:pt x="11" y="234"/>
                  </a:cubicBezTo>
                  <a:cubicBezTo>
                    <a:pt x="11" y="234"/>
                    <a:pt x="11" y="235"/>
                    <a:pt x="11" y="235"/>
                  </a:cubicBezTo>
                  <a:cubicBezTo>
                    <a:pt x="11" y="235"/>
                    <a:pt x="12" y="235"/>
                    <a:pt x="12" y="235"/>
                  </a:cubicBezTo>
                  <a:cubicBezTo>
                    <a:pt x="12" y="236"/>
                    <a:pt x="12" y="236"/>
                    <a:pt x="12" y="237"/>
                  </a:cubicBezTo>
                  <a:cubicBezTo>
                    <a:pt x="13" y="237"/>
                    <a:pt x="13" y="237"/>
                    <a:pt x="14" y="237"/>
                  </a:cubicBezTo>
                  <a:cubicBezTo>
                    <a:pt x="14" y="237"/>
                    <a:pt x="14" y="238"/>
                    <a:pt x="14" y="239"/>
                  </a:cubicBezTo>
                  <a:cubicBezTo>
                    <a:pt x="14" y="239"/>
                    <a:pt x="15" y="239"/>
                    <a:pt x="15" y="239"/>
                  </a:cubicBezTo>
                  <a:cubicBezTo>
                    <a:pt x="16" y="239"/>
                    <a:pt x="16" y="239"/>
                    <a:pt x="17" y="239"/>
                  </a:cubicBezTo>
                  <a:cubicBezTo>
                    <a:pt x="17" y="239"/>
                    <a:pt x="17" y="240"/>
                    <a:pt x="17" y="240"/>
                  </a:cubicBezTo>
                  <a:cubicBezTo>
                    <a:pt x="18" y="240"/>
                    <a:pt x="18" y="240"/>
                    <a:pt x="19" y="240"/>
                  </a:cubicBezTo>
                  <a:cubicBezTo>
                    <a:pt x="19" y="241"/>
                    <a:pt x="19" y="241"/>
                    <a:pt x="19" y="242"/>
                  </a:cubicBezTo>
                  <a:cubicBezTo>
                    <a:pt x="19" y="242"/>
                    <a:pt x="20" y="242"/>
                    <a:pt x="20" y="242"/>
                  </a:cubicBezTo>
                  <a:cubicBezTo>
                    <a:pt x="20" y="242"/>
                    <a:pt x="20" y="243"/>
                    <a:pt x="20" y="243"/>
                  </a:cubicBezTo>
                  <a:cubicBezTo>
                    <a:pt x="21" y="243"/>
                    <a:pt x="21" y="243"/>
                    <a:pt x="22" y="243"/>
                  </a:cubicBezTo>
                  <a:cubicBezTo>
                    <a:pt x="22" y="244"/>
                    <a:pt x="22" y="245"/>
                    <a:pt x="22" y="245"/>
                  </a:cubicBezTo>
                  <a:cubicBezTo>
                    <a:pt x="22" y="245"/>
                    <a:pt x="23" y="245"/>
                    <a:pt x="23" y="245"/>
                  </a:cubicBezTo>
                  <a:cubicBezTo>
                    <a:pt x="24" y="245"/>
                    <a:pt x="24" y="245"/>
                    <a:pt x="25" y="245"/>
                  </a:cubicBezTo>
                  <a:cubicBezTo>
                    <a:pt x="25" y="245"/>
                    <a:pt x="26" y="245"/>
                    <a:pt x="26" y="245"/>
                  </a:cubicBezTo>
                  <a:cubicBezTo>
                    <a:pt x="27" y="245"/>
                    <a:pt x="27" y="245"/>
                    <a:pt x="28" y="245"/>
                  </a:cubicBezTo>
                  <a:cubicBezTo>
                    <a:pt x="28" y="245"/>
                    <a:pt x="28" y="244"/>
                    <a:pt x="28" y="243"/>
                  </a:cubicBezTo>
                  <a:cubicBezTo>
                    <a:pt x="28" y="243"/>
                    <a:pt x="29" y="243"/>
                    <a:pt x="29" y="243"/>
                  </a:cubicBezTo>
                  <a:cubicBezTo>
                    <a:pt x="30" y="243"/>
                    <a:pt x="31" y="243"/>
                    <a:pt x="31" y="243"/>
                  </a:cubicBezTo>
                  <a:cubicBezTo>
                    <a:pt x="32" y="243"/>
                    <a:pt x="32" y="243"/>
                    <a:pt x="33" y="243"/>
                  </a:cubicBezTo>
                  <a:cubicBezTo>
                    <a:pt x="33" y="243"/>
                    <a:pt x="33" y="242"/>
                    <a:pt x="33" y="242"/>
                  </a:cubicBezTo>
                  <a:cubicBezTo>
                    <a:pt x="33" y="242"/>
                    <a:pt x="34" y="242"/>
                    <a:pt x="34" y="242"/>
                  </a:cubicBezTo>
                  <a:cubicBezTo>
                    <a:pt x="34" y="242"/>
                    <a:pt x="34" y="243"/>
                    <a:pt x="34" y="243"/>
                  </a:cubicBezTo>
                  <a:cubicBezTo>
                    <a:pt x="35" y="243"/>
                    <a:pt x="35" y="243"/>
                    <a:pt x="36" y="243"/>
                  </a:cubicBezTo>
                  <a:cubicBezTo>
                    <a:pt x="36" y="243"/>
                    <a:pt x="37" y="243"/>
                    <a:pt x="37" y="243"/>
                  </a:cubicBezTo>
                  <a:cubicBezTo>
                    <a:pt x="38" y="243"/>
                    <a:pt x="38" y="243"/>
                    <a:pt x="39" y="243"/>
                  </a:cubicBezTo>
                  <a:cubicBezTo>
                    <a:pt x="39" y="243"/>
                    <a:pt x="40" y="243"/>
                    <a:pt x="41" y="243"/>
                  </a:cubicBezTo>
                  <a:cubicBezTo>
                    <a:pt x="41" y="243"/>
                    <a:pt x="41" y="242"/>
                    <a:pt x="41" y="242"/>
                  </a:cubicBezTo>
                  <a:cubicBezTo>
                    <a:pt x="41" y="242"/>
                    <a:pt x="42" y="242"/>
                    <a:pt x="42" y="242"/>
                  </a:cubicBezTo>
                  <a:cubicBezTo>
                    <a:pt x="43" y="242"/>
                    <a:pt x="43" y="242"/>
                    <a:pt x="44" y="242"/>
                  </a:cubicBezTo>
                  <a:cubicBezTo>
                    <a:pt x="44" y="241"/>
                    <a:pt x="44" y="241"/>
                    <a:pt x="44" y="240"/>
                  </a:cubicBezTo>
                  <a:cubicBezTo>
                    <a:pt x="44" y="240"/>
                    <a:pt x="45" y="240"/>
                    <a:pt x="45" y="240"/>
                  </a:cubicBezTo>
                  <a:cubicBezTo>
                    <a:pt x="46" y="240"/>
                    <a:pt x="46" y="240"/>
                    <a:pt x="47" y="240"/>
                  </a:cubicBezTo>
                  <a:cubicBezTo>
                    <a:pt x="47" y="240"/>
                    <a:pt x="48" y="240"/>
                    <a:pt x="48" y="240"/>
                  </a:cubicBezTo>
                  <a:cubicBezTo>
                    <a:pt x="49" y="240"/>
                    <a:pt x="49" y="240"/>
                    <a:pt x="50" y="240"/>
                  </a:cubicBezTo>
                  <a:cubicBezTo>
                    <a:pt x="50" y="240"/>
                    <a:pt x="51" y="240"/>
                    <a:pt x="51" y="240"/>
                  </a:cubicBezTo>
                  <a:cubicBezTo>
                    <a:pt x="52" y="240"/>
                    <a:pt x="52" y="240"/>
                    <a:pt x="53" y="240"/>
                  </a:cubicBezTo>
                  <a:cubicBezTo>
                    <a:pt x="53" y="240"/>
                    <a:pt x="54" y="240"/>
                    <a:pt x="55" y="240"/>
                  </a:cubicBezTo>
                  <a:cubicBezTo>
                    <a:pt x="55" y="241"/>
                    <a:pt x="55" y="241"/>
                    <a:pt x="55" y="242"/>
                  </a:cubicBezTo>
                  <a:cubicBezTo>
                    <a:pt x="55" y="242"/>
                    <a:pt x="55" y="243"/>
                    <a:pt x="55" y="243"/>
                  </a:cubicBezTo>
                  <a:cubicBezTo>
                    <a:pt x="55" y="243"/>
                    <a:pt x="56" y="243"/>
                    <a:pt x="56" y="243"/>
                  </a:cubicBezTo>
                  <a:cubicBezTo>
                    <a:pt x="56" y="244"/>
                    <a:pt x="56" y="245"/>
                    <a:pt x="56" y="245"/>
                  </a:cubicBezTo>
                  <a:cubicBezTo>
                    <a:pt x="57" y="245"/>
                    <a:pt x="57" y="245"/>
                    <a:pt x="58" y="245"/>
                  </a:cubicBezTo>
                  <a:cubicBezTo>
                    <a:pt x="58" y="245"/>
                    <a:pt x="59" y="245"/>
                    <a:pt x="59" y="245"/>
                  </a:cubicBezTo>
                  <a:cubicBezTo>
                    <a:pt x="60" y="245"/>
                    <a:pt x="60" y="245"/>
                    <a:pt x="61" y="245"/>
                  </a:cubicBezTo>
                  <a:cubicBezTo>
                    <a:pt x="61" y="245"/>
                    <a:pt x="61" y="244"/>
                    <a:pt x="61" y="243"/>
                  </a:cubicBezTo>
                  <a:cubicBezTo>
                    <a:pt x="61" y="243"/>
                    <a:pt x="62" y="243"/>
                    <a:pt x="62" y="243"/>
                  </a:cubicBezTo>
                  <a:cubicBezTo>
                    <a:pt x="62" y="244"/>
                    <a:pt x="62" y="245"/>
                    <a:pt x="62" y="245"/>
                  </a:cubicBezTo>
                  <a:cubicBezTo>
                    <a:pt x="63" y="245"/>
                    <a:pt x="63" y="245"/>
                    <a:pt x="64" y="245"/>
                  </a:cubicBezTo>
                  <a:cubicBezTo>
                    <a:pt x="64" y="246"/>
                    <a:pt x="64" y="246"/>
                    <a:pt x="64" y="247"/>
                  </a:cubicBezTo>
                  <a:cubicBezTo>
                    <a:pt x="64" y="247"/>
                    <a:pt x="65" y="247"/>
                    <a:pt x="65" y="247"/>
                  </a:cubicBezTo>
                  <a:cubicBezTo>
                    <a:pt x="65" y="247"/>
                    <a:pt x="65" y="248"/>
                    <a:pt x="65" y="248"/>
                  </a:cubicBezTo>
                  <a:cubicBezTo>
                    <a:pt x="65" y="249"/>
                    <a:pt x="65" y="249"/>
                    <a:pt x="65" y="250"/>
                  </a:cubicBezTo>
                  <a:cubicBezTo>
                    <a:pt x="65" y="250"/>
                    <a:pt x="65" y="251"/>
                    <a:pt x="65" y="251"/>
                  </a:cubicBezTo>
                  <a:cubicBezTo>
                    <a:pt x="65" y="251"/>
                    <a:pt x="64" y="251"/>
                    <a:pt x="64" y="251"/>
                  </a:cubicBezTo>
                  <a:cubicBezTo>
                    <a:pt x="64" y="252"/>
                    <a:pt x="64" y="253"/>
                    <a:pt x="64" y="253"/>
                  </a:cubicBezTo>
                  <a:cubicBezTo>
                    <a:pt x="64" y="254"/>
                    <a:pt x="64" y="254"/>
                    <a:pt x="64" y="255"/>
                  </a:cubicBezTo>
                  <a:cubicBezTo>
                    <a:pt x="64" y="255"/>
                    <a:pt x="64" y="256"/>
                    <a:pt x="64" y="256"/>
                  </a:cubicBezTo>
                  <a:cubicBezTo>
                    <a:pt x="63" y="256"/>
                    <a:pt x="63" y="256"/>
                    <a:pt x="62" y="256"/>
                  </a:cubicBezTo>
                  <a:cubicBezTo>
                    <a:pt x="62" y="257"/>
                    <a:pt x="62" y="257"/>
                    <a:pt x="62" y="258"/>
                  </a:cubicBezTo>
                  <a:cubicBezTo>
                    <a:pt x="62" y="258"/>
                    <a:pt x="62" y="259"/>
                    <a:pt x="62" y="260"/>
                  </a:cubicBezTo>
                  <a:cubicBezTo>
                    <a:pt x="63" y="260"/>
                    <a:pt x="63" y="260"/>
                    <a:pt x="64" y="260"/>
                  </a:cubicBezTo>
                  <a:cubicBezTo>
                    <a:pt x="64" y="260"/>
                    <a:pt x="64" y="261"/>
                    <a:pt x="64" y="261"/>
                  </a:cubicBezTo>
                  <a:cubicBezTo>
                    <a:pt x="64" y="262"/>
                    <a:pt x="64" y="262"/>
                    <a:pt x="64" y="263"/>
                  </a:cubicBezTo>
                  <a:cubicBezTo>
                    <a:pt x="64" y="263"/>
                    <a:pt x="65" y="263"/>
                    <a:pt x="65" y="263"/>
                  </a:cubicBezTo>
                  <a:cubicBezTo>
                    <a:pt x="65" y="263"/>
                    <a:pt x="65" y="264"/>
                    <a:pt x="65" y="264"/>
                  </a:cubicBezTo>
                  <a:cubicBezTo>
                    <a:pt x="66" y="264"/>
                    <a:pt x="66" y="264"/>
                    <a:pt x="67" y="264"/>
                  </a:cubicBezTo>
                  <a:cubicBezTo>
                    <a:pt x="68" y="264"/>
                    <a:pt x="68" y="264"/>
                    <a:pt x="69" y="264"/>
                  </a:cubicBezTo>
                  <a:cubicBezTo>
                    <a:pt x="69" y="265"/>
                    <a:pt x="69" y="265"/>
                    <a:pt x="69" y="266"/>
                  </a:cubicBezTo>
                  <a:cubicBezTo>
                    <a:pt x="69" y="266"/>
                    <a:pt x="70" y="266"/>
                    <a:pt x="70" y="266"/>
                  </a:cubicBezTo>
                  <a:cubicBezTo>
                    <a:pt x="70" y="267"/>
                    <a:pt x="70" y="267"/>
                    <a:pt x="70" y="268"/>
                  </a:cubicBezTo>
                  <a:cubicBezTo>
                    <a:pt x="70" y="268"/>
                    <a:pt x="70" y="269"/>
                    <a:pt x="70" y="269"/>
                  </a:cubicBezTo>
                  <a:cubicBezTo>
                    <a:pt x="71" y="269"/>
                    <a:pt x="71" y="269"/>
                    <a:pt x="72" y="269"/>
                  </a:cubicBezTo>
                  <a:cubicBezTo>
                    <a:pt x="72" y="270"/>
                    <a:pt x="72" y="270"/>
                    <a:pt x="72" y="271"/>
                  </a:cubicBezTo>
                  <a:cubicBezTo>
                    <a:pt x="72" y="271"/>
                    <a:pt x="72" y="272"/>
                    <a:pt x="72" y="272"/>
                  </a:cubicBezTo>
                  <a:cubicBezTo>
                    <a:pt x="72" y="272"/>
                    <a:pt x="73" y="272"/>
                    <a:pt x="73" y="272"/>
                  </a:cubicBezTo>
                  <a:cubicBezTo>
                    <a:pt x="73" y="273"/>
                    <a:pt x="73" y="274"/>
                    <a:pt x="73" y="274"/>
                  </a:cubicBezTo>
                  <a:cubicBezTo>
                    <a:pt x="73" y="275"/>
                    <a:pt x="73" y="275"/>
                    <a:pt x="73" y="276"/>
                  </a:cubicBezTo>
                  <a:cubicBezTo>
                    <a:pt x="73" y="276"/>
                    <a:pt x="73" y="277"/>
                    <a:pt x="73" y="277"/>
                  </a:cubicBezTo>
                  <a:cubicBezTo>
                    <a:pt x="73" y="278"/>
                    <a:pt x="73" y="278"/>
                    <a:pt x="73" y="279"/>
                  </a:cubicBezTo>
                  <a:cubicBezTo>
                    <a:pt x="73" y="280"/>
                    <a:pt x="73" y="280"/>
                    <a:pt x="73" y="281"/>
                  </a:cubicBezTo>
                  <a:cubicBezTo>
                    <a:pt x="74" y="281"/>
                    <a:pt x="74" y="281"/>
                    <a:pt x="75" y="281"/>
                  </a:cubicBezTo>
                  <a:cubicBezTo>
                    <a:pt x="75" y="281"/>
                    <a:pt x="75" y="282"/>
                    <a:pt x="75" y="282"/>
                  </a:cubicBezTo>
                  <a:cubicBezTo>
                    <a:pt x="75" y="283"/>
                    <a:pt x="75" y="283"/>
                    <a:pt x="75" y="284"/>
                  </a:cubicBezTo>
                  <a:cubicBezTo>
                    <a:pt x="75" y="284"/>
                    <a:pt x="75" y="285"/>
                    <a:pt x="75" y="285"/>
                  </a:cubicBezTo>
                  <a:cubicBezTo>
                    <a:pt x="74" y="285"/>
                    <a:pt x="74" y="285"/>
                    <a:pt x="73" y="285"/>
                  </a:cubicBezTo>
                  <a:cubicBezTo>
                    <a:pt x="73" y="286"/>
                    <a:pt x="73" y="286"/>
                    <a:pt x="73" y="287"/>
                  </a:cubicBezTo>
                  <a:cubicBezTo>
                    <a:pt x="73" y="287"/>
                    <a:pt x="72" y="287"/>
                    <a:pt x="72" y="287"/>
                  </a:cubicBezTo>
                  <a:cubicBezTo>
                    <a:pt x="72" y="287"/>
                    <a:pt x="72" y="288"/>
                    <a:pt x="72" y="289"/>
                  </a:cubicBezTo>
                  <a:cubicBezTo>
                    <a:pt x="72" y="289"/>
                    <a:pt x="72" y="290"/>
                    <a:pt x="72" y="290"/>
                  </a:cubicBezTo>
                  <a:cubicBezTo>
                    <a:pt x="71" y="290"/>
                    <a:pt x="71" y="290"/>
                    <a:pt x="70" y="290"/>
                  </a:cubicBezTo>
                  <a:cubicBezTo>
                    <a:pt x="70" y="291"/>
                    <a:pt x="70" y="291"/>
                    <a:pt x="70" y="292"/>
                  </a:cubicBezTo>
                  <a:cubicBezTo>
                    <a:pt x="70" y="292"/>
                    <a:pt x="70" y="293"/>
                    <a:pt x="70" y="294"/>
                  </a:cubicBezTo>
                  <a:cubicBezTo>
                    <a:pt x="70" y="294"/>
                    <a:pt x="70" y="295"/>
                    <a:pt x="70" y="295"/>
                  </a:cubicBezTo>
                  <a:cubicBezTo>
                    <a:pt x="70" y="296"/>
                    <a:pt x="70" y="296"/>
                    <a:pt x="70" y="297"/>
                  </a:cubicBezTo>
                  <a:cubicBezTo>
                    <a:pt x="70" y="297"/>
                    <a:pt x="70" y="298"/>
                    <a:pt x="70" y="298"/>
                  </a:cubicBezTo>
                  <a:cubicBezTo>
                    <a:pt x="70" y="299"/>
                    <a:pt x="70" y="299"/>
                    <a:pt x="70" y="300"/>
                  </a:cubicBezTo>
                  <a:cubicBezTo>
                    <a:pt x="70" y="300"/>
                    <a:pt x="70" y="301"/>
                    <a:pt x="70" y="301"/>
                  </a:cubicBezTo>
                  <a:cubicBezTo>
                    <a:pt x="70" y="302"/>
                    <a:pt x="70" y="303"/>
                    <a:pt x="70" y="303"/>
                  </a:cubicBezTo>
                  <a:cubicBezTo>
                    <a:pt x="70" y="304"/>
                    <a:pt x="70" y="304"/>
                    <a:pt x="70" y="305"/>
                  </a:cubicBezTo>
                  <a:cubicBezTo>
                    <a:pt x="71" y="305"/>
                    <a:pt x="71" y="305"/>
                    <a:pt x="72" y="305"/>
                  </a:cubicBezTo>
                  <a:cubicBezTo>
                    <a:pt x="72" y="305"/>
                    <a:pt x="72" y="306"/>
                    <a:pt x="72" y="306"/>
                  </a:cubicBezTo>
                  <a:cubicBezTo>
                    <a:pt x="72" y="306"/>
                    <a:pt x="73" y="306"/>
                    <a:pt x="73" y="306"/>
                  </a:cubicBezTo>
                  <a:cubicBezTo>
                    <a:pt x="73" y="307"/>
                    <a:pt x="73" y="307"/>
                    <a:pt x="73" y="308"/>
                  </a:cubicBezTo>
                  <a:cubicBezTo>
                    <a:pt x="73" y="309"/>
                    <a:pt x="73" y="309"/>
                    <a:pt x="73" y="310"/>
                  </a:cubicBezTo>
                  <a:cubicBezTo>
                    <a:pt x="74" y="310"/>
                    <a:pt x="74" y="310"/>
                    <a:pt x="75" y="310"/>
                  </a:cubicBezTo>
                  <a:cubicBezTo>
                    <a:pt x="75" y="310"/>
                    <a:pt x="75" y="311"/>
                    <a:pt x="75" y="311"/>
                  </a:cubicBezTo>
                  <a:cubicBezTo>
                    <a:pt x="75" y="312"/>
                    <a:pt x="75" y="312"/>
                    <a:pt x="75" y="313"/>
                  </a:cubicBezTo>
                  <a:cubicBezTo>
                    <a:pt x="75" y="313"/>
                    <a:pt x="75" y="314"/>
                    <a:pt x="75" y="314"/>
                  </a:cubicBezTo>
                  <a:cubicBezTo>
                    <a:pt x="75" y="315"/>
                    <a:pt x="75" y="315"/>
                    <a:pt x="75" y="316"/>
                  </a:cubicBezTo>
                  <a:cubicBezTo>
                    <a:pt x="75" y="317"/>
                    <a:pt x="75" y="317"/>
                    <a:pt x="75" y="318"/>
                  </a:cubicBezTo>
                  <a:cubicBezTo>
                    <a:pt x="75" y="318"/>
                    <a:pt x="76" y="318"/>
                    <a:pt x="76" y="318"/>
                  </a:cubicBezTo>
                  <a:cubicBezTo>
                    <a:pt x="76" y="318"/>
                    <a:pt x="76" y="319"/>
                    <a:pt x="76" y="319"/>
                  </a:cubicBezTo>
                  <a:cubicBezTo>
                    <a:pt x="76" y="320"/>
                    <a:pt x="76" y="320"/>
                    <a:pt x="76" y="321"/>
                  </a:cubicBezTo>
                  <a:cubicBezTo>
                    <a:pt x="76" y="321"/>
                    <a:pt x="76" y="322"/>
                    <a:pt x="76" y="323"/>
                  </a:cubicBezTo>
                  <a:cubicBezTo>
                    <a:pt x="76" y="323"/>
                    <a:pt x="76" y="324"/>
                    <a:pt x="76" y="324"/>
                  </a:cubicBezTo>
                  <a:cubicBezTo>
                    <a:pt x="76" y="325"/>
                    <a:pt x="76" y="325"/>
                    <a:pt x="76" y="326"/>
                  </a:cubicBezTo>
                  <a:cubicBezTo>
                    <a:pt x="77" y="326"/>
                    <a:pt x="77" y="326"/>
                    <a:pt x="78" y="326"/>
                  </a:cubicBezTo>
                  <a:cubicBezTo>
                    <a:pt x="78" y="326"/>
                    <a:pt x="78" y="327"/>
                    <a:pt x="78" y="327"/>
                  </a:cubicBezTo>
                  <a:cubicBezTo>
                    <a:pt x="78" y="328"/>
                    <a:pt x="78" y="328"/>
                    <a:pt x="78" y="329"/>
                  </a:cubicBezTo>
                  <a:cubicBezTo>
                    <a:pt x="79" y="329"/>
                    <a:pt x="79" y="329"/>
                    <a:pt x="80" y="329"/>
                  </a:cubicBezTo>
                  <a:cubicBezTo>
                    <a:pt x="80" y="329"/>
                    <a:pt x="80" y="330"/>
                    <a:pt x="80" y="330"/>
                  </a:cubicBezTo>
                  <a:cubicBezTo>
                    <a:pt x="80" y="331"/>
                    <a:pt x="80" y="332"/>
                    <a:pt x="80" y="332"/>
                  </a:cubicBezTo>
                  <a:cubicBezTo>
                    <a:pt x="80" y="332"/>
                    <a:pt x="81" y="332"/>
                    <a:pt x="81" y="332"/>
                  </a:cubicBezTo>
                  <a:cubicBezTo>
                    <a:pt x="81" y="333"/>
                    <a:pt x="81" y="333"/>
                    <a:pt x="81" y="334"/>
                  </a:cubicBezTo>
                  <a:cubicBezTo>
                    <a:pt x="81" y="334"/>
                    <a:pt x="81" y="335"/>
                    <a:pt x="81" y="335"/>
                  </a:cubicBezTo>
                  <a:cubicBezTo>
                    <a:pt x="82" y="335"/>
                    <a:pt x="82" y="335"/>
                    <a:pt x="83" y="335"/>
                  </a:cubicBezTo>
                  <a:cubicBezTo>
                    <a:pt x="83" y="336"/>
                    <a:pt x="83" y="336"/>
                    <a:pt x="83" y="337"/>
                  </a:cubicBezTo>
                  <a:cubicBezTo>
                    <a:pt x="83" y="338"/>
                    <a:pt x="83" y="338"/>
                    <a:pt x="83" y="339"/>
                  </a:cubicBezTo>
                  <a:cubicBezTo>
                    <a:pt x="83" y="339"/>
                    <a:pt x="83" y="340"/>
                    <a:pt x="83" y="340"/>
                  </a:cubicBezTo>
                  <a:cubicBezTo>
                    <a:pt x="83" y="341"/>
                    <a:pt x="83" y="341"/>
                    <a:pt x="83" y="342"/>
                  </a:cubicBezTo>
                  <a:cubicBezTo>
                    <a:pt x="83" y="342"/>
                    <a:pt x="83" y="343"/>
                    <a:pt x="83" y="343"/>
                  </a:cubicBezTo>
                  <a:cubicBezTo>
                    <a:pt x="83" y="343"/>
                    <a:pt x="84" y="343"/>
                    <a:pt x="84" y="343"/>
                  </a:cubicBezTo>
                  <a:cubicBezTo>
                    <a:pt x="84" y="344"/>
                    <a:pt x="84" y="344"/>
                    <a:pt x="84" y="345"/>
                  </a:cubicBezTo>
                  <a:cubicBezTo>
                    <a:pt x="85" y="345"/>
                    <a:pt x="85" y="345"/>
                    <a:pt x="86" y="345"/>
                  </a:cubicBezTo>
                  <a:cubicBezTo>
                    <a:pt x="86" y="346"/>
                    <a:pt x="86" y="346"/>
                    <a:pt x="86" y="347"/>
                  </a:cubicBezTo>
                  <a:cubicBezTo>
                    <a:pt x="86" y="347"/>
                    <a:pt x="87" y="347"/>
                    <a:pt x="87" y="347"/>
                  </a:cubicBezTo>
                  <a:cubicBezTo>
                    <a:pt x="88" y="347"/>
                    <a:pt x="88" y="347"/>
                    <a:pt x="89" y="347"/>
                  </a:cubicBezTo>
                  <a:cubicBezTo>
                    <a:pt x="89" y="347"/>
                    <a:pt x="90" y="347"/>
                    <a:pt x="90" y="347"/>
                  </a:cubicBezTo>
                  <a:cubicBezTo>
                    <a:pt x="90" y="346"/>
                    <a:pt x="90" y="346"/>
                    <a:pt x="90" y="345"/>
                  </a:cubicBezTo>
                  <a:cubicBezTo>
                    <a:pt x="91" y="345"/>
                    <a:pt x="92" y="345"/>
                    <a:pt x="92" y="345"/>
                  </a:cubicBezTo>
                  <a:cubicBezTo>
                    <a:pt x="93" y="345"/>
                    <a:pt x="93" y="345"/>
                    <a:pt x="94" y="345"/>
                  </a:cubicBezTo>
                  <a:cubicBezTo>
                    <a:pt x="94" y="345"/>
                    <a:pt x="95" y="345"/>
                    <a:pt x="95" y="345"/>
                  </a:cubicBezTo>
                  <a:cubicBezTo>
                    <a:pt x="96" y="345"/>
                    <a:pt x="96" y="345"/>
                    <a:pt x="97" y="345"/>
                  </a:cubicBezTo>
                  <a:cubicBezTo>
                    <a:pt x="97" y="345"/>
                    <a:pt x="98" y="345"/>
                    <a:pt x="98" y="345"/>
                  </a:cubicBezTo>
                  <a:cubicBezTo>
                    <a:pt x="99" y="345"/>
                    <a:pt x="99" y="345"/>
                    <a:pt x="100" y="345"/>
                  </a:cubicBezTo>
                  <a:cubicBezTo>
                    <a:pt x="100" y="345"/>
                    <a:pt x="101" y="345"/>
                    <a:pt x="102" y="345"/>
                  </a:cubicBezTo>
                  <a:cubicBezTo>
                    <a:pt x="102" y="344"/>
                    <a:pt x="102" y="344"/>
                    <a:pt x="102" y="343"/>
                  </a:cubicBezTo>
                  <a:cubicBezTo>
                    <a:pt x="102" y="343"/>
                    <a:pt x="103" y="343"/>
                    <a:pt x="103" y="343"/>
                  </a:cubicBezTo>
                  <a:cubicBezTo>
                    <a:pt x="104" y="343"/>
                    <a:pt x="104" y="343"/>
                    <a:pt x="105" y="343"/>
                  </a:cubicBezTo>
                  <a:cubicBezTo>
                    <a:pt x="105" y="343"/>
                    <a:pt x="105" y="342"/>
                    <a:pt x="105" y="342"/>
                  </a:cubicBezTo>
                  <a:cubicBezTo>
                    <a:pt x="105" y="342"/>
                    <a:pt x="106" y="342"/>
                    <a:pt x="106" y="342"/>
                  </a:cubicBezTo>
                  <a:cubicBezTo>
                    <a:pt x="107" y="342"/>
                    <a:pt x="107" y="342"/>
                    <a:pt x="108" y="342"/>
                  </a:cubicBezTo>
                  <a:cubicBezTo>
                    <a:pt x="108" y="341"/>
                    <a:pt x="108" y="341"/>
                    <a:pt x="108" y="340"/>
                  </a:cubicBezTo>
                  <a:cubicBezTo>
                    <a:pt x="108" y="340"/>
                    <a:pt x="108" y="339"/>
                    <a:pt x="108" y="339"/>
                  </a:cubicBezTo>
                  <a:cubicBezTo>
                    <a:pt x="108" y="339"/>
                    <a:pt x="109" y="339"/>
                    <a:pt x="109" y="339"/>
                  </a:cubicBezTo>
                  <a:cubicBezTo>
                    <a:pt x="109" y="338"/>
                    <a:pt x="109" y="338"/>
                    <a:pt x="109" y="337"/>
                  </a:cubicBezTo>
                  <a:cubicBezTo>
                    <a:pt x="110" y="337"/>
                    <a:pt x="110" y="337"/>
                    <a:pt x="111" y="337"/>
                  </a:cubicBezTo>
                  <a:cubicBezTo>
                    <a:pt x="111" y="337"/>
                    <a:pt x="112" y="337"/>
                    <a:pt x="112" y="337"/>
                  </a:cubicBezTo>
                  <a:cubicBezTo>
                    <a:pt x="112" y="336"/>
                    <a:pt x="112" y="336"/>
                    <a:pt x="112" y="335"/>
                  </a:cubicBezTo>
                  <a:cubicBezTo>
                    <a:pt x="113" y="335"/>
                    <a:pt x="113" y="335"/>
                    <a:pt x="114" y="335"/>
                  </a:cubicBezTo>
                  <a:cubicBezTo>
                    <a:pt x="114" y="335"/>
                    <a:pt x="114" y="334"/>
                    <a:pt x="114" y="334"/>
                  </a:cubicBezTo>
                  <a:cubicBezTo>
                    <a:pt x="114" y="333"/>
                    <a:pt x="114" y="333"/>
                    <a:pt x="114" y="332"/>
                  </a:cubicBezTo>
                  <a:cubicBezTo>
                    <a:pt x="114" y="332"/>
                    <a:pt x="115" y="332"/>
                    <a:pt x="116" y="332"/>
                  </a:cubicBezTo>
                  <a:cubicBezTo>
                    <a:pt x="116" y="332"/>
                    <a:pt x="116" y="331"/>
                    <a:pt x="116" y="330"/>
                  </a:cubicBezTo>
                  <a:cubicBezTo>
                    <a:pt x="116" y="330"/>
                    <a:pt x="117" y="330"/>
                    <a:pt x="117" y="330"/>
                  </a:cubicBezTo>
                  <a:cubicBezTo>
                    <a:pt x="117" y="330"/>
                    <a:pt x="117" y="329"/>
                    <a:pt x="117" y="329"/>
                  </a:cubicBezTo>
                  <a:cubicBezTo>
                    <a:pt x="118" y="329"/>
                    <a:pt x="118" y="329"/>
                    <a:pt x="119" y="329"/>
                  </a:cubicBezTo>
                  <a:cubicBezTo>
                    <a:pt x="119" y="328"/>
                    <a:pt x="119" y="328"/>
                    <a:pt x="119" y="327"/>
                  </a:cubicBezTo>
                  <a:cubicBezTo>
                    <a:pt x="119" y="327"/>
                    <a:pt x="119" y="326"/>
                    <a:pt x="119" y="326"/>
                  </a:cubicBezTo>
                  <a:cubicBezTo>
                    <a:pt x="119" y="326"/>
                    <a:pt x="120" y="326"/>
                    <a:pt x="120" y="326"/>
                  </a:cubicBezTo>
                  <a:cubicBezTo>
                    <a:pt x="120" y="325"/>
                    <a:pt x="120" y="325"/>
                    <a:pt x="120" y="324"/>
                  </a:cubicBezTo>
                  <a:cubicBezTo>
                    <a:pt x="120" y="324"/>
                    <a:pt x="120" y="323"/>
                    <a:pt x="120" y="323"/>
                  </a:cubicBezTo>
                  <a:cubicBezTo>
                    <a:pt x="120" y="322"/>
                    <a:pt x="120" y="321"/>
                    <a:pt x="120" y="321"/>
                  </a:cubicBezTo>
                  <a:cubicBezTo>
                    <a:pt x="121" y="321"/>
                    <a:pt x="121" y="321"/>
                    <a:pt x="122" y="321"/>
                  </a:cubicBezTo>
                  <a:cubicBezTo>
                    <a:pt x="122" y="321"/>
                    <a:pt x="123" y="321"/>
                    <a:pt x="123" y="321"/>
                  </a:cubicBezTo>
                  <a:cubicBezTo>
                    <a:pt x="123" y="320"/>
                    <a:pt x="123" y="320"/>
                    <a:pt x="123" y="319"/>
                  </a:cubicBezTo>
                  <a:cubicBezTo>
                    <a:pt x="124" y="319"/>
                    <a:pt x="124" y="319"/>
                    <a:pt x="125" y="319"/>
                  </a:cubicBezTo>
                  <a:cubicBezTo>
                    <a:pt x="125" y="319"/>
                    <a:pt x="125" y="318"/>
                    <a:pt x="125" y="318"/>
                  </a:cubicBezTo>
                  <a:cubicBezTo>
                    <a:pt x="125" y="318"/>
                    <a:pt x="126" y="318"/>
                    <a:pt x="126" y="318"/>
                  </a:cubicBezTo>
                  <a:cubicBezTo>
                    <a:pt x="126" y="317"/>
                    <a:pt x="126" y="317"/>
                    <a:pt x="126" y="316"/>
                  </a:cubicBezTo>
                  <a:cubicBezTo>
                    <a:pt x="126" y="315"/>
                    <a:pt x="126" y="315"/>
                    <a:pt x="126" y="314"/>
                  </a:cubicBezTo>
                  <a:cubicBezTo>
                    <a:pt x="126" y="314"/>
                    <a:pt x="126" y="313"/>
                    <a:pt x="126" y="313"/>
                  </a:cubicBezTo>
                  <a:cubicBezTo>
                    <a:pt x="126" y="312"/>
                    <a:pt x="126" y="312"/>
                    <a:pt x="126" y="311"/>
                  </a:cubicBezTo>
                  <a:cubicBezTo>
                    <a:pt x="126" y="311"/>
                    <a:pt x="126" y="310"/>
                    <a:pt x="126" y="310"/>
                  </a:cubicBezTo>
                  <a:cubicBezTo>
                    <a:pt x="126" y="309"/>
                    <a:pt x="126" y="309"/>
                    <a:pt x="126" y="308"/>
                  </a:cubicBezTo>
                  <a:cubicBezTo>
                    <a:pt x="126" y="308"/>
                    <a:pt x="125" y="308"/>
                    <a:pt x="125" y="308"/>
                  </a:cubicBezTo>
                  <a:cubicBezTo>
                    <a:pt x="125" y="307"/>
                    <a:pt x="125" y="307"/>
                    <a:pt x="125" y="306"/>
                  </a:cubicBezTo>
                  <a:cubicBezTo>
                    <a:pt x="125" y="306"/>
                    <a:pt x="126" y="306"/>
                    <a:pt x="126" y="306"/>
                  </a:cubicBezTo>
                  <a:cubicBezTo>
                    <a:pt x="126" y="306"/>
                    <a:pt x="126" y="305"/>
                    <a:pt x="126" y="305"/>
                  </a:cubicBezTo>
                  <a:cubicBezTo>
                    <a:pt x="127" y="305"/>
                    <a:pt x="128" y="305"/>
                    <a:pt x="128" y="305"/>
                  </a:cubicBezTo>
                  <a:cubicBezTo>
                    <a:pt x="128" y="304"/>
                    <a:pt x="128" y="304"/>
                    <a:pt x="128" y="303"/>
                  </a:cubicBezTo>
                  <a:cubicBezTo>
                    <a:pt x="129" y="303"/>
                    <a:pt x="129" y="303"/>
                    <a:pt x="130" y="303"/>
                  </a:cubicBezTo>
                  <a:cubicBezTo>
                    <a:pt x="130" y="303"/>
                    <a:pt x="130" y="302"/>
                    <a:pt x="130" y="301"/>
                  </a:cubicBezTo>
                  <a:cubicBezTo>
                    <a:pt x="130" y="301"/>
                    <a:pt x="131" y="301"/>
                    <a:pt x="131" y="301"/>
                  </a:cubicBezTo>
                  <a:cubicBezTo>
                    <a:pt x="131" y="301"/>
                    <a:pt x="131" y="300"/>
                    <a:pt x="131" y="300"/>
                  </a:cubicBezTo>
                  <a:cubicBezTo>
                    <a:pt x="132" y="300"/>
                    <a:pt x="132" y="300"/>
                    <a:pt x="133" y="300"/>
                  </a:cubicBezTo>
                  <a:cubicBezTo>
                    <a:pt x="133" y="300"/>
                    <a:pt x="134" y="300"/>
                    <a:pt x="134" y="300"/>
                  </a:cubicBezTo>
                  <a:cubicBezTo>
                    <a:pt x="134" y="299"/>
                    <a:pt x="134" y="299"/>
                    <a:pt x="134" y="298"/>
                  </a:cubicBezTo>
                  <a:cubicBezTo>
                    <a:pt x="135" y="298"/>
                    <a:pt x="135" y="298"/>
                    <a:pt x="136" y="298"/>
                  </a:cubicBezTo>
                  <a:cubicBezTo>
                    <a:pt x="136" y="298"/>
                    <a:pt x="137" y="298"/>
                    <a:pt x="137" y="298"/>
                  </a:cubicBezTo>
                  <a:cubicBezTo>
                    <a:pt x="137" y="298"/>
                    <a:pt x="137" y="297"/>
                    <a:pt x="137" y="297"/>
                  </a:cubicBezTo>
                  <a:cubicBezTo>
                    <a:pt x="138" y="297"/>
                    <a:pt x="139" y="297"/>
                    <a:pt x="139" y="297"/>
                  </a:cubicBezTo>
                  <a:cubicBezTo>
                    <a:pt x="139" y="296"/>
                    <a:pt x="139" y="296"/>
                    <a:pt x="139" y="295"/>
                  </a:cubicBezTo>
                  <a:cubicBezTo>
                    <a:pt x="140" y="295"/>
                    <a:pt x="140" y="295"/>
                    <a:pt x="141" y="295"/>
                  </a:cubicBezTo>
                  <a:cubicBezTo>
                    <a:pt x="141" y="295"/>
                    <a:pt x="141" y="294"/>
                    <a:pt x="141" y="294"/>
                  </a:cubicBezTo>
                  <a:cubicBezTo>
                    <a:pt x="140" y="294"/>
                    <a:pt x="140" y="294"/>
                    <a:pt x="139" y="294"/>
                  </a:cubicBezTo>
                  <a:cubicBezTo>
                    <a:pt x="139" y="293"/>
                    <a:pt x="139" y="292"/>
                    <a:pt x="139" y="292"/>
                  </a:cubicBezTo>
                  <a:cubicBezTo>
                    <a:pt x="139" y="291"/>
                    <a:pt x="139" y="291"/>
                    <a:pt x="139" y="290"/>
                  </a:cubicBezTo>
                  <a:cubicBezTo>
                    <a:pt x="140" y="290"/>
                    <a:pt x="140" y="290"/>
                    <a:pt x="141" y="290"/>
                  </a:cubicBezTo>
                  <a:cubicBezTo>
                    <a:pt x="141" y="290"/>
                    <a:pt x="141" y="289"/>
                    <a:pt x="141" y="289"/>
                  </a:cubicBezTo>
                  <a:cubicBezTo>
                    <a:pt x="141" y="288"/>
                    <a:pt x="141" y="287"/>
                    <a:pt x="141" y="287"/>
                  </a:cubicBezTo>
                  <a:cubicBezTo>
                    <a:pt x="141" y="286"/>
                    <a:pt x="141" y="286"/>
                    <a:pt x="141" y="285"/>
                  </a:cubicBezTo>
                  <a:cubicBezTo>
                    <a:pt x="141" y="285"/>
                    <a:pt x="141" y="284"/>
                    <a:pt x="141" y="284"/>
                  </a:cubicBezTo>
                  <a:cubicBezTo>
                    <a:pt x="141" y="283"/>
                    <a:pt x="141" y="283"/>
                    <a:pt x="141" y="282"/>
                  </a:cubicBezTo>
                  <a:cubicBezTo>
                    <a:pt x="141" y="282"/>
                    <a:pt x="141" y="281"/>
                    <a:pt x="141" y="281"/>
                  </a:cubicBezTo>
                  <a:cubicBezTo>
                    <a:pt x="140" y="281"/>
                    <a:pt x="140" y="281"/>
                    <a:pt x="139" y="281"/>
                  </a:cubicBezTo>
                  <a:cubicBezTo>
                    <a:pt x="139" y="280"/>
                    <a:pt x="139" y="280"/>
                    <a:pt x="139" y="279"/>
                  </a:cubicBezTo>
                  <a:cubicBezTo>
                    <a:pt x="139" y="279"/>
                    <a:pt x="138" y="279"/>
                    <a:pt x="137" y="279"/>
                  </a:cubicBezTo>
                  <a:cubicBezTo>
                    <a:pt x="137" y="278"/>
                    <a:pt x="137" y="278"/>
                    <a:pt x="137" y="277"/>
                  </a:cubicBezTo>
                  <a:cubicBezTo>
                    <a:pt x="137" y="277"/>
                    <a:pt x="137" y="276"/>
                    <a:pt x="137" y="276"/>
                  </a:cubicBezTo>
                  <a:cubicBezTo>
                    <a:pt x="137" y="275"/>
                    <a:pt x="137" y="275"/>
                    <a:pt x="137" y="274"/>
                  </a:cubicBezTo>
                  <a:cubicBezTo>
                    <a:pt x="137" y="274"/>
                    <a:pt x="137" y="273"/>
                    <a:pt x="137" y="272"/>
                  </a:cubicBezTo>
                  <a:cubicBezTo>
                    <a:pt x="137" y="272"/>
                    <a:pt x="137" y="271"/>
                    <a:pt x="137" y="271"/>
                  </a:cubicBezTo>
                  <a:cubicBezTo>
                    <a:pt x="138" y="271"/>
                    <a:pt x="139" y="271"/>
                    <a:pt x="139" y="271"/>
                  </a:cubicBezTo>
                  <a:cubicBezTo>
                    <a:pt x="139" y="270"/>
                    <a:pt x="139" y="270"/>
                    <a:pt x="139" y="269"/>
                  </a:cubicBezTo>
                  <a:cubicBezTo>
                    <a:pt x="139" y="269"/>
                    <a:pt x="139" y="268"/>
                    <a:pt x="139" y="268"/>
                  </a:cubicBezTo>
                  <a:cubicBezTo>
                    <a:pt x="139" y="268"/>
                    <a:pt x="138" y="268"/>
                    <a:pt x="137" y="268"/>
                  </a:cubicBezTo>
                  <a:cubicBezTo>
                    <a:pt x="137" y="267"/>
                    <a:pt x="137" y="267"/>
                    <a:pt x="137" y="266"/>
                  </a:cubicBezTo>
                  <a:cubicBezTo>
                    <a:pt x="138" y="266"/>
                    <a:pt x="139" y="266"/>
                    <a:pt x="139" y="266"/>
                  </a:cubicBezTo>
                  <a:cubicBezTo>
                    <a:pt x="139" y="265"/>
                    <a:pt x="139" y="265"/>
                    <a:pt x="139" y="264"/>
                  </a:cubicBezTo>
                  <a:cubicBezTo>
                    <a:pt x="139" y="264"/>
                    <a:pt x="139" y="263"/>
                    <a:pt x="139" y="263"/>
                  </a:cubicBezTo>
                  <a:cubicBezTo>
                    <a:pt x="140" y="263"/>
                    <a:pt x="140" y="263"/>
                    <a:pt x="141" y="263"/>
                  </a:cubicBezTo>
                  <a:cubicBezTo>
                    <a:pt x="141" y="262"/>
                    <a:pt x="141" y="262"/>
                    <a:pt x="141" y="261"/>
                  </a:cubicBezTo>
                  <a:cubicBezTo>
                    <a:pt x="141" y="261"/>
                    <a:pt x="142" y="261"/>
                    <a:pt x="142" y="261"/>
                  </a:cubicBezTo>
                  <a:cubicBezTo>
                    <a:pt x="142" y="261"/>
                    <a:pt x="142" y="260"/>
                    <a:pt x="142" y="260"/>
                  </a:cubicBezTo>
                  <a:cubicBezTo>
                    <a:pt x="143" y="260"/>
                    <a:pt x="143" y="260"/>
                    <a:pt x="144" y="260"/>
                  </a:cubicBezTo>
                  <a:cubicBezTo>
                    <a:pt x="144" y="259"/>
                    <a:pt x="144" y="258"/>
                    <a:pt x="144" y="258"/>
                  </a:cubicBezTo>
                  <a:cubicBezTo>
                    <a:pt x="144" y="258"/>
                    <a:pt x="145" y="258"/>
                    <a:pt x="145" y="258"/>
                  </a:cubicBezTo>
                  <a:cubicBezTo>
                    <a:pt x="145" y="257"/>
                    <a:pt x="145" y="257"/>
                    <a:pt x="145" y="256"/>
                  </a:cubicBezTo>
                  <a:cubicBezTo>
                    <a:pt x="145" y="256"/>
                    <a:pt x="145" y="255"/>
                    <a:pt x="145" y="255"/>
                  </a:cubicBezTo>
                  <a:cubicBezTo>
                    <a:pt x="146" y="255"/>
                    <a:pt x="146" y="255"/>
                    <a:pt x="147" y="255"/>
                  </a:cubicBezTo>
                  <a:cubicBezTo>
                    <a:pt x="147" y="254"/>
                    <a:pt x="147" y="254"/>
                    <a:pt x="147" y="253"/>
                  </a:cubicBezTo>
                  <a:cubicBezTo>
                    <a:pt x="147" y="253"/>
                    <a:pt x="148" y="253"/>
                    <a:pt x="148" y="253"/>
                  </a:cubicBezTo>
                  <a:cubicBezTo>
                    <a:pt x="149" y="253"/>
                    <a:pt x="149" y="253"/>
                    <a:pt x="150" y="253"/>
                  </a:cubicBezTo>
                  <a:cubicBezTo>
                    <a:pt x="150" y="253"/>
                    <a:pt x="150" y="252"/>
                    <a:pt x="150" y="251"/>
                  </a:cubicBezTo>
                  <a:cubicBezTo>
                    <a:pt x="150" y="251"/>
                    <a:pt x="151" y="251"/>
                    <a:pt x="151" y="251"/>
                  </a:cubicBezTo>
                  <a:cubicBezTo>
                    <a:pt x="151" y="251"/>
                    <a:pt x="151" y="250"/>
                    <a:pt x="151" y="250"/>
                  </a:cubicBezTo>
                  <a:cubicBezTo>
                    <a:pt x="152" y="250"/>
                    <a:pt x="153" y="250"/>
                    <a:pt x="153" y="250"/>
                  </a:cubicBezTo>
                  <a:cubicBezTo>
                    <a:pt x="153" y="249"/>
                    <a:pt x="153" y="249"/>
                    <a:pt x="153" y="248"/>
                  </a:cubicBezTo>
                  <a:cubicBezTo>
                    <a:pt x="154" y="248"/>
                    <a:pt x="154" y="248"/>
                    <a:pt x="155" y="248"/>
                  </a:cubicBezTo>
                  <a:cubicBezTo>
                    <a:pt x="155" y="248"/>
                    <a:pt x="155" y="247"/>
                    <a:pt x="155" y="247"/>
                  </a:cubicBezTo>
                  <a:cubicBezTo>
                    <a:pt x="155" y="247"/>
                    <a:pt x="156" y="247"/>
                    <a:pt x="156" y="247"/>
                  </a:cubicBezTo>
                  <a:cubicBezTo>
                    <a:pt x="156" y="246"/>
                    <a:pt x="156" y="246"/>
                    <a:pt x="156" y="245"/>
                  </a:cubicBezTo>
                  <a:cubicBezTo>
                    <a:pt x="157" y="245"/>
                    <a:pt x="157" y="245"/>
                    <a:pt x="158" y="245"/>
                  </a:cubicBezTo>
                  <a:cubicBezTo>
                    <a:pt x="158" y="245"/>
                    <a:pt x="158" y="244"/>
                    <a:pt x="158" y="243"/>
                  </a:cubicBezTo>
                  <a:cubicBezTo>
                    <a:pt x="158" y="243"/>
                    <a:pt x="158" y="242"/>
                    <a:pt x="158" y="242"/>
                  </a:cubicBezTo>
                  <a:cubicBezTo>
                    <a:pt x="158" y="242"/>
                    <a:pt x="159" y="242"/>
                    <a:pt x="159" y="242"/>
                  </a:cubicBezTo>
                  <a:cubicBezTo>
                    <a:pt x="159" y="241"/>
                    <a:pt x="159" y="241"/>
                    <a:pt x="159" y="240"/>
                  </a:cubicBezTo>
                  <a:cubicBezTo>
                    <a:pt x="160" y="240"/>
                    <a:pt x="160" y="240"/>
                    <a:pt x="161" y="240"/>
                  </a:cubicBezTo>
                  <a:cubicBezTo>
                    <a:pt x="161" y="240"/>
                    <a:pt x="161" y="239"/>
                    <a:pt x="161" y="239"/>
                  </a:cubicBezTo>
                  <a:cubicBezTo>
                    <a:pt x="161" y="238"/>
                    <a:pt x="161" y="237"/>
                    <a:pt x="161" y="237"/>
                  </a:cubicBezTo>
                  <a:cubicBezTo>
                    <a:pt x="161" y="237"/>
                    <a:pt x="162" y="237"/>
                    <a:pt x="163" y="237"/>
                  </a:cubicBezTo>
                  <a:cubicBezTo>
                    <a:pt x="163" y="236"/>
                    <a:pt x="163" y="236"/>
                    <a:pt x="163" y="235"/>
                  </a:cubicBezTo>
                  <a:cubicBezTo>
                    <a:pt x="163" y="235"/>
                    <a:pt x="163" y="234"/>
                    <a:pt x="163" y="234"/>
                  </a:cubicBezTo>
                  <a:cubicBezTo>
                    <a:pt x="163" y="233"/>
                    <a:pt x="163" y="233"/>
                    <a:pt x="163" y="232"/>
                  </a:cubicBezTo>
                  <a:cubicBezTo>
                    <a:pt x="163" y="232"/>
                    <a:pt x="164" y="232"/>
                    <a:pt x="164" y="232"/>
                  </a:cubicBezTo>
                  <a:cubicBezTo>
                    <a:pt x="164" y="232"/>
                    <a:pt x="164" y="231"/>
                    <a:pt x="164" y="231"/>
                  </a:cubicBezTo>
                  <a:cubicBezTo>
                    <a:pt x="164" y="230"/>
                    <a:pt x="164" y="229"/>
                    <a:pt x="164" y="229"/>
                  </a:cubicBezTo>
                  <a:cubicBezTo>
                    <a:pt x="164" y="228"/>
                    <a:pt x="164" y="228"/>
                    <a:pt x="164" y="227"/>
                  </a:cubicBezTo>
                  <a:cubicBezTo>
                    <a:pt x="165" y="227"/>
                    <a:pt x="165" y="227"/>
                    <a:pt x="166" y="227"/>
                  </a:cubicBezTo>
                  <a:cubicBezTo>
                    <a:pt x="166" y="227"/>
                    <a:pt x="166" y="226"/>
                    <a:pt x="166" y="226"/>
                  </a:cubicBezTo>
                  <a:cubicBezTo>
                    <a:pt x="166" y="225"/>
                    <a:pt x="166" y="225"/>
                    <a:pt x="166" y="224"/>
                  </a:cubicBezTo>
                  <a:cubicBezTo>
                    <a:pt x="165" y="224"/>
                    <a:pt x="165" y="224"/>
                    <a:pt x="164" y="224"/>
                  </a:cubicBezTo>
                  <a:cubicBezTo>
                    <a:pt x="164" y="224"/>
                    <a:pt x="164" y="223"/>
                    <a:pt x="164" y="222"/>
                  </a:cubicBezTo>
                  <a:cubicBezTo>
                    <a:pt x="164" y="222"/>
                    <a:pt x="163" y="222"/>
                    <a:pt x="163" y="222"/>
                  </a:cubicBezTo>
                  <a:cubicBezTo>
                    <a:pt x="163" y="223"/>
                    <a:pt x="163" y="224"/>
                    <a:pt x="163" y="224"/>
                  </a:cubicBezTo>
                  <a:cubicBezTo>
                    <a:pt x="162" y="224"/>
                    <a:pt x="161" y="224"/>
                    <a:pt x="161" y="224"/>
                  </a:cubicBezTo>
                  <a:cubicBezTo>
                    <a:pt x="160" y="224"/>
                    <a:pt x="160" y="224"/>
                    <a:pt x="159" y="224"/>
                  </a:cubicBezTo>
                  <a:cubicBezTo>
                    <a:pt x="159" y="224"/>
                    <a:pt x="158" y="224"/>
                    <a:pt x="158" y="224"/>
                  </a:cubicBezTo>
                  <a:cubicBezTo>
                    <a:pt x="158" y="225"/>
                    <a:pt x="158" y="225"/>
                    <a:pt x="158" y="226"/>
                  </a:cubicBezTo>
                  <a:cubicBezTo>
                    <a:pt x="157" y="226"/>
                    <a:pt x="157" y="226"/>
                    <a:pt x="156" y="226"/>
                  </a:cubicBezTo>
                  <a:cubicBezTo>
                    <a:pt x="156" y="226"/>
                    <a:pt x="155" y="226"/>
                    <a:pt x="155" y="226"/>
                  </a:cubicBezTo>
                  <a:cubicBezTo>
                    <a:pt x="154" y="226"/>
                    <a:pt x="154" y="226"/>
                    <a:pt x="153" y="226"/>
                  </a:cubicBezTo>
                  <a:cubicBezTo>
                    <a:pt x="153" y="226"/>
                    <a:pt x="152" y="226"/>
                    <a:pt x="151" y="226"/>
                  </a:cubicBezTo>
                  <a:cubicBezTo>
                    <a:pt x="151" y="226"/>
                    <a:pt x="151" y="227"/>
                    <a:pt x="151" y="227"/>
                  </a:cubicBezTo>
                  <a:cubicBezTo>
                    <a:pt x="151" y="227"/>
                    <a:pt x="150" y="227"/>
                    <a:pt x="150" y="227"/>
                  </a:cubicBezTo>
                  <a:cubicBezTo>
                    <a:pt x="149" y="227"/>
                    <a:pt x="149" y="227"/>
                    <a:pt x="148" y="227"/>
                  </a:cubicBezTo>
                  <a:cubicBezTo>
                    <a:pt x="148" y="227"/>
                    <a:pt x="147" y="227"/>
                    <a:pt x="147" y="227"/>
                  </a:cubicBezTo>
                  <a:cubicBezTo>
                    <a:pt x="147" y="227"/>
                    <a:pt x="147" y="226"/>
                    <a:pt x="147" y="226"/>
                  </a:cubicBezTo>
                  <a:cubicBezTo>
                    <a:pt x="146" y="226"/>
                    <a:pt x="146" y="226"/>
                    <a:pt x="145" y="226"/>
                  </a:cubicBezTo>
                  <a:cubicBezTo>
                    <a:pt x="145" y="225"/>
                    <a:pt x="145" y="225"/>
                    <a:pt x="145" y="224"/>
                  </a:cubicBezTo>
                  <a:cubicBezTo>
                    <a:pt x="146" y="224"/>
                    <a:pt x="146" y="224"/>
                    <a:pt x="147" y="224"/>
                  </a:cubicBezTo>
                  <a:cubicBezTo>
                    <a:pt x="147" y="224"/>
                    <a:pt x="147" y="223"/>
                    <a:pt x="147" y="222"/>
                  </a:cubicBezTo>
                  <a:cubicBezTo>
                    <a:pt x="147" y="222"/>
                    <a:pt x="148" y="222"/>
                    <a:pt x="148" y="222"/>
                  </a:cubicBezTo>
                  <a:cubicBezTo>
                    <a:pt x="149" y="222"/>
                    <a:pt x="149" y="222"/>
                    <a:pt x="150" y="222"/>
                  </a:cubicBezTo>
                  <a:cubicBezTo>
                    <a:pt x="150" y="222"/>
                    <a:pt x="151" y="222"/>
                    <a:pt x="151" y="222"/>
                  </a:cubicBezTo>
                  <a:cubicBezTo>
                    <a:pt x="151" y="222"/>
                    <a:pt x="151" y="221"/>
                    <a:pt x="151" y="221"/>
                  </a:cubicBezTo>
                  <a:cubicBezTo>
                    <a:pt x="152" y="221"/>
                    <a:pt x="153" y="221"/>
                    <a:pt x="153" y="221"/>
                  </a:cubicBezTo>
                  <a:cubicBezTo>
                    <a:pt x="154" y="221"/>
                    <a:pt x="154" y="221"/>
                    <a:pt x="155" y="221"/>
                  </a:cubicBezTo>
                  <a:cubicBezTo>
                    <a:pt x="155" y="220"/>
                    <a:pt x="155" y="220"/>
                    <a:pt x="155" y="219"/>
                  </a:cubicBezTo>
                  <a:cubicBezTo>
                    <a:pt x="155" y="219"/>
                    <a:pt x="156" y="219"/>
                    <a:pt x="156" y="219"/>
                  </a:cubicBezTo>
                  <a:cubicBezTo>
                    <a:pt x="157" y="219"/>
                    <a:pt x="157" y="219"/>
                    <a:pt x="158" y="219"/>
                  </a:cubicBezTo>
                  <a:cubicBezTo>
                    <a:pt x="158" y="219"/>
                    <a:pt x="159" y="219"/>
                    <a:pt x="159" y="219"/>
                  </a:cubicBezTo>
                  <a:cubicBezTo>
                    <a:pt x="159" y="219"/>
                    <a:pt x="159" y="218"/>
                    <a:pt x="159" y="218"/>
                  </a:cubicBezTo>
                  <a:cubicBezTo>
                    <a:pt x="160" y="218"/>
                    <a:pt x="160" y="218"/>
                    <a:pt x="161" y="218"/>
                  </a:cubicBezTo>
                  <a:cubicBezTo>
                    <a:pt x="161" y="217"/>
                    <a:pt x="161" y="217"/>
                    <a:pt x="161" y="216"/>
                  </a:cubicBezTo>
                  <a:cubicBezTo>
                    <a:pt x="161" y="216"/>
                    <a:pt x="162" y="216"/>
                    <a:pt x="163" y="216"/>
                  </a:cubicBezTo>
                  <a:cubicBezTo>
                    <a:pt x="163" y="216"/>
                    <a:pt x="164" y="216"/>
                    <a:pt x="164" y="216"/>
                  </a:cubicBezTo>
                  <a:cubicBezTo>
                    <a:pt x="165" y="216"/>
                    <a:pt x="165" y="216"/>
                    <a:pt x="166" y="216"/>
                  </a:cubicBezTo>
                  <a:cubicBezTo>
                    <a:pt x="166" y="216"/>
                    <a:pt x="166" y="215"/>
                    <a:pt x="166" y="214"/>
                  </a:cubicBezTo>
                  <a:cubicBezTo>
                    <a:pt x="166" y="214"/>
                    <a:pt x="167" y="214"/>
                    <a:pt x="167" y="214"/>
                  </a:cubicBezTo>
                  <a:cubicBezTo>
                    <a:pt x="167" y="214"/>
                    <a:pt x="167" y="213"/>
                    <a:pt x="167" y="213"/>
                  </a:cubicBezTo>
                  <a:cubicBezTo>
                    <a:pt x="168" y="213"/>
                    <a:pt x="168" y="213"/>
                    <a:pt x="169" y="213"/>
                  </a:cubicBezTo>
                  <a:cubicBezTo>
                    <a:pt x="169" y="212"/>
                    <a:pt x="169" y="212"/>
                    <a:pt x="169" y="211"/>
                  </a:cubicBezTo>
                  <a:cubicBezTo>
                    <a:pt x="169" y="211"/>
                    <a:pt x="170" y="211"/>
                    <a:pt x="170" y="211"/>
                  </a:cubicBezTo>
                  <a:cubicBezTo>
                    <a:pt x="171" y="211"/>
                    <a:pt x="171" y="211"/>
                    <a:pt x="172" y="211"/>
                  </a:cubicBezTo>
                  <a:cubicBezTo>
                    <a:pt x="172" y="211"/>
                    <a:pt x="173" y="211"/>
                    <a:pt x="173" y="211"/>
                  </a:cubicBezTo>
                  <a:cubicBezTo>
                    <a:pt x="173" y="211"/>
                    <a:pt x="173" y="210"/>
                    <a:pt x="173" y="210"/>
                  </a:cubicBezTo>
                  <a:cubicBezTo>
                    <a:pt x="174" y="210"/>
                    <a:pt x="174" y="210"/>
                    <a:pt x="175" y="210"/>
                  </a:cubicBezTo>
                  <a:cubicBezTo>
                    <a:pt x="175" y="209"/>
                    <a:pt x="175" y="208"/>
                    <a:pt x="175" y="208"/>
                  </a:cubicBezTo>
                  <a:cubicBezTo>
                    <a:pt x="176" y="208"/>
                    <a:pt x="176" y="208"/>
                    <a:pt x="177" y="208"/>
                  </a:cubicBezTo>
                  <a:cubicBezTo>
                    <a:pt x="177" y="207"/>
                    <a:pt x="177" y="207"/>
                    <a:pt x="177" y="206"/>
                  </a:cubicBezTo>
                  <a:cubicBezTo>
                    <a:pt x="177" y="206"/>
                    <a:pt x="178" y="206"/>
                    <a:pt x="178" y="206"/>
                  </a:cubicBezTo>
                  <a:cubicBezTo>
                    <a:pt x="178" y="206"/>
                    <a:pt x="178" y="205"/>
                    <a:pt x="178" y="205"/>
                  </a:cubicBezTo>
                  <a:cubicBezTo>
                    <a:pt x="179" y="205"/>
                    <a:pt x="179" y="205"/>
                    <a:pt x="180" y="205"/>
                  </a:cubicBezTo>
                  <a:cubicBezTo>
                    <a:pt x="180" y="204"/>
                    <a:pt x="180" y="204"/>
                    <a:pt x="180" y="203"/>
                  </a:cubicBezTo>
                  <a:cubicBezTo>
                    <a:pt x="180" y="203"/>
                    <a:pt x="180" y="202"/>
                    <a:pt x="180" y="202"/>
                  </a:cubicBezTo>
                  <a:cubicBezTo>
                    <a:pt x="180" y="202"/>
                    <a:pt x="181" y="202"/>
                    <a:pt x="181" y="202"/>
                  </a:cubicBezTo>
                  <a:cubicBezTo>
                    <a:pt x="181" y="201"/>
                    <a:pt x="181" y="200"/>
                    <a:pt x="181" y="200"/>
                  </a:cubicBezTo>
                  <a:cubicBezTo>
                    <a:pt x="181" y="199"/>
                    <a:pt x="181" y="199"/>
                    <a:pt x="181" y="198"/>
                  </a:cubicBezTo>
                  <a:cubicBezTo>
                    <a:pt x="182" y="198"/>
                    <a:pt x="182" y="198"/>
                    <a:pt x="183" y="198"/>
                  </a:cubicBezTo>
                  <a:cubicBezTo>
                    <a:pt x="183" y="198"/>
                    <a:pt x="183" y="197"/>
                    <a:pt x="183" y="197"/>
                  </a:cubicBezTo>
                  <a:cubicBezTo>
                    <a:pt x="183" y="196"/>
                    <a:pt x="183" y="196"/>
                    <a:pt x="183" y="195"/>
                  </a:cubicBezTo>
                  <a:cubicBezTo>
                    <a:pt x="183" y="194"/>
                    <a:pt x="183" y="194"/>
                    <a:pt x="183" y="193"/>
                  </a:cubicBezTo>
                  <a:cubicBezTo>
                    <a:pt x="182" y="193"/>
                    <a:pt x="182" y="193"/>
                    <a:pt x="181" y="193"/>
                  </a:cubicBezTo>
                  <a:cubicBezTo>
                    <a:pt x="181" y="193"/>
                    <a:pt x="181" y="192"/>
                    <a:pt x="181" y="192"/>
                  </a:cubicBezTo>
                  <a:cubicBezTo>
                    <a:pt x="181" y="192"/>
                    <a:pt x="180" y="192"/>
                    <a:pt x="180" y="192"/>
                  </a:cubicBezTo>
                  <a:cubicBezTo>
                    <a:pt x="180" y="191"/>
                    <a:pt x="180" y="191"/>
                    <a:pt x="180" y="190"/>
                  </a:cubicBezTo>
                  <a:cubicBezTo>
                    <a:pt x="179" y="190"/>
                    <a:pt x="179" y="190"/>
                    <a:pt x="178" y="190"/>
                  </a:cubicBezTo>
                  <a:cubicBezTo>
                    <a:pt x="178" y="190"/>
                    <a:pt x="177" y="190"/>
                    <a:pt x="177" y="190"/>
                  </a:cubicBezTo>
                  <a:cubicBezTo>
                    <a:pt x="176" y="190"/>
                    <a:pt x="176" y="190"/>
                    <a:pt x="175" y="190"/>
                  </a:cubicBezTo>
                  <a:cubicBezTo>
                    <a:pt x="175" y="190"/>
                    <a:pt x="175" y="189"/>
                    <a:pt x="175" y="189"/>
                  </a:cubicBezTo>
                  <a:cubicBezTo>
                    <a:pt x="175" y="188"/>
                    <a:pt x="175" y="188"/>
                    <a:pt x="175" y="187"/>
                  </a:cubicBezTo>
                  <a:cubicBezTo>
                    <a:pt x="175" y="186"/>
                    <a:pt x="175" y="186"/>
                    <a:pt x="175" y="185"/>
                  </a:cubicBezTo>
                  <a:cubicBezTo>
                    <a:pt x="176" y="185"/>
                    <a:pt x="176" y="185"/>
                    <a:pt x="177" y="185"/>
                  </a:cubicBezTo>
                  <a:cubicBezTo>
                    <a:pt x="177" y="186"/>
                    <a:pt x="177" y="186"/>
                    <a:pt x="177" y="187"/>
                  </a:cubicBezTo>
                  <a:cubicBezTo>
                    <a:pt x="177" y="187"/>
                    <a:pt x="178" y="187"/>
                    <a:pt x="178" y="187"/>
                  </a:cubicBezTo>
                  <a:cubicBezTo>
                    <a:pt x="179" y="187"/>
                    <a:pt x="179" y="187"/>
                    <a:pt x="180" y="187"/>
                  </a:cubicBezTo>
                  <a:cubicBezTo>
                    <a:pt x="180" y="187"/>
                    <a:pt x="181" y="187"/>
                    <a:pt x="181" y="187"/>
                  </a:cubicBezTo>
                  <a:cubicBezTo>
                    <a:pt x="182" y="187"/>
                    <a:pt x="182" y="187"/>
                    <a:pt x="183" y="187"/>
                  </a:cubicBezTo>
                  <a:cubicBezTo>
                    <a:pt x="183" y="187"/>
                    <a:pt x="184" y="187"/>
                    <a:pt x="184" y="187"/>
                  </a:cubicBezTo>
                  <a:cubicBezTo>
                    <a:pt x="185" y="187"/>
                    <a:pt x="185" y="187"/>
                    <a:pt x="186" y="187"/>
                  </a:cubicBezTo>
                  <a:cubicBezTo>
                    <a:pt x="187" y="187"/>
                    <a:pt x="187" y="187"/>
                    <a:pt x="188" y="187"/>
                  </a:cubicBezTo>
                  <a:cubicBezTo>
                    <a:pt x="188" y="187"/>
                    <a:pt x="189" y="187"/>
                    <a:pt x="189" y="187"/>
                  </a:cubicBezTo>
                  <a:cubicBezTo>
                    <a:pt x="190" y="187"/>
                    <a:pt x="190" y="187"/>
                    <a:pt x="191" y="187"/>
                  </a:cubicBezTo>
                  <a:cubicBezTo>
                    <a:pt x="191" y="187"/>
                    <a:pt x="192" y="187"/>
                    <a:pt x="192" y="187"/>
                  </a:cubicBezTo>
                  <a:cubicBezTo>
                    <a:pt x="193" y="187"/>
                    <a:pt x="193" y="187"/>
                    <a:pt x="194" y="187"/>
                  </a:cubicBezTo>
                  <a:cubicBezTo>
                    <a:pt x="194" y="186"/>
                    <a:pt x="194" y="186"/>
                    <a:pt x="194" y="185"/>
                  </a:cubicBezTo>
                  <a:cubicBezTo>
                    <a:pt x="194" y="185"/>
                    <a:pt x="195" y="185"/>
                    <a:pt x="195" y="185"/>
                  </a:cubicBezTo>
                  <a:cubicBezTo>
                    <a:pt x="195" y="186"/>
                    <a:pt x="195" y="186"/>
                    <a:pt x="195" y="187"/>
                  </a:cubicBezTo>
                  <a:cubicBezTo>
                    <a:pt x="196" y="187"/>
                    <a:pt x="196" y="187"/>
                    <a:pt x="197" y="187"/>
                  </a:cubicBezTo>
                  <a:cubicBezTo>
                    <a:pt x="197" y="188"/>
                    <a:pt x="197" y="188"/>
                    <a:pt x="197" y="189"/>
                  </a:cubicBezTo>
                  <a:cubicBezTo>
                    <a:pt x="197" y="189"/>
                    <a:pt x="198" y="189"/>
                    <a:pt x="198" y="189"/>
                  </a:cubicBezTo>
                  <a:cubicBezTo>
                    <a:pt x="199" y="189"/>
                    <a:pt x="200" y="189"/>
                    <a:pt x="200" y="189"/>
                  </a:cubicBezTo>
                  <a:cubicBezTo>
                    <a:pt x="200" y="189"/>
                    <a:pt x="200" y="190"/>
                    <a:pt x="200" y="190"/>
                  </a:cubicBezTo>
                  <a:cubicBezTo>
                    <a:pt x="201" y="190"/>
                    <a:pt x="201" y="190"/>
                    <a:pt x="202" y="190"/>
                  </a:cubicBezTo>
                  <a:cubicBezTo>
                    <a:pt x="202" y="191"/>
                    <a:pt x="202" y="191"/>
                    <a:pt x="202" y="192"/>
                  </a:cubicBezTo>
                  <a:cubicBezTo>
                    <a:pt x="202" y="192"/>
                    <a:pt x="203" y="192"/>
                    <a:pt x="203" y="192"/>
                  </a:cubicBezTo>
                  <a:cubicBezTo>
                    <a:pt x="204" y="192"/>
                    <a:pt x="204" y="192"/>
                    <a:pt x="205" y="192"/>
                  </a:cubicBezTo>
                  <a:cubicBezTo>
                    <a:pt x="205" y="192"/>
                    <a:pt x="205" y="193"/>
                    <a:pt x="205" y="193"/>
                  </a:cubicBezTo>
                  <a:cubicBezTo>
                    <a:pt x="205" y="194"/>
                    <a:pt x="205" y="194"/>
                    <a:pt x="205" y="195"/>
                  </a:cubicBezTo>
                  <a:cubicBezTo>
                    <a:pt x="205" y="196"/>
                    <a:pt x="205" y="196"/>
                    <a:pt x="205" y="197"/>
                  </a:cubicBezTo>
                  <a:cubicBezTo>
                    <a:pt x="205" y="197"/>
                    <a:pt x="206" y="197"/>
                    <a:pt x="206" y="197"/>
                  </a:cubicBezTo>
                  <a:cubicBezTo>
                    <a:pt x="206" y="197"/>
                    <a:pt x="206" y="198"/>
                    <a:pt x="206" y="198"/>
                  </a:cubicBezTo>
                  <a:cubicBezTo>
                    <a:pt x="207" y="198"/>
                    <a:pt x="207" y="198"/>
                    <a:pt x="208" y="198"/>
                  </a:cubicBezTo>
                  <a:cubicBezTo>
                    <a:pt x="208" y="198"/>
                    <a:pt x="209" y="198"/>
                    <a:pt x="209" y="198"/>
                  </a:cubicBezTo>
                  <a:cubicBezTo>
                    <a:pt x="210" y="198"/>
                    <a:pt x="211" y="198"/>
                    <a:pt x="211" y="198"/>
                  </a:cubicBezTo>
                  <a:cubicBezTo>
                    <a:pt x="211" y="198"/>
                    <a:pt x="212" y="198"/>
                    <a:pt x="213" y="198"/>
                  </a:cubicBezTo>
                  <a:cubicBezTo>
                    <a:pt x="213" y="198"/>
                    <a:pt x="214" y="198"/>
                    <a:pt x="214" y="198"/>
                  </a:cubicBezTo>
                  <a:cubicBezTo>
                    <a:pt x="214" y="199"/>
                    <a:pt x="214" y="199"/>
                    <a:pt x="214" y="200"/>
                  </a:cubicBezTo>
                  <a:cubicBezTo>
                    <a:pt x="214" y="200"/>
                    <a:pt x="213" y="200"/>
                    <a:pt x="213" y="200"/>
                  </a:cubicBezTo>
                  <a:cubicBezTo>
                    <a:pt x="213" y="200"/>
                    <a:pt x="213" y="201"/>
                    <a:pt x="213" y="202"/>
                  </a:cubicBezTo>
                  <a:cubicBezTo>
                    <a:pt x="213" y="202"/>
                    <a:pt x="213" y="203"/>
                    <a:pt x="213" y="203"/>
                  </a:cubicBezTo>
                  <a:cubicBezTo>
                    <a:pt x="213" y="203"/>
                    <a:pt x="214" y="203"/>
                    <a:pt x="214" y="203"/>
                  </a:cubicBezTo>
                  <a:cubicBezTo>
                    <a:pt x="214" y="204"/>
                    <a:pt x="214" y="204"/>
                    <a:pt x="214" y="205"/>
                  </a:cubicBezTo>
                  <a:cubicBezTo>
                    <a:pt x="214" y="205"/>
                    <a:pt x="214" y="206"/>
                    <a:pt x="214" y="206"/>
                  </a:cubicBezTo>
                  <a:cubicBezTo>
                    <a:pt x="215" y="206"/>
                    <a:pt x="215" y="206"/>
                    <a:pt x="216" y="206"/>
                  </a:cubicBezTo>
                  <a:cubicBezTo>
                    <a:pt x="216" y="207"/>
                    <a:pt x="216" y="207"/>
                    <a:pt x="216" y="208"/>
                  </a:cubicBezTo>
                  <a:cubicBezTo>
                    <a:pt x="216" y="208"/>
                    <a:pt x="216" y="209"/>
                    <a:pt x="216" y="210"/>
                  </a:cubicBezTo>
                  <a:cubicBezTo>
                    <a:pt x="216" y="210"/>
                    <a:pt x="216" y="211"/>
                    <a:pt x="216" y="211"/>
                  </a:cubicBezTo>
                  <a:cubicBezTo>
                    <a:pt x="216" y="211"/>
                    <a:pt x="217" y="211"/>
                    <a:pt x="217" y="211"/>
                  </a:cubicBezTo>
                  <a:cubicBezTo>
                    <a:pt x="217" y="212"/>
                    <a:pt x="217" y="212"/>
                    <a:pt x="217" y="213"/>
                  </a:cubicBezTo>
                  <a:cubicBezTo>
                    <a:pt x="217" y="213"/>
                    <a:pt x="217" y="214"/>
                    <a:pt x="217" y="214"/>
                  </a:cubicBezTo>
                  <a:cubicBezTo>
                    <a:pt x="218" y="214"/>
                    <a:pt x="218" y="214"/>
                    <a:pt x="219" y="214"/>
                  </a:cubicBezTo>
                  <a:cubicBezTo>
                    <a:pt x="219" y="215"/>
                    <a:pt x="219" y="216"/>
                    <a:pt x="219" y="216"/>
                  </a:cubicBezTo>
                  <a:cubicBezTo>
                    <a:pt x="219" y="216"/>
                    <a:pt x="220" y="216"/>
                    <a:pt x="220" y="216"/>
                  </a:cubicBezTo>
                  <a:cubicBezTo>
                    <a:pt x="220" y="217"/>
                    <a:pt x="220" y="217"/>
                    <a:pt x="220" y="218"/>
                  </a:cubicBezTo>
                  <a:cubicBezTo>
                    <a:pt x="220" y="218"/>
                    <a:pt x="220" y="219"/>
                    <a:pt x="220" y="219"/>
                  </a:cubicBezTo>
                  <a:cubicBezTo>
                    <a:pt x="220" y="220"/>
                    <a:pt x="220" y="220"/>
                    <a:pt x="220" y="221"/>
                  </a:cubicBezTo>
                  <a:cubicBezTo>
                    <a:pt x="221" y="221"/>
                    <a:pt x="221" y="221"/>
                    <a:pt x="222" y="221"/>
                  </a:cubicBezTo>
                  <a:cubicBezTo>
                    <a:pt x="222" y="221"/>
                    <a:pt x="222" y="222"/>
                    <a:pt x="222" y="222"/>
                  </a:cubicBezTo>
                  <a:cubicBezTo>
                    <a:pt x="222" y="223"/>
                    <a:pt x="222" y="224"/>
                    <a:pt x="222" y="224"/>
                  </a:cubicBezTo>
                  <a:cubicBezTo>
                    <a:pt x="222" y="224"/>
                    <a:pt x="223" y="224"/>
                    <a:pt x="224" y="224"/>
                  </a:cubicBezTo>
                  <a:cubicBezTo>
                    <a:pt x="224" y="225"/>
                    <a:pt x="224" y="225"/>
                    <a:pt x="224" y="226"/>
                  </a:cubicBezTo>
                  <a:cubicBezTo>
                    <a:pt x="224" y="226"/>
                    <a:pt x="224" y="227"/>
                    <a:pt x="224" y="227"/>
                  </a:cubicBezTo>
                  <a:cubicBezTo>
                    <a:pt x="224" y="227"/>
                    <a:pt x="225" y="227"/>
                    <a:pt x="225" y="227"/>
                  </a:cubicBezTo>
                  <a:cubicBezTo>
                    <a:pt x="225" y="228"/>
                    <a:pt x="225" y="228"/>
                    <a:pt x="225" y="229"/>
                  </a:cubicBezTo>
                  <a:cubicBezTo>
                    <a:pt x="225" y="229"/>
                    <a:pt x="225" y="230"/>
                    <a:pt x="225" y="231"/>
                  </a:cubicBezTo>
                  <a:cubicBezTo>
                    <a:pt x="226" y="231"/>
                    <a:pt x="226" y="231"/>
                    <a:pt x="227" y="231"/>
                  </a:cubicBezTo>
                  <a:cubicBezTo>
                    <a:pt x="227" y="231"/>
                    <a:pt x="227" y="232"/>
                    <a:pt x="227" y="232"/>
                  </a:cubicBezTo>
                  <a:cubicBezTo>
                    <a:pt x="227" y="233"/>
                    <a:pt x="227" y="233"/>
                    <a:pt x="227" y="234"/>
                  </a:cubicBezTo>
                  <a:cubicBezTo>
                    <a:pt x="227" y="234"/>
                    <a:pt x="228" y="234"/>
                    <a:pt x="228" y="234"/>
                  </a:cubicBezTo>
                  <a:cubicBezTo>
                    <a:pt x="229" y="234"/>
                    <a:pt x="229" y="234"/>
                    <a:pt x="230" y="234"/>
                  </a:cubicBezTo>
                  <a:cubicBezTo>
                    <a:pt x="230" y="233"/>
                    <a:pt x="230" y="233"/>
                    <a:pt x="230" y="232"/>
                  </a:cubicBezTo>
                  <a:cubicBezTo>
                    <a:pt x="230" y="232"/>
                    <a:pt x="230" y="231"/>
                    <a:pt x="230" y="231"/>
                  </a:cubicBezTo>
                  <a:cubicBezTo>
                    <a:pt x="230" y="231"/>
                    <a:pt x="231" y="231"/>
                    <a:pt x="231" y="231"/>
                  </a:cubicBezTo>
                  <a:cubicBezTo>
                    <a:pt x="231" y="230"/>
                    <a:pt x="231" y="229"/>
                    <a:pt x="231" y="229"/>
                  </a:cubicBezTo>
                  <a:cubicBezTo>
                    <a:pt x="232" y="229"/>
                    <a:pt x="232" y="229"/>
                    <a:pt x="233" y="229"/>
                  </a:cubicBezTo>
                  <a:cubicBezTo>
                    <a:pt x="233" y="229"/>
                    <a:pt x="233" y="230"/>
                    <a:pt x="233" y="231"/>
                  </a:cubicBezTo>
                  <a:cubicBezTo>
                    <a:pt x="233" y="231"/>
                    <a:pt x="233" y="232"/>
                    <a:pt x="233" y="232"/>
                  </a:cubicBezTo>
                  <a:cubicBezTo>
                    <a:pt x="233" y="233"/>
                    <a:pt x="233" y="233"/>
                    <a:pt x="233" y="234"/>
                  </a:cubicBezTo>
                  <a:cubicBezTo>
                    <a:pt x="233" y="234"/>
                    <a:pt x="233" y="235"/>
                    <a:pt x="233" y="235"/>
                  </a:cubicBezTo>
                  <a:cubicBezTo>
                    <a:pt x="233" y="236"/>
                    <a:pt x="233" y="236"/>
                    <a:pt x="233" y="237"/>
                  </a:cubicBezTo>
                  <a:cubicBezTo>
                    <a:pt x="233" y="237"/>
                    <a:pt x="234" y="237"/>
                    <a:pt x="234" y="237"/>
                  </a:cubicBezTo>
                  <a:cubicBezTo>
                    <a:pt x="234" y="237"/>
                    <a:pt x="234" y="238"/>
                    <a:pt x="234" y="239"/>
                  </a:cubicBezTo>
                  <a:cubicBezTo>
                    <a:pt x="235" y="239"/>
                    <a:pt x="235" y="239"/>
                    <a:pt x="236" y="239"/>
                  </a:cubicBezTo>
                  <a:cubicBezTo>
                    <a:pt x="237" y="239"/>
                    <a:pt x="237" y="239"/>
                    <a:pt x="238" y="239"/>
                  </a:cubicBezTo>
                  <a:cubicBezTo>
                    <a:pt x="238" y="238"/>
                    <a:pt x="238" y="237"/>
                    <a:pt x="238" y="237"/>
                  </a:cubicBezTo>
                  <a:cubicBezTo>
                    <a:pt x="238" y="237"/>
                    <a:pt x="239" y="237"/>
                    <a:pt x="239" y="237"/>
                  </a:cubicBezTo>
                  <a:cubicBezTo>
                    <a:pt x="239" y="236"/>
                    <a:pt x="239" y="236"/>
                    <a:pt x="239" y="235"/>
                  </a:cubicBezTo>
                  <a:cubicBezTo>
                    <a:pt x="239" y="235"/>
                    <a:pt x="239" y="234"/>
                    <a:pt x="239" y="234"/>
                  </a:cubicBezTo>
                  <a:cubicBezTo>
                    <a:pt x="239" y="233"/>
                    <a:pt x="239" y="233"/>
                    <a:pt x="239" y="232"/>
                  </a:cubicBezTo>
                  <a:cubicBezTo>
                    <a:pt x="239" y="232"/>
                    <a:pt x="239" y="231"/>
                    <a:pt x="239" y="231"/>
                  </a:cubicBezTo>
                  <a:cubicBezTo>
                    <a:pt x="239" y="231"/>
                    <a:pt x="238" y="231"/>
                    <a:pt x="238" y="231"/>
                  </a:cubicBezTo>
                  <a:cubicBezTo>
                    <a:pt x="238" y="230"/>
                    <a:pt x="238" y="229"/>
                    <a:pt x="238" y="229"/>
                  </a:cubicBezTo>
                  <a:cubicBezTo>
                    <a:pt x="237" y="229"/>
                    <a:pt x="237" y="229"/>
                    <a:pt x="236" y="229"/>
                  </a:cubicBezTo>
                  <a:cubicBezTo>
                    <a:pt x="236" y="228"/>
                    <a:pt x="236" y="228"/>
                    <a:pt x="236" y="227"/>
                  </a:cubicBezTo>
                  <a:cubicBezTo>
                    <a:pt x="235" y="227"/>
                    <a:pt x="235" y="227"/>
                    <a:pt x="234" y="227"/>
                  </a:cubicBezTo>
                  <a:cubicBezTo>
                    <a:pt x="234" y="227"/>
                    <a:pt x="234" y="226"/>
                    <a:pt x="234" y="226"/>
                  </a:cubicBezTo>
                  <a:cubicBezTo>
                    <a:pt x="234" y="225"/>
                    <a:pt x="234" y="225"/>
                    <a:pt x="234" y="224"/>
                  </a:cubicBezTo>
                  <a:cubicBezTo>
                    <a:pt x="234" y="224"/>
                    <a:pt x="234" y="223"/>
                    <a:pt x="234" y="222"/>
                  </a:cubicBezTo>
                  <a:cubicBezTo>
                    <a:pt x="234" y="222"/>
                    <a:pt x="234" y="221"/>
                    <a:pt x="234" y="221"/>
                  </a:cubicBezTo>
                  <a:cubicBezTo>
                    <a:pt x="234" y="220"/>
                    <a:pt x="234" y="220"/>
                    <a:pt x="234" y="219"/>
                  </a:cubicBezTo>
                  <a:cubicBezTo>
                    <a:pt x="234" y="219"/>
                    <a:pt x="234" y="218"/>
                    <a:pt x="234" y="218"/>
                  </a:cubicBezTo>
                  <a:cubicBezTo>
                    <a:pt x="234" y="217"/>
                    <a:pt x="234" y="217"/>
                    <a:pt x="234" y="216"/>
                  </a:cubicBezTo>
                  <a:cubicBezTo>
                    <a:pt x="234" y="216"/>
                    <a:pt x="234" y="215"/>
                    <a:pt x="234" y="214"/>
                  </a:cubicBezTo>
                  <a:cubicBezTo>
                    <a:pt x="234" y="214"/>
                    <a:pt x="234" y="213"/>
                    <a:pt x="234" y="213"/>
                  </a:cubicBezTo>
                  <a:cubicBezTo>
                    <a:pt x="234" y="212"/>
                    <a:pt x="234" y="212"/>
                    <a:pt x="234" y="211"/>
                  </a:cubicBezTo>
                  <a:cubicBezTo>
                    <a:pt x="235" y="211"/>
                    <a:pt x="235" y="211"/>
                    <a:pt x="236" y="211"/>
                  </a:cubicBezTo>
                  <a:cubicBezTo>
                    <a:pt x="236" y="211"/>
                    <a:pt x="236" y="210"/>
                    <a:pt x="236" y="210"/>
                  </a:cubicBezTo>
                  <a:cubicBezTo>
                    <a:pt x="237" y="210"/>
                    <a:pt x="237" y="210"/>
                    <a:pt x="238" y="210"/>
                  </a:cubicBezTo>
                  <a:cubicBezTo>
                    <a:pt x="238" y="209"/>
                    <a:pt x="238" y="208"/>
                    <a:pt x="238" y="208"/>
                  </a:cubicBezTo>
                  <a:cubicBezTo>
                    <a:pt x="238" y="208"/>
                    <a:pt x="239" y="208"/>
                    <a:pt x="239" y="208"/>
                  </a:cubicBezTo>
                  <a:cubicBezTo>
                    <a:pt x="239" y="207"/>
                    <a:pt x="239" y="207"/>
                    <a:pt x="239" y="206"/>
                  </a:cubicBezTo>
                  <a:cubicBezTo>
                    <a:pt x="240" y="206"/>
                    <a:pt x="240" y="206"/>
                    <a:pt x="241" y="206"/>
                  </a:cubicBezTo>
                  <a:cubicBezTo>
                    <a:pt x="241" y="206"/>
                    <a:pt x="241" y="205"/>
                    <a:pt x="241" y="205"/>
                  </a:cubicBezTo>
                  <a:cubicBezTo>
                    <a:pt x="241" y="204"/>
                    <a:pt x="241" y="204"/>
                    <a:pt x="241" y="203"/>
                  </a:cubicBezTo>
                  <a:cubicBezTo>
                    <a:pt x="241" y="203"/>
                    <a:pt x="242" y="203"/>
                    <a:pt x="242" y="203"/>
                  </a:cubicBezTo>
                  <a:cubicBezTo>
                    <a:pt x="242" y="203"/>
                    <a:pt x="242" y="202"/>
                    <a:pt x="242" y="202"/>
                  </a:cubicBezTo>
                  <a:cubicBezTo>
                    <a:pt x="243" y="202"/>
                    <a:pt x="243" y="202"/>
                    <a:pt x="244" y="202"/>
                  </a:cubicBezTo>
                  <a:cubicBezTo>
                    <a:pt x="244" y="202"/>
                    <a:pt x="245" y="202"/>
                    <a:pt x="245" y="202"/>
                  </a:cubicBezTo>
                  <a:cubicBezTo>
                    <a:pt x="245" y="201"/>
                    <a:pt x="245" y="200"/>
                    <a:pt x="245" y="200"/>
                  </a:cubicBezTo>
                  <a:cubicBezTo>
                    <a:pt x="245" y="199"/>
                    <a:pt x="245" y="199"/>
                    <a:pt x="245" y="198"/>
                  </a:cubicBezTo>
                  <a:cubicBezTo>
                    <a:pt x="246" y="198"/>
                    <a:pt x="246" y="198"/>
                    <a:pt x="247" y="198"/>
                  </a:cubicBezTo>
                  <a:cubicBezTo>
                    <a:pt x="247" y="198"/>
                    <a:pt x="247" y="197"/>
                    <a:pt x="247" y="197"/>
                  </a:cubicBezTo>
                  <a:cubicBezTo>
                    <a:pt x="248" y="197"/>
                    <a:pt x="248" y="197"/>
                    <a:pt x="249" y="197"/>
                  </a:cubicBezTo>
                  <a:cubicBezTo>
                    <a:pt x="249" y="196"/>
                    <a:pt x="249" y="196"/>
                    <a:pt x="249" y="195"/>
                  </a:cubicBezTo>
                  <a:cubicBezTo>
                    <a:pt x="249" y="194"/>
                    <a:pt x="249" y="194"/>
                    <a:pt x="249" y="193"/>
                  </a:cubicBezTo>
                  <a:cubicBezTo>
                    <a:pt x="249" y="193"/>
                    <a:pt x="250" y="193"/>
                    <a:pt x="250" y="193"/>
                  </a:cubicBezTo>
                  <a:cubicBezTo>
                    <a:pt x="251" y="193"/>
                    <a:pt x="251" y="193"/>
                    <a:pt x="252" y="193"/>
                  </a:cubicBezTo>
                  <a:cubicBezTo>
                    <a:pt x="252" y="193"/>
                    <a:pt x="253" y="193"/>
                    <a:pt x="253" y="193"/>
                  </a:cubicBezTo>
                  <a:cubicBezTo>
                    <a:pt x="254" y="193"/>
                    <a:pt x="254" y="193"/>
                    <a:pt x="255" y="193"/>
                  </a:cubicBezTo>
                  <a:cubicBezTo>
                    <a:pt x="255" y="193"/>
                    <a:pt x="256" y="193"/>
                    <a:pt x="256" y="193"/>
                  </a:cubicBezTo>
                  <a:cubicBezTo>
                    <a:pt x="257" y="193"/>
                    <a:pt x="257" y="193"/>
                    <a:pt x="258" y="193"/>
                  </a:cubicBezTo>
                  <a:cubicBezTo>
                    <a:pt x="258" y="194"/>
                    <a:pt x="258" y="194"/>
                    <a:pt x="258" y="195"/>
                  </a:cubicBezTo>
                  <a:cubicBezTo>
                    <a:pt x="258" y="196"/>
                    <a:pt x="258" y="196"/>
                    <a:pt x="258" y="197"/>
                  </a:cubicBezTo>
                  <a:cubicBezTo>
                    <a:pt x="258" y="197"/>
                    <a:pt x="259" y="197"/>
                    <a:pt x="259" y="197"/>
                  </a:cubicBezTo>
                  <a:cubicBezTo>
                    <a:pt x="259" y="197"/>
                    <a:pt x="259" y="198"/>
                    <a:pt x="259" y="198"/>
                  </a:cubicBezTo>
                  <a:cubicBezTo>
                    <a:pt x="260" y="198"/>
                    <a:pt x="261" y="198"/>
                    <a:pt x="261" y="198"/>
                  </a:cubicBezTo>
                  <a:cubicBezTo>
                    <a:pt x="261" y="199"/>
                    <a:pt x="261" y="199"/>
                    <a:pt x="261" y="200"/>
                  </a:cubicBezTo>
                  <a:cubicBezTo>
                    <a:pt x="261" y="200"/>
                    <a:pt x="261" y="201"/>
                    <a:pt x="261" y="202"/>
                  </a:cubicBezTo>
                  <a:cubicBezTo>
                    <a:pt x="262" y="202"/>
                    <a:pt x="262" y="202"/>
                    <a:pt x="263" y="202"/>
                  </a:cubicBezTo>
                  <a:cubicBezTo>
                    <a:pt x="263" y="202"/>
                    <a:pt x="264" y="202"/>
                    <a:pt x="264" y="202"/>
                  </a:cubicBezTo>
                  <a:cubicBezTo>
                    <a:pt x="264" y="202"/>
                    <a:pt x="264" y="203"/>
                    <a:pt x="264" y="203"/>
                  </a:cubicBezTo>
                  <a:cubicBezTo>
                    <a:pt x="264" y="204"/>
                    <a:pt x="264" y="204"/>
                    <a:pt x="264" y="205"/>
                  </a:cubicBezTo>
                  <a:cubicBezTo>
                    <a:pt x="265" y="205"/>
                    <a:pt x="265" y="205"/>
                    <a:pt x="266" y="205"/>
                  </a:cubicBezTo>
                  <a:cubicBezTo>
                    <a:pt x="266" y="205"/>
                    <a:pt x="266" y="206"/>
                    <a:pt x="266" y="206"/>
                  </a:cubicBezTo>
                  <a:cubicBezTo>
                    <a:pt x="266" y="207"/>
                    <a:pt x="266" y="207"/>
                    <a:pt x="266" y="208"/>
                  </a:cubicBezTo>
                  <a:cubicBezTo>
                    <a:pt x="266" y="208"/>
                    <a:pt x="266" y="209"/>
                    <a:pt x="266" y="210"/>
                  </a:cubicBezTo>
                  <a:cubicBezTo>
                    <a:pt x="266" y="210"/>
                    <a:pt x="267" y="210"/>
                    <a:pt x="267" y="210"/>
                  </a:cubicBezTo>
                  <a:cubicBezTo>
                    <a:pt x="268" y="210"/>
                    <a:pt x="268" y="210"/>
                    <a:pt x="269" y="210"/>
                  </a:cubicBezTo>
                  <a:cubicBezTo>
                    <a:pt x="269" y="209"/>
                    <a:pt x="269" y="208"/>
                    <a:pt x="269" y="208"/>
                  </a:cubicBezTo>
                  <a:cubicBezTo>
                    <a:pt x="269" y="208"/>
                    <a:pt x="270" y="208"/>
                    <a:pt x="271" y="208"/>
                  </a:cubicBezTo>
                  <a:cubicBezTo>
                    <a:pt x="271" y="208"/>
                    <a:pt x="272" y="208"/>
                    <a:pt x="272" y="208"/>
                  </a:cubicBezTo>
                  <a:cubicBezTo>
                    <a:pt x="272" y="209"/>
                    <a:pt x="272" y="209"/>
                    <a:pt x="272" y="210"/>
                  </a:cubicBezTo>
                  <a:cubicBezTo>
                    <a:pt x="272" y="210"/>
                    <a:pt x="272" y="211"/>
                    <a:pt x="272" y="211"/>
                  </a:cubicBezTo>
                  <a:cubicBezTo>
                    <a:pt x="272" y="212"/>
                    <a:pt x="272" y="212"/>
                    <a:pt x="272" y="213"/>
                  </a:cubicBezTo>
                  <a:cubicBezTo>
                    <a:pt x="273" y="213"/>
                    <a:pt x="273" y="213"/>
                    <a:pt x="274" y="213"/>
                  </a:cubicBezTo>
                  <a:cubicBezTo>
                    <a:pt x="274" y="213"/>
                    <a:pt x="274" y="214"/>
                    <a:pt x="274" y="214"/>
                  </a:cubicBezTo>
                  <a:cubicBezTo>
                    <a:pt x="274" y="215"/>
                    <a:pt x="274" y="215"/>
                    <a:pt x="274" y="216"/>
                  </a:cubicBezTo>
                  <a:cubicBezTo>
                    <a:pt x="276" y="203"/>
                    <a:pt x="277" y="190"/>
                    <a:pt x="277" y="177"/>
                  </a:cubicBezTo>
                  <a:cubicBezTo>
                    <a:pt x="277" y="107"/>
                    <a:pt x="246" y="44"/>
                    <a:pt x="198" y="0"/>
                  </a:cubicBezTo>
                  <a:cubicBezTo>
                    <a:pt x="198" y="0"/>
                    <a:pt x="197" y="0"/>
                    <a:pt x="197" y="0"/>
                  </a:cubicBezTo>
                  <a:cubicBezTo>
                    <a:pt x="197" y="0"/>
                    <a:pt x="197" y="1"/>
                    <a:pt x="197" y="1"/>
                  </a:cubicBezTo>
                  <a:moveTo>
                    <a:pt x="119" y="129"/>
                  </a:moveTo>
                  <a:cubicBezTo>
                    <a:pt x="119" y="128"/>
                    <a:pt x="119" y="128"/>
                    <a:pt x="119" y="127"/>
                  </a:cubicBezTo>
                  <a:cubicBezTo>
                    <a:pt x="119" y="127"/>
                    <a:pt x="120" y="127"/>
                    <a:pt x="120" y="127"/>
                  </a:cubicBezTo>
                  <a:cubicBezTo>
                    <a:pt x="121" y="127"/>
                    <a:pt x="121" y="127"/>
                    <a:pt x="122" y="127"/>
                  </a:cubicBezTo>
                  <a:cubicBezTo>
                    <a:pt x="122" y="128"/>
                    <a:pt x="122" y="128"/>
                    <a:pt x="122" y="129"/>
                  </a:cubicBezTo>
                  <a:cubicBezTo>
                    <a:pt x="122" y="129"/>
                    <a:pt x="122" y="130"/>
                    <a:pt x="122" y="131"/>
                  </a:cubicBezTo>
                  <a:cubicBezTo>
                    <a:pt x="121" y="131"/>
                    <a:pt x="121" y="131"/>
                    <a:pt x="120" y="131"/>
                  </a:cubicBezTo>
                  <a:cubicBezTo>
                    <a:pt x="120" y="131"/>
                    <a:pt x="119" y="131"/>
                    <a:pt x="119" y="131"/>
                  </a:cubicBezTo>
                  <a:cubicBezTo>
                    <a:pt x="118" y="131"/>
                    <a:pt x="118" y="131"/>
                    <a:pt x="117" y="131"/>
                  </a:cubicBezTo>
                  <a:cubicBezTo>
                    <a:pt x="117" y="130"/>
                    <a:pt x="117" y="129"/>
                    <a:pt x="117" y="129"/>
                  </a:cubicBezTo>
                  <a:cubicBezTo>
                    <a:pt x="118" y="129"/>
                    <a:pt x="118" y="129"/>
                    <a:pt x="119" y="129"/>
                  </a:cubicBezTo>
                  <a:moveTo>
                    <a:pt x="106" y="60"/>
                  </a:moveTo>
                  <a:cubicBezTo>
                    <a:pt x="107" y="60"/>
                    <a:pt x="107" y="60"/>
                    <a:pt x="108" y="60"/>
                  </a:cubicBezTo>
                  <a:cubicBezTo>
                    <a:pt x="108" y="60"/>
                    <a:pt x="109" y="60"/>
                    <a:pt x="109" y="60"/>
                  </a:cubicBezTo>
                  <a:cubicBezTo>
                    <a:pt x="109" y="60"/>
                    <a:pt x="109" y="61"/>
                    <a:pt x="109" y="61"/>
                  </a:cubicBezTo>
                  <a:cubicBezTo>
                    <a:pt x="110" y="61"/>
                    <a:pt x="110" y="61"/>
                    <a:pt x="111" y="61"/>
                  </a:cubicBezTo>
                  <a:cubicBezTo>
                    <a:pt x="111" y="61"/>
                    <a:pt x="112" y="61"/>
                    <a:pt x="112" y="61"/>
                  </a:cubicBezTo>
                  <a:cubicBezTo>
                    <a:pt x="113" y="61"/>
                    <a:pt x="113" y="61"/>
                    <a:pt x="114" y="61"/>
                  </a:cubicBezTo>
                  <a:cubicBezTo>
                    <a:pt x="114" y="61"/>
                    <a:pt x="115" y="61"/>
                    <a:pt x="116" y="61"/>
                  </a:cubicBezTo>
                  <a:cubicBezTo>
                    <a:pt x="116" y="61"/>
                    <a:pt x="117" y="61"/>
                    <a:pt x="117" y="61"/>
                  </a:cubicBezTo>
                  <a:cubicBezTo>
                    <a:pt x="117" y="62"/>
                    <a:pt x="117" y="62"/>
                    <a:pt x="117" y="63"/>
                  </a:cubicBezTo>
                  <a:cubicBezTo>
                    <a:pt x="117" y="63"/>
                    <a:pt x="117" y="64"/>
                    <a:pt x="117" y="64"/>
                  </a:cubicBezTo>
                  <a:cubicBezTo>
                    <a:pt x="117" y="64"/>
                    <a:pt x="116" y="64"/>
                    <a:pt x="116" y="64"/>
                  </a:cubicBezTo>
                  <a:cubicBezTo>
                    <a:pt x="115" y="64"/>
                    <a:pt x="114" y="64"/>
                    <a:pt x="114" y="64"/>
                  </a:cubicBezTo>
                  <a:cubicBezTo>
                    <a:pt x="114" y="64"/>
                    <a:pt x="114" y="63"/>
                    <a:pt x="114" y="63"/>
                  </a:cubicBezTo>
                  <a:cubicBezTo>
                    <a:pt x="113" y="63"/>
                    <a:pt x="113" y="63"/>
                    <a:pt x="112" y="63"/>
                  </a:cubicBezTo>
                  <a:cubicBezTo>
                    <a:pt x="112" y="63"/>
                    <a:pt x="111" y="63"/>
                    <a:pt x="111" y="63"/>
                  </a:cubicBezTo>
                  <a:cubicBezTo>
                    <a:pt x="111" y="63"/>
                    <a:pt x="111" y="64"/>
                    <a:pt x="111" y="64"/>
                  </a:cubicBezTo>
                  <a:cubicBezTo>
                    <a:pt x="111" y="65"/>
                    <a:pt x="111" y="66"/>
                    <a:pt x="111" y="66"/>
                  </a:cubicBezTo>
                  <a:cubicBezTo>
                    <a:pt x="111" y="66"/>
                    <a:pt x="112" y="66"/>
                    <a:pt x="112" y="66"/>
                  </a:cubicBezTo>
                  <a:cubicBezTo>
                    <a:pt x="112" y="67"/>
                    <a:pt x="112" y="67"/>
                    <a:pt x="112" y="68"/>
                  </a:cubicBezTo>
                  <a:cubicBezTo>
                    <a:pt x="112" y="68"/>
                    <a:pt x="111" y="68"/>
                    <a:pt x="111" y="68"/>
                  </a:cubicBezTo>
                  <a:cubicBezTo>
                    <a:pt x="110" y="68"/>
                    <a:pt x="110" y="68"/>
                    <a:pt x="109" y="68"/>
                  </a:cubicBezTo>
                  <a:cubicBezTo>
                    <a:pt x="109" y="67"/>
                    <a:pt x="109" y="67"/>
                    <a:pt x="109" y="66"/>
                  </a:cubicBezTo>
                  <a:cubicBezTo>
                    <a:pt x="109" y="66"/>
                    <a:pt x="108" y="66"/>
                    <a:pt x="108" y="66"/>
                  </a:cubicBezTo>
                  <a:cubicBezTo>
                    <a:pt x="108" y="66"/>
                    <a:pt x="108" y="65"/>
                    <a:pt x="108" y="64"/>
                  </a:cubicBezTo>
                  <a:cubicBezTo>
                    <a:pt x="108" y="64"/>
                    <a:pt x="108" y="63"/>
                    <a:pt x="108" y="63"/>
                  </a:cubicBezTo>
                  <a:cubicBezTo>
                    <a:pt x="108" y="62"/>
                    <a:pt x="108" y="62"/>
                    <a:pt x="108" y="61"/>
                  </a:cubicBezTo>
                  <a:cubicBezTo>
                    <a:pt x="107" y="61"/>
                    <a:pt x="107" y="61"/>
                    <a:pt x="106" y="61"/>
                  </a:cubicBezTo>
                  <a:cubicBezTo>
                    <a:pt x="106" y="61"/>
                    <a:pt x="106" y="60"/>
                    <a:pt x="106" y="60"/>
                  </a:cubicBezTo>
                  <a:moveTo>
                    <a:pt x="103" y="142"/>
                  </a:moveTo>
                  <a:cubicBezTo>
                    <a:pt x="103" y="141"/>
                    <a:pt x="103" y="141"/>
                    <a:pt x="103" y="140"/>
                  </a:cubicBezTo>
                  <a:cubicBezTo>
                    <a:pt x="104" y="140"/>
                    <a:pt x="104" y="140"/>
                    <a:pt x="105" y="140"/>
                  </a:cubicBezTo>
                  <a:cubicBezTo>
                    <a:pt x="105" y="140"/>
                    <a:pt x="105" y="139"/>
                    <a:pt x="105" y="139"/>
                  </a:cubicBezTo>
                  <a:cubicBezTo>
                    <a:pt x="105" y="138"/>
                    <a:pt x="105" y="137"/>
                    <a:pt x="105" y="137"/>
                  </a:cubicBezTo>
                  <a:cubicBezTo>
                    <a:pt x="105" y="136"/>
                    <a:pt x="105" y="136"/>
                    <a:pt x="105" y="135"/>
                  </a:cubicBezTo>
                  <a:cubicBezTo>
                    <a:pt x="105" y="135"/>
                    <a:pt x="106" y="135"/>
                    <a:pt x="106" y="135"/>
                  </a:cubicBezTo>
                  <a:cubicBezTo>
                    <a:pt x="106" y="135"/>
                    <a:pt x="106" y="134"/>
                    <a:pt x="106" y="134"/>
                  </a:cubicBezTo>
                  <a:cubicBezTo>
                    <a:pt x="106" y="133"/>
                    <a:pt x="106" y="133"/>
                    <a:pt x="106" y="132"/>
                  </a:cubicBezTo>
                  <a:cubicBezTo>
                    <a:pt x="107" y="132"/>
                    <a:pt x="107" y="132"/>
                    <a:pt x="108" y="132"/>
                  </a:cubicBezTo>
                  <a:cubicBezTo>
                    <a:pt x="108" y="132"/>
                    <a:pt x="108" y="131"/>
                    <a:pt x="108" y="131"/>
                  </a:cubicBezTo>
                  <a:cubicBezTo>
                    <a:pt x="108" y="130"/>
                    <a:pt x="108" y="129"/>
                    <a:pt x="108" y="129"/>
                  </a:cubicBezTo>
                  <a:cubicBezTo>
                    <a:pt x="108" y="129"/>
                    <a:pt x="109" y="129"/>
                    <a:pt x="109" y="129"/>
                  </a:cubicBezTo>
                  <a:cubicBezTo>
                    <a:pt x="110" y="129"/>
                    <a:pt x="110" y="129"/>
                    <a:pt x="111" y="129"/>
                  </a:cubicBezTo>
                  <a:cubicBezTo>
                    <a:pt x="111" y="129"/>
                    <a:pt x="111" y="130"/>
                    <a:pt x="111" y="131"/>
                  </a:cubicBezTo>
                  <a:cubicBezTo>
                    <a:pt x="111" y="131"/>
                    <a:pt x="111" y="132"/>
                    <a:pt x="111" y="132"/>
                  </a:cubicBezTo>
                  <a:cubicBezTo>
                    <a:pt x="111" y="132"/>
                    <a:pt x="112" y="132"/>
                    <a:pt x="112" y="132"/>
                  </a:cubicBezTo>
                  <a:cubicBezTo>
                    <a:pt x="112" y="133"/>
                    <a:pt x="112" y="133"/>
                    <a:pt x="112" y="134"/>
                  </a:cubicBezTo>
                  <a:cubicBezTo>
                    <a:pt x="112" y="134"/>
                    <a:pt x="112" y="135"/>
                    <a:pt x="112" y="135"/>
                  </a:cubicBezTo>
                  <a:cubicBezTo>
                    <a:pt x="113" y="135"/>
                    <a:pt x="113" y="135"/>
                    <a:pt x="114" y="135"/>
                  </a:cubicBezTo>
                  <a:cubicBezTo>
                    <a:pt x="114" y="135"/>
                    <a:pt x="115" y="135"/>
                    <a:pt x="116" y="135"/>
                  </a:cubicBezTo>
                  <a:cubicBezTo>
                    <a:pt x="116" y="135"/>
                    <a:pt x="117" y="135"/>
                    <a:pt x="117" y="135"/>
                  </a:cubicBezTo>
                  <a:cubicBezTo>
                    <a:pt x="117" y="135"/>
                    <a:pt x="117" y="134"/>
                    <a:pt x="117" y="134"/>
                  </a:cubicBezTo>
                  <a:cubicBezTo>
                    <a:pt x="118" y="134"/>
                    <a:pt x="118" y="134"/>
                    <a:pt x="119" y="134"/>
                  </a:cubicBezTo>
                  <a:cubicBezTo>
                    <a:pt x="119" y="134"/>
                    <a:pt x="120" y="134"/>
                    <a:pt x="120" y="134"/>
                  </a:cubicBezTo>
                  <a:cubicBezTo>
                    <a:pt x="121" y="134"/>
                    <a:pt x="121" y="134"/>
                    <a:pt x="122" y="134"/>
                  </a:cubicBezTo>
                  <a:cubicBezTo>
                    <a:pt x="122" y="134"/>
                    <a:pt x="122" y="135"/>
                    <a:pt x="122" y="135"/>
                  </a:cubicBezTo>
                  <a:cubicBezTo>
                    <a:pt x="122" y="135"/>
                    <a:pt x="123" y="135"/>
                    <a:pt x="123" y="135"/>
                  </a:cubicBezTo>
                  <a:cubicBezTo>
                    <a:pt x="124" y="135"/>
                    <a:pt x="124" y="135"/>
                    <a:pt x="125" y="135"/>
                  </a:cubicBezTo>
                  <a:cubicBezTo>
                    <a:pt x="125" y="136"/>
                    <a:pt x="125" y="136"/>
                    <a:pt x="125" y="137"/>
                  </a:cubicBezTo>
                  <a:cubicBezTo>
                    <a:pt x="125" y="137"/>
                    <a:pt x="126" y="137"/>
                    <a:pt x="126" y="137"/>
                  </a:cubicBezTo>
                  <a:cubicBezTo>
                    <a:pt x="127" y="137"/>
                    <a:pt x="128" y="137"/>
                    <a:pt x="128" y="137"/>
                  </a:cubicBezTo>
                  <a:cubicBezTo>
                    <a:pt x="128" y="137"/>
                    <a:pt x="128" y="138"/>
                    <a:pt x="128" y="139"/>
                  </a:cubicBezTo>
                  <a:cubicBezTo>
                    <a:pt x="129" y="139"/>
                    <a:pt x="129" y="139"/>
                    <a:pt x="130" y="139"/>
                  </a:cubicBezTo>
                  <a:cubicBezTo>
                    <a:pt x="130" y="139"/>
                    <a:pt x="131" y="139"/>
                    <a:pt x="131" y="139"/>
                  </a:cubicBezTo>
                  <a:cubicBezTo>
                    <a:pt x="131" y="139"/>
                    <a:pt x="131" y="140"/>
                    <a:pt x="131" y="140"/>
                  </a:cubicBezTo>
                  <a:cubicBezTo>
                    <a:pt x="131" y="141"/>
                    <a:pt x="131" y="141"/>
                    <a:pt x="131" y="142"/>
                  </a:cubicBezTo>
                  <a:cubicBezTo>
                    <a:pt x="132" y="142"/>
                    <a:pt x="132" y="142"/>
                    <a:pt x="133" y="142"/>
                  </a:cubicBezTo>
                  <a:cubicBezTo>
                    <a:pt x="133" y="142"/>
                    <a:pt x="133" y="143"/>
                    <a:pt x="133" y="144"/>
                  </a:cubicBezTo>
                  <a:cubicBezTo>
                    <a:pt x="132" y="144"/>
                    <a:pt x="132" y="144"/>
                    <a:pt x="131" y="144"/>
                  </a:cubicBezTo>
                  <a:cubicBezTo>
                    <a:pt x="131" y="144"/>
                    <a:pt x="130" y="144"/>
                    <a:pt x="130" y="144"/>
                  </a:cubicBezTo>
                  <a:cubicBezTo>
                    <a:pt x="129" y="144"/>
                    <a:pt x="129" y="144"/>
                    <a:pt x="128" y="144"/>
                  </a:cubicBezTo>
                  <a:cubicBezTo>
                    <a:pt x="128" y="144"/>
                    <a:pt x="127" y="144"/>
                    <a:pt x="126" y="144"/>
                  </a:cubicBezTo>
                  <a:cubicBezTo>
                    <a:pt x="126" y="144"/>
                    <a:pt x="125" y="144"/>
                    <a:pt x="125" y="144"/>
                  </a:cubicBezTo>
                  <a:cubicBezTo>
                    <a:pt x="124" y="144"/>
                    <a:pt x="124" y="144"/>
                    <a:pt x="123" y="144"/>
                  </a:cubicBezTo>
                  <a:cubicBezTo>
                    <a:pt x="123" y="144"/>
                    <a:pt x="122" y="144"/>
                    <a:pt x="122" y="144"/>
                  </a:cubicBezTo>
                  <a:cubicBezTo>
                    <a:pt x="122" y="143"/>
                    <a:pt x="122" y="142"/>
                    <a:pt x="122" y="142"/>
                  </a:cubicBezTo>
                  <a:cubicBezTo>
                    <a:pt x="121" y="142"/>
                    <a:pt x="121" y="142"/>
                    <a:pt x="120" y="142"/>
                  </a:cubicBezTo>
                  <a:cubicBezTo>
                    <a:pt x="120" y="142"/>
                    <a:pt x="119" y="142"/>
                    <a:pt x="119" y="142"/>
                  </a:cubicBezTo>
                  <a:cubicBezTo>
                    <a:pt x="118" y="142"/>
                    <a:pt x="118" y="142"/>
                    <a:pt x="117" y="142"/>
                  </a:cubicBezTo>
                  <a:cubicBezTo>
                    <a:pt x="117" y="142"/>
                    <a:pt x="116" y="142"/>
                    <a:pt x="116" y="142"/>
                  </a:cubicBezTo>
                  <a:cubicBezTo>
                    <a:pt x="115" y="142"/>
                    <a:pt x="114" y="142"/>
                    <a:pt x="114" y="142"/>
                  </a:cubicBezTo>
                  <a:cubicBezTo>
                    <a:pt x="114" y="142"/>
                    <a:pt x="114" y="143"/>
                    <a:pt x="114" y="144"/>
                  </a:cubicBezTo>
                  <a:cubicBezTo>
                    <a:pt x="113" y="144"/>
                    <a:pt x="113" y="144"/>
                    <a:pt x="112" y="144"/>
                  </a:cubicBezTo>
                  <a:cubicBezTo>
                    <a:pt x="112" y="144"/>
                    <a:pt x="111" y="144"/>
                    <a:pt x="111" y="144"/>
                  </a:cubicBezTo>
                  <a:cubicBezTo>
                    <a:pt x="110" y="144"/>
                    <a:pt x="110" y="144"/>
                    <a:pt x="109" y="144"/>
                  </a:cubicBezTo>
                  <a:cubicBezTo>
                    <a:pt x="109" y="144"/>
                    <a:pt x="109" y="145"/>
                    <a:pt x="109" y="145"/>
                  </a:cubicBezTo>
                  <a:cubicBezTo>
                    <a:pt x="109" y="145"/>
                    <a:pt x="108" y="145"/>
                    <a:pt x="108" y="145"/>
                  </a:cubicBezTo>
                  <a:cubicBezTo>
                    <a:pt x="107" y="145"/>
                    <a:pt x="107" y="145"/>
                    <a:pt x="106" y="145"/>
                  </a:cubicBezTo>
                  <a:cubicBezTo>
                    <a:pt x="106" y="145"/>
                    <a:pt x="105" y="145"/>
                    <a:pt x="105" y="145"/>
                  </a:cubicBezTo>
                  <a:cubicBezTo>
                    <a:pt x="105" y="145"/>
                    <a:pt x="105" y="144"/>
                    <a:pt x="105" y="144"/>
                  </a:cubicBezTo>
                  <a:cubicBezTo>
                    <a:pt x="104" y="144"/>
                    <a:pt x="104" y="144"/>
                    <a:pt x="103" y="144"/>
                  </a:cubicBezTo>
                  <a:cubicBezTo>
                    <a:pt x="103" y="143"/>
                    <a:pt x="103" y="142"/>
                    <a:pt x="103" y="142"/>
                  </a:cubicBezTo>
                  <a:moveTo>
                    <a:pt x="90" y="84"/>
                  </a:moveTo>
                  <a:cubicBezTo>
                    <a:pt x="91" y="84"/>
                    <a:pt x="92" y="84"/>
                    <a:pt x="92" y="84"/>
                  </a:cubicBezTo>
                  <a:cubicBezTo>
                    <a:pt x="93" y="84"/>
                    <a:pt x="93" y="84"/>
                    <a:pt x="94" y="84"/>
                  </a:cubicBezTo>
                  <a:cubicBezTo>
                    <a:pt x="94" y="84"/>
                    <a:pt x="95" y="84"/>
                    <a:pt x="95" y="84"/>
                  </a:cubicBezTo>
                  <a:cubicBezTo>
                    <a:pt x="95" y="83"/>
                    <a:pt x="95" y="83"/>
                    <a:pt x="95" y="82"/>
                  </a:cubicBezTo>
                  <a:cubicBezTo>
                    <a:pt x="96" y="82"/>
                    <a:pt x="96" y="82"/>
                    <a:pt x="97" y="82"/>
                  </a:cubicBezTo>
                  <a:cubicBezTo>
                    <a:pt x="97" y="83"/>
                    <a:pt x="97" y="83"/>
                    <a:pt x="97" y="84"/>
                  </a:cubicBezTo>
                  <a:cubicBezTo>
                    <a:pt x="97" y="84"/>
                    <a:pt x="98" y="84"/>
                    <a:pt x="98" y="84"/>
                  </a:cubicBezTo>
                  <a:cubicBezTo>
                    <a:pt x="98" y="84"/>
                    <a:pt x="98" y="85"/>
                    <a:pt x="98" y="85"/>
                  </a:cubicBezTo>
                  <a:cubicBezTo>
                    <a:pt x="98" y="85"/>
                    <a:pt x="97" y="85"/>
                    <a:pt x="97" y="85"/>
                  </a:cubicBezTo>
                  <a:cubicBezTo>
                    <a:pt x="96" y="85"/>
                    <a:pt x="96" y="85"/>
                    <a:pt x="95" y="85"/>
                  </a:cubicBezTo>
                  <a:cubicBezTo>
                    <a:pt x="95" y="85"/>
                    <a:pt x="94" y="85"/>
                    <a:pt x="94" y="85"/>
                  </a:cubicBezTo>
                  <a:cubicBezTo>
                    <a:pt x="93" y="85"/>
                    <a:pt x="93" y="85"/>
                    <a:pt x="92" y="85"/>
                  </a:cubicBezTo>
                  <a:cubicBezTo>
                    <a:pt x="92" y="85"/>
                    <a:pt x="91" y="85"/>
                    <a:pt x="90" y="85"/>
                  </a:cubicBezTo>
                  <a:cubicBezTo>
                    <a:pt x="90" y="85"/>
                    <a:pt x="90" y="84"/>
                    <a:pt x="90" y="84"/>
                  </a:cubicBezTo>
                  <a:moveTo>
                    <a:pt x="90" y="92"/>
                  </a:moveTo>
                  <a:cubicBezTo>
                    <a:pt x="90" y="92"/>
                    <a:pt x="90" y="93"/>
                    <a:pt x="90" y="93"/>
                  </a:cubicBezTo>
                  <a:cubicBezTo>
                    <a:pt x="90" y="94"/>
                    <a:pt x="90" y="95"/>
                    <a:pt x="90" y="95"/>
                  </a:cubicBezTo>
                  <a:cubicBezTo>
                    <a:pt x="90" y="95"/>
                    <a:pt x="89" y="95"/>
                    <a:pt x="89" y="95"/>
                  </a:cubicBezTo>
                  <a:cubicBezTo>
                    <a:pt x="89" y="95"/>
                    <a:pt x="89" y="94"/>
                    <a:pt x="89" y="93"/>
                  </a:cubicBezTo>
                  <a:cubicBezTo>
                    <a:pt x="88" y="93"/>
                    <a:pt x="88" y="93"/>
                    <a:pt x="87" y="93"/>
                  </a:cubicBezTo>
                  <a:cubicBezTo>
                    <a:pt x="87" y="93"/>
                    <a:pt x="87" y="92"/>
                    <a:pt x="87" y="92"/>
                  </a:cubicBezTo>
                  <a:cubicBezTo>
                    <a:pt x="88" y="92"/>
                    <a:pt x="88" y="92"/>
                    <a:pt x="89" y="92"/>
                  </a:cubicBezTo>
                  <a:cubicBezTo>
                    <a:pt x="89" y="92"/>
                    <a:pt x="90" y="92"/>
                    <a:pt x="90" y="92"/>
                  </a:cubicBezTo>
                  <a:moveTo>
                    <a:pt x="70" y="105"/>
                  </a:moveTo>
                  <a:cubicBezTo>
                    <a:pt x="70" y="104"/>
                    <a:pt x="70" y="104"/>
                    <a:pt x="70" y="103"/>
                  </a:cubicBezTo>
                  <a:cubicBezTo>
                    <a:pt x="71" y="103"/>
                    <a:pt x="71" y="103"/>
                    <a:pt x="72" y="103"/>
                  </a:cubicBezTo>
                  <a:cubicBezTo>
                    <a:pt x="72" y="103"/>
                    <a:pt x="72" y="102"/>
                    <a:pt x="72" y="102"/>
                  </a:cubicBezTo>
                  <a:cubicBezTo>
                    <a:pt x="72" y="101"/>
                    <a:pt x="72" y="100"/>
                    <a:pt x="72" y="100"/>
                  </a:cubicBezTo>
                  <a:cubicBezTo>
                    <a:pt x="72" y="100"/>
                    <a:pt x="73" y="100"/>
                    <a:pt x="73" y="100"/>
                  </a:cubicBezTo>
                  <a:cubicBezTo>
                    <a:pt x="74" y="100"/>
                    <a:pt x="74" y="100"/>
                    <a:pt x="75" y="100"/>
                  </a:cubicBezTo>
                  <a:cubicBezTo>
                    <a:pt x="75" y="99"/>
                    <a:pt x="75" y="99"/>
                    <a:pt x="75" y="98"/>
                  </a:cubicBezTo>
                  <a:cubicBezTo>
                    <a:pt x="75" y="98"/>
                    <a:pt x="76" y="98"/>
                    <a:pt x="76" y="98"/>
                  </a:cubicBezTo>
                  <a:cubicBezTo>
                    <a:pt x="76" y="98"/>
                    <a:pt x="76" y="97"/>
                    <a:pt x="76" y="97"/>
                  </a:cubicBezTo>
                  <a:cubicBezTo>
                    <a:pt x="77" y="97"/>
                    <a:pt x="77" y="97"/>
                    <a:pt x="78" y="97"/>
                  </a:cubicBezTo>
                  <a:cubicBezTo>
                    <a:pt x="79" y="97"/>
                    <a:pt x="79" y="97"/>
                    <a:pt x="80" y="97"/>
                  </a:cubicBezTo>
                  <a:cubicBezTo>
                    <a:pt x="80" y="97"/>
                    <a:pt x="81" y="97"/>
                    <a:pt x="81" y="97"/>
                  </a:cubicBezTo>
                  <a:cubicBezTo>
                    <a:pt x="81" y="96"/>
                    <a:pt x="81" y="96"/>
                    <a:pt x="81" y="95"/>
                  </a:cubicBezTo>
                  <a:cubicBezTo>
                    <a:pt x="81" y="95"/>
                    <a:pt x="81" y="94"/>
                    <a:pt x="81" y="93"/>
                  </a:cubicBezTo>
                  <a:cubicBezTo>
                    <a:pt x="81" y="93"/>
                    <a:pt x="81" y="92"/>
                    <a:pt x="81" y="92"/>
                  </a:cubicBezTo>
                  <a:cubicBezTo>
                    <a:pt x="81" y="92"/>
                    <a:pt x="80" y="92"/>
                    <a:pt x="80" y="92"/>
                  </a:cubicBezTo>
                  <a:cubicBezTo>
                    <a:pt x="80" y="92"/>
                    <a:pt x="80" y="93"/>
                    <a:pt x="80" y="93"/>
                  </a:cubicBezTo>
                  <a:cubicBezTo>
                    <a:pt x="79" y="93"/>
                    <a:pt x="79" y="93"/>
                    <a:pt x="78" y="93"/>
                  </a:cubicBezTo>
                  <a:cubicBezTo>
                    <a:pt x="78" y="94"/>
                    <a:pt x="78" y="95"/>
                    <a:pt x="78" y="95"/>
                  </a:cubicBezTo>
                  <a:cubicBezTo>
                    <a:pt x="77" y="95"/>
                    <a:pt x="77" y="95"/>
                    <a:pt x="76" y="95"/>
                  </a:cubicBezTo>
                  <a:cubicBezTo>
                    <a:pt x="76" y="95"/>
                    <a:pt x="76" y="94"/>
                    <a:pt x="76" y="93"/>
                  </a:cubicBezTo>
                  <a:cubicBezTo>
                    <a:pt x="76" y="93"/>
                    <a:pt x="76" y="92"/>
                    <a:pt x="76" y="92"/>
                  </a:cubicBezTo>
                  <a:cubicBezTo>
                    <a:pt x="76" y="91"/>
                    <a:pt x="76" y="91"/>
                    <a:pt x="76" y="90"/>
                  </a:cubicBezTo>
                  <a:cubicBezTo>
                    <a:pt x="77" y="90"/>
                    <a:pt x="77" y="90"/>
                    <a:pt x="78" y="90"/>
                  </a:cubicBezTo>
                  <a:cubicBezTo>
                    <a:pt x="78" y="90"/>
                    <a:pt x="78" y="89"/>
                    <a:pt x="78" y="89"/>
                  </a:cubicBezTo>
                  <a:cubicBezTo>
                    <a:pt x="79" y="89"/>
                    <a:pt x="79" y="89"/>
                    <a:pt x="80" y="89"/>
                  </a:cubicBezTo>
                  <a:cubicBezTo>
                    <a:pt x="80" y="88"/>
                    <a:pt x="80" y="87"/>
                    <a:pt x="80" y="87"/>
                  </a:cubicBezTo>
                  <a:cubicBezTo>
                    <a:pt x="80" y="87"/>
                    <a:pt x="81" y="87"/>
                    <a:pt x="81" y="87"/>
                  </a:cubicBezTo>
                  <a:cubicBezTo>
                    <a:pt x="81" y="86"/>
                    <a:pt x="81" y="86"/>
                    <a:pt x="81" y="85"/>
                  </a:cubicBezTo>
                  <a:cubicBezTo>
                    <a:pt x="81" y="85"/>
                    <a:pt x="81" y="84"/>
                    <a:pt x="81" y="84"/>
                  </a:cubicBezTo>
                  <a:cubicBezTo>
                    <a:pt x="81" y="84"/>
                    <a:pt x="80" y="84"/>
                    <a:pt x="80" y="84"/>
                  </a:cubicBezTo>
                  <a:cubicBezTo>
                    <a:pt x="79" y="84"/>
                    <a:pt x="79" y="84"/>
                    <a:pt x="78" y="84"/>
                  </a:cubicBezTo>
                  <a:cubicBezTo>
                    <a:pt x="78" y="83"/>
                    <a:pt x="78" y="83"/>
                    <a:pt x="78" y="82"/>
                  </a:cubicBezTo>
                  <a:cubicBezTo>
                    <a:pt x="77" y="82"/>
                    <a:pt x="77" y="82"/>
                    <a:pt x="76" y="82"/>
                  </a:cubicBezTo>
                  <a:cubicBezTo>
                    <a:pt x="76" y="82"/>
                    <a:pt x="76" y="81"/>
                    <a:pt x="76" y="81"/>
                  </a:cubicBezTo>
                  <a:cubicBezTo>
                    <a:pt x="76" y="80"/>
                    <a:pt x="76" y="79"/>
                    <a:pt x="76" y="79"/>
                  </a:cubicBezTo>
                  <a:cubicBezTo>
                    <a:pt x="76" y="78"/>
                    <a:pt x="76" y="78"/>
                    <a:pt x="76" y="77"/>
                  </a:cubicBezTo>
                  <a:cubicBezTo>
                    <a:pt x="76" y="77"/>
                    <a:pt x="76" y="76"/>
                    <a:pt x="76" y="76"/>
                  </a:cubicBezTo>
                  <a:cubicBezTo>
                    <a:pt x="77" y="76"/>
                    <a:pt x="77" y="76"/>
                    <a:pt x="78" y="76"/>
                  </a:cubicBezTo>
                  <a:cubicBezTo>
                    <a:pt x="78" y="75"/>
                    <a:pt x="78" y="75"/>
                    <a:pt x="78" y="74"/>
                  </a:cubicBezTo>
                  <a:cubicBezTo>
                    <a:pt x="79" y="74"/>
                    <a:pt x="79" y="74"/>
                    <a:pt x="80" y="74"/>
                  </a:cubicBezTo>
                  <a:cubicBezTo>
                    <a:pt x="80" y="74"/>
                    <a:pt x="81" y="74"/>
                    <a:pt x="81" y="74"/>
                  </a:cubicBezTo>
                  <a:cubicBezTo>
                    <a:pt x="81" y="74"/>
                    <a:pt x="81" y="73"/>
                    <a:pt x="81" y="72"/>
                  </a:cubicBezTo>
                  <a:cubicBezTo>
                    <a:pt x="81" y="72"/>
                    <a:pt x="81" y="71"/>
                    <a:pt x="81" y="71"/>
                  </a:cubicBezTo>
                  <a:cubicBezTo>
                    <a:pt x="82" y="71"/>
                    <a:pt x="82" y="71"/>
                    <a:pt x="83" y="71"/>
                  </a:cubicBezTo>
                  <a:cubicBezTo>
                    <a:pt x="83" y="70"/>
                    <a:pt x="83" y="70"/>
                    <a:pt x="83" y="69"/>
                  </a:cubicBezTo>
                  <a:cubicBezTo>
                    <a:pt x="83" y="69"/>
                    <a:pt x="83" y="68"/>
                    <a:pt x="83" y="68"/>
                  </a:cubicBezTo>
                  <a:cubicBezTo>
                    <a:pt x="83" y="67"/>
                    <a:pt x="83" y="67"/>
                    <a:pt x="83" y="66"/>
                  </a:cubicBezTo>
                  <a:cubicBezTo>
                    <a:pt x="83" y="66"/>
                    <a:pt x="84" y="66"/>
                    <a:pt x="84" y="66"/>
                  </a:cubicBezTo>
                  <a:cubicBezTo>
                    <a:pt x="84" y="66"/>
                    <a:pt x="84" y="65"/>
                    <a:pt x="84" y="64"/>
                  </a:cubicBezTo>
                  <a:cubicBezTo>
                    <a:pt x="85" y="64"/>
                    <a:pt x="85" y="64"/>
                    <a:pt x="86" y="64"/>
                  </a:cubicBezTo>
                  <a:cubicBezTo>
                    <a:pt x="86" y="64"/>
                    <a:pt x="87" y="64"/>
                    <a:pt x="87" y="64"/>
                  </a:cubicBezTo>
                  <a:cubicBezTo>
                    <a:pt x="87" y="65"/>
                    <a:pt x="87" y="66"/>
                    <a:pt x="87" y="66"/>
                  </a:cubicBezTo>
                  <a:cubicBezTo>
                    <a:pt x="87" y="67"/>
                    <a:pt x="87" y="67"/>
                    <a:pt x="87" y="68"/>
                  </a:cubicBezTo>
                  <a:cubicBezTo>
                    <a:pt x="87" y="68"/>
                    <a:pt x="87" y="69"/>
                    <a:pt x="87" y="69"/>
                  </a:cubicBezTo>
                  <a:cubicBezTo>
                    <a:pt x="87" y="69"/>
                    <a:pt x="86" y="69"/>
                    <a:pt x="86" y="69"/>
                  </a:cubicBezTo>
                  <a:cubicBezTo>
                    <a:pt x="86" y="70"/>
                    <a:pt x="86" y="70"/>
                    <a:pt x="86" y="71"/>
                  </a:cubicBezTo>
                  <a:cubicBezTo>
                    <a:pt x="85" y="71"/>
                    <a:pt x="85" y="71"/>
                    <a:pt x="84" y="71"/>
                  </a:cubicBezTo>
                  <a:cubicBezTo>
                    <a:pt x="84" y="71"/>
                    <a:pt x="84" y="72"/>
                    <a:pt x="84" y="72"/>
                  </a:cubicBezTo>
                  <a:cubicBezTo>
                    <a:pt x="84" y="72"/>
                    <a:pt x="83" y="72"/>
                    <a:pt x="83" y="72"/>
                  </a:cubicBezTo>
                  <a:cubicBezTo>
                    <a:pt x="83" y="73"/>
                    <a:pt x="83" y="74"/>
                    <a:pt x="83" y="74"/>
                  </a:cubicBezTo>
                  <a:cubicBezTo>
                    <a:pt x="83" y="75"/>
                    <a:pt x="83" y="75"/>
                    <a:pt x="83" y="76"/>
                  </a:cubicBezTo>
                  <a:cubicBezTo>
                    <a:pt x="83" y="76"/>
                    <a:pt x="83" y="77"/>
                    <a:pt x="83" y="77"/>
                  </a:cubicBezTo>
                  <a:cubicBezTo>
                    <a:pt x="83" y="78"/>
                    <a:pt x="83" y="78"/>
                    <a:pt x="83" y="79"/>
                  </a:cubicBezTo>
                  <a:cubicBezTo>
                    <a:pt x="83" y="79"/>
                    <a:pt x="83" y="80"/>
                    <a:pt x="83" y="81"/>
                  </a:cubicBezTo>
                  <a:cubicBezTo>
                    <a:pt x="83" y="81"/>
                    <a:pt x="83" y="82"/>
                    <a:pt x="83" y="82"/>
                  </a:cubicBezTo>
                  <a:cubicBezTo>
                    <a:pt x="83" y="83"/>
                    <a:pt x="83" y="83"/>
                    <a:pt x="83" y="84"/>
                  </a:cubicBezTo>
                  <a:cubicBezTo>
                    <a:pt x="83" y="84"/>
                    <a:pt x="84" y="84"/>
                    <a:pt x="84" y="84"/>
                  </a:cubicBezTo>
                  <a:cubicBezTo>
                    <a:pt x="84" y="84"/>
                    <a:pt x="84" y="85"/>
                    <a:pt x="84" y="85"/>
                  </a:cubicBezTo>
                  <a:cubicBezTo>
                    <a:pt x="85" y="85"/>
                    <a:pt x="85" y="85"/>
                    <a:pt x="86" y="85"/>
                  </a:cubicBezTo>
                  <a:cubicBezTo>
                    <a:pt x="86" y="85"/>
                    <a:pt x="87" y="85"/>
                    <a:pt x="87" y="85"/>
                  </a:cubicBezTo>
                  <a:cubicBezTo>
                    <a:pt x="88" y="85"/>
                    <a:pt x="88" y="85"/>
                    <a:pt x="89" y="85"/>
                  </a:cubicBezTo>
                  <a:cubicBezTo>
                    <a:pt x="89" y="86"/>
                    <a:pt x="89" y="86"/>
                    <a:pt x="89" y="87"/>
                  </a:cubicBezTo>
                  <a:cubicBezTo>
                    <a:pt x="88" y="87"/>
                    <a:pt x="88" y="87"/>
                    <a:pt x="87" y="87"/>
                  </a:cubicBezTo>
                  <a:cubicBezTo>
                    <a:pt x="87" y="87"/>
                    <a:pt x="87" y="88"/>
                    <a:pt x="87" y="89"/>
                  </a:cubicBezTo>
                  <a:cubicBezTo>
                    <a:pt x="87" y="89"/>
                    <a:pt x="86" y="89"/>
                    <a:pt x="86" y="89"/>
                  </a:cubicBezTo>
                  <a:cubicBezTo>
                    <a:pt x="86" y="89"/>
                    <a:pt x="86" y="90"/>
                    <a:pt x="86" y="90"/>
                  </a:cubicBezTo>
                  <a:cubicBezTo>
                    <a:pt x="85" y="90"/>
                    <a:pt x="85" y="90"/>
                    <a:pt x="84" y="90"/>
                  </a:cubicBezTo>
                  <a:cubicBezTo>
                    <a:pt x="84" y="91"/>
                    <a:pt x="84" y="91"/>
                    <a:pt x="84" y="92"/>
                  </a:cubicBezTo>
                  <a:cubicBezTo>
                    <a:pt x="84" y="92"/>
                    <a:pt x="84" y="93"/>
                    <a:pt x="84" y="93"/>
                  </a:cubicBezTo>
                  <a:cubicBezTo>
                    <a:pt x="84" y="94"/>
                    <a:pt x="84" y="95"/>
                    <a:pt x="84" y="95"/>
                  </a:cubicBezTo>
                  <a:cubicBezTo>
                    <a:pt x="84" y="95"/>
                    <a:pt x="83" y="95"/>
                    <a:pt x="83" y="95"/>
                  </a:cubicBezTo>
                  <a:cubicBezTo>
                    <a:pt x="83" y="96"/>
                    <a:pt x="83" y="96"/>
                    <a:pt x="83" y="97"/>
                  </a:cubicBezTo>
                  <a:cubicBezTo>
                    <a:pt x="83" y="97"/>
                    <a:pt x="83" y="98"/>
                    <a:pt x="83" y="98"/>
                  </a:cubicBezTo>
                  <a:cubicBezTo>
                    <a:pt x="83" y="99"/>
                    <a:pt x="83" y="99"/>
                    <a:pt x="83" y="100"/>
                  </a:cubicBezTo>
                  <a:cubicBezTo>
                    <a:pt x="83" y="100"/>
                    <a:pt x="84" y="100"/>
                    <a:pt x="84" y="100"/>
                  </a:cubicBezTo>
                  <a:cubicBezTo>
                    <a:pt x="84" y="100"/>
                    <a:pt x="84" y="101"/>
                    <a:pt x="84" y="102"/>
                  </a:cubicBezTo>
                  <a:cubicBezTo>
                    <a:pt x="84" y="102"/>
                    <a:pt x="83" y="102"/>
                    <a:pt x="83" y="102"/>
                  </a:cubicBezTo>
                  <a:cubicBezTo>
                    <a:pt x="83" y="102"/>
                    <a:pt x="83" y="103"/>
                    <a:pt x="83" y="103"/>
                  </a:cubicBezTo>
                  <a:cubicBezTo>
                    <a:pt x="82" y="103"/>
                    <a:pt x="81" y="103"/>
                    <a:pt x="80" y="103"/>
                  </a:cubicBezTo>
                  <a:cubicBezTo>
                    <a:pt x="79" y="103"/>
                    <a:pt x="79" y="103"/>
                    <a:pt x="78" y="103"/>
                  </a:cubicBezTo>
                  <a:cubicBezTo>
                    <a:pt x="77" y="103"/>
                    <a:pt x="77" y="103"/>
                    <a:pt x="76" y="103"/>
                  </a:cubicBezTo>
                  <a:cubicBezTo>
                    <a:pt x="76" y="103"/>
                    <a:pt x="75" y="103"/>
                    <a:pt x="75" y="103"/>
                  </a:cubicBezTo>
                  <a:cubicBezTo>
                    <a:pt x="75" y="104"/>
                    <a:pt x="75" y="104"/>
                    <a:pt x="75" y="105"/>
                  </a:cubicBezTo>
                  <a:cubicBezTo>
                    <a:pt x="74" y="105"/>
                    <a:pt x="74" y="105"/>
                    <a:pt x="73" y="105"/>
                  </a:cubicBezTo>
                  <a:cubicBezTo>
                    <a:pt x="73" y="105"/>
                    <a:pt x="72" y="105"/>
                    <a:pt x="72" y="105"/>
                  </a:cubicBezTo>
                  <a:cubicBezTo>
                    <a:pt x="72" y="105"/>
                    <a:pt x="72" y="106"/>
                    <a:pt x="72" y="106"/>
                  </a:cubicBezTo>
                  <a:cubicBezTo>
                    <a:pt x="71" y="106"/>
                    <a:pt x="71" y="106"/>
                    <a:pt x="70" y="106"/>
                  </a:cubicBezTo>
                  <a:cubicBezTo>
                    <a:pt x="70" y="106"/>
                    <a:pt x="70" y="105"/>
                    <a:pt x="70" y="105"/>
                  </a:cubicBezTo>
                  <a:moveTo>
                    <a:pt x="69" y="103"/>
                  </a:moveTo>
                  <a:cubicBezTo>
                    <a:pt x="69" y="104"/>
                    <a:pt x="69" y="104"/>
                    <a:pt x="69" y="105"/>
                  </a:cubicBezTo>
                  <a:cubicBezTo>
                    <a:pt x="68" y="105"/>
                    <a:pt x="68" y="105"/>
                    <a:pt x="67" y="105"/>
                  </a:cubicBezTo>
                  <a:cubicBezTo>
                    <a:pt x="67" y="104"/>
                    <a:pt x="67" y="104"/>
                    <a:pt x="67" y="103"/>
                  </a:cubicBezTo>
                  <a:cubicBezTo>
                    <a:pt x="68" y="103"/>
                    <a:pt x="68" y="103"/>
                    <a:pt x="69" y="103"/>
                  </a:cubicBezTo>
                  <a:moveTo>
                    <a:pt x="62" y="92"/>
                  </a:moveTo>
                  <a:cubicBezTo>
                    <a:pt x="62" y="91"/>
                    <a:pt x="62" y="91"/>
                    <a:pt x="62" y="90"/>
                  </a:cubicBezTo>
                  <a:cubicBezTo>
                    <a:pt x="63" y="90"/>
                    <a:pt x="63" y="90"/>
                    <a:pt x="64" y="90"/>
                  </a:cubicBezTo>
                  <a:cubicBezTo>
                    <a:pt x="64" y="91"/>
                    <a:pt x="64" y="91"/>
                    <a:pt x="64" y="92"/>
                  </a:cubicBezTo>
                  <a:cubicBezTo>
                    <a:pt x="64" y="92"/>
                    <a:pt x="64" y="93"/>
                    <a:pt x="64" y="93"/>
                  </a:cubicBezTo>
                  <a:cubicBezTo>
                    <a:pt x="64" y="93"/>
                    <a:pt x="65" y="93"/>
                    <a:pt x="65" y="93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5" y="96"/>
                    <a:pt x="65" y="97"/>
                  </a:cubicBezTo>
                  <a:cubicBezTo>
                    <a:pt x="66" y="97"/>
                    <a:pt x="66" y="97"/>
                    <a:pt x="67" y="97"/>
                  </a:cubicBezTo>
                  <a:cubicBezTo>
                    <a:pt x="67" y="97"/>
                    <a:pt x="67" y="98"/>
                    <a:pt x="67" y="98"/>
                  </a:cubicBezTo>
                  <a:cubicBezTo>
                    <a:pt x="67" y="99"/>
                    <a:pt x="67" y="99"/>
                    <a:pt x="67" y="100"/>
                  </a:cubicBezTo>
                  <a:cubicBezTo>
                    <a:pt x="66" y="100"/>
                    <a:pt x="66" y="100"/>
                    <a:pt x="65" y="100"/>
                  </a:cubicBezTo>
                  <a:cubicBezTo>
                    <a:pt x="65" y="99"/>
                    <a:pt x="65" y="99"/>
                    <a:pt x="65" y="98"/>
                  </a:cubicBezTo>
                  <a:cubicBezTo>
                    <a:pt x="65" y="98"/>
                    <a:pt x="64" y="98"/>
                    <a:pt x="64" y="98"/>
                  </a:cubicBezTo>
                  <a:cubicBezTo>
                    <a:pt x="64" y="98"/>
                    <a:pt x="64" y="97"/>
                    <a:pt x="64" y="97"/>
                  </a:cubicBezTo>
                  <a:cubicBezTo>
                    <a:pt x="64" y="96"/>
                    <a:pt x="64" y="96"/>
                    <a:pt x="64" y="95"/>
                  </a:cubicBezTo>
                  <a:cubicBezTo>
                    <a:pt x="64" y="95"/>
                    <a:pt x="64" y="94"/>
                    <a:pt x="64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3"/>
                    <a:pt x="62" y="92"/>
                    <a:pt x="62" y="92"/>
                  </a:cubicBezTo>
                  <a:moveTo>
                    <a:pt x="120" y="164"/>
                  </a:moveTo>
                  <a:cubicBezTo>
                    <a:pt x="120" y="165"/>
                    <a:pt x="120" y="165"/>
                    <a:pt x="120" y="166"/>
                  </a:cubicBezTo>
                  <a:cubicBezTo>
                    <a:pt x="120" y="167"/>
                    <a:pt x="120" y="167"/>
                    <a:pt x="120" y="168"/>
                  </a:cubicBezTo>
                  <a:cubicBezTo>
                    <a:pt x="120" y="168"/>
                    <a:pt x="120" y="169"/>
                    <a:pt x="120" y="169"/>
                  </a:cubicBezTo>
                  <a:cubicBezTo>
                    <a:pt x="120" y="170"/>
                    <a:pt x="120" y="170"/>
                    <a:pt x="120" y="171"/>
                  </a:cubicBezTo>
                  <a:cubicBezTo>
                    <a:pt x="120" y="171"/>
                    <a:pt x="119" y="171"/>
                    <a:pt x="119" y="171"/>
                  </a:cubicBezTo>
                  <a:cubicBezTo>
                    <a:pt x="119" y="171"/>
                    <a:pt x="119" y="172"/>
                    <a:pt x="119" y="173"/>
                  </a:cubicBezTo>
                  <a:cubicBezTo>
                    <a:pt x="118" y="173"/>
                    <a:pt x="118" y="173"/>
                    <a:pt x="117" y="173"/>
                  </a:cubicBezTo>
                  <a:cubicBezTo>
                    <a:pt x="117" y="173"/>
                    <a:pt x="116" y="173"/>
                    <a:pt x="116" y="173"/>
                  </a:cubicBezTo>
                  <a:cubicBezTo>
                    <a:pt x="115" y="173"/>
                    <a:pt x="114" y="173"/>
                    <a:pt x="114" y="173"/>
                  </a:cubicBezTo>
                  <a:cubicBezTo>
                    <a:pt x="114" y="172"/>
                    <a:pt x="114" y="171"/>
                    <a:pt x="114" y="171"/>
                  </a:cubicBezTo>
                  <a:cubicBezTo>
                    <a:pt x="113" y="171"/>
                    <a:pt x="113" y="171"/>
                    <a:pt x="112" y="171"/>
                  </a:cubicBezTo>
                  <a:cubicBezTo>
                    <a:pt x="112" y="171"/>
                    <a:pt x="111" y="171"/>
                    <a:pt x="111" y="171"/>
                  </a:cubicBezTo>
                  <a:cubicBezTo>
                    <a:pt x="111" y="171"/>
                    <a:pt x="111" y="172"/>
                    <a:pt x="111" y="173"/>
                  </a:cubicBezTo>
                  <a:cubicBezTo>
                    <a:pt x="110" y="173"/>
                    <a:pt x="110" y="173"/>
                    <a:pt x="109" y="173"/>
                  </a:cubicBezTo>
                  <a:cubicBezTo>
                    <a:pt x="109" y="173"/>
                    <a:pt x="108" y="173"/>
                    <a:pt x="108" y="173"/>
                  </a:cubicBezTo>
                  <a:cubicBezTo>
                    <a:pt x="107" y="173"/>
                    <a:pt x="107" y="173"/>
                    <a:pt x="106" y="173"/>
                  </a:cubicBezTo>
                  <a:cubicBezTo>
                    <a:pt x="106" y="173"/>
                    <a:pt x="105" y="173"/>
                    <a:pt x="105" y="173"/>
                  </a:cubicBezTo>
                  <a:cubicBezTo>
                    <a:pt x="104" y="173"/>
                    <a:pt x="104" y="173"/>
                    <a:pt x="103" y="173"/>
                  </a:cubicBezTo>
                  <a:cubicBezTo>
                    <a:pt x="103" y="173"/>
                    <a:pt x="102" y="173"/>
                    <a:pt x="102" y="173"/>
                  </a:cubicBezTo>
                  <a:cubicBezTo>
                    <a:pt x="101" y="173"/>
                    <a:pt x="100" y="173"/>
                    <a:pt x="100" y="173"/>
                  </a:cubicBezTo>
                  <a:cubicBezTo>
                    <a:pt x="100" y="172"/>
                    <a:pt x="100" y="171"/>
                    <a:pt x="100" y="171"/>
                  </a:cubicBezTo>
                  <a:cubicBezTo>
                    <a:pt x="99" y="171"/>
                    <a:pt x="99" y="171"/>
                    <a:pt x="98" y="171"/>
                  </a:cubicBezTo>
                  <a:cubicBezTo>
                    <a:pt x="98" y="171"/>
                    <a:pt x="97" y="171"/>
                    <a:pt x="97" y="171"/>
                  </a:cubicBezTo>
                  <a:cubicBezTo>
                    <a:pt x="96" y="171"/>
                    <a:pt x="96" y="171"/>
                    <a:pt x="95" y="171"/>
                  </a:cubicBezTo>
                  <a:cubicBezTo>
                    <a:pt x="95" y="170"/>
                    <a:pt x="95" y="170"/>
                    <a:pt x="95" y="169"/>
                  </a:cubicBezTo>
                  <a:cubicBezTo>
                    <a:pt x="95" y="169"/>
                    <a:pt x="94" y="169"/>
                    <a:pt x="94" y="169"/>
                  </a:cubicBezTo>
                  <a:cubicBezTo>
                    <a:pt x="93" y="169"/>
                    <a:pt x="93" y="169"/>
                    <a:pt x="92" y="169"/>
                  </a:cubicBezTo>
                  <a:cubicBezTo>
                    <a:pt x="92" y="169"/>
                    <a:pt x="91" y="169"/>
                    <a:pt x="90" y="169"/>
                  </a:cubicBezTo>
                  <a:cubicBezTo>
                    <a:pt x="90" y="169"/>
                    <a:pt x="89" y="169"/>
                    <a:pt x="89" y="169"/>
                  </a:cubicBezTo>
                  <a:cubicBezTo>
                    <a:pt x="88" y="169"/>
                    <a:pt x="88" y="169"/>
                    <a:pt x="87" y="169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87" y="171"/>
                    <a:pt x="87" y="171"/>
                    <a:pt x="87" y="171"/>
                  </a:cubicBezTo>
                  <a:cubicBezTo>
                    <a:pt x="87" y="171"/>
                    <a:pt x="87" y="172"/>
                    <a:pt x="87" y="173"/>
                  </a:cubicBezTo>
                  <a:cubicBezTo>
                    <a:pt x="87" y="173"/>
                    <a:pt x="87" y="174"/>
                    <a:pt x="87" y="174"/>
                  </a:cubicBezTo>
                  <a:cubicBezTo>
                    <a:pt x="87" y="174"/>
                    <a:pt x="86" y="174"/>
                    <a:pt x="86" y="174"/>
                  </a:cubicBezTo>
                  <a:cubicBezTo>
                    <a:pt x="86" y="175"/>
                    <a:pt x="86" y="175"/>
                    <a:pt x="86" y="176"/>
                  </a:cubicBezTo>
                  <a:cubicBezTo>
                    <a:pt x="85" y="176"/>
                    <a:pt x="85" y="176"/>
                    <a:pt x="84" y="176"/>
                  </a:cubicBezTo>
                  <a:cubicBezTo>
                    <a:pt x="84" y="175"/>
                    <a:pt x="84" y="175"/>
                    <a:pt x="84" y="174"/>
                  </a:cubicBezTo>
                  <a:cubicBezTo>
                    <a:pt x="84" y="174"/>
                    <a:pt x="83" y="174"/>
                    <a:pt x="83" y="174"/>
                  </a:cubicBezTo>
                  <a:cubicBezTo>
                    <a:pt x="82" y="174"/>
                    <a:pt x="82" y="174"/>
                    <a:pt x="81" y="174"/>
                  </a:cubicBezTo>
                  <a:cubicBezTo>
                    <a:pt x="81" y="174"/>
                    <a:pt x="80" y="174"/>
                    <a:pt x="80" y="174"/>
                  </a:cubicBezTo>
                  <a:cubicBezTo>
                    <a:pt x="79" y="174"/>
                    <a:pt x="79" y="174"/>
                    <a:pt x="78" y="174"/>
                  </a:cubicBezTo>
                  <a:cubicBezTo>
                    <a:pt x="78" y="174"/>
                    <a:pt x="78" y="173"/>
                    <a:pt x="78" y="173"/>
                  </a:cubicBezTo>
                  <a:cubicBezTo>
                    <a:pt x="78" y="172"/>
                    <a:pt x="78" y="171"/>
                    <a:pt x="78" y="171"/>
                  </a:cubicBezTo>
                  <a:cubicBezTo>
                    <a:pt x="77" y="171"/>
                    <a:pt x="77" y="171"/>
                    <a:pt x="76" y="171"/>
                  </a:cubicBezTo>
                  <a:cubicBezTo>
                    <a:pt x="76" y="170"/>
                    <a:pt x="76" y="170"/>
                    <a:pt x="76" y="169"/>
                  </a:cubicBezTo>
                  <a:cubicBezTo>
                    <a:pt x="76" y="169"/>
                    <a:pt x="75" y="169"/>
                    <a:pt x="75" y="169"/>
                  </a:cubicBezTo>
                  <a:cubicBezTo>
                    <a:pt x="74" y="169"/>
                    <a:pt x="74" y="169"/>
                    <a:pt x="73" y="169"/>
                  </a:cubicBezTo>
                  <a:cubicBezTo>
                    <a:pt x="73" y="169"/>
                    <a:pt x="72" y="169"/>
                    <a:pt x="72" y="169"/>
                  </a:cubicBezTo>
                  <a:cubicBezTo>
                    <a:pt x="71" y="169"/>
                    <a:pt x="71" y="169"/>
                    <a:pt x="70" y="169"/>
                  </a:cubicBezTo>
                  <a:cubicBezTo>
                    <a:pt x="70" y="169"/>
                    <a:pt x="69" y="169"/>
                    <a:pt x="69" y="169"/>
                  </a:cubicBezTo>
                  <a:cubicBezTo>
                    <a:pt x="69" y="169"/>
                    <a:pt x="69" y="168"/>
                    <a:pt x="69" y="168"/>
                  </a:cubicBezTo>
                  <a:cubicBezTo>
                    <a:pt x="68" y="168"/>
                    <a:pt x="68" y="168"/>
                    <a:pt x="67" y="168"/>
                  </a:cubicBezTo>
                  <a:cubicBezTo>
                    <a:pt x="67" y="167"/>
                    <a:pt x="67" y="167"/>
                    <a:pt x="67" y="166"/>
                  </a:cubicBezTo>
                  <a:cubicBezTo>
                    <a:pt x="67" y="165"/>
                    <a:pt x="67" y="165"/>
                    <a:pt x="67" y="164"/>
                  </a:cubicBezTo>
                  <a:cubicBezTo>
                    <a:pt x="67" y="164"/>
                    <a:pt x="67" y="163"/>
                    <a:pt x="67" y="163"/>
                  </a:cubicBezTo>
                  <a:cubicBezTo>
                    <a:pt x="67" y="162"/>
                    <a:pt x="67" y="162"/>
                    <a:pt x="67" y="161"/>
                  </a:cubicBezTo>
                  <a:cubicBezTo>
                    <a:pt x="66" y="161"/>
                    <a:pt x="66" y="161"/>
                    <a:pt x="65" y="161"/>
                  </a:cubicBezTo>
                  <a:cubicBezTo>
                    <a:pt x="65" y="161"/>
                    <a:pt x="65" y="160"/>
                    <a:pt x="65" y="160"/>
                  </a:cubicBezTo>
                  <a:cubicBezTo>
                    <a:pt x="66" y="160"/>
                    <a:pt x="66" y="160"/>
                    <a:pt x="67" y="160"/>
                  </a:cubicBezTo>
                  <a:cubicBezTo>
                    <a:pt x="67" y="159"/>
                    <a:pt x="67" y="159"/>
                    <a:pt x="67" y="158"/>
                  </a:cubicBezTo>
                  <a:cubicBezTo>
                    <a:pt x="66" y="158"/>
                    <a:pt x="66" y="158"/>
                    <a:pt x="65" y="158"/>
                  </a:cubicBezTo>
                  <a:cubicBezTo>
                    <a:pt x="65" y="158"/>
                    <a:pt x="64" y="158"/>
                    <a:pt x="64" y="158"/>
                  </a:cubicBezTo>
                  <a:cubicBezTo>
                    <a:pt x="63" y="158"/>
                    <a:pt x="63" y="158"/>
                    <a:pt x="62" y="158"/>
                  </a:cubicBezTo>
                  <a:cubicBezTo>
                    <a:pt x="62" y="158"/>
                    <a:pt x="61" y="158"/>
                    <a:pt x="61" y="158"/>
                  </a:cubicBezTo>
                  <a:cubicBezTo>
                    <a:pt x="60" y="158"/>
                    <a:pt x="60" y="158"/>
                    <a:pt x="59" y="158"/>
                  </a:cubicBezTo>
                  <a:cubicBezTo>
                    <a:pt x="59" y="158"/>
                    <a:pt x="58" y="158"/>
                    <a:pt x="58" y="158"/>
                  </a:cubicBezTo>
                  <a:cubicBezTo>
                    <a:pt x="57" y="158"/>
                    <a:pt x="57" y="158"/>
                    <a:pt x="56" y="158"/>
                  </a:cubicBezTo>
                  <a:cubicBezTo>
                    <a:pt x="56" y="158"/>
                    <a:pt x="55" y="158"/>
                    <a:pt x="55" y="158"/>
                  </a:cubicBezTo>
                  <a:cubicBezTo>
                    <a:pt x="54" y="158"/>
                    <a:pt x="53" y="158"/>
                    <a:pt x="53" y="158"/>
                  </a:cubicBezTo>
                  <a:cubicBezTo>
                    <a:pt x="52" y="158"/>
                    <a:pt x="52" y="158"/>
                    <a:pt x="51" y="158"/>
                  </a:cubicBezTo>
                  <a:cubicBezTo>
                    <a:pt x="51" y="158"/>
                    <a:pt x="50" y="158"/>
                    <a:pt x="50" y="158"/>
                  </a:cubicBezTo>
                  <a:cubicBezTo>
                    <a:pt x="50" y="159"/>
                    <a:pt x="50" y="159"/>
                    <a:pt x="50" y="160"/>
                  </a:cubicBezTo>
                  <a:cubicBezTo>
                    <a:pt x="49" y="160"/>
                    <a:pt x="49" y="160"/>
                    <a:pt x="48" y="160"/>
                  </a:cubicBezTo>
                  <a:cubicBezTo>
                    <a:pt x="48" y="160"/>
                    <a:pt x="47" y="160"/>
                    <a:pt x="47" y="160"/>
                  </a:cubicBezTo>
                  <a:cubicBezTo>
                    <a:pt x="46" y="160"/>
                    <a:pt x="46" y="160"/>
                    <a:pt x="45" y="160"/>
                  </a:cubicBezTo>
                  <a:cubicBezTo>
                    <a:pt x="45" y="160"/>
                    <a:pt x="44" y="160"/>
                    <a:pt x="44" y="160"/>
                  </a:cubicBezTo>
                  <a:cubicBezTo>
                    <a:pt x="43" y="160"/>
                    <a:pt x="43" y="160"/>
                    <a:pt x="42" y="160"/>
                  </a:cubicBezTo>
                  <a:cubicBezTo>
                    <a:pt x="42" y="160"/>
                    <a:pt x="42" y="161"/>
                    <a:pt x="42" y="161"/>
                  </a:cubicBezTo>
                  <a:cubicBezTo>
                    <a:pt x="42" y="161"/>
                    <a:pt x="41" y="161"/>
                    <a:pt x="41" y="161"/>
                  </a:cubicBezTo>
                  <a:cubicBezTo>
                    <a:pt x="40" y="161"/>
                    <a:pt x="39" y="161"/>
                    <a:pt x="39" y="161"/>
                  </a:cubicBezTo>
                  <a:cubicBezTo>
                    <a:pt x="39" y="162"/>
                    <a:pt x="39" y="162"/>
                    <a:pt x="39" y="163"/>
                  </a:cubicBezTo>
                  <a:cubicBezTo>
                    <a:pt x="38" y="163"/>
                    <a:pt x="38" y="163"/>
                    <a:pt x="37" y="163"/>
                  </a:cubicBezTo>
                  <a:cubicBezTo>
                    <a:pt x="37" y="163"/>
                    <a:pt x="36" y="163"/>
                    <a:pt x="36" y="163"/>
                  </a:cubicBezTo>
                  <a:cubicBezTo>
                    <a:pt x="35" y="163"/>
                    <a:pt x="35" y="163"/>
                    <a:pt x="34" y="163"/>
                  </a:cubicBezTo>
                  <a:cubicBezTo>
                    <a:pt x="34" y="163"/>
                    <a:pt x="33" y="163"/>
                    <a:pt x="33" y="163"/>
                  </a:cubicBezTo>
                  <a:cubicBezTo>
                    <a:pt x="32" y="163"/>
                    <a:pt x="32" y="163"/>
                    <a:pt x="31" y="163"/>
                  </a:cubicBezTo>
                  <a:cubicBezTo>
                    <a:pt x="31" y="162"/>
                    <a:pt x="31" y="162"/>
                    <a:pt x="31" y="161"/>
                  </a:cubicBezTo>
                  <a:cubicBezTo>
                    <a:pt x="32" y="161"/>
                    <a:pt x="32" y="161"/>
                    <a:pt x="33" y="161"/>
                  </a:cubicBezTo>
                  <a:cubicBezTo>
                    <a:pt x="33" y="161"/>
                    <a:pt x="34" y="161"/>
                    <a:pt x="34" y="161"/>
                  </a:cubicBezTo>
                  <a:cubicBezTo>
                    <a:pt x="35" y="161"/>
                    <a:pt x="35" y="161"/>
                    <a:pt x="36" y="161"/>
                  </a:cubicBezTo>
                  <a:cubicBezTo>
                    <a:pt x="36" y="161"/>
                    <a:pt x="36" y="160"/>
                    <a:pt x="36" y="160"/>
                  </a:cubicBezTo>
                  <a:cubicBezTo>
                    <a:pt x="36" y="160"/>
                    <a:pt x="37" y="160"/>
                    <a:pt x="37" y="160"/>
                  </a:cubicBezTo>
                  <a:cubicBezTo>
                    <a:pt x="38" y="160"/>
                    <a:pt x="38" y="160"/>
                    <a:pt x="39" y="160"/>
                  </a:cubicBezTo>
                  <a:cubicBezTo>
                    <a:pt x="39" y="159"/>
                    <a:pt x="39" y="159"/>
                    <a:pt x="39" y="158"/>
                  </a:cubicBezTo>
                  <a:cubicBezTo>
                    <a:pt x="39" y="158"/>
                    <a:pt x="40" y="158"/>
                    <a:pt x="41" y="158"/>
                  </a:cubicBezTo>
                  <a:cubicBezTo>
                    <a:pt x="41" y="157"/>
                    <a:pt x="41" y="157"/>
                    <a:pt x="41" y="156"/>
                  </a:cubicBezTo>
                  <a:cubicBezTo>
                    <a:pt x="41" y="156"/>
                    <a:pt x="42" y="156"/>
                    <a:pt x="42" y="156"/>
                  </a:cubicBezTo>
                  <a:cubicBezTo>
                    <a:pt x="42" y="156"/>
                    <a:pt x="42" y="155"/>
                    <a:pt x="42" y="155"/>
                  </a:cubicBezTo>
                  <a:cubicBezTo>
                    <a:pt x="43" y="155"/>
                    <a:pt x="43" y="155"/>
                    <a:pt x="44" y="155"/>
                  </a:cubicBezTo>
                  <a:cubicBezTo>
                    <a:pt x="44" y="154"/>
                    <a:pt x="44" y="154"/>
                    <a:pt x="44" y="153"/>
                  </a:cubicBezTo>
                  <a:cubicBezTo>
                    <a:pt x="43" y="153"/>
                    <a:pt x="43" y="153"/>
                    <a:pt x="42" y="153"/>
                  </a:cubicBezTo>
                  <a:cubicBezTo>
                    <a:pt x="42" y="153"/>
                    <a:pt x="42" y="152"/>
                    <a:pt x="42" y="151"/>
                  </a:cubicBezTo>
                  <a:cubicBezTo>
                    <a:pt x="42" y="151"/>
                    <a:pt x="42" y="150"/>
                    <a:pt x="42" y="150"/>
                  </a:cubicBezTo>
                  <a:cubicBezTo>
                    <a:pt x="43" y="150"/>
                    <a:pt x="43" y="150"/>
                    <a:pt x="44" y="150"/>
                  </a:cubicBezTo>
                  <a:cubicBezTo>
                    <a:pt x="44" y="149"/>
                    <a:pt x="44" y="149"/>
                    <a:pt x="44" y="148"/>
                  </a:cubicBezTo>
                  <a:cubicBezTo>
                    <a:pt x="44" y="148"/>
                    <a:pt x="45" y="148"/>
                    <a:pt x="45" y="148"/>
                  </a:cubicBezTo>
                  <a:cubicBezTo>
                    <a:pt x="46" y="148"/>
                    <a:pt x="46" y="148"/>
                    <a:pt x="47" y="148"/>
                  </a:cubicBezTo>
                  <a:cubicBezTo>
                    <a:pt x="47" y="148"/>
                    <a:pt x="47" y="147"/>
                    <a:pt x="47" y="147"/>
                  </a:cubicBezTo>
                  <a:cubicBezTo>
                    <a:pt x="47" y="147"/>
                    <a:pt x="48" y="147"/>
                    <a:pt x="48" y="147"/>
                  </a:cubicBezTo>
                  <a:cubicBezTo>
                    <a:pt x="49" y="147"/>
                    <a:pt x="49" y="147"/>
                    <a:pt x="50" y="147"/>
                  </a:cubicBezTo>
                  <a:cubicBezTo>
                    <a:pt x="50" y="146"/>
                    <a:pt x="50" y="146"/>
                    <a:pt x="50" y="145"/>
                  </a:cubicBezTo>
                  <a:cubicBezTo>
                    <a:pt x="50" y="145"/>
                    <a:pt x="50" y="144"/>
                    <a:pt x="50" y="144"/>
                  </a:cubicBezTo>
                  <a:cubicBezTo>
                    <a:pt x="50" y="143"/>
                    <a:pt x="50" y="142"/>
                    <a:pt x="50" y="142"/>
                  </a:cubicBezTo>
                  <a:cubicBezTo>
                    <a:pt x="50" y="141"/>
                    <a:pt x="50" y="141"/>
                    <a:pt x="50" y="140"/>
                  </a:cubicBezTo>
                  <a:cubicBezTo>
                    <a:pt x="50" y="140"/>
                    <a:pt x="51" y="140"/>
                    <a:pt x="51" y="140"/>
                  </a:cubicBezTo>
                  <a:cubicBezTo>
                    <a:pt x="52" y="140"/>
                    <a:pt x="52" y="140"/>
                    <a:pt x="53" y="140"/>
                  </a:cubicBezTo>
                  <a:cubicBezTo>
                    <a:pt x="53" y="141"/>
                    <a:pt x="53" y="141"/>
                    <a:pt x="53" y="142"/>
                  </a:cubicBezTo>
                  <a:cubicBezTo>
                    <a:pt x="53" y="142"/>
                    <a:pt x="54" y="142"/>
                    <a:pt x="55" y="142"/>
                  </a:cubicBezTo>
                  <a:cubicBezTo>
                    <a:pt x="55" y="142"/>
                    <a:pt x="56" y="142"/>
                    <a:pt x="56" y="142"/>
                  </a:cubicBezTo>
                  <a:cubicBezTo>
                    <a:pt x="57" y="142"/>
                    <a:pt x="57" y="142"/>
                    <a:pt x="58" y="142"/>
                  </a:cubicBezTo>
                  <a:cubicBezTo>
                    <a:pt x="58" y="141"/>
                    <a:pt x="58" y="141"/>
                    <a:pt x="58" y="140"/>
                  </a:cubicBezTo>
                  <a:cubicBezTo>
                    <a:pt x="58" y="140"/>
                    <a:pt x="59" y="140"/>
                    <a:pt x="59" y="140"/>
                  </a:cubicBezTo>
                  <a:cubicBezTo>
                    <a:pt x="59" y="140"/>
                    <a:pt x="59" y="139"/>
                    <a:pt x="59" y="139"/>
                  </a:cubicBezTo>
                  <a:cubicBezTo>
                    <a:pt x="60" y="139"/>
                    <a:pt x="60" y="139"/>
                    <a:pt x="61" y="139"/>
                  </a:cubicBezTo>
                  <a:cubicBezTo>
                    <a:pt x="61" y="139"/>
                    <a:pt x="62" y="139"/>
                    <a:pt x="62" y="139"/>
                  </a:cubicBezTo>
                  <a:cubicBezTo>
                    <a:pt x="62" y="139"/>
                    <a:pt x="62" y="140"/>
                    <a:pt x="62" y="140"/>
                  </a:cubicBezTo>
                  <a:cubicBezTo>
                    <a:pt x="63" y="140"/>
                    <a:pt x="63" y="140"/>
                    <a:pt x="64" y="140"/>
                  </a:cubicBezTo>
                  <a:cubicBezTo>
                    <a:pt x="64" y="141"/>
                    <a:pt x="64" y="141"/>
                    <a:pt x="64" y="142"/>
                  </a:cubicBezTo>
                  <a:cubicBezTo>
                    <a:pt x="64" y="142"/>
                    <a:pt x="65" y="142"/>
                    <a:pt x="65" y="142"/>
                  </a:cubicBezTo>
                  <a:cubicBezTo>
                    <a:pt x="65" y="142"/>
                    <a:pt x="65" y="143"/>
                    <a:pt x="65" y="144"/>
                  </a:cubicBezTo>
                  <a:cubicBezTo>
                    <a:pt x="66" y="144"/>
                    <a:pt x="66" y="144"/>
                    <a:pt x="67" y="144"/>
                  </a:cubicBezTo>
                  <a:cubicBezTo>
                    <a:pt x="67" y="144"/>
                    <a:pt x="67" y="145"/>
                    <a:pt x="67" y="145"/>
                  </a:cubicBezTo>
                  <a:cubicBezTo>
                    <a:pt x="68" y="145"/>
                    <a:pt x="68" y="145"/>
                    <a:pt x="69" y="145"/>
                  </a:cubicBezTo>
                  <a:cubicBezTo>
                    <a:pt x="69" y="146"/>
                    <a:pt x="69" y="146"/>
                    <a:pt x="69" y="147"/>
                  </a:cubicBezTo>
                  <a:cubicBezTo>
                    <a:pt x="69" y="147"/>
                    <a:pt x="70" y="147"/>
                    <a:pt x="70" y="147"/>
                  </a:cubicBezTo>
                  <a:cubicBezTo>
                    <a:pt x="71" y="147"/>
                    <a:pt x="71" y="147"/>
                    <a:pt x="72" y="147"/>
                  </a:cubicBezTo>
                  <a:cubicBezTo>
                    <a:pt x="72" y="147"/>
                    <a:pt x="72" y="148"/>
                    <a:pt x="72" y="148"/>
                  </a:cubicBezTo>
                  <a:cubicBezTo>
                    <a:pt x="72" y="148"/>
                    <a:pt x="73" y="148"/>
                    <a:pt x="73" y="148"/>
                  </a:cubicBezTo>
                  <a:cubicBezTo>
                    <a:pt x="74" y="148"/>
                    <a:pt x="74" y="148"/>
                    <a:pt x="75" y="148"/>
                  </a:cubicBezTo>
                  <a:cubicBezTo>
                    <a:pt x="75" y="149"/>
                    <a:pt x="75" y="149"/>
                    <a:pt x="75" y="150"/>
                  </a:cubicBezTo>
                  <a:cubicBezTo>
                    <a:pt x="75" y="150"/>
                    <a:pt x="76" y="150"/>
                    <a:pt x="76" y="150"/>
                  </a:cubicBezTo>
                  <a:cubicBezTo>
                    <a:pt x="76" y="150"/>
                    <a:pt x="76" y="151"/>
                    <a:pt x="76" y="151"/>
                  </a:cubicBezTo>
                  <a:cubicBezTo>
                    <a:pt x="76" y="152"/>
                    <a:pt x="76" y="153"/>
                    <a:pt x="76" y="153"/>
                  </a:cubicBezTo>
                  <a:cubicBezTo>
                    <a:pt x="76" y="153"/>
                    <a:pt x="75" y="153"/>
                    <a:pt x="75" y="153"/>
                  </a:cubicBezTo>
                  <a:cubicBezTo>
                    <a:pt x="75" y="154"/>
                    <a:pt x="75" y="154"/>
                    <a:pt x="75" y="155"/>
                  </a:cubicBezTo>
                  <a:cubicBezTo>
                    <a:pt x="74" y="155"/>
                    <a:pt x="74" y="155"/>
                    <a:pt x="73" y="155"/>
                  </a:cubicBezTo>
                  <a:cubicBezTo>
                    <a:pt x="73" y="155"/>
                    <a:pt x="72" y="155"/>
                    <a:pt x="72" y="155"/>
                  </a:cubicBezTo>
                  <a:cubicBezTo>
                    <a:pt x="71" y="155"/>
                    <a:pt x="71" y="155"/>
                    <a:pt x="70" y="155"/>
                  </a:cubicBezTo>
                  <a:cubicBezTo>
                    <a:pt x="70" y="155"/>
                    <a:pt x="69" y="155"/>
                    <a:pt x="69" y="155"/>
                  </a:cubicBezTo>
                  <a:cubicBezTo>
                    <a:pt x="69" y="155"/>
                    <a:pt x="69" y="156"/>
                    <a:pt x="69" y="156"/>
                  </a:cubicBezTo>
                  <a:cubicBezTo>
                    <a:pt x="69" y="156"/>
                    <a:pt x="70" y="156"/>
                    <a:pt x="70" y="156"/>
                  </a:cubicBezTo>
                  <a:cubicBezTo>
                    <a:pt x="70" y="157"/>
                    <a:pt x="70" y="157"/>
                    <a:pt x="70" y="158"/>
                  </a:cubicBezTo>
                  <a:cubicBezTo>
                    <a:pt x="71" y="158"/>
                    <a:pt x="71" y="158"/>
                    <a:pt x="72" y="158"/>
                  </a:cubicBezTo>
                  <a:cubicBezTo>
                    <a:pt x="72" y="158"/>
                    <a:pt x="73" y="158"/>
                    <a:pt x="73" y="158"/>
                  </a:cubicBezTo>
                  <a:cubicBezTo>
                    <a:pt x="73" y="159"/>
                    <a:pt x="73" y="159"/>
                    <a:pt x="73" y="160"/>
                  </a:cubicBezTo>
                  <a:cubicBezTo>
                    <a:pt x="74" y="160"/>
                    <a:pt x="74" y="160"/>
                    <a:pt x="75" y="160"/>
                  </a:cubicBezTo>
                  <a:cubicBezTo>
                    <a:pt x="75" y="160"/>
                    <a:pt x="76" y="160"/>
                    <a:pt x="76" y="160"/>
                  </a:cubicBezTo>
                  <a:cubicBezTo>
                    <a:pt x="76" y="159"/>
                    <a:pt x="76" y="159"/>
                    <a:pt x="76" y="158"/>
                  </a:cubicBezTo>
                  <a:cubicBezTo>
                    <a:pt x="76" y="157"/>
                    <a:pt x="76" y="157"/>
                    <a:pt x="76" y="156"/>
                  </a:cubicBezTo>
                  <a:cubicBezTo>
                    <a:pt x="77" y="156"/>
                    <a:pt x="77" y="156"/>
                    <a:pt x="78" y="156"/>
                  </a:cubicBezTo>
                  <a:cubicBezTo>
                    <a:pt x="79" y="156"/>
                    <a:pt x="79" y="156"/>
                    <a:pt x="80" y="156"/>
                  </a:cubicBezTo>
                  <a:cubicBezTo>
                    <a:pt x="80" y="156"/>
                    <a:pt x="80" y="155"/>
                    <a:pt x="80" y="155"/>
                  </a:cubicBezTo>
                  <a:cubicBezTo>
                    <a:pt x="80" y="154"/>
                    <a:pt x="80" y="154"/>
                    <a:pt x="80" y="153"/>
                  </a:cubicBezTo>
                  <a:cubicBezTo>
                    <a:pt x="80" y="153"/>
                    <a:pt x="81" y="153"/>
                    <a:pt x="81" y="153"/>
                  </a:cubicBezTo>
                  <a:cubicBezTo>
                    <a:pt x="81" y="153"/>
                    <a:pt x="81" y="152"/>
                    <a:pt x="81" y="151"/>
                  </a:cubicBezTo>
                  <a:cubicBezTo>
                    <a:pt x="81" y="151"/>
                    <a:pt x="80" y="151"/>
                    <a:pt x="80" y="151"/>
                  </a:cubicBezTo>
                  <a:cubicBezTo>
                    <a:pt x="80" y="151"/>
                    <a:pt x="80" y="150"/>
                    <a:pt x="80" y="150"/>
                  </a:cubicBezTo>
                  <a:cubicBezTo>
                    <a:pt x="80" y="150"/>
                    <a:pt x="81" y="150"/>
                    <a:pt x="81" y="150"/>
                  </a:cubicBezTo>
                  <a:cubicBezTo>
                    <a:pt x="82" y="150"/>
                    <a:pt x="82" y="150"/>
                    <a:pt x="83" y="150"/>
                  </a:cubicBezTo>
                  <a:cubicBezTo>
                    <a:pt x="83" y="149"/>
                    <a:pt x="83" y="149"/>
                    <a:pt x="83" y="148"/>
                  </a:cubicBezTo>
                  <a:cubicBezTo>
                    <a:pt x="83" y="148"/>
                    <a:pt x="83" y="147"/>
                    <a:pt x="83" y="147"/>
                  </a:cubicBezTo>
                  <a:cubicBezTo>
                    <a:pt x="82" y="147"/>
                    <a:pt x="82" y="147"/>
                    <a:pt x="81" y="147"/>
                  </a:cubicBezTo>
                  <a:cubicBezTo>
                    <a:pt x="81" y="147"/>
                    <a:pt x="80" y="147"/>
                    <a:pt x="80" y="147"/>
                  </a:cubicBezTo>
                  <a:cubicBezTo>
                    <a:pt x="80" y="146"/>
                    <a:pt x="80" y="146"/>
                    <a:pt x="80" y="145"/>
                  </a:cubicBezTo>
                  <a:cubicBezTo>
                    <a:pt x="79" y="145"/>
                    <a:pt x="79" y="145"/>
                    <a:pt x="78" y="145"/>
                  </a:cubicBezTo>
                  <a:cubicBezTo>
                    <a:pt x="78" y="145"/>
                    <a:pt x="78" y="144"/>
                    <a:pt x="78" y="144"/>
                  </a:cubicBezTo>
                  <a:cubicBezTo>
                    <a:pt x="77" y="144"/>
                    <a:pt x="77" y="144"/>
                    <a:pt x="76" y="144"/>
                  </a:cubicBezTo>
                  <a:cubicBezTo>
                    <a:pt x="76" y="144"/>
                    <a:pt x="75" y="144"/>
                    <a:pt x="75" y="144"/>
                  </a:cubicBezTo>
                  <a:cubicBezTo>
                    <a:pt x="74" y="144"/>
                    <a:pt x="74" y="144"/>
                    <a:pt x="73" y="144"/>
                  </a:cubicBezTo>
                  <a:cubicBezTo>
                    <a:pt x="73" y="143"/>
                    <a:pt x="73" y="142"/>
                    <a:pt x="73" y="142"/>
                  </a:cubicBezTo>
                  <a:cubicBezTo>
                    <a:pt x="73" y="141"/>
                    <a:pt x="73" y="141"/>
                    <a:pt x="73" y="140"/>
                  </a:cubicBezTo>
                  <a:cubicBezTo>
                    <a:pt x="73" y="140"/>
                    <a:pt x="72" y="140"/>
                    <a:pt x="72" y="140"/>
                  </a:cubicBezTo>
                  <a:cubicBezTo>
                    <a:pt x="72" y="140"/>
                    <a:pt x="72" y="139"/>
                    <a:pt x="72" y="139"/>
                  </a:cubicBezTo>
                  <a:cubicBezTo>
                    <a:pt x="71" y="139"/>
                    <a:pt x="71" y="139"/>
                    <a:pt x="70" y="139"/>
                  </a:cubicBezTo>
                  <a:cubicBezTo>
                    <a:pt x="70" y="138"/>
                    <a:pt x="70" y="137"/>
                    <a:pt x="70" y="137"/>
                  </a:cubicBezTo>
                  <a:cubicBezTo>
                    <a:pt x="70" y="137"/>
                    <a:pt x="69" y="137"/>
                    <a:pt x="69" y="137"/>
                  </a:cubicBezTo>
                  <a:cubicBezTo>
                    <a:pt x="69" y="136"/>
                    <a:pt x="69" y="136"/>
                    <a:pt x="69" y="135"/>
                  </a:cubicBezTo>
                  <a:cubicBezTo>
                    <a:pt x="69" y="135"/>
                    <a:pt x="69" y="134"/>
                    <a:pt x="69" y="134"/>
                  </a:cubicBezTo>
                  <a:cubicBezTo>
                    <a:pt x="69" y="134"/>
                    <a:pt x="70" y="134"/>
                    <a:pt x="70" y="134"/>
                  </a:cubicBezTo>
                  <a:cubicBezTo>
                    <a:pt x="70" y="134"/>
                    <a:pt x="70" y="135"/>
                    <a:pt x="70" y="135"/>
                  </a:cubicBezTo>
                  <a:cubicBezTo>
                    <a:pt x="71" y="135"/>
                    <a:pt x="71" y="135"/>
                    <a:pt x="72" y="135"/>
                  </a:cubicBezTo>
                  <a:cubicBezTo>
                    <a:pt x="72" y="136"/>
                    <a:pt x="72" y="136"/>
                    <a:pt x="72" y="137"/>
                  </a:cubicBezTo>
                  <a:cubicBezTo>
                    <a:pt x="72" y="137"/>
                    <a:pt x="73" y="137"/>
                    <a:pt x="73" y="137"/>
                  </a:cubicBezTo>
                  <a:cubicBezTo>
                    <a:pt x="73" y="137"/>
                    <a:pt x="73" y="138"/>
                    <a:pt x="73" y="139"/>
                  </a:cubicBezTo>
                  <a:cubicBezTo>
                    <a:pt x="74" y="139"/>
                    <a:pt x="74" y="139"/>
                    <a:pt x="75" y="139"/>
                  </a:cubicBezTo>
                  <a:cubicBezTo>
                    <a:pt x="75" y="139"/>
                    <a:pt x="75" y="140"/>
                    <a:pt x="75" y="140"/>
                  </a:cubicBezTo>
                  <a:cubicBezTo>
                    <a:pt x="75" y="140"/>
                    <a:pt x="76" y="140"/>
                    <a:pt x="76" y="140"/>
                  </a:cubicBezTo>
                  <a:cubicBezTo>
                    <a:pt x="76" y="141"/>
                    <a:pt x="76" y="141"/>
                    <a:pt x="76" y="142"/>
                  </a:cubicBezTo>
                  <a:cubicBezTo>
                    <a:pt x="77" y="142"/>
                    <a:pt x="77" y="142"/>
                    <a:pt x="78" y="142"/>
                  </a:cubicBezTo>
                  <a:cubicBezTo>
                    <a:pt x="79" y="142"/>
                    <a:pt x="79" y="142"/>
                    <a:pt x="80" y="142"/>
                  </a:cubicBezTo>
                  <a:cubicBezTo>
                    <a:pt x="80" y="142"/>
                    <a:pt x="81" y="142"/>
                    <a:pt x="81" y="142"/>
                  </a:cubicBezTo>
                  <a:cubicBezTo>
                    <a:pt x="81" y="142"/>
                    <a:pt x="81" y="143"/>
                    <a:pt x="81" y="144"/>
                  </a:cubicBezTo>
                  <a:cubicBezTo>
                    <a:pt x="82" y="144"/>
                    <a:pt x="82" y="144"/>
                    <a:pt x="83" y="144"/>
                  </a:cubicBezTo>
                  <a:cubicBezTo>
                    <a:pt x="83" y="144"/>
                    <a:pt x="84" y="144"/>
                    <a:pt x="84" y="144"/>
                  </a:cubicBezTo>
                  <a:cubicBezTo>
                    <a:pt x="84" y="144"/>
                    <a:pt x="84" y="145"/>
                    <a:pt x="84" y="145"/>
                  </a:cubicBezTo>
                  <a:cubicBezTo>
                    <a:pt x="84" y="146"/>
                    <a:pt x="84" y="146"/>
                    <a:pt x="84" y="147"/>
                  </a:cubicBezTo>
                  <a:cubicBezTo>
                    <a:pt x="84" y="147"/>
                    <a:pt x="84" y="148"/>
                    <a:pt x="84" y="148"/>
                  </a:cubicBezTo>
                  <a:cubicBezTo>
                    <a:pt x="85" y="148"/>
                    <a:pt x="85" y="148"/>
                    <a:pt x="86" y="148"/>
                  </a:cubicBezTo>
                  <a:cubicBezTo>
                    <a:pt x="86" y="149"/>
                    <a:pt x="86" y="149"/>
                    <a:pt x="86" y="150"/>
                  </a:cubicBezTo>
                  <a:cubicBezTo>
                    <a:pt x="86" y="150"/>
                    <a:pt x="86" y="151"/>
                    <a:pt x="86" y="151"/>
                  </a:cubicBezTo>
                  <a:cubicBezTo>
                    <a:pt x="86" y="151"/>
                    <a:pt x="87" y="151"/>
                    <a:pt x="87" y="151"/>
                  </a:cubicBezTo>
                  <a:cubicBezTo>
                    <a:pt x="87" y="152"/>
                    <a:pt x="87" y="153"/>
                    <a:pt x="87" y="153"/>
                  </a:cubicBezTo>
                  <a:cubicBezTo>
                    <a:pt x="88" y="153"/>
                    <a:pt x="88" y="153"/>
                    <a:pt x="89" y="153"/>
                  </a:cubicBezTo>
                  <a:cubicBezTo>
                    <a:pt x="89" y="154"/>
                    <a:pt x="89" y="154"/>
                    <a:pt x="89" y="155"/>
                  </a:cubicBezTo>
                  <a:cubicBezTo>
                    <a:pt x="89" y="155"/>
                    <a:pt x="89" y="156"/>
                    <a:pt x="89" y="156"/>
                  </a:cubicBezTo>
                  <a:cubicBezTo>
                    <a:pt x="89" y="157"/>
                    <a:pt x="89" y="157"/>
                    <a:pt x="89" y="158"/>
                  </a:cubicBezTo>
                  <a:cubicBezTo>
                    <a:pt x="89" y="158"/>
                    <a:pt x="90" y="158"/>
                    <a:pt x="90" y="158"/>
                  </a:cubicBezTo>
                  <a:cubicBezTo>
                    <a:pt x="90" y="159"/>
                    <a:pt x="90" y="159"/>
                    <a:pt x="90" y="160"/>
                  </a:cubicBezTo>
                  <a:cubicBezTo>
                    <a:pt x="91" y="160"/>
                    <a:pt x="92" y="160"/>
                    <a:pt x="92" y="160"/>
                  </a:cubicBezTo>
                  <a:cubicBezTo>
                    <a:pt x="93" y="160"/>
                    <a:pt x="93" y="160"/>
                    <a:pt x="94" y="160"/>
                  </a:cubicBezTo>
                  <a:cubicBezTo>
                    <a:pt x="94" y="159"/>
                    <a:pt x="94" y="159"/>
                    <a:pt x="94" y="158"/>
                  </a:cubicBezTo>
                  <a:cubicBezTo>
                    <a:pt x="94" y="157"/>
                    <a:pt x="94" y="157"/>
                    <a:pt x="94" y="156"/>
                  </a:cubicBezTo>
                  <a:cubicBezTo>
                    <a:pt x="94" y="156"/>
                    <a:pt x="95" y="156"/>
                    <a:pt x="95" y="156"/>
                  </a:cubicBezTo>
                  <a:cubicBezTo>
                    <a:pt x="95" y="156"/>
                    <a:pt x="95" y="155"/>
                    <a:pt x="95" y="155"/>
                  </a:cubicBezTo>
                  <a:cubicBezTo>
                    <a:pt x="96" y="155"/>
                    <a:pt x="96" y="155"/>
                    <a:pt x="97" y="155"/>
                  </a:cubicBezTo>
                  <a:cubicBezTo>
                    <a:pt x="97" y="154"/>
                    <a:pt x="97" y="154"/>
                    <a:pt x="97" y="153"/>
                  </a:cubicBezTo>
                  <a:cubicBezTo>
                    <a:pt x="96" y="153"/>
                    <a:pt x="96" y="153"/>
                    <a:pt x="95" y="153"/>
                  </a:cubicBezTo>
                  <a:cubicBezTo>
                    <a:pt x="95" y="153"/>
                    <a:pt x="95" y="152"/>
                    <a:pt x="95" y="151"/>
                  </a:cubicBezTo>
                  <a:cubicBezTo>
                    <a:pt x="95" y="151"/>
                    <a:pt x="94" y="151"/>
                    <a:pt x="94" y="151"/>
                  </a:cubicBezTo>
                  <a:cubicBezTo>
                    <a:pt x="94" y="151"/>
                    <a:pt x="94" y="150"/>
                    <a:pt x="94" y="150"/>
                  </a:cubicBezTo>
                  <a:cubicBezTo>
                    <a:pt x="94" y="150"/>
                    <a:pt x="95" y="150"/>
                    <a:pt x="95" y="150"/>
                  </a:cubicBezTo>
                  <a:cubicBezTo>
                    <a:pt x="95" y="149"/>
                    <a:pt x="95" y="149"/>
                    <a:pt x="95" y="148"/>
                  </a:cubicBezTo>
                  <a:cubicBezTo>
                    <a:pt x="96" y="148"/>
                    <a:pt x="96" y="148"/>
                    <a:pt x="97" y="148"/>
                  </a:cubicBezTo>
                  <a:cubicBezTo>
                    <a:pt x="97" y="148"/>
                    <a:pt x="98" y="148"/>
                    <a:pt x="98" y="148"/>
                  </a:cubicBezTo>
                  <a:cubicBezTo>
                    <a:pt x="98" y="149"/>
                    <a:pt x="98" y="149"/>
                    <a:pt x="98" y="150"/>
                  </a:cubicBezTo>
                  <a:cubicBezTo>
                    <a:pt x="98" y="150"/>
                    <a:pt x="98" y="151"/>
                    <a:pt x="98" y="151"/>
                  </a:cubicBezTo>
                  <a:cubicBezTo>
                    <a:pt x="99" y="151"/>
                    <a:pt x="99" y="151"/>
                    <a:pt x="100" y="151"/>
                  </a:cubicBezTo>
                  <a:cubicBezTo>
                    <a:pt x="100" y="152"/>
                    <a:pt x="100" y="153"/>
                    <a:pt x="100" y="153"/>
                  </a:cubicBezTo>
                  <a:cubicBezTo>
                    <a:pt x="100" y="154"/>
                    <a:pt x="100" y="154"/>
                    <a:pt x="100" y="155"/>
                  </a:cubicBezTo>
                  <a:cubicBezTo>
                    <a:pt x="100" y="155"/>
                    <a:pt x="101" y="155"/>
                    <a:pt x="102" y="155"/>
                  </a:cubicBezTo>
                  <a:cubicBezTo>
                    <a:pt x="102" y="155"/>
                    <a:pt x="102" y="156"/>
                    <a:pt x="102" y="156"/>
                  </a:cubicBezTo>
                  <a:cubicBezTo>
                    <a:pt x="102" y="157"/>
                    <a:pt x="102" y="157"/>
                    <a:pt x="102" y="158"/>
                  </a:cubicBezTo>
                  <a:cubicBezTo>
                    <a:pt x="102" y="158"/>
                    <a:pt x="103" y="158"/>
                    <a:pt x="103" y="158"/>
                  </a:cubicBezTo>
                  <a:cubicBezTo>
                    <a:pt x="103" y="159"/>
                    <a:pt x="103" y="159"/>
                    <a:pt x="103" y="160"/>
                  </a:cubicBezTo>
                  <a:cubicBezTo>
                    <a:pt x="103" y="160"/>
                    <a:pt x="103" y="161"/>
                    <a:pt x="103" y="161"/>
                  </a:cubicBezTo>
                  <a:cubicBezTo>
                    <a:pt x="104" y="161"/>
                    <a:pt x="104" y="161"/>
                    <a:pt x="105" y="161"/>
                  </a:cubicBezTo>
                  <a:cubicBezTo>
                    <a:pt x="105" y="161"/>
                    <a:pt x="106" y="161"/>
                    <a:pt x="106" y="161"/>
                  </a:cubicBezTo>
                  <a:cubicBezTo>
                    <a:pt x="106" y="161"/>
                    <a:pt x="106" y="160"/>
                    <a:pt x="106" y="160"/>
                  </a:cubicBezTo>
                  <a:cubicBezTo>
                    <a:pt x="107" y="160"/>
                    <a:pt x="107" y="160"/>
                    <a:pt x="108" y="160"/>
                  </a:cubicBezTo>
                  <a:cubicBezTo>
                    <a:pt x="108" y="160"/>
                    <a:pt x="109" y="160"/>
                    <a:pt x="109" y="160"/>
                  </a:cubicBezTo>
                  <a:cubicBezTo>
                    <a:pt x="110" y="160"/>
                    <a:pt x="110" y="160"/>
                    <a:pt x="111" y="160"/>
                  </a:cubicBezTo>
                  <a:cubicBezTo>
                    <a:pt x="111" y="159"/>
                    <a:pt x="111" y="159"/>
                    <a:pt x="111" y="158"/>
                  </a:cubicBezTo>
                  <a:cubicBezTo>
                    <a:pt x="111" y="158"/>
                    <a:pt x="112" y="158"/>
                    <a:pt x="112" y="158"/>
                  </a:cubicBezTo>
                  <a:cubicBezTo>
                    <a:pt x="112" y="159"/>
                    <a:pt x="112" y="159"/>
                    <a:pt x="112" y="160"/>
                  </a:cubicBezTo>
                  <a:cubicBezTo>
                    <a:pt x="113" y="160"/>
                    <a:pt x="113" y="160"/>
                    <a:pt x="114" y="160"/>
                  </a:cubicBezTo>
                  <a:cubicBezTo>
                    <a:pt x="114" y="160"/>
                    <a:pt x="115" y="160"/>
                    <a:pt x="116" y="160"/>
                  </a:cubicBezTo>
                  <a:cubicBezTo>
                    <a:pt x="116" y="160"/>
                    <a:pt x="117" y="160"/>
                    <a:pt x="117" y="160"/>
                  </a:cubicBezTo>
                  <a:cubicBezTo>
                    <a:pt x="117" y="160"/>
                    <a:pt x="117" y="161"/>
                    <a:pt x="117" y="161"/>
                  </a:cubicBezTo>
                  <a:cubicBezTo>
                    <a:pt x="117" y="161"/>
                    <a:pt x="116" y="161"/>
                    <a:pt x="116" y="161"/>
                  </a:cubicBezTo>
                  <a:cubicBezTo>
                    <a:pt x="115" y="161"/>
                    <a:pt x="114" y="161"/>
                    <a:pt x="114" y="161"/>
                  </a:cubicBezTo>
                  <a:cubicBezTo>
                    <a:pt x="114" y="162"/>
                    <a:pt x="114" y="162"/>
                    <a:pt x="114" y="163"/>
                  </a:cubicBezTo>
                  <a:cubicBezTo>
                    <a:pt x="114" y="163"/>
                    <a:pt x="114" y="164"/>
                    <a:pt x="114" y="164"/>
                  </a:cubicBezTo>
                  <a:cubicBezTo>
                    <a:pt x="114" y="164"/>
                    <a:pt x="115" y="164"/>
                    <a:pt x="116" y="164"/>
                  </a:cubicBezTo>
                  <a:cubicBezTo>
                    <a:pt x="116" y="164"/>
                    <a:pt x="117" y="164"/>
                    <a:pt x="117" y="164"/>
                  </a:cubicBezTo>
                  <a:cubicBezTo>
                    <a:pt x="118" y="164"/>
                    <a:pt x="118" y="164"/>
                    <a:pt x="119" y="164"/>
                  </a:cubicBezTo>
                  <a:cubicBezTo>
                    <a:pt x="119" y="164"/>
                    <a:pt x="119" y="163"/>
                    <a:pt x="119" y="163"/>
                  </a:cubicBezTo>
                  <a:cubicBezTo>
                    <a:pt x="119" y="163"/>
                    <a:pt x="120" y="163"/>
                    <a:pt x="120" y="163"/>
                  </a:cubicBezTo>
                  <a:cubicBezTo>
                    <a:pt x="120" y="162"/>
                    <a:pt x="120" y="162"/>
                    <a:pt x="120" y="161"/>
                  </a:cubicBezTo>
                  <a:cubicBezTo>
                    <a:pt x="120" y="161"/>
                    <a:pt x="119" y="161"/>
                    <a:pt x="119" y="161"/>
                  </a:cubicBezTo>
                  <a:cubicBezTo>
                    <a:pt x="119" y="161"/>
                    <a:pt x="119" y="160"/>
                    <a:pt x="119" y="160"/>
                  </a:cubicBezTo>
                  <a:cubicBezTo>
                    <a:pt x="119" y="160"/>
                    <a:pt x="120" y="160"/>
                    <a:pt x="120" y="160"/>
                  </a:cubicBezTo>
                  <a:cubicBezTo>
                    <a:pt x="120" y="159"/>
                    <a:pt x="120" y="159"/>
                    <a:pt x="120" y="158"/>
                  </a:cubicBezTo>
                  <a:cubicBezTo>
                    <a:pt x="121" y="158"/>
                    <a:pt x="121" y="158"/>
                    <a:pt x="122" y="158"/>
                  </a:cubicBezTo>
                  <a:cubicBezTo>
                    <a:pt x="122" y="159"/>
                    <a:pt x="122" y="159"/>
                    <a:pt x="122" y="160"/>
                  </a:cubicBezTo>
                  <a:cubicBezTo>
                    <a:pt x="122" y="160"/>
                    <a:pt x="122" y="161"/>
                    <a:pt x="122" y="161"/>
                  </a:cubicBezTo>
                  <a:cubicBezTo>
                    <a:pt x="122" y="162"/>
                    <a:pt x="122" y="162"/>
                    <a:pt x="122" y="163"/>
                  </a:cubicBezTo>
                  <a:cubicBezTo>
                    <a:pt x="122" y="163"/>
                    <a:pt x="122" y="164"/>
                    <a:pt x="122" y="164"/>
                  </a:cubicBezTo>
                  <a:cubicBezTo>
                    <a:pt x="121" y="164"/>
                    <a:pt x="121" y="164"/>
                    <a:pt x="120" y="164"/>
                  </a:cubicBezTo>
                  <a:moveTo>
                    <a:pt x="145" y="221"/>
                  </a:moveTo>
                  <a:cubicBezTo>
                    <a:pt x="145" y="221"/>
                    <a:pt x="144" y="221"/>
                    <a:pt x="144" y="221"/>
                  </a:cubicBezTo>
                  <a:cubicBezTo>
                    <a:pt x="144" y="220"/>
                    <a:pt x="144" y="220"/>
                    <a:pt x="144" y="219"/>
                  </a:cubicBezTo>
                  <a:cubicBezTo>
                    <a:pt x="143" y="219"/>
                    <a:pt x="143" y="219"/>
                    <a:pt x="142" y="219"/>
                  </a:cubicBezTo>
                  <a:cubicBezTo>
                    <a:pt x="142" y="219"/>
                    <a:pt x="142" y="218"/>
                    <a:pt x="142" y="218"/>
                  </a:cubicBezTo>
                  <a:cubicBezTo>
                    <a:pt x="142" y="218"/>
                    <a:pt x="141" y="218"/>
                    <a:pt x="141" y="218"/>
                  </a:cubicBezTo>
                  <a:cubicBezTo>
                    <a:pt x="141" y="217"/>
                    <a:pt x="141" y="217"/>
                    <a:pt x="141" y="216"/>
                  </a:cubicBezTo>
                  <a:cubicBezTo>
                    <a:pt x="140" y="216"/>
                    <a:pt x="140" y="216"/>
                    <a:pt x="139" y="216"/>
                  </a:cubicBezTo>
                  <a:cubicBezTo>
                    <a:pt x="139" y="216"/>
                    <a:pt x="139" y="215"/>
                    <a:pt x="139" y="214"/>
                  </a:cubicBezTo>
                  <a:cubicBezTo>
                    <a:pt x="139" y="214"/>
                    <a:pt x="138" y="214"/>
                    <a:pt x="137" y="214"/>
                  </a:cubicBezTo>
                  <a:cubicBezTo>
                    <a:pt x="137" y="214"/>
                    <a:pt x="136" y="214"/>
                    <a:pt x="136" y="214"/>
                  </a:cubicBezTo>
                  <a:cubicBezTo>
                    <a:pt x="136" y="214"/>
                    <a:pt x="136" y="213"/>
                    <a:pt x="136" y="213"/>
                  </a:cubicBezTo>
                  <a:cubicBezTo>
                    <a:pt x="136" y="212"/>
                    <a:pt x="136" y="212"/>
                    <a:pt x="136" y="211"/>
                  </a:cubicBezTo>
                  <a:cubicBezTo>
                    <a:pt x="135" y="211"/>
                    <a:pt x="135" y="211"/>
                    <a:pt x="134" y="211"/>
                  </a:cubicBezTo>
                  <a:cubicBezTo>
                    <a:pt x="134" y="211"/>
                    <a:pt x="134" y="210"/>
                    <a:pt x="134" y="210"/>
                  </a:cubicBezTo>
                  <a:cubicBezTo>
                    <a:pt x="134" y="209"/>
                    <a:pt x="134" y="208"/>
                    <a:pt x="134" y="208"/>
                  </a:cubicBezTo>
                  <a:cubicBezTo>
                    <a:pt x="134" y="208"/>
                    <a:pt x="133" y="208"/>
                    <a:pt x="133" y="208"/>
                  </a:cubicBezTo>
                  <a:cubicBezTo>
                    <a:pt x="133" y="207"/>
                    <a:pt x="133" y="207"/>
                    <a:pt x="133" y="206"/>
                  </a:cubicBezTo>
                  <a:cubicBezTo>
                    <a:pt x="132" y="206"/>
                    <a:pt x="132" y="206"/>
                    <a:pt x="131" y="206"/>
                  </a:cubicBezTo>
                  <a:cubicBezTo>
                    <a:pt x="131" y="206"/>
                    <a:pt x="131" y="205"/>
                    <a:pt x="131" y="205"/>
                  </a:cubicBezTo>
                  <a:cubicBezTo>
                    <a:pt x="131" y="204"/>
                    <a:pt x="131" y="204"/>
                    <a:pt x="131" y="203"/>
                  </a:cubicBezTo>
                  <a:cubicBezTo>
                    <a:pt x="131" y="203"/>
                    <a:pt x="131" y="202"/>
                    <a:pt x="131" y="202"/>
                  </a:cubicBezTo>
                  <a:cubicBezTo>
                    <a:pt x="131" y="202"/>
                    <a:pt x="130" y="202"/>
                    <a:pt x="130" y="202"/>
                  </a:cubicBezTo>
                  <a:cubicBezTo>
                    <a:pt x="130" y="201"/>
                    <a:pt x="130" y="200"/>
                    <a:pt x="130" y="200"/>
                  </a:cubicBezTo>
                  <a:cubicBezTo>
                    <a:pt x="130" y="199"/>
                    <a:pt x="130" y="199"/>
                    <a:pt x="130" y="198"/>
                  </a:cubicBezTo>
                  <a:cubicBezTo>
                    <a:pt x="130" y="198"/>
                    <a:pt x="130" y="197"/>
                    <a:pt x="130" y="197"/>
                  </a:cubicBezTo>
                  <a:cubicBezTo>
                    <a:pt x="129" y="197"/>
                    <a:pt x="129" y="197"/>
                    <a:pt x="128" y="197"/>
                  </a:cubicBezTo>
                  <a:cubicBezTo>
                    <a:pt x="128" y="196"/>
                    <a:pt x="128" y="196"/>
                    <a:pt x="128" y="195"/>
                  </a:cubicBezTo>
                  <a:cubicBezTo>
                    <a:pt x="128" y="195"/>
                    <a:pt x="127" y="195"/>
                    <a:pt x="126" y="195"/>
                  </a:cubicBezTo>
                  <a:cubicBezTo>
                    <a:pt x="126" y="194"/>
                    <a:pt x="126" y="194"/>
                    <a:pt x="126" y="193"/>
                  </a:cubicBezTo>
                  <a:cubicBezTo>
                    <a:pt x="126" y="193"/>
                    <a:pt x="126" y="192"/>
                    <a:pt x="126" y="192"/>
                  </a:cubicBezTo>
                  <a:cubicBezTo>
                    <a:pt x="126" y="192"/>
                    <a:pt x="125" y="192"/>
                    <a:pt x="125" y="192"/>
                  </a:cubicBezTo>
                  <a:cubicBezTo>
                    <a:pt x="125" y="191"/>
                    <a:pt x="125" y="191"/>
                    <a:pt x="125" y="190"/>
                  </a:cubicBezTo>
                  <a:cubicBezTo>
                    <a:pt x="124" y="190"/>
                    <a:pt x="124" y="190"/>
                    <a:pt x="123" y="190"/>
                  </a:cubicBezTo>
                  <a:cubicBezTo>
                    <a:pt x="123" y="190"/>
                    <a:pt x="123" y="189"/>
                    <a:pt x="123" y="189"/>
                  </a:cubicBezTo>
                  <a:cubicBezTo>
                    <a:pt x="123" y="188"/>
                    <a:pt x="123" y="188"/>
                    <a:pt x="123" y="187"/>
                  </a:cubicBezTo>
                  <a:cubicBezTo>
                    <a:pt x="123" y="187"/>
                    <a:pt x="122" y="187"/>
                    <a:pt x="122" y="187"/>
                  </a:cubicBezTo>
                  <a:cubicBezTo>
                    <a:pt x="122" y="186"/>
                    <a:pt x="122" y="186"/>
                    <a:pt x="122" y="185"/>
                  </a:cubicBezTo>
                  <a:cubicBezTo>
                    <a:pt x="122" y="185"/>
                    <a:pt x="122" y="184"/>
                    <a:pt x="122" y="184"/>
                  </a:cubicBezTo>
                  <a:cubicBezTo>
                    <a:pt x="122" y="184"/>
                    <a:pt x="123" y="184"/>
                    <a:pt x="123" y="184"/>
                  </a:cubicBezTo>
                  <a:cubicBezTo>
                    <a:pt x="123" y="184"/>
                    <a:pt x="123" y="185"/>
                    <a:pt x="123" y="185"/>
                  </a:cubicBezTo>
                  <a:cubicBezTo>
                    <a:pt x="124" y="185"/>
                    <a:pt x="124" y="185"/>
                    <a:pt x="125" y="185"/>
                  </a:cubicBezTo>
                  <a:cubicBezTo>
                    <a:pt x="125" y="186"/>
                    <a:pt x="125" y="186"/>
                    <a:pt x="125" y="187"/>
                  </a:cubicBezTo>
                  <a:cubicBezTo>
                    <a:pt x="125" y="187"/>
                    <a:pt x="126" y="187"/>
                    <a:pt x="126" y="187"/>
                  </a:cubicBezTo>
                  <a:cubicBezTo>
                    <a:pt x="126" y="188"/>
                    <a:pt x="126" y="188"/>
                    <a:pt x="126" y="189"/>
                  </a:cubicBezTo>
                  <a:cubicBezTo>
                    <a:pt x="127" y="189"/>
                    <a:pt x="128" y="189"/>
                    <a:pt x="128" y="189"/>
                  </a:cubicBezTo>
                  <a:cubicBezTo>
                    <a:pt x="128" y="189"/>
                    <a:pt x="128" y="190"/>
                    <a:pt x="128" y="190"/>
                  </a:cubicBezTo>
                  <a:cubicBezTo>
                    <a:pt x="128" y="191"/>
                    <a:pt x="128" y="191"/>
                    <a:pt x="128" y="192"/>
                  </a:cubicBezTo>
                  <a:cubicBezTo>
                    <a:pt x="129" y="192"/>
                    <a:pt x="129" y="192"/>
                    <a:pt x="130" y="192"/>
                  </a:cubicBezTo>
                  <a:cubicBezTo>
                    <a:pt x="130" y="192"/>
                    <a:pt x="130" y="193"/>
                    <a:pt x="130" y="193"/>
                  </a:cubicBezTo>
                  <a:cubicBezTo>
                    <a:pt x="130" y="193"/>
                    <a:pt x="131" y="193"/>
                    <a:pt x="131" y="193"/>
                  </a:cubicBezTo>
                  <a:cubicBezTo>
                    <a:pt x="131" y="194"/>
                    <a:pt x="131" y="194"/>
                    <a:pt x="131" y="195"/>
                  </a:cubicBezTo>
                  <a:cubicBezTo>
                    <a:pt x="132" y="195"/>
                    <a:pt x="132" y="195"/>
                    <a:pt x="133" y="195"/>
                  </a:cubicBezTo>
                  <a:cubicBezTo>
                    <a:pt x="133" y="196"/>
                    <a:pt x="133" y="196"/>
                    <a:pt x="133" y="197"/>
                  </a:cubicBezTo>
                  <a:cubicBezTo>
                    <a:pt x="133" y="197"/>
                    <a:pt x="133" y="198"/>
                    <a:pt x="133" y="198"/>
                  </a:cubicBezTo>
                  <a:cubicBezTo>
                    <a:pt x="133" y="198"/>
                    <a:pt x="134" y="198"/>
                    <a:pt x="134" y="198"/>
                  </a:cubicBezTo>
                  <a:cubicBezTo>
                    <a:pt x="134" y="199"/>
                    <a:pt x="134" y="199"/>
                    <a:pt x="134" y="200"/>
                  </a:cubicBezTo>
                  <a:cubicBezTo>
                    <a:pt x="134" y="200"/>
                    <a:pt x="134" y="201"/>
                    <a:pt x="134" y="202"/>
                  </a:cubicBezTo>
                  <a:cubicBezTo>
                    <a:pt x="135" y="202"/>
                    <a:pt x="135" y="202"/>
                    <a:pt x="136" y="202"/>
                  </a:cubicBezTo>
                  <a:cubicBezTo>
                    <a:pt x="136" y="202"/>
                    <a:pt x="136" y="203"/>
                    <a:pt x="136" y="203"/>
                  </a:cubicBezTo>
                  <a:cubicBezTo>
                    <a:pt x="136" y="203"/>
                    <a:pt x="137" y="203"/>
                    <a:pt x="137" y="203"/>
                  </a:cubicBezTo>
                  <a:cubicBezTo>
                    <a:pt x="137" y="204"/>
                    <a:pt x="137" y="204"/>
                    <a:pt x="137" y="205"/>
                  </a:cubicBezTo>
                  <a:cubicBezTo>
                    <a:pt x="138" y="205"/>
                    <a:pt x="139" y="205"/>
                    <a:pt x="139" y="205"/>
                  </a:cubicBezTo>
                  <a:cubicBezTo>
                    <a:pt x="139" y="205"/>
                    <a:pt x="139" y="206"/>
                    <a:pt x="139" y="206"/>
                  </a:cubicBezTo>
                  <a:cubicBezTo>
                    <a:pt x="140" y="206"/>
                    <a:pt x="140" y="206"/>
                    <a:pt x="141" y="206"/>
                  </a:cubicBezTo>
                  <a:cubicBezTo>
                    <a:pt x="141" y="207"/>
                    <a:pt x="141" y="207"/>
                    <a:pt x="141" y="208"/>
                  </a:cubicBezTo>
                  <a:cubicBezTo>
                    <a:pt x="141" y="208"/>
                    <a:pt x="141" y="209"/>
                    <a:pt x="141" y="210"/>
                  </a:cubicBezTo>
                  <a:cubicBezTo>
                    <a:pt x="141" y="210"/>
                    <a:pt x="142" y="210"/>
                    <a:pt x="142" y="210"/>
                  </a:cubicBezTo>
                  <a:cubicBezTo>
                    <a:pt x="142" y="210"/>
                    <a:pt x="142" y="211"/>
                    <a:pt x="142" y="211"/>
                  </a:cubicBezTo>
                  <a:cubicBezTo>
                    <a:pt x="143" y="211"/>
                    <a:pt x="143" y="211"/>
                    <a:pt x="144" y="211"/>
                  </a:cubicBezTo>
                  <a:cubicBezTo>
                    <a:pt x="144" y="212"/>
                    <a:pt x="144" y="212"/>
                    <a:pt x="144" y="213"/>
                  </a:cubicBezTo>
                  <a:cubicBezTo>
                    <a:pt x="144" y="213"/>
                    <a:pt x="144" y="214"/>
                    <a:pt x="144" y="214"/>
                  </a:cubicBezTo>
                  <a:cubicBezTo>
                    <a:pt x="144" y="215"/>
                    <a:pt x="144" y="216"/>
                    <a:pt x="144" y="216"/>
                  </a:cubicBezTo>
                  <a:cubicBezTo>
                    <a:pt x="144" y="217"/>
                    <a:pt x="144" y="217"/>
                    <a:pt x="144" y="218"/>
                  </a:cubicBezTo>
                  <a:cubicBezTo>
                    <a:pt x="144" y="218"/>
                    <a:pt x="144" y="219"/>
                    <a:pt x="144" y="219"/>
                  </a:cubicBezTo>
                  <a:cubicBezTo>
                    <a:pt x="144" y="219"/>
                    <a:pt x="145" y="219"/>
                    <a:pt x="145" y="219"/>
                  </a:cubicBezTo>
                  <a:cubicBezTo>
                    <a:pt x="145" y="220"/>
                    <a:pt x="145" y="220"/>
                    <a:pt x="145" y="221"/>
                  </a:cubicBezTo>
                  <a:moveTo>
                    <a:pt x="173" y="184"/>
                  </a:moveTo>
                  <a:cubicBezTo>
                    <a:pt x="173" y="184"/>
                    <a:pt x="172" y="184"/>
                    <a:pt x="172" y="184"/>
                  </a:cubicBezTo>
                  <a:cubicBezTo>
                    <a:pt x="172" y="184"/>
                    <a:pt x="172" y="185"/>
                    <a:pt x="172" y="185"/>
                  </a:cubicBezTo>
                  <a:cubicBezTo>
                    <a:pt x="171" y="185"/>
                    <a:pt x="171" y="185"/>
                    <a:pt x="170" y="185"/>
                  </a:cubicBezTo>
                  <a:cubicBezTo>
                    <a:pt x="170" y="186"/>
                    <a:pt x="170" y="186"/>
                    <a:pt x="170" y="187"/>
                  </a:cubicBezTo>
                  <a:cubicBezTo>
                    <a:pt x="170" y="187"/>
                    <a:pt x="169" y="187"/>
                    <a:pt x="169" y="187"/>
                  </a:cubicBezTo>
                  <a:cubicBezTo>
                    <a:pt x="169" y="188"/>
                    <a:pt x="169" y="188"/>
                    <a:pt x="169" y="189"/>
                  </a:cubicBezTo>
                  <a:cubicBezTo>
                    <a:pt x="169" y="189"/>
                    <a:pt x="169" y="190"/>
                    <a:pt x="169" y="190"/>
                  </a:cubicBezTo>
                  <a:cubicBezTo>
                    <a:pt x="168" y="190"/>
                    <a:pt x="168" y="190"/>
                    <a:pt x="167" y="190"/>
                  </a:cubicBezTo>
                  <a:cubicBezTo>
                    <a:pt x="167" y="190"/>
                    <a:pt x="166" y="190"/>
                    <a:pt x="166" y="190"/>
                  </a:cubicBezTo>
                  <a:cubicBezTo>
                    <a:pt x="165" y="190"/>
                    <a:pt x="165" y="190"/>
                    <a:pt x="164" y="190"/>
                  </a:cubicBezTo>
                  <a:cubicBezTo>
                    <a:pt x="164" y="190"/>
                    <a:pt x="164" y="189"/>
                    <a:pt x="164" y="189"/>
                  </a:cubicBezTo>
                  <a:cubicBezTo>
                    <a:pt x="164" y="188"/>
                    <a:pt x="164" y="188"/>
                    <a:pt x="164" y="187"/>
                  </a:cubicBezTo>
                  <a:cubicBezTo>
                    <a:pt x="164" y="186"/>
                    <a:pt x="164" y="186"/>
                    <a:pt x="164" y="185"/>
                  </a:cubicBezTo>
                  <a:cubicBezTo>
                    <a:pt x="164" y="185"/>
                    <a:pt x="163" y="185"/>
                    <a:pt x="163" y="185"/>
                  </a:cubicBezTo>
                  <a:cubicBezTo>
                    <a:pt x="162" y="185"/>
                    <a:pt x="161" y="185"/>
                    <a:pt x="161" y="185"/>
                  </a:cubicBezTo>
                  <a:cubicBezTo>
                    <a:pt x="160" y="185"/>
                    <a:pt x="160" y="185"/>
                    <a:pt x="159" y="185"/>
                  </a:cubicBezTo>
                  <a:cubicBezTo>
                    <a:pt x="159" y="185"/>
                    <a:pt x="159" y="184"/>
                    <a:pt x="159" y="184"/>
                  </a:cubicBezTo>
                  <a:cubicBezTo>
                    <a:pt x="159" y="184"/>
                    <a:pt x="158" y="184"/>
                    <a:pt x="158" y="184"/>
                  </a:cubicBezTo>
                  <a:cubicBezTo>
                    <a:pt x="158" y="183"/>
                    <a:pt x="158" y="183"/>
                    <a:pt x="158" y="182"/>
                  </a:cubicBezTo>
                  <a:cubicBezTo>
                    <a:pt x="157" y="182"/>
                    <a:pt x="157" y="182"/>
                    <a:pt x="156" y="182"/>
                  </a:cubicBezTo>
                  <a:cubicBezTo>
                    <a:pt x="156" y="182"/>
                    <a:pt x="156" y="181"/>
                    <a:pt x="156" y="180"/>
                  </a:cubicBezTo>
                  <a:cubicBezTo>
                    <a:pt x="156" y="180"/>
                    <a:pt x="155" y="180"/>
                    <a:pt x="155" y="180"/>
                  </a:cubicBezTo>
                  <a:cubicBezTo>
                    <a:pt x="155" y="180"/>
                    <a:pt x="155" y="179"/>
                    <a:pt x="155" y="179"/>
                  </a:cubicBezTo>
                  <a:cubicBezTo>
                    <a:pt x="155" y="178"/>
                    <a:pt x="155" y="178"/>
                    <a:pt x="155" y="177"/>
                  </a:cubicBezTo>
                  <a:cubicBezTo>
                    <a:pt x="155" y="177"/>
                    <a:pt x="155" y="176"/>
                    <a:pt x="155" y="176"/>
                  </a:cubicBezTo>
                  <a:cubicBezTo>
                    <a:pt x="155" y="176"/>
                    <a:pt x="156" y="176"/>
                    <a:pt x="156" y="176"/>
                  </a:cubicBezTo>
                  <a:cubicBezTo>
                    <a:pt x="157" y="176"/>
                    <a:pt x="157" y="176"/>
                    <a:pt x="158" y="176"/>
                  </a:cubicBezTo>
                  <a:cubicBezTo>
                    <a:pt x="158" y="176"/>
                    <a:pt x="158" y="177"/>
                    <a:pt x="158" y="177"/>
                  </a:cubicBezTo>
                  <a:cubicBezTo>
                    <a:pt x="158" y="177"/>
                    <a:pt x="159" y="177"/>
                    <a:pt x="159" y="177"/>
                  </a:cubicBezTo>
                  <a:cubicBezTo>
                    <a:pt x="159" y="178"/>
                    <a:pt x="159" y="178"/>
                    <a:pt x="159" y="179"/>
                  </a:cubicBezTo>
                  <a:cubicBezTo>
                    <a:pt x="159" y="179"/>
                    <a:pt x="159" y="180"/>
                    <a:pt x="159" y="180"/>
                  </a:cubicBezTo>
                  <a:cubicBezTo>
                    <a:pt x="160" y="180"/>
                    <a:pt x="160" y="180"/>
                    <a:pt x="161" y="180"/>
                  </a:cubicBezTo>
                  <a:cubicBezTo>
                    <a:pt x="161" y="181"/>
                    <a:pt x="161" y="182"/>
                    <a:pt x="161" y="182"/>
                  </a:cubicBezTo>
                  <a:cubicBezTo>
                    <a:pt x="161" y="182"/>
                    <a:pt x="162" y="182"/>
                    <a:pt x="163" y="182"/>
                  </a:cubicBezTo>
                  <a:cubicBezTo>
                    <a:pt x="163" y="182"/>
                    <a:pt x="164" y="182"/>
                    <a:pt x="164" y="182"/>
                  </a:cubicBezTo>
                  <a:cubicBezTo>
                    <a:pt x="165" y="182"/>
                    <a:pt x="165" y="182"/>
                    <a:pt x="166" y="182"/>
                  </a:cubicBezTo>
                  <a:cubicBezTo>
                    <a:pt x="166" y="183"/>
                    <a:pt x="166" y="183"/>
                    <a:pt x="166" y="184"/>
                  </a:cubicBezTo>
                  <a:cubicBezTo>
                    <a:pt x="166" y="184"/>
                    <a:pt x="167" y="184"/>
                    <a:pt x="167" y="184"/>
                  </a:cubicBezTo>
                  <a:cubicBezTo>
                    <a:pt x="168" y="184"/>
                    <a:pt x="168" y="184"/>
                    <a:pt x="169" y="184"/>
                  </a:cubicBezTo>
                  <a:cubicBezTo>
                    <a:pt x="169" y="184"/>
                    <a:pt x="170" y="184"/>
                    <a:pt x="170" y="184"/>
                  </a:cubicBezTo>
                  <a:cubicBezTo>
                    <a:pt x="171" y="184"/>
                    <a:pt x="171" y="184"/>
                    <a:pt x="172" y="184"/>
                  </a:cubicBezTo>
                  <a:cubicBezTo>
                    <a:pt x="172" y="183"/>
                    <a:pt x="172" y="183"/>
                    <a:pt x="172" y="182"/>
                  </a:cubicBezTo>
                  <a:cubicBezTo>
                    <a:pt x="172" y="182"/>
                    <a:pt x="173" y="182"/>
                    <a:pt x="173" y="182"/>
                  </a:cubicBezTo>
                  <a:cubicBezTo>
                    <a:pt x="173" y="183"/>
                    <a:pt x="173" y="183"/>
                    <a:pt x="173" y="184"/>
                  </a:cubicBezTo>
                  <a:moveTo>
                    <a:pt x="173" y="34"/>
                  </a:moveTo>
                  <a:cubicBezTo>
                    <a:pt x="173" y="34"/>
                    <a:pt x="172" y="34"/>
                    <a:pt x="172" y="34"/>
                  </a:cubicBezTo>
                  <a:cubicBezTo>
                    <a:pt x="172" y="33"/>
                    <a:pt x="172" y="33"/>
                    <a:pt x="172" y="32"/>
                  </a:cubicBezTo>
                  <a:cubicBezTo>
                    <a:pt x="172" y="32"/>
                    <a:pt x="173" y="32"/>
                    <a:pt x="173" y="32"/>
                  </a:cubicBezTo>
                  <a:cubicBezTo>
                    <a:pt x="173" y="33"/>
                    <a:pt x="173" y="33"/>
                    <a:pt x="173" y="34"/>
                  </a:cubicBezTo>
                  <a:moveTo>
                    <a:pt x="178" y="42"/>
                  </a:moveTo>
                  <a:cubicBezTo>
                    <a:pt x="178" y="42"/>
                    <a:pt x="178" y="43"/>
                    <a:pt x="178" y="43"/>
                  </a:cubicBezTo>
                  <a:cubicBezTo>
                    <a:pt x="178" y="44"/>
                    <a:pt x="178" y="44"/>
                    <a:pt x="178" y="45"/>
                  </a:cubicBezTo>
                  <a:cubicBezTo>
                    <a:pt x="178" y="46"/>
                    <a:pt x="178" y="46"/>
                    <a:pt x="178" y="47"/>
                  </a:cubicBezTo>
                  <a:cubicBezTo>
                    <a:pt x="178" y="47"/>
                    <a:pt x="177" y="47"/>
                    <a:pt x="177" y="47"/>
                  </a:cubicBezTo>
                  <a:cubicBezTo>
                    <a:pt x="177" y="47"/>
                    <a:pt x="177" y="48"/>
                    <a:pt x="177" y="48"/>
                  </a:cubicBezTo>
                  <a:cubicBezTo>
                    <a:pt x="177" y="49"/>
                    <a:pt x="177" y="49"/>
                    <a:pt x="177" y="50"/>
                  </a:cubicBezTo>
                  <a:cubicBezTo>
                    <a:pt x="176" y="50"/>
                    <a:pt x="176" y="50"/>
                    <a:pt x="175" y="50"/>
                  </a:cubicBezTo>
                  <a:cubicBezTo>
                    <a:pt x="175" y="49"/>
                    <a:pt x="175" y="49"/>
                    <a:pt x="175" y="48"/>
                  </a:cubicBezTo>
                  <a:cubicBezTo>
                    <a:pt x="175" y="48"/>
                    <a:pt x="175" y="47"/>
                    <a:pt x="175" y="47"/>
                  </a:cubicBezTo>
                  <a:cubicBezTo>
                    <a:pt x="175" y="46"/>
                    <a:pt x="175" y="46"/>
                    <a:pt x="175" y="45"/>
                  </a:cubicBezTo>
                  <a:cubicBezTo>
                    <a:pt x="176" y="45"/>
                    <a:pt x="176" y="45"/>
                    <a:pt x="177" y="45"/>
                  </a:cubicBezTo>
                  <a:cubicBezTo>
                    <a:pt x="177" y="44"/>
                    <a:pt x="177" y="44"/>
                    <a:pt x="177" y="43"/>
                  </a:cubicBezTo>
                  <a:cubicBezTo>
                    <a:pt x="177" y="43"/>
                    <a:pt x="177" y="42"/>
                    <a:pt x="177" y="42"/>
                  </a:cubicBezTo>
                  <a:cubicBezTo>
                    <a:pt x="177" y="41"/>
                    <a:pt x="177" y="41"/>
                    <a:pt x="177" y="40"/>
                  </a:cubicBezTo>
                  <a:cubicBezTo>
                    <a:pt x="177" y="40"/>
                    <a:pt x="178" y="40"/>
                    <a:pt x="178" y="40"/>
                  </a:cubicBezTo>
                  <a:cubicBezTo>
                    <a:pt x="178" y="41"/>
                    <a:pt x="178" y="41"/>
                    <a:pt x="178" y="42"/>
                  </a:cubicBezTo>
                  <a:moveTo>
                    <a:pt x="186" y="24"/>
                  </a:moveTo>
                  <a:cubicBezTo>
                    <a:pt x="185" y="24"/>
                    <a:pt x="185" y="24"/>
                    <a:pt x="184" y="24"/>
                  </a:cubicBezTo>
                  <a:cubicBezTo>
                    <a:pt x="184" y="24"/>
                    <a:pt x="183" y="24"/>
                    <a:pt x="183" y="24"/>
                  </a:cubicBezTo>
                  <a:cubicBezTo>
                    <a:pt x="183" y="24"/>
                    <a:pt x="183" y="23"/>
                    <a:pt x="183" y="23"/>
                  </a:cubicBezTo>
                  <a:cubicBezTo>
                    <a:pt x="182" y="23"/>
                    <a:pt x="182" y="23"/>
                    <a:pt x="181" y="23"/>
                  </a:cubicBezTo>
                  <a:cubicBezTo>
                    <a:pt x="181" y="22"/>
                    <a:pt x="181" y="21"/>
                    <a:pt x="181" y="21"/>
                  </a:cubicBezTo>
                  <a:cubicBezTo>
                    <a:pt x="182" y="21"/>
                    <a:pt x="182" y="21"/>
                    <a:pt x="183" y="21"/>
                  </a:cubicBezTo>
                  <a:cubicBezTo>
                    <a:pt x="183" y="21"/>
                    <a:pt x="183" y="22"/>
                    <a:pt x="183" y="23"/>
                  </a:cubicBezTo>
                  <a:cubicBezTo>
                    <a:pt x="183" y="23"/>
                    <a:pt x="184" y="23"/>
                    <a:pt x="184" y="23"/>
                  </a:cubicBezTo>
                  <a:cubicBezTo>
                    <a:pt x="185" y="23"/>
                    <a:pt x="185" y="23"/>
                    <a:pt x="186" y="23"/>
                  </a:cubicBezTo>
                  <a:cubicBezTo>
                    <a:pt x="186" y="23"/>
                    <a:pt x="186" y="24"/>
                    <a:pt x="186" y="24"/>
                  </a:cubicBezTo>
                  <a:moveTo>
                    <a:pt x="222" y="200"/>
                  </a:moveTo>
                  <a:cubicBezTo>
                    <a:pt x="222" y="200"/>
                    <a:pt x="222" y="200"/>
                    <a:pt x="222" y="200"/>
                  </a:cubicBezTo>
                  <a:cubicBezTo>
                    <a:pt x="222" y="200"/>
                    <a:pt x="222" y="200"/>
                    <a:pt x="222" y="200"/>
                  </a:cubicBezTo>
                  <a:cubicBezTo>
                    <a:pt x="222" y="200"/>
                    <a:pt x="222" y="200"/>
                    <a:pt x="222" y="200"/>
                  </a:cubicBezTo>
                  <a:cubicBezTo>
                    <a:pt x="221" y="200"/>
                    <a:pt x="221" y="200"/>
                    <a:pt x="221" y="200"/>
                  </a:cubicBezTo>
                  <a:cubicBezTo>
                    <a:pt x="222" y="200"/>
                    <a:pt x="222" y="200"/>
                    <a:pt x="222" y="200"/>
                  </a:cubicBezTo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29" name="Freeform 41106">
              <a:extLst>
                <a:ext uri="{FF2B5EF4-FFF2-40B4-BE49-F238E27FC236}">
                  <a16:creationId xmlns:a16="http://schemas.microsoft.com/office/drawing/2014/main" id="{37098453-17D3-4D2A-BC68-3A051268E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" y="1383"/>
              <a:ext cx="34" cy="62"/>
            </a:xfrm>
            <a:custGeom>
              <a:avLst/>
              <a:gdLst>
                <a:gd name="T0" fmla="*/ 54 w 20"/>
                <a:gd name="T1" fmla="*/ 12 h 36"/>
                <a:gd name="T2" fmla="*/ 54 w 20"/>
                <a:gd name="T3" fmla="*/ 0 h 36"/>
                <a:gd name="T4" fmla="*/ 44 w 20"/>
                <a:gd name="T5" fmla="*/ 0 h 36"/>
                <a:gd name="T6" fmla="*/ 41 w 20"/>
                <a:gd name="T7" fmla="*/ 5 h 36"/>
                <a:gd name="T8" fmla="*/ 34 w 20"/>
                <a:gd name="T9" fmla="*/ 12 h 36"/>
                <a:gd name="T10" fmla="*/ 32 w 20"/>
                <a:gd name="T11" fmla="*/ 16 h 36"/>
                <a:gd name="T12" fmla="*/ 32 w 20"/>
                <a:gd name="T13" fmla="*/ 28 h 36"/>
                <a:gd name="T14" fmla="*/ 20 w 20"/>
                <a:gd name="T15" fmla="*/ 28 h 36"/>
                <a:gd name="T16" fmla="*/ 17 w 20"/>
                <a:gd name="T17" fmla="*/ 29 h 36"/>
                <a:gd name="T18" fmla="*/ 12 w 20"/>
                <a:gd name="T19" fmla="*/ 36 h 36"/>
                <a:gd name="T20" fmla="*/ 9 w 20"/>
                <a:gd name="T21" fmla="*/ 38 h 36"/>
                <a:gd name="T22" fmla="*/ 3 w 20"/>
                <a:gd name="T23" fmla="*/ 45 h 36"/>
                <a:gd name="T24" fmla="*/ 9 w 20"/>
                <a:gd name="T25" fmla="*/ 48 h 36"/>
                <a:gd name="T26" fmla="*/ 9 w 20"/>
                <a:gd name="T27" fmla="*/ 59 h 36"/>
                <a:gd name="T28" fmla="*/ 9 w 20"/>
                <a:gd name="T29" fmla="*/ 69 h 36"/>
                <a:gd name="T30" fmla="*/ 3 w 20"/>
                <a:gd name="T31" fmla="*/ 74 h 36"/>
                <a:gd name="T32" fmla="*/ 0 w 20"/>
                <a:gd name="T33" fmla="*/ 78 h 36"/>
                <a:gd name="T34" fmla="*/ 0 w 20"/>
                <a:gd name="T35" fmla="*/ 86 h 36"/>
                <a:gd name="T36" fmla="*/ 0 w 20"/>
                <a:gd name="T37" fmla="*/ 98 h 36"/>
                <a:gd name="T38" fmla="*/ 3 w 20"/>
                <a:gd name="T39" fmla="*/ 102 h 36"/>
                <a:gd name="T40" fmla="*/ 9 w 20"/>
                <a:gd name="T41" fmla="*/ 107 h 36"/>
                <a:gd name="T42" fmla="*/ 17 w 20"/>
                <a:gd name="T43" fmla="*/ 107 h 36"/>
                <a:gd name="T44" fmla="*/ 26 w 20"/>
                <a:gd name="T45" fmla="*/ 107 h 36"/>
                <a:gd name="T46" fmla="*/ 26 w 20"/>
                <a:gd name="T47" fmla="*/ 98 h 36"/>
                <a:gd name="T48" fmla="*/ 32 w 20"/>
                <a:gd name="T49" fmla="*/ 91 h 36"/>
                <a:gd name="T50" fmla="*/ 34 w 20"/>
                <a:gd name="T51" fmla="*/ 86 h 36"/>
                <a:gd name="T52" fmla="*/ 34 w 20"/>
                <a:gd name="T53" fmla="*/ 83 h 36"/>
                <a:gd name="T54" fmla="*/ 41 w 20"/>
                <a:gd name="T55" fmla="*/ 78 h 36"/>
                <a:gd name="T56" fmla="*/ 41 w 20"/>
                <a:gd name="T57" fmla="*/ 69 h 36"/>
                <a:gd name="T58" fmla="*/ 44 w 20"/>
                <a:gd name="T59" fmla="*/ 62 h 36"/>
                <a:gd name="T60" fmla="*/ 44 w 20"/>
                <a:gd name="T61" fmla="*/ 53 h 36"/>
                <a:gd name="T62" fmla="*/ 49 w 20"/>
                <a:gd name="T63" fmla="*/ 48 h 36"/>
                <a:gd name="T64" fmla="*/ 49 w 20"/>
                <a:gd name="T65" fmla="*/ 38 h 36"/>
                <a:gd name="T66" fmla="*/ 54 w 20"/>
                <a:gd name="T67" fmla="*/ 36 h 36"/>
                <a:gd name="T68" fmla="*/ 58 w 20"/>
                <a:gd name="T69" fmla="*/ 29 h 36"/>
                <a:gd name="T70" fmla="*/ 58 w 20"/>
                <a:gd name="T71" fmla="*/ 21 h 36"/>
                <a:gd name="T72" fmla="*/ 54 w 20"/>
                <a:gd name="T73" fmla="*/ 16 h 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0" h="36">
                  <a:moveTo>
                    <a:pt x="19" y="5"/>
                  </a:moveTo>
                  <a:cubicBezTo>
                    <a:pt x="19" y="5"/>
                    <a:pt x="19" y="4"/>
                    <a:pt x="19" y="4"/>
                  </a:cubicBezTo>
                  <a:cubicBezTo>
                    <a:pt x="19" y="3"/>
                    <a:pt x="19" y="2"/>
                    <a:pt x="19" y="2"/>
                  </a:cubicBezTo>
                  <a:cubicBezTo>
                    <a:pt x="19" y="1"/>
                    <a:pt x="19" y="1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6" y="0"/>
                    <a:pt x="16" y="0"/>
                    <a:pt x="15" y="0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4" y="1"/>
                    <a:pt x="14" y="1"/>
                    <a:pt x="14" y="2"/>
                  </a:cubicBezTo>
                  <a:cubicBezTo>
                    <a:pt x="14" y="2"/>
                    <a:pt x="14" y="3"/>
                    <a:pt x="14" y="4"/>
                  </a:cubicBezTo>
                  <a:cubicBezTo>
                    <a:pt x="13" y="4"/>
                    <a:pt x="13" y="4"/>
                    <a:pt x="12" y="4"/>
                  </a:cubicBezTo>
                  <a:cubicBezTo>
                    <a:pt x="12" y="4"/>
                    <a:pt x="12" y="5"/>
                    <a:pt x="12" y="5"/>
                  </a:cubicBezTo>
                  <a:cubicBezTo>
                    <a:pt x="12" y="5"/>
                    <a:pt x="11" y="5"/>
                    <a:pt x="11" y="5"/>
                  </a:cubicBezTo>
                  <a:cubicBezTo>
                    <a:pt x="11" y="6"/>
                    <a:pt x="11" y="6"/>
                    <a:pt x="11" y="7"/>
                  </a:cubicBezTo>
                  <a:cubicBezTo>
                    <a:pt x="11" y="7"/>
                    <a:pt x="11" y="8"/>
                    <a:pt x="11" y="9"/>
                  </a:cubicBezTo>
                  <a:cubicBezTo>
                    <a:pt x="10" y="9"/>
                    <a:pt x="10" y="9"/>
                    <a:pt x="9" y="9"/>
                  </a:cubicBezTo>
                  <a:cubicBezTo>
                    <a:pt x="9" y="9"/>
                    <a:pt x="8" y="9"/>
                    <a:pt x="7" y="9"/>
                  </a:cubicBezTo>
                  <a:cubicBezTo>
                    <a:pt x="7" y="9"/>
                    <a:pt x="7" y="10"/>
                    <a:pt x="7" y="10"/>
                  </a:cubicBezTo>
                  <a:cubicBezTo>
                    <a:pt x="7" y="10"/>
                    <a:pt x="6" y="10"/>
                    <a:pt x="6" y="10"/>
                  </a:cubicBezTo>
                  <a:cubicBezTo>
                    <a:pt x="5" y="10"/>
                    <a:pt x="5" y="10"/>
                    <a:pt x="4" y="10"/>
                  </a:cubicBezTo>
                  <a:cubicBezTo>
                    <a:pt x="4" y="11"/>
                    <a:pt x="4" y="11"/>
                    <a:pt x="4" y="12"/>
                  </a:cubicBezTo>
                  <a:cubicBezTo>
                    <a:pt x="4" y="12"/>
                    <a:pt x="3" y="12"/>
                    <a:pt x="3" y="12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2" y="15"/>
                    <a:pt x="2" y="15"/>
                    <a:pt x="1" y="15"/>
                  </a:cubicBezTo>
                  <a:cubicBezTo>
                    <a:pt x="1" y="15"/>
                    <a:pt x="1" y="16"/>
                    <a:pt x="1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3" y="17"/>
                    <a:pt x="3" y="18"/>
                    <a:pt x="3" y="18"/>
                  </a:cubicBezTo>
                  <a:cubicBezTo>
                    <a:pt x="3" y="19"/>
                    <a:pt x="3" y="19"/>
                    <a:pt x="3" y="20"/>
                  </a:cubicBezTo>
                  <a:cubicBezTo>
                    <a:pt x="3" y="20"/>
                    <a:pt x="3" y="21"/>
                    <a:pt x="3" y="21"/>
                  </a:cubicBezTo>
                  <a:cubicBezTo>
                    <a:pt x="3" y="22"/>
                    <a:pt x="3" y="22"/>
                    <a:pt x="3" y="23"/>
                  </a:cubicBezTo>
                  <a:cubicBezTo>
                    <a:pt x="2" y="23"/>
                    <a:pt x="2" y="23"/>
                    <a:pt x="1" y="23"/>
                  </a:cubicBezTo>
                  <a:cubicBezTo>
                    <a:pt x="1" y="24"/>
                    <a:pt x="1" y="24"/>
                    <a:pt x="1" y="25"/>
                  </a:cubicBezTo>
                  <a:cubicBezTo>
                    <a:pt x="1" y="25"/>
                    <a:pt x="0" y="25"/>
                    <a:pt x="0" y="25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29"/>
                  </a:cubicBezTo>
                  <a:cubicBezTo>
                    <a:pt x="0" y="30"/>
                    <a:pt x="0" y="30"/>
                    <a:pt x="0" y="31"/>
                  </a:cubicBezTo>
                  <a:cubicBezTo>
                    <a:pt x="0" y="32"/>
                    <a:pt x="0" y="32"/>
                    <a:pt x="0" y="33"/>
                  </a:cubicBezTo>
                  <a:cubicBezTo>
                    <a:pt x="0" y="33"/>
                    <a:pt x="1" y="33"/>
                    <a:pt x="1" y="33"/>
                  </a:cubicBezTo>
                  <a:cubicBezTo>
                    <a:pt x="1" y="33"/>
                    <a:pt x="1" y="34"/>
                    <a:pt x="1" y="34"/>
                  </a:cubicBezTo>
                  <a:cubicBezTo>
                    <a:pt x="1" y="35"/>
                    <a:pt x="1" y="35"/>
                    <a:pt x="1" y="36"/>
                  </a:cubicBezTo>
                  <a:cubicBezTo>
                    <a:pt x="2" y="36"/>
                    <a:pt x="2" y="36"/>
                    <a:pt x="3" y="36"/>
                  </a:cubicBezTo>
                  <a:cubicBezTo>
                    <a:pt x="3" y="36"/>
                    <a:pt x="4" y="36"/>
                    <a:pt x="4" y="36"/>
                  </a:cubicBezTo>
                  <a:cubicBezTo>
                    <a:pt x="5" y="36"/>
                    <a:pt x="5" y="36"/>
                    <a:pt x="6" y="36"/>
                  </a:cubicBezTo>
                  <a:cubicBezTo>
                    <a:pt x="6" y="36"/>
                    <a:pt x="7" y="36"/>
                    <a:pt x="7" y="36"/>
                  </a:cubicBezTo>
                  <a:cubicBezTo>
                    <a:pt x="8" y="36"/>
                    <a:pt x="9" y="36"/>
                    <a:pt x="9" y="36"/>
                  </a:cubicBezTo>
                  <a:cubicBezTo>
                    <a:pt x="9" y="35"/>
                    <a:pt x="9" y="35"/>
                    <a:pt x="9" y="34"/>
                  </a:cubicBezTo>
                  <a:cubicBezTo>
                    <a:pt x="9" y="34"/>
                    <a:pt x="9" y="33"/>
                    <a:pt x="9" y="33"/>
                  </a:cubicBezTo>
                  <a:cubicBezTo>
                    <a:pt x="10" y="33"/>
                    <a:pt x="10" y="33"/>
                    <a:pt x="11" y="33"/>
                  </a:cubicBezTo>
                  <a:cubicBezTo>
                    <a:pt x="11" y="32"/>
                    <a:pt x="11" y="32"/>
                    <a:pt x="11" y="31"/>
                  </a:cubicBezTo>
                  <a:cubicBezTo>
                    <a:pt x="11" y="30"/>
                    <a:pt x="11" y="30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2" y="27"/>
                    <a:pt x="12" y="26"/>
                  </a:cubicBezTo>
                  <a:cubicBezTo>
                    <a:pt x="13" y="26"/>
                    <a:pt x="13" y="26"/>
                    <a:pt x="14" y="26"/>
                  </a:cubicBezTo>
                  <a:cubicBezTo>
                    <a:pt x="14" y="26"/>
                    <a:pt x="14" y="25"/>
                    <a:pt x="14" y="25"/>
                  </a:cubicBezTo>
                  <a:cubicBezTo>
                    <a:pt x="14" y="24"/>
                    <a:pt x="14" y="24"/>
                    <a:pt x="14" y="23"/>
                  </a:cubicBezTo>
                  <a:cubicBezTo>
                    <a:pt x="14" y="22"/>
                    <a:pt x="14" y="22"/>
                    <a:pt x="14" y="21"/>
                  </a:cubicBezTo>
                  <a:cubicBezTo>
                    <a:pt x="14" y="21"/>
                    <a:pt x="15" y="21"/>
                    <a:pt x="15" y="21"/>
                  </a:cubicBezTo>
                  <a:cubicBezTo>
                    <a:pt x="15" y="21"/>
                    <a:pt x="15" y="20"/>
                    <a:pt x="15" y="20"/>
                  </a:cubicBezTo>
                  <a:cubicBezTo>
                    <a:pt x="15" y="19"/>
                    <a:pt x="15" y="19"/>
                    <a:pt x="15" y="18"/>
                  </a:cubicBezTo>
                  <a:cubicBezTo>
                    <a:pt x="16" y="18"/>
                    <a:pt x="16" y="18"/>
                    <a:pt x="17" y="18"/>
                  </a:cubicBezTo>
                  <a:cubicBezTo>
                    <a:pt x="17" y="18"/>
                    <a:pt x="17" y="17"/>
                    <a:pt x="17" y="16"/>
                  </a:cubicBezTo>
                  <a:cubicBezTo>
                    <a:pt x="17" y="16"/>
                    <a:pt x="17" y="15"/>
                    <a:pt x="17" y="15"/>
                  </a:cubicBezTo>
                  <a:cubicBezTo>
                    <a:pt x="17" y="14"/>
                    <a:pt x="17" y="14"/>
                    <a:pt x="17" y="13"/>
                  </a:cubicBezTo>
                  <a:cubicBezTo>
                    <a:pt x="17" y="13"/>
                    <a:pt x="17" y="12"/>
                    <a:pt x="17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0"/>
                  </a:cubicBezTo>
                  <a:cubicBezTo>
                    <a:pt x="19" y="10"/>
                    <a:pt x="20" y="10"/>
                    <a:pt x="20" y="10"/>
                  </a:cubicBezTo>
                  <a:cubicBezTo>
                    <a:pt x="20" y="10"/>
                    <a:pt x="20" y="9"/>
                    <a:pt x="20" y="9"/>
                  </a:cubicBezTo>
                  <a:cubicBezTo>
                    <a:pt x="20" y="8"/>
                    <a:pt x="20" y="7"/>
                    <a:pt x="20" y="7"/>
                  </a:cubicBezTo>
                  <a:cubicBezTo>
                    <a:pt x="20" y="7"/>
                    <a:pt x="19" y="7"/>
                    <a:pt x="19" y="7"/>
                  </a:cubicBezTo>
                  <a:cubicBezTo>
                    <a:pt x="19" y="6"/>
                    <a:pt x="19" y="6"/>
                    <a:pt x="19" y="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0" name="Freeform 41107">
              <a:extLst>
                <a:ext uri="{FF2B5EF4-FFF2-40B4-BE49-F238E27FC236}">
                  <a16:creationId xmlns:a16="http://schemas.microsoft.com/office/drawing/2014/main" id="{0A05B123-B801-49F6-9A02-DB34B5782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1423"/>
              <a:ext cx="2" cy="3"/>
            </a:xfrm>
            <a:custGeom>
              <a:avLst/>
              <a:gdLst>
                <a:gd name="T0" fmla="*/ 0 w 1"/>
                <a:gd name="T1" fmla="*/ 5 h 2"/>
                <a:gd name="T2" fmla="*/ 4 w 1"/>
                <a:gd name="T3" fmla="*/ 5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1" name="Freeform 41108">
              <a:extLst>
                <a:ext uri="{FF2B5EF4-FFF2-40B4-BE49-F238E27FC236}">
                  <a16:creationId xmlns:a16="http://schemas.microsoft.com/office/drawing/2014/main" id="{9A519062-FEFB-4B55-8A12-CB1C247A0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" y="1426"/>
              <a:ext cx="5" cy="5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3 h 3"/>
                <a:gd name="T4" fmla="*/ 0 w 3"/>
                <a:gd name="T5" fmla="*/ 8 h 3"/>
                <a:gd name="T6" fmla="*/ 5 w 3"/>
                <a:gd name="T7" fmla="*/ 8 h 3"/>
                <a:gd name="T8" fmla="*/ 8 w 3"/>
                <a:gd name="T9" fmla="*/ 8 h 3"/>
                <a:gd name="T10" fmla="*/ 8 w 3"/>
                <a:gd name="T11" fmla="*/ 3 h 3"/>
                <a:gd name="T12" fmla="*/ 8 w 3"/>
                <a:gd name="T13" fmla="*/ 0 h 3"/>
                <a:gd name="T14" fmla="*/ 5 w 3"/>
                <a:gd name="T15" fmla="*/ 0 h 3"/>
                <a:gd name="T16" fmla="*/ 0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2" name="Freeform 41117">
              <a:extLst>
                <a:ext uri="{FF2B5EF4-FFF2-40B4-BE49-F238E27FC236}">
                  <a16:creationId xmlns:a16="http://schemas.microsoft.com/office/drawing/2014/main" id="{0A072FD0-16A6-48C0-864D-C5849E02BA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85" y="1057"/>
              <a:ext cx="176" cy="47"/>
            </a:xfrm>
            <a:custGeom>
              <a:avLst/>
              <a:gdLst>
                <a:gd name="T0" fmla="*/ 277 w 101"/>
                <a:gd name="T1" fmla="*/ 0 h 27"/>
                <a:gd name="T2" fmla="*/ 0 w 101"/>
                <a:gd name="T3" fmla="*/ 0 h 27"/>
                <a:gd name="T4" fmla="*/ 0 w 101"/>
                <a:gd name="T5" fmla="*/ 82 h 27"/>
                <a:gd name="T6" fmla="*/ 291 w 101"/>
                <a:gd name="T7" fmla="*/ 82 h 27"/>
                <a:gd name="T8" fmla="*/ 291 w 101"/>
                <a:gd name="T9" fmla="*/ 78 h 27"/>
                <a:gd name="T10" fmla="*/ 291 w 101"/>
                <a:gd name="T11" fmla="*/ 73 h 27"/>
                <a:gd name="T12" fmla="*/ 294 w 101"/>
                <a:gd name="T13" fmla="*/ 73 h 27"/>
                <a:gd name="T14" fmla="*/ 301 w 101"/>
                <a:gd name="T15" fmla="*/ 73 h 27"/>
                <a:gd name="T16" fmla="*/ 303 w 101"/>
                <a:gd name="T17" fmla="*/ 73 h 27"/>
                <a:gd name="T18" fmla="*/ 303 w 101"/>
                <a:gd name="T19" fmla="*/ 70 h 27"/>
                <a:gd name="T20" fmla="*/ 307 w 101"/>
                <a:gd name="T21" fmla="*/ 70 h 27"/>
                <a:gd name="T22" fmla="*/ 307 w 101"/>
                <a:gd name="T23" fmla="*/ 61 h 27"/>
                <a:gd name="T24" fmla="*/ 303 w 101"/>
                <a:gd name="T25" fmla="*/ 61 h 27"/>
                <a:gd name="T26" fmla="*/ 303 w 101"/>
                <a:gd name="T27" fmla="*/ 64 h 27"/>
                <a:gd name="T28" fmla="*/ 301 w 101"/>
                <a:gd name="T29" fmla="*/ 64 h 27"/>
                <a:gd name="T30" fmla="*/ 294 w 101"/>
                <a:gd name="T31" fmla="*/ 64 h 27"/>
                <a:gd name="T32" fmla="*/ 294 w 101"/>
                <a:gd name="T33" fmla="*/ 70 h 27"/>
                <a:gd name="T34" fmla="*/ 286 w 101"/>
                <a:gd name="T35" fmla="*/ 70 h 27"/>
                <a:gd name="T36" fmla="*/ 279 w 101"/>
                <a:gd name="T37" fmla="*/ 70 h 27"/>
                <a:gd name="T38" fmla="*/ 279 w 101"/>
                <a:gd name="T39" fmla="*/ 64 h 27"/>
                <a:gd name="T40" fmla="*/ 279 w 101"/>
                <a:gd name="T41" fmla="*/ 61 h 27"/>
                <a:gd name="T42" fmla="*/ 286 w 101"/>
                <a:gd name="T43" fmla="*/ 61 h 27"/>
                <a:gd name="T44" fmla="*/ 286 w 101"/>
                <a:gd name="T45" fmla="*/ 54 h 27"/>
                <a:gd name="T46" fmla="*/ 286 w 101"/>
                <a:gd name="T47" fmla="*/ 49 h 27"/>
                <a:gd name="T48" fmla="*/ 279 w 101"/>
                <a:gd name="T49" fmla="*/ 49 h 27"/>
                <a:gd name="T50" fmla="*/ 279 w 101"/>
                <a:gd name="T51" fmla="*/ 45 h 27"/>
                <a:gd name="T52" fmla="*/ 279 w 101"/>
                <a:gd name="T53" fmla="*/ 45 h 27"/>
                <a:gd name="T54" fmla="*/ 279 w 101"/>
                <a:gd name="T55" fmla="*/ 45 h 27"/>
                <a:gd name="T56" fmla="*/ 277 w 101"/>
                <a:gd name="T57" fmla="*/ 45 h 27"/>
                <a:gd name="T58" fmla="*/ 277 w 101"/>
                <a:gd name="T59" fmla="*/ 49 h 27"/>
                <a:gd name="T60" fmla="*/ 270 w 101"/>
                <a:gd name="T61" fmla="*/ 49 h 27"/>
                <a:gd name="T62" fmla="*/ 267 w 101"/>
                <a:gd name="T63" fmla="*/ 49 h 27"/>
                <a:gd name="T64" fmla="*/ 261 w 101"/>
                <a:gd name="T65" fmla="*/ 49 h 27"/>
                <a:gd name="T66" fmla="*/ 258 w 101"/>
                <a:gd name="T67" fmla="*/ 49 h 27"/>
                <a:gd name="T68" fmla="*/ 253 w 101"/>
                <a:gd name="T69" fmla="*/ 49 h 27"/>
                <a:gd name="T70" fmla="*/ 249 w 101"/>
                <a:gd name="T71" fmla="*/ 49 h 27"/>
                <a:gd name="T72" fmla="*/ 249 w 101"/>
                <a:gd name="T73" fmla="*/ 45 h 27"/>
                <a:gd name="T74" fmla="*/ 249 w 101"/>
                <a:gd name="T75" fmla="*/ 40 h 27"/>
                <a:gd name="T76" fmla="*/ 253 w 101"/>
                <a:gd name="T77" fmla="*/ 40 h 27"/>
                <a:gd name="T78" fmla="*/ 253 w 101"/>
                <a:gd name="T79" fmla="*/ 37 h 27"/>
                <a:gd name="T80" fmla="*/ 253 w 101"/>
                <a:gd name="T81" fmla="*/ 30 h 27"/>
                <a:gd name="T82" fmla="*/ 253 w 101"/>
                <a:gd name="T83" fmla="*/ 24 h 27"/>
                <a:gd name="T84" fmla="*/ 253 w 101"/>
                <a:gd name="T85" fmla="*/ 21 h 27"/>
                <a:gd name="T86" fmla="*/ 258 w 101"/>
                <a:gd name="T87" fmla="*/ 21 h 27"/>
                <a:gd name="T88" fmla="*/ 261 w 101"/>
                <a:gd name="T89" fmla="*/ 21 h 27"/>
                <a:gd name="T90" fmla="*/ 261 w 101"/>
                <a:gd name="T91" fmla="*/ 16 h 27"/>
                <a:gd name="T92" fmla="*/ 267 w 101"/>
                <a:gd name="T93" fmla="*/ 16 h 27"/>
                <a:gd name="T94" fmla="*/ 267 w 101"/>
                <a:gd name="T95" fmla="*/ 12 h 27"/>
                <a:gd name="T96" fmla="*/ 270 w 101"/>
                <a:gd name="T97" fmla="*/ 12 h 27"/>
                <a:gd name="T98" fmla="*/ 277 w 101"/>
                <a:gd name="T99" fmla="*/ 12 h 27"/>
                <a:gd name="T100" fmla="*/ 279 w 101"/>
                <a:gd name="T101" fmla="*/ 12 h 27"/>
                <a:gd name="T102" fmla="*/ 279 w 101"/>
                <a:gd name="T103" fmla="*/ 5 h 27"/>
                <a:gd name="T104" fmla="*/ 277 w 101"/>
                <a:gd name="T105" fmla="*/ 5 h 27"/>
                <a:gd name="T106" fmla="*/ 277 w 101"/>
                <a:gd name="T107" fmla="*/ 0 h 27"/>
                <a:gd name="T108" fmla="*/ 307 w 101"/>
                <a:gd name="T109" fmla="*/ 0 h 27"/>
                <a:gd name="T110" fmla="*/ 303 w 101"/>
                <a:gd name="T111" fmla="*/ 0 h 27"/>
                <a:gd name="T112" fmla="*/ 303 w 101"/>
                <a:gd name="T113" fmla="*/ 5 h 27"/>
                <a:gd name="T114" fmla="*/ 307 w 101"/>
                <a:gd name="T115" fmla="*/ 5 h 27"/>
                <a:gd name="T116" fmla="*/ 307 w 101"/>
                <a:gd name="T117" fmla="*/ 0 h 2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1" h="27">
                  <a:moveTo>
                    <a:pt x="9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6" y="27"/>
                    <a:pt x="96" y="27"/>
                    <a:pt x="96" y="26"/>
                  </a:cubicBezTo>
                  <a:cubicBezTo>
                    <a:pt x="96" y="26"/>
                    <a:pt x="96" y="25"/>
                    <a:pt x="96" y="24"/>
                  </a:cubicBezTo>
                  <a:cubicBezTo>
                    <a:pt x="96" y="24"/>
                    <a:pt x="97" y="24"/>
                    <a:pt x="97" y="24"/>
                  </a:cubicBezTo>
                  <a:cubicBezTo>
                    <a:pt x="98" y="24"/>
                    <a:pt x="98" y="24"/>
                    <a:pt x="99" y="24"/>
                  </a:cubicBezTo>
                  <a:cubicBezTo>
                    <a:pt x="99" y="24"/>
                    <a:pt x="100" y="24"/>
                    <a:pt x="100" y="24"/>
                  </a:cubicBezTo>
                  <a:cubicBezTo>
                    <a:pt x="100" y="24"/>
                    <a:pt x="100" y="23"/>
                    <a:pt x="100" y="23"/>
                  </a:cubicBezTo>
                  <a:cubicBezTo>
                    <a:pt x="101" y="23"/>
                    <a:pt x="101" y="23"/>
                    <a:pt x="101" y="23"/>
                  </a:cubicBezTo>
                  <a:cubicBezTo>
                    <a:pt x="101" y="20"/>
                    <a:pt x="101" y="20"/>
                    <a:pt x="101" y="20"/>
                  </a:cubicBezTo>
                  <a:cubicBezTo>
                    <a:pt x="101" y="20"/>
                    <a:pt x="101" y="20"/>
                    <a:pt x="100" y="20"/>
                  </a:cubicBezTo>
                  <a:cubicBezTo>
                    <a:pt x="100" y="20"/>
                    <a:pt x="100" y="21"/>
                    <a:pt x="100" y="21"/>
                  </a:cubicBezTo>
                  <a:cubicBezTo>
                    <a:pt x="100" y="21"/>
                    <a:pt x="99" y="21"/>
                    <a:pt x="99" y="21"/>
                  </a:cubicBezTo>
                  <a:cubicBezTo>
                    <a:pt x="98" y="21"/>
                    <a:pt x="98" y="21"/>
                    <a:pt x="97" y="21"/>
                  </a:cubicBezTo>
                  <a:cubicBezTo>
                    <a:pt x="97" y="22"/>
                    <a:pt x="97" y="22"/>
                    <a:pt x="97" y="23"/>
                  </a:cubicBezTo>
                  <a:cubicBezTo>
                    <a:pt x="96" y="23"/>
                    <a:pt x="95" y="23"/>
                    <a:pt x="94" y="23"/>
                  </a:cubicBezTo>
                  <a:cubicBezTo>
                    <a:pt x="94" y="23"/>
                    <a:pt x="93" y="23"/>
                    <a:pt x="92" y="23"/>
                  </a:cubicBezTo>
                  <a:cubicBezTo>
                    <a:pt x="92" y="22"/>
                    <a:pt x="92" y="22"/>
                    <a:pt x="92" y="21"/>
                  </a:cubicBezTo>
                  <a:cubicBezTo>
                    <a:pt x="92" y="21"/>
                    <a:pt x="92" y="20"/>
                    <a:pt x="92" y="20"/>
                  </a:cubicBezTo>
                  <a:cubicBezTo>
                    <a:pt x="93" y="20"/>
                    <a:pt x="94" y="20"/>
                    <a:pt x="94" y="20"/>
                  </a:cubicBezTo>
                  <a:cubicBezTo>
                    <a:pt x="94" y="19"/>
                    <a:pt x="94" y="19"/>
                    <a:pt x="94" y="18"/>
                  </a:cubicBezTo>
                  <a:cubicBezTo>
                    <a:pt x="94" y="18"/>
                    <a:pt x="94" y="17"/>
                    <a:pt x="94" y="16"/>
                  </a:cubicBezTo>
                  <a:cubicBezTo>
                    <a:pt x="94" y="16"/>
                    <a:pt x="93" y="16"/>
                    <a:pt x="92" y="16"/>
                  </a:cubicBezTo>
                  <a:cubicBezTo>
                    <a:pt x="92" y="16"/>
                    <a:pt x="92" y="15"/>
                    <a:pt x="92" y="15"/>
                  </a:cubicBezTo>
                  <a:cubicBezTo>
                    <a:pt x="92" y="15"/>
                    <a:pt x="92" y="15"/>
                    <a:pt x="92" y="15"/>
                  </a:cubicBezTo>
                  <a:cubicBezTo>
                    <a:pt x="92" y="15"/>
                    <a:pt x="92" y="15"/>
                    <a:pt x="92" y="15"/>
                  </a:cubicBezTo>
                  <a:cubicBezTo>
                    <a:pt x="92" y="15"/>
                    <a:pt x="91" y="15"/>
                    <a:pt x="91" y="15"/>
                  </a:cubicBezTo>
                  <a:cubicBezTo>
                    <a:pt x="91" y="15"/>
                    <a:pt x="91" y="16"/>
                    <a:pt x="91" y="16"/>
                  </a:cubicBezTo>
                  <a:cubicBezTo>
                    <a:pt x="90" y="16"/>
                    <a:pt x="90" y="16"/>
                    <a:pt x="89" y="16"/>
                  </a:cubicBezTo>
                  <a:cubicBezTo>
                    <a:pt x="89" y="16"/>
                    <a:pt x="88" y="16"/>
                    <a:pt x="88" y="16"/>
                  </a:cubicBezTo>
                  <a:cubicBezTo>
                    <a:pt x="87" y="16"/>
                    <a:pt x="87" y="16"/>
                    <a:pt x="86" y="16"/>
                  </a:cubicBezTo>
                  <a:cubicBezTo>
                    <a:pt x="86" y="16"/>
                    <a:pt x="85" y="16"/>
                    <a:pt x="85" y="16"/>
                  </a:cubicBezTo>
                  <a:cubicBezTo>
                    <a:pt x="84" y="16"/>
                    <a:pt x="84" y="16"/>
                    <a:pt x="83" y="16"/>
                  </a:cubicBezTo>
                  <a:cubicBezTo>
                    <a:pt x="83" y="16"/>
                    <a:pt x="82" y="16"/>
                    <a:pt x="82" y="16"/>
                  </a:cubicBezTo>
                  <a:cubicBezTo>
                    <a:pt x="82" y="16"/>
                    <a:pt x="82" y="15"/>
                    <a:pt x="82" y="15"/>
                  </a:cubicBezTo>
                  <a:cubicBezTo>
                    <a:pt x="82" y="14"/>
                    <a:pt x="82" y="14"/>
                    <a:pt x="82" y="13"/>
                  </a:cubicBezTo>
                  <a:cubicBezTo>
                    <a:pt x="82" y="13"/>
                    <a:pt x="83" y="13"/>
                    <a:pt x="83" y="13"/>
                  </a:cubicBezTo>
                  <a:cubicBezTo>
                    <a:pt x="83" y="13"/>
                    <a:pt x="83" y="12"/>
                    <a:pt x="83" y="12"/>
                  </a:cubicBezTo>
                  <a:cubicBezTo>
                    <a:pt x="83" y="11"/>
                    <a:pt x="83" y="10"/>
                    <a:pt x="83" y="10"/>
                  </a:cubicBezTo>
                  <a:cubicBezTo>
                    <a:pt x="83" y="9"/>
                    <a:pt x="83" y="9"/>
                    <a:pt x="83" y="8"/>
                  </a:cubicBezTo>
                  <a:cubicBezTo>
                    <a:pt x="83" y="8"/>
                    <a:pt x="83" y="7"/>
                    <a:pt x="83" y="7"/>
                  </a:cubicBezTo>
                  <a:cubicBezTo>
                    <a:pt x="84" y="7"/>
                    <a:pt x="84" y="7"/>
                    <a:pt x="85" y="7"/>
                  </a:cubicBezTo>
                  <a:cubicBezTo>
                    <a:pt x="85" y="7"/>
                    <a:pt x="86" y="7"/>
                    <a:pt x="86" y="7"/>
                  </a:cubicBezTo>
                  <a:cubicBezTo>
                    <a:pt x="86" y="6"/>
                    <a:pt x="86" y="6"/>
                    <a:pt x="86" y="5"/>
                  </a:cubicBezTo>
                  <a:cubicBezTo>
                    <a:pt x="87" y="5"/>
                    <a:pt x="87" y="5"/>
                    <a:pt x="88" y="5"/>
                  </a:cubicBezTo>
                  <a:cubicBezTo>
                    <a:pt x="88" y="5"/>
                    <a:pt x="88" y="4"/>
                    <a:pt x="88" y="4"/>
                  </a:cubicBezTo>
                  <a:cubicBezTo>
                    <a:pt x="88" y="4"/>
                    <a:pt x="89" y="4"/>
                    <a:pt x="89" y="4"/>
                  </a:cubicBezTo>
                  <a:cubicBezTo>
                    <a:pt x="90" y="4"/>
                    <a:pt x="90" y="4"/>
                    <a:pt x="91" y="4"/>
                  </a:cubicBezTo>
                  <a:cubicBezTo>
                    <a:pt x="91" y="4"/>
                    <a:pt x="92" y="4"/>
                    <a:pt x="92" y="4"/>
                  </a:cubicBezTo>
                  <a:cubicBezTo>
                    <a:pt x="92" y="3"/>
                    <a:pt x="92" y="2"/>
                    <a:pt x="92" y="2"/>
                  </a:cubicBezTo>
                  <a:cubicBezTo>
                    <a:pt x="92" y="2"/>
                    <a:pt x="91" y="2"/>
                    <a:pt x="91" y="2"/>
                  </a:cubicBezTo>
                  <a:cubicBezTo>
                    <a:pt x="91" y="1"/>
                    <a:pt x="91" y="1"/>
                    <a:pt x="91" y="0"/>
                  </a:cubicBezTo>
                  <a:moveTo>
                    <a:pt x="101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1"/>
                    <a:pt x="100" y="1"/>
                    <a:pt x="100" y="2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01" y="0"/>
                    <a:pt x="101" y="0"/>
                    <a:pt x="101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3" name="Freeform 41118">
              <a:extLst>
                <a:ext uri="{FF2B5EF4-FFF2-40B4-BE49-F238E27FC236}">
                  <a16:creationId xmlns:a16="http://schemas.microsoft.com/office/drawing/2014/main" id="{5400A0D1-6392-4CA7-925B-C8CC592C3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1069"/>
              <a:ext cx="9" cy="14"/>
            </a:xfrm>
            <a:custGeom>
              <a:avLst/>
              <a:gdLst>
                <a:gd name="T0" fmla="*/ 13 w 5"/>
                <a:gd name="T1" fmla="*/ 0 h 8"/>
                <a:gd name="T2" fmla="*/ 7 w 5"/>
                <a:gd name="T3" fmla="*/ 0 h 8"/>
                <a:gd name="T4" fmla="*/ 7 w 5"/>
                <a:gd name="T5" fmla="*/ 4 h 8"/>
                <a:gd name="T6" fmla="*/ 7 w 5"/>
                <a:gd name="T7" fmla="*/ 4 h 8"/>
                <a:gd name="T8" fmla="*/ 7 w 5"/>
                <a:gd name="T9" fmla="*/ 4 h 8"/>
                <a:gd name="T10" fmla="*/ 0 w 5"/>
                <a:gd name="T11" fmla="*/ 4 h 8"/>
                <a:gd name="T12" fmla="*/ 0 w 5"/>
                <a:gd name="T13" fmla="*/ 9 h 8"/>
                <a:gd name="T14" fmla="*/ 0 w 5"/>
                <a:gd name="T15" fmla="*/ 16 h 8"/>
                <a:gd name="T16" fmla="*/ 0 w 5"/>
                <a:gd name="T17" fmla="*/ 19 h 8"/>
                <a:gd name="T18" fmla="*/ 0 w 5"/>
                <a:gd name="T19" fmla="*/ 25 h 8"/>
                <a:gd name="T20" fmla="*/ 0 w 5"/>
                <a:gd name="T21" fmla="*/ 25 h 8"/>
                <a:gd name="T22" fmla="*/ 0 w 5"/>
                <a:gd name="T23" fmla="*/ 25 h 8"/>
                <a:gd name="T24" fmla="*/ 0 w 5"/>
                <a:gd name="T25" fmla="*/ 25 h 8"/>
                <a:gd name="T26" fmla="*/ 0 w 5"/>
                <a:gd name="T27" fmla="*/ 25 h 8"/>
                <a:gd name="T28" fmla="*/ 7 w 5"/>
                <a:gd name="T29" fmla="*/ 25 h 8"/>
                <a:gd name="T30" fmla="*/ 7 w 5"/>
                <a:gd name="T31" fmla="*/ 19 h 8"/>
                <a:gd name="T32" fmla="*/ 7 w 5"/>
                <a:gd name="T33" fmla="*/ 16 h 8"/>
                <a:gd name="T34" fmla="*/ 7 w 5"/>
                <a:gd name="T35" fmla="*/ 9 h 8"/>
                <a:gd name="T36" fmla="*/ 7 w 5"/>
                <a:gd name="T37" fmla="*/ 9 h 8"/>
                <a:gd name="T38" fmla="*/ 7 w 5"/>
                <a:gd name="T39" fmla="*/ 9 h 8"/>
                <a:gd name="T40" fmla="*/ 13 w 5"/>
                <a:gd name="T41" fmla="*/ 9 h 8"/>
                <a:gd name="T42" fmla="*/ 16 w 5"/>
                <a:gd name="T43" fmla="*/ 9 h 8"/>
                <a:gd name="T44" fmla="*/ 16 w 5"/>
                <a:gd name="T45" fmla="*/ 4 h 8"/>
                <a:gd name="T46" fmla="*/ 13 w 5"/>
                <a:gd name="T47" fmla="*/ 4 h 8"/>
                <a:gd name="T48" fmla="*/ 13 w 5"/>
                <a:gd name="T49" fmla="*/ 0 h 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" h="8">
                  <a:moveTo>
                    <a:pt x="4" y="0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2" y="8"/>
                    <a:pt x="2" y="8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</a:path>
              </a:pathLst>
            </a:custGeom>
            <a:solidFill>
              <a:srgbClr val="1B9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4" name="Freeform 41119">
              <a:extLst>
                <a:ext uri="{FF2B5EF4-FFF2-40B4-BE49-F238E27FC236}">
                  <a16:creationId xmlns:a16="http://schemas.microsoft.com/office/drawing/2014/main" id="{CE132CDD-F1AE-439A-B46B-F415426DC0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8" y="1057"/>
              <a:ext cx="33" cy="47"/>
            </a:xfrm>
            <a:custGeom>
              <a:avLst/>
              <a:gdLst>
                <a:gd name="T0" fmla="*/ 54 w 19"/>
                <a:gd name="T1" fmla="*/ 70 h 27"/>
                <a:gd name="T2" fmla="*/ 52 w 19"/>
                <a:gd name="T3" fmla="*/ 73 h 27"/>
                <a:gd name="T4" fmla="*/ 42 w 19"/>
                <a:gd name="T5" fmla="*/ 73 h 27"/>
                <a:gd name="T6" fmla="*/ 42 w 19"/>
                <a:gd name="T7" fmla="*/ 82 h 27"/>
                <a:gd name="T8" fmla="*/ 57 w 19"/>
                <a:gd name="T9" fmla="*/ 70 h 27"/>
                <a:gd name="T10" fmla="*/ 28 w 19"/>
                <a:gd name="T11" fmla="*/ 0 h 27"/>
                <a:gd name="T12" fmla="*/ 30 w 19"/>
                <a:gd name="T13" fmla="*/ 5 h 27"/>
                <a:gd name="T14" fmla="*/ 28 w 19"/>
                <a:gd name="T15" fmla="*/ 12 h 27"/>
                <a:gd name="T16" fmla="*/ 17 w 19"/>
                <a:gd name="T17" fmla="*/ 12 h 27"/>
                <a:gd name="T18" fmla="*/ 12 w 19"/>
                <a:gd name="T19" fmla="*/ 16 h 27"/>
                <a:gd name="T20" fmla="*/ 9 w 19"/>
                <a:gd name="T21" fmla="*/ 21 h 27"/>
                <a:gd name="T22" fmla="*/ 3 w 19"/>
                <a:gd name="T23" fmla="*/ 24 h 27"/>
                <a:gd name="T24" fmla="*/ 3 w 19"/>
                <a:gd name="T25" fmla="*/ 37 h 27"/>
                <a:gd name="T26" fmla="*/ 0 w 19"/>
                <a:gd name="T27" fmla="*/ 40 h 27"/>
                <a:gd name="T28" fmla="*/ 0 w 19"/>
                <a:gd name="T29" fmla="*/ 49 h 27"/>
                <a:gd name="T30" fmla="*/ 9 w 19"/>
                <a:gd name="T31" fmla="*/ 49 h 27"/>
                <a:gd name="T32" fmla="*/ 17 w 19"/>
                <a:gd name="T33" fmla="*/ 49 h 27"/>
                <a:gd name="T34" fmla="*/ 28 w 19"/>
                <a:gd name="T35" fmla="*/ 49 h 27"/>
                <a:gd name="T36" fmla="*/ 30 w 19"/>
                <a:gd name="T37" fmla="*/ 45 h 27"/>
                <a:gd name="T38" fmla="*/ 30 w 19"/>
                <a:gd name="T39" fmla="*/ 40 h 27"/>
                <a:gd name="T40" fmla="*/ 30 w 19"/>
                <a:gd name="T41" fmla="*/ 30 h 27"/>
                <a:gd name="T42" fmla="*/ 30 w 19"/>
                <a:gd name="T43" fmla="*/ 24 h 27"/>
                <a:gd name="T44" fmla="*/ 36 w 19"/>
                <a:gd name="T45" fmla="*/ 24 h 27"/>
                <a:gd name="T46" fmla="*/ 36 w 19"/>
                <a:gd name="T47" fmla="*/ 21 h 27"/>
                <a:gd name="T48" fmla="*/ 42 w 19"/>
                <a:gd name="T49" fmla="*/ 24 h 27"/>
                <a:gd name="T50" fmla="*/ 45 w 19"/>
                <a:gd name="T51" fmla="*/ 30 h 27"/>
                <a:gd name="T52" fmla="*/ 42 w 19"/>
                <a:gd name="T53" fmla="*/ 30 h 27"/>
                <a:gd name="T54" fmla="*/ 36 w 19"/>
                <a:gd name="T55" fmla="*/ 30 h 27"/>
                <a:gd name="T56" fmla="*/ 36 w 19"/>
                <a:gd name="T57" fmla="*/ 40 h 27"/>
                <a:gd name="T58" fmla="*/ 36 w 19"/>
                <a:gd name="T59" fmla="*/ 45 h 27"/>
                <a:gd name="T60" fmla="*/ 30 w 19"/>
                <a:gd name="T61" fmla="*/ 45 h 27"/>
                <a:gd name="T62" fmla="*/ 36 w 19"/>
                <a:gd name="T63" fmla="*/ 49 h 27"/>
                <a:gd name="T64" fmla="*/ 36 w 19"/>
                <a:gd name="T65" fmla="*/ 61 h 27"/>
                <a:gd name="T66" fmla="*/ 30 w 19"/>
                <a:gd name="T67" fmla="*/ 64 h 27"/>
                <a:gd name="T68" fmla="*/ 36 w 19"/>
                <a:gd name="T69" fmla="*/ 70 h 27"/>
                <a:gd name="T70" fmla="*/ 45 w 19"/>
                <a:gd name="T71" fmla="*/ 64 h 27"/>
                <a:gd name="T72" fmla="*/ 54 w 19"/>
                <a:gd name="T73" fmla="*/ 64 h 27"/>
                <a:gd name="T74" fmla="*/ 57 w 19"/>
                <a:gd name="T75" fmla="*/ 61 h 27"/>
                <a:gd name="T76" fmla="*/ 54 w 19"/>
                <a:gd name="T77" fmla="*/ 5 h 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" h="27">
                  <a:moveTo>
                    <a:pt x="19" y="23"/>
                  </a:moveTo>
                  <a:cubicBezTo>
                    <a:pt x="19" y="23"/>
                    <a:pt x="19" y="23"/>
                    <a:pt x="18" y="23"/>
                  </a:cubicBezTo>
                  <a:cubicBezTo>
                    <a:pt x="18" y="23"/>
                    <a:pt x="18" y="24"/>
                    <a:pt x="18" y="24"/>
                  </a:cubicBezTo>
                  <a:cubicBezTo>
                    <a:pt x="18" y="24"/>
                    <a:pt x="17" y="24"/>
                    <a:pt x="17" y="24"/>
                  </a:cubicBezTo>
                  <a:cubicBezTo>
                    <a:pt x="16" y="24"/>
                    <a:pt x="16" y="24"/>
                    <a:pt x="15" y="24"/>
                  </a:cubicBezTo>
                  <a:cubicBezTo>
                    <a:pt x="15" y="24"/>
                    <a:pt x="14" y="24"/>
                    <a:pt x="14" y="24"/>
                  </a:cubicBezTo>
                  <a:cubicBezTo>
                    <a:pt x="14" y="25"/>
                    <a:pt x="14" y="26"/>
                    <a:pt x="14" y="26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3"/>
                    <a:pt x="19" y="23"/>
                    <a:pt x="19" y="23"/>
                  </a:cubicBezTo>
                  <a:moveTo>
                    <a:pt x="18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9" y="1"/>
                    <a:pt x="9" y="1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2"/>
                    <a:pt x="10" y="3"/>
                    <a:pt x="10" y="4"/>
                  </a:cubicBezTo>
                  <a:cubicBezTo>
                    <a:pt x="10" y="4"/>
                    <a:pt x="9" y="4"/>
                    <a:pt x="9" y="4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6" y="4"/>
                    <a:pt x="6" y="5"/>
                    <a:pt x="6" y="5"/>
                  </a:cubicBezTo>
                  <a:cubicBezTo>
                    <a:pt x="5" y="5"/>
                    <a:pt x="5" y="5"/>
                    <a:pt x="4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1" y="9"/>
                    <a:pt x="1" y="9"/>
                    <a:pt x="1" y="10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0" y="14"/>
                    <a:pt x="0" y="14"/>
                    <a:pt x="0" y="15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1" y="16"/>
                    <a:pt x="1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3" y="16"/>
                    <a:pt x="4" y="16"/>
                    <a:pt x="4" y="16"/>
                  </a:cubicBezTo>
                  <a:cubicBezTo>
                    <a:pt x="5" y="16"/>
                    <a:pt x="5" y="16"/>
                    <a:pt x="6" y="16"/>
                  </a:cubicBezTo>
                  <a:cubicBezTo>
                    <a:pt x="6" y="16"/>
                    <a:pt x="7" y="16"/>
                    <a:pt x="7" y="16"/>
                  </a:cubicBezTo>
                  <a:cubicBezTo>
                    <a:pt x="8" y="16"/>
                    <a:pt x="8" y="16"/>
                    <a:pt x="9" y="16"/>
                  </a:cubicBezTo>
                  <a:cubicBezTo>
                    <a:pt x="9" y="16"/>
                    <a:pt x="9" y="15"/>
                    <a:pt x="9" y="15"/>
                  </a:cubicBezTo>
                  <a:cubicBezTo>
                    <a:pt x="9" y="15"/>
                    <a:pt x="10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4"/>
                    <a:pt x="10" y="14"/>
                    <a:pt x="10" y="13"/>
                  </a:cubicBezTo>
                  <a:cubicBezTo>
                    <a:pt x="10" y="13"/>
                    <a:pt x="10" y="12"/>
                    <a:pt x="10" y="12"/>
                  </a:cubicBezTo>
                  <a:cubicBezTo>
                    <a:pt x="10" y="11"/>
                    <a:pt x="10" y="10"/>
                    <a:pt x="10" y="10"/>
                  </a:cubicBezTo>
                  <a:cubicBezTo>
                    <a:pt x="10" y="9"/>
                    <a:pt x="10" y="9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7"/>
                    <a:pt x="13" y="7"/>
                    <a:pt x="14" y="7"/>
                  </a:cubicBezTo>
                  <a:cubicBezTo>
                    <a:pt x="14" y="7"/>
                    <a:pt x="14" y="8"/>
                    <a:pt x="14" y="8"/>
                  </a:cubicBezTo>
                  <a:cubicBezTo>
                    <a:pt x="14" y="8"/>
                    <a:pt x="15" y="8"/>
                    <a:pt x="15" y="8"/>
                  </a:cubicBezTo>
                  <a:cubicBezTo>
                    <a:pt x="15" y="9"/>
                    <a:pt x="15" y="9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ubicBezTo>
                    <a:pt x="13" y="10"/>
                    <a:pt x="13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1"/>
                    <a:pt x="12" y="12"/>
                  </a:cubicBezTo>
                  <a:cubicBezTo>
                    <a:pt x="12" y="12"/>
                    <a:pt x="12" y="13"/>
                    <a:pt x="12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1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6"/>
                    <a:pt x="10" y="16"/>
                  </a:cubicBezTo>
                  <a:cubicBezTo>
                    <a:pt x="11" y="16"/>
                    <a:pt x="12" y="16"/>
                    <a:pt x="12" y="16"/>
                  </a:cubicBezTo>
                  <a:cubicBezTo>
                    <a:pt x="12" y="17"/>
                    <a:pt x="12" y="18"/>
                    <a:pt x="12" y="18"/>
                  </a:cubicBezTo>
                  <a:cubicBezTo>
                    <a:pt x="12" y="19"/>
                    <a:pt x="12" y="19"/>
                    <a:pt x="12" y="20"/>
                  </a:cubicBezTo>
                  <a:cubicBezTo>
                    <a:pt x="12" y="20"/>
                    <a:pt x="11" y="20"/>
                    <a:pt x="10" y="20"/>
                  </a:cubicBezTo>
                  <a:cubicBezTo>
                    <a:pt x="10" y="20"/>
                    <a:pt x="10" y="21"/>
                    <a:pt x="10" y="21"/>
                  </a:cubicBezTo>
                  <a:cubicBezTo>
                    <a:pt x="10" y="22"/>
                    <a:pt x="10" y="22"/>
                    <a:pt x="10" y="23"/>
                  </a:cubicBezTo>
                  <a:cubicBezTo>
                    <a:pt x="11" y="23"/>
                    <a:pt x="12" y="23"/>
                    <a:pt x="12" y="23"/>
                  </a:cubicBezTo>
                  <a:cubicBezTo>
                    <a:pt x="13" y="23"/>
                    <a:pt x="14" y="23"/>
                    <a:pt x="15" y="23"/>
                  </a:cubicBezTo>
                  <a:cubicBezTo>
                    <a:pt x="15" y="22"/>
                    <a:pt x="15" y="22"/>
                    <a:pt x="15" y="21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1"/>
                    <a:pt x="18" y="21"/>
                    <a:pt x="18" y="21"/>
                  </a:cubicBezTo>
                  <a:cubicBezTo>
                    <a:pt x="18" y="21"/>
                    <a:pt x="18" y="20"/>
                    <a:pt x="18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19" y="2"/>
                    <a:pt x="18" y="2"/>
                  </a:cubicBezTo>
                  <a:cubicBezTo>
                    <a:pt x="18" y="1"/>
                    <a:pt x="18" y="1"/>
                    <a:pt x="18" y="0"/>
                  </a:cubicBezTo>
                </a:path>
              </a:pathLst>
            </a:custGeom>
            <a:solidFill>
              <a:srgbClr val="1B9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5" name="Freeform 41121">
              <a:extLst>
                <a:ext uri="{FF2B5EF4-FFF2-40B4-BE49-F238E27FC236}">
                  <a16:creationId xmlns:a16="http://schemas.microsoft.com/office/drawing/2014/main" id="{1C31FF98-1B4A-45F1-BF51-30544B7764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5" y="1057"/>
              <a:ext cx="129" cy="47"/>
            </a:xfrm>
            <a:custGeom>
              <a:avLst/>
              <a:gdLst>
                <a:gd name="T0" fmla="*/ 24 w 74"/>
                <a:gd name="T1" fmla="*/ 0 h 27"/>
                <a:gd name="T2" fmla="*/ 24 w 74"/>
                <a:gd name="T3" fmla="*/ 0 h 27"/>
                <a:gd name="T4" fmla="*/ 0 w 74"/>
                <a:gd name="T5" fmla="*/ 82 h 27"/>
                <a:gd name="T6" fmla="*/ 0 w 74"/>
                <a:gd name="T7" fmla="*/ 82 h 27"/>
                <a:gd name="T8" fmla="*/ 24 w 74"/>
                <a:gd name="T9" fmla="*/ 0 h 27"/>
                <a:gd name="T10" fmla="*/ 225 w 74"/>
                <a:gd name="T11" fmla="*/ 0 h 27"/>
                <a:gd name="T12" fmla="*/ 221 w 74"/>
                <a:gd name="T13" fmla="*/ 0 h 27"/>
                <a:gd name="T14" fmla="*/ 221 w 74"/>
                <a:gd name="T15" fmla="*/ 5 h 27"/>
                <a:gd name="T16" fmla="*/ 216 w 74"/>
                <a:gd name="T17" fmla="*/ 5 h 27"/>
                <a:gd name="T18" fmla="*/ 216 w 74"/>
                <a:gd name="T19" fmla="*/ 12 h 27"/>
                <a:gd name="T20" fmla="*/ 213 w 74"/>
                <a:gd name="T21" fmla="*/ 12 h 27"/>
                <a:gd name="T22" fmla="*/ 213 w 74"/>
                <a:gd name="T23" fmla="*/ 16 h 27"/>
                <a:gd name="T24" fmla="*/ 216 w 74"/>
                <a:gd name="T25" fmla="*/ 16 h 27"/>
                <a:gd name="T26" fmla="*/ 221 w 74"/>
                <a:gd name="T27" fmla="*/ 16 h 27"/>
                <a:gd name="T28" fmla="*/ 225 w 74"/>
                <a:gd name="T29" fmla="*/ 16 h 27"/>
                <a:gd name="T30" fmla="*/ 225 w 74"/>
                <a:gd name="T31" fmla="*/ 12 h 27"/>
                <a:gd name="T32" fmla="*/ 225 w 74"/>
                <a:gd name="T33" fmla="*/ 5 h 27"/>
                <a:gd name="T34" fmla="*/ 225 w 74"/>
                <a:gd name="T35" fmla="*/ 0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4" h="27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5" y="9"/>
                    <a:pt x="2" y="18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" y="18"/>
                    <a:pt x="5" y="9"/>
                    <a:pt x="8" y="0"/>
                  </a:cubicBezTo>
                  <a:moveTo>
                    <a:pt x="74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1"/>
                    <a:pt x="73" y="1"/>
                    <a:pt x="73" y="2"/>
                  </a:cubicBezTo>
                  <a:cubicBezTo>
                    <a:pt x="72" y="2"/>
                    <a:pt x="72" y="2"/>
                    <a:pt x="71" y="2"/>
                  </a:cubicBezTo>
                  <a:cubicBezTo>
                    <a:pt x="71" y="2"/>
                    <a:pt x="71" y="3"/>
                    <a:pt x="71" y="4"/>
                  </a:cubicBezTo>
                  <a:cubicBezTo>
                    <a:pt x="71" y="4"/>
                    <a:pt x="70" y="4"/>
                    <a:pt x="70" y="4"/>
                  </a:cubicBezTo>
                  <a:cubicBezTo>
                    <a:pt x="70" y="4"/>
                    <a:pt x="70" y="5"/>
                    <a:pt x="70" y="5"/>
                  </a:cubicBezTo>
                  <a:cubicBezTo>
                    <a:pt x="70" y="5"/>
                    <a:pt x="71" y="5"/>
                    <a:pt x="71" y="5"/>
                  </a:cubicBezTo>
                  <a:cubicBezTo>
                    <a:pt x="72" y="5"/>
                    <a:pt x="72" y="5"/>
                    <a:pt x="73" y="5"/>
                  </a:cubicBezTo>
                  <a:cubicBezTo>
                    <a:pt x="73" y="5"/>
                    <a:pt x="74" y="5"/>
                    <a:pt x="74" y="5"/>
                  </a:cubicBezTo>
                  <a:cubicBezTo>
                    <a:pt x="74" y="5"/>
                    <a:pt x="74" y="4"/>
                    <a:pt x="74" y="4"/>
                  </a:cubicBezTo>
                  <a:cubicBezTo>
                    <a:pt x="74" y="3"/>
                    <a:pt x="74" y="2"/>
                    <a:pt x="74" y="2"/>
                  </a:cubicBezTo>
                  <a:cubicBezTo>
                    <a:pt x="74" y="1"/>
                    <a:pt x="74" y="1"/>
                    <a:pt x="74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36" name="Freeform 41122">
              <a:extLst>
                <a:ext uri="{FF2B5EF4-FFF2-40B4-BE49-F238E27FC236}">
                  <a16:creationId xmlns:a16="http://schemas.microsoft.com/office/drawing/2014/main" id="{A6AC7984-E691-4036-BEF6-DF5E5F014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" y="1057"/>
              <a:ext cx="171" cy="47"/>
            </a:xfrm>
            <a:custGeom>
              <a:avLst/>
              <a:gdLst>
                <a:gd name="T0" fmla="*/ 298 w 98"/>
                <a:gd name="T1" fmla="*/ 0 h 27"/>
                <a:gd name="T2" fmla="*/ 225 w 98"/>
                <a:gd name="T3" fmla="*/ 0 h 27"/>
                <a:gd name="T4" fmla="*/ 225 w 98"/>
                <a:gd name="T5" fmla="*/ 5 h 27"/>
                <a:gd name="T6" fmla="*/ 225 w 98"/>
                <a:gd name="T7" fmla="*/ 12 h 27"/>
                <a:gd name="T8" fmla="*/ 225 w 98"/>
                <a:gd name="T9" fmla="*/ 16 h 27"/>
                <a:gd name="T10" fmla="*/ 222 w 98"/>
                <a:gd name="T11" fmla="*/ 16 h 27"/>
                <a:gd name="T12" fmla="*/ 216 w 98"/>
                <a:gd name="T13" fmla="*/ 16 h 27"/>
                <a:gd name="T14" fmla="*/ 213 w 98"/>
                <a:gd name="T15" fmla="*/ 16 h 27"/>
                <a:gd name="T16" fmla="*/ 213 w 98"/>
                <a:gd name="T17" fmla="*/ 12 h 27"/>
                <a:gd name="T18" fmla="*/ 216 w 98"/>
                <a:gd name="T19" fmla="*/ 12 h 27"/>
                <a:gd name="T20" fmla="*/ 216 w 98"/>
                <a:gd name="T21" fmla="*/ 5 h 27"/>
                <a:gd name="T22" fmla="*/ 222 w 98"/>
                <a:gd name="T23" fmla="*/ 5 h 27"/>
                <a:gd name="T24" fmla="*/ 222 w 98"/>
                <a:gd name="T25" fmla="*/ 0 h 27"/>
                <a:gd name="T26" fmla="*/ 24 w 98"/>
                <a:gd name="T27" fmla="*/ 0 h 27"/>
                <a:gd name="T28" fmla="*/ 0 w 98"/>
                <a:gd name="T29" fmla="*/ 82 h 27"/>
                <a:gd name="T30" fmla="*/ 298 w 98"/>
                <a:gd name="T31" fmla="*/ 82 h 27"/>
                <a:gd name="T32" fmla="*/ 298 w 98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8" h="27">
                  <a:moveTo>
                    <a:pt x="98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1"/>
                    <a:pt x="74" y="1"/>
                    <a:pt x="74" y="2"/>
                  </a:cubicBezTo>
                  <a:cubicBezTo>
                    <a:pt x="74" y="2"/>
                    <a:pt x="74" y="3"/>
                    <a:pt x="74" y="4"/>
                  </a:cubicBezTo>
                  <a:cubicBezTo>
                    <a:pt x="74" y="4"/>
                    <a:pt x="74" y="5"/>
                    <a:pt x="74" y="5"/>
                  </a:cubicBezTo>
                  <a:cubicBezTo>
                    <a:pt x="74" y="5"/>
                    <a:pt x="73" y="5"/>
                    <a:pt x="73" y="5"/>
                  </a:cubicBezTo>
                  <a:cubicBezTo>
                    <a:pt x="72" y="5"/>
                    <a:pt x="72" y="5"/>
                    <a:pt x="71" y="5"/>
                  </a:cubicBezTo>
                  <a:cubicBezTo>
                    <a:pt x="71" y="5"/>
                    <a:pt x="70" y="5"/>
                    <a:pt x="70" y="5"/>
                  </a:cubicBezTo>
                  <a:cubicBezTo>
                    <a:pt x="70" y="5"/>
                    <a:pt x="70" y="4"/>
                    <a:pt x="70" y="4"/>
                  </a:cubicBezTo>
                  <a:cubicBezTo>
                    <a:pt x="70" y="4"/>
                    <a:pt x="71" y="4"/>
                    <a:pt x="71" y="4"/>
                  </a:cubicBezTo>
                  <a:cubicBezTo>
                    <a:pt x="71" y="3"/>
                    <a:pt x="71" y="2"/>
                    <a:pt x="71" y="2"/>
                  </a:cubicBezTo>
                  <a:cubicBezTo>
                    <a:pt x="72" y="2"/>
                    <a:pt x="72" y="2"/>
                    <a:pt x="73" y="2"/>
                  </a:cubicBezTo>
                  <a:cubicBezTo>
                    <a:pt x="73" y="1"/>
                    <a:pt x="73" y="1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9"/>
                    <a:pt x="2" y="18"/>
                    <a:pt x="0" y="27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solidFill>
              <a:srgbClr val="1B9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197" name="Group 41149">
            <a:extLst>
              <a:ext uri="{FF2B5EF4-FFF2-40B4-BE49-F238E27FC236}">
                <a16:creationId xmlns:a16="http://schemas.microsoft.com/office/drawing/2014/main" id="{7B537A38-FA04-4FAD-91D9-451918FE54F3}"/>
              </a:ext>
            </a:extLst>
          </p:cNvPr>
          <p:cNvGrpSpPr>
            <a:grpSpLocks/>
          </p:cNvGrpSpPr>
          <p:nvPr/>
        </p:nvGrpSpPr>
        <p:grpSpPr bwMode="auto">
          <a:xfrm>
            <a:off x="3563938" y="2233613"/>
            <a:ext cx="1204912" cy="74612"/>
            <a:chOff x="2247" y="1292"/>
            <a:chExt cx="759" cy="47"/>
          </a:xfrm>
        </p:grpSpPr>
        <p:sp>
          <p:nvSpPr>
            <p:cNvPr id="7242" name="Rectangle 41123">
              <a:extLst>
                <a:ext uri="{FF2B5EF4-FFF2-40B4-BE49-F238E27FC236}">
                  <a16:creationId xmlns:a16="http://schemas.microsoft.com/office/drawing/2014/main" id="{03921796-38AB-491D-AC5A-DFF73A506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1292"/>
              <a:ext cx="178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43" name="Rectangle 41125">
              <a:extLst>
                <a:ext uri="{FF2B5EF4-FFF2-40B4-BE49-F238E27FC236}">
                  <a16:creationId xmlns:a16="http://schemas.microsoft.com/office/drawing/2014/main" id="{1B360924-91D2-4F03-B7BB-C2C96CA36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7" y="1292"/>
              <a:ext cx="524" cy="47"/>
            </a:xfrm>
            <a:prstGeom prst="rect">
              <a:avLst/>
            </a:prstGeom>
            <a:solidFill>
              <a:srgbClr val="B9EDF3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3198" name="Group 41150">
            <a:extLst>
              <a:ext uri="{FF2B5EF4-FFF2-40B4-BE49-F238E27FC236}">
                <a16:creationId xmlns:a16="http://schemas.microsoft.com/office/drawing/2014/main" id="{C127A1F0-34D7-48BA-A8BF-C83BBFC88EC0}"/>
              </a:ext>
            </a:extLst>
          </p:cNvPr>
          <p:cNvGrpSpPr>
            <a:grpSpLocks/>
          </p:cNvGrpSpPr>
          <p:nvPr/>
        </p:nvGrpSpPr>
        <p:grpSpPr bwMode="auto">
          <a:xfrm>
            <a:off x="4962525" y="2606675"/>
            <a:ext cx="3438525" cy="222250"/>
            <a:chOff x="3128" y="1527"/>
            <a:chExt cx="2166" cy="140"/>
          </a:xfrm>
        </p:grpSpPr>
        <p:sp>
          <p:nvSpPr>
            <p:cNvPr id="7238" name="Rectangle 40998">
              <a:extLst>
                <a:ext uri="{FF2B5EF4-FFF2-40B4-BE49-F238E27FC236}">
                  <a16:creationId xmlns:a16="http://schemas.microsoft.com/office/drawing/2014/main" id="{D860A4CC-2713-41A0-92F5-137158747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527"/>
              <a:ext cx="176" cy="47"/>
            </a:xfrm>
            <a:prstGeom prst="rect">
              <a:avLst/>
            </a:pr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39" name="Freeform 41000">
              <a:extLst>
                <a:ext uri="{FF2B5EF4-FFF2-40B4-BE49-F238E27FC236}">
                  <a16:creationId xmlns:a16="http://schemas.microsoft.com/office/drawing/2014/main" id="{B41AFD82-B272-4502-A9C2-5A8EB006B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1620"/>
              <a:ext cx="524" cy="47"/>
            </a:xfrm>
            <a:custGeom>
              <a:avLst/>
              <a:gdLst>
                <a:gd name="T0" fmla="*/ 785 w 301"/>
                <a:gd name="T1" fmla="*/ 0 h 27"/>
                <a:gd name="T2" fmla="*/ 0 w 301"/>
                <a:gd name="T3" fmla="*/ 0 h 27"/>
                <a:gd name="T4" fmla="*/ 0 w 301"/>
                <a:gd name="T5" fmla="*/ 82 h 27"/>
                <a:gd name="T6" fmla="*/ 912 w 301"/>
                <a:gd name="T7" fmla="*/ 82 h 27"/>
                <a:gd name="T8" fmla="*/ 912 w 301"/>
                <a:gd name="T9" fmla="*/ 77 h 27"/>
                <a:gd name="T10" fmla="*/ 785 w 301"/>
                <a:gd name="T11" fmla="*/ 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1" h="27">
                  <a:moveTo>
                    <a:pt x="25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301" y="27"/>
                    <a:pt x="301" y="27"/>
                    <a:pt x="301" y="27"/>
                  </a:cubicBezTo>
                  <a:cubicBezTo>
                    <a:pt x="301" y="25"/>
                    <a:pt x="301" y="25"/>
                    <a:pt x="301" y="25"/>
                  </a:cubicBezTo>
                  <a:cubicBezTo>
                    <a:pt x="286" y="18"/>
                    <a:pt x="272" y="10"/>
                    <a:pt x="259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0" name="Rectangle 41127">
              <a:extLst>
                <a:ext uri="{FF2B5EF4-FFF2-40B4-BE49-F238E27FC236}">
                  <a16:creationId xmlns:a16="http://schemas.microsoft.com/office/drawing/2014/main" id="{A55A207E-16A5-4104-AEE9-EF65DBEC6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" y="1619"/>
              <a:ext cx="177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41" name="Rectangle 41129">
              <a:extLst>
                <a:ext uri="{FF2B5EF4-FFF2-40B4-BE49-F238E27FC236}">
                  <a16:creationId xmlns:a16="http://schemas.microsoft.com/office/drawing/2014/main" id="{11F74EC3-6D49-4C73-A852-624971FA2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" y="1619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3204" name="Group 41156">
            <a:extLst>
              <a:ext uri="{FF2B5EF4-FFF2-40B4-BE49-F238E27FC236}">
                <a16:creationId xmlns:a16="http://schemas.microsoft.com/office/drawing/2014/main" id="{7205FDE6-F2CD-4D71-A572-3551EBB3271B}"/>
              </a:ext>
            </a:extLst>
          </p:cNvPr>
          <p:cNvGrpSpPr>
            <a:grpSpLocks/>
          </p:cNvGrpSpPr>
          <p:nvPr/>
        </p:nvGrpSpPr>
        <p:grpSpPr bwMode="auto">
          <a:xfrm>
            <a:off x="5454650" y="1166813"/>
            <a:ext cx="1939925" cy="1778000"/>
            <a:chOff x="3438" y="620"/>
            <a:chExt cx="1222" cy="1120"/>
          </a:xfrm>
        </p:grpSpPr>
        <p:grpSp>
          <p:nvGrpSpPr>
            <p:cNvPr id="7232" name="Group 41145">
              <a:extLst>
                <a:ext uri="{FF2B5EF4-FFF2-40B4-BE49-F238E27FC236}">
                  <a16:creationId xmlns:a16="http://schemas.microsoft.com/office/drawing/2014/main" id="{73C0EF0C-0883-42D1-9EEE-CC7003BBDF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4" y="620"/>
              <a:ext cx="1146" cy="676"/>
              <a:chOff x="3514" y="620"/>
              <a:chExt cx="1146" cy="676"/>
            </a:xfrm>
          </p:grpSpPr>
          <p:sp>
            <p:nvSpPr>
              <p:cNvPr id="7236" name="Freeform 41131">
                <a:extLst>
                  <a:ext uri="{FF2B5EF4-FFF2-40B4-BE49-F238E27FC236}">
                    <a16:creationId xmlns:a16="http://schemas.microsoft.com/office/drawing/2014/main" id="{9AEAE46F-E11C-4C72-8C26-C0F668AC68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620"/>
                <a:ext cx="1102" cy="561"/>
              </a:xfrm>
              <a:custGeom>
                <a:avLst/>
                <a:gdLst>
                  <a:gd name="T0" fmla="*/ 1828 w 633"/>
                  <a:gd name="T1" fmla="*/ 944 h 322"/>
                  <a:gd name="T2" fmla="*/ 1824 w 633"/>
                  <a:gd name="T3" fmla="*/ 862 h 322"/>
                  <a:gd name="T4" fmla="*/ 1746 w 633"/>
                  <a:gd name="T5" fmla="*/ 573 h 322"/>
                  <a:gd name="T6" fmla="*/ 1697 w 633"/>
                  <a:gd name="T7" fmla="*/ 483 h 322"/>
                  <a:gd name="T8" fmla="*/ 1694 w 633"/>
                  <a:gd name="T9" fmla="*/ 479 h 322"/>
                  <a:gd name="T10" fmla="*/ 1694 w 633"/>
                  <a:gd name="T11" fmla="*/ 479 h 322"/>
                  <a:gd name="T12" fmla="*/ 1670 w 633"/>
                  <a:gd name="T13" fmla="*/ 446 h 322"/>
                  <a:gd name="T14" fmla="*/ 1607 w 633"/>
                  <a:gd name="T15" fmla="*/ 361 h 322"/>
                  <a:gd name="T16" fmla="*/ 1485 w 633"/>
                  <a:gd name="T17" fmla="*/ 242 h 322"/>
                  <a:gd name="T18" fmla="*/ 1219 w 633"/>
                  <a:gd name="T19" fmla="*/ 94 h 322"/>
                  <a:gd name="T20" fmla="*/ 1191 w 633"/>
                  <a:gd name="T21" fmla="*/ 85 h 322"/>
                  <a:gd name="T22" fmla="*/ 1036 w 633"/>
                  <a:gd name="T23" fmla="*/ 49 h 322"/>
                  <a:gd name="T24" fmla="*/ 942 w 633"/>
                  <a:gd name="T25" fmla="*/ 40 h 322"/>
                  <a:gd name="T26" fmla="*/ 848 w 633"/>
                  <a:gd name="T27" fmla="*/ 42 h 322"/>
                  <a:gd name="T28" fmla="*/ 724 w 633"/>
                  <a:gd name="T29" fmla="*/ 57 h 322"/>
                  <a:gd name="T30" fmla="*/ 552 w 633"/>
                  <a:gd name="T31" fmla="*/ 112 h 322"/>
                  <a:gd name="T32" fmla="*/ 446 w 633"/>
                  <a:gd name="T33" fmla="*/ 164 h 322"/>
                  <a:gd name="T34" fmla="*/ 352 w 633"/>
                  <a:gd name="T35" fmla="*/ 225 h 322"/>
                  <a:gd name="T36" fmla="*/ 97 w 633"/>
                  <a:gd name="T37" fmla="*/ 507 h 322"/>
                  <a:gd name="T38" fmla="*/ 17 w 633"/>
                  <a:gd name="T39" fmla="*/ 674 h 322"/>
                  <a:gd name="T40" fmla="*/ 0 w 633"/>
                  <a:gd name="T41" fmla="*/ 740 h 322"/>
                  <a:gd name="T42" fmla="*/ 17 w 633"/>
                  <a:gd name="T43" fmla="*/ 674 h 322"/>
                  <a:gd name="T44" fmla="*/ 87 w 633"/>
                  <a:gd name="T45" fmla="*/ 500 h 322"/>
                  <a:gd name="T46" fmla="*/ 336 w 633"/>
                  <a:gd name="T47" fmla="*/ 206 h 322"/>
                  <a:gd name="T48" fmla="*/ 406 w 633"/>
                  <a:gd name="T49" fmla="*/ 159 h 322"/>
                  <a:gd name="T50" fmla="*/ 486 w 633"/>
                  <a:gd name="T51" fmla="*/ 112 h 322"/>
                  <a:gd name="T52" fmla="*/ 655 w 633"/>
                  <a:gd name="T53" fmla="*/ 42 h 322"/>
                  <a:gd name="T54" fmla="*/ 782 w 633"/>
                  <a:gd name="T55" fmla="*/ 12 h 322"/>
                  <a:gd name="T56" fmla="*/ 912 w 633"/>
                  <a:gd name="T57" fmla="*/ 0 h 322"/>
                  <a:gd name="T58" fmla="*/ 977 w 633"/>
                  <a:gd name="T59" fmla="*/ 0 h 322"/>
                  <a:gd name="T60" fmla="*/ 1173 w 633"/>
                  <a:gd name="T61" fmla="*/ 30 h 322"/>
                  <a:gd name="T62" fmla="*/ 1222 w 633"/>
                  <a:gd name="T63" fmla="*/ 42 h 322"/>
                  <a:gd name="T64" fmla="*/ 1297 w 633"/>
                  <a:gd name="T65" fmla="*/ 70 h 322"/>
                  <a:gd name="T66" fmla="*/ 1616 w 633"/>
                  <a:gd name="T67" fmla="*/ 274 h 322"/>
                  <a:gd name="T68" fmla="*/ 1697 w 633"/>
                  <a:gd name="T69" fmla="*/ 361 h 322"/>
                  <a:gd name="T70" fmla="*/ 1746 w 633"/>
                  <a:gd name="T71" fmla="*/ 429 h 322"/>
                  <a:gd name="T72" fmla="*/ 1760 w 633"/>
                  <a:gd name="T73" fmla="*/ 453 h 322"/>
                  <a:gd name="T74" fmla="*/ 1878 w 633"/>
                  <a:gd name="T75" fmla="*/ 713 h 322"/>
                  <a:gd name="T76" fmla="*/ 1915 w 633"/>
                  <a:gd name="T77" fmla="*/ 904 h 322"/>
                  <a:gd name="T78" fmla="*/ 1918 w 633"/>
                  <a:gd name="T79" fmla="*/ 974 h 32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633" h="322">
                    <a:moveTo>
                      <a:pt x="603" y="322"/>
                    </a:moveTo>
                    <a:cubicBezTo>
                      <a:pt x="603" y="322"/>
                      <a:pt x="603" y="318"/>
                      <a:pt x="603" y="311"/>
                    </a:cubicBezTo>
                    <a:cubicBezTo>
                      <a:pt x="603" y="308"/>
                      <a:pt x="603" y="305"/>
                      <a:pt x="603" y="300"/>
                    </a:cubicBezTo>
                    <a:cubicBezTo>
                      <a:pt x="603" y="295"/>
                      <a:pt x="602" y="290"/>
                      <a:pt x="602" y="284"/>
                    </a:cubicBezTo>
                    <a:cubicBezTo>
                      <a:pt x="601" y="272"/>
                      <a:pt x="598" y="258"/>
                      <a:pt x="594" y="242"/>
                    </a:cubicBezTo>
                    <a:cubicBezTo>
                      <a:pt x="590" y="226"/>
                      <a:pt x="584" y="208"/>
                      <a:pt x="576" y="189"/>
                    </a:cubicBezTo>
                    <a:cubicBezTo>
                      <a:pt x="571" y="180"/>
                      <a:pt x="566" y="171"/>
                      <a:pt x="561" y="161"/>
                    </a:cubicBezTo>
                    <a:cubicBezTo>
                      <a:pt x="560" y="159"/>
                      <a:pt x="560" y="159"/>
                      <a:pt x="560" y="159"/>
                    </a:cubicBezTo>
                    <a:cubicBezTo>
                      <a:pt x="559" y="159"/>
                      <a:pt x="559" y="159"/>
                      <a:pt x="559" y="159"/>
                    </a:cubicBezTo>
                    <a:cubicBezTo>
                      <a:pt x="559" y="158"/>
                      <a:pt x="559" y="158"/>
                      <a:pt x="559" y="158"/>
                    </a:cubicBezTo>
                    <a:cubicBezTo>
                      <a:pt x="559" y="158"/>
                      <a:pt x="559" y="158"/>
                      <a:pt x="559" y="158"/>
                    </a:cubicBezTo>
                    <a:cubicBezTo>
                      <a:pt x="559" y="158"/>
                      <a:pt x="559" y="159"/>
                      <a:pt x="559" y="158"/>
                    </a:cubicBezTo>
                    <a:cubicBezTo>
                      <a:pt x="556" y="155"/>
                      <a:pt x="556" y="155"/>
                      <a:pt x="556" y="155"/>
                    </a:cubicBezTo>
                    <a:cubicBezTo>
                      <a:pt x="555" y="152"/>
                      <a:pt x="553" y="150"/>
                      <a:pt x="551" y="147"/>
                    </a:cubicBezTo>
                    <a:cubicBezTo>
                      <a:pt x="548" y="142"/>
                      <a:pt x="545" y="137"/>
                      <a:pt x="541" y="132"/>
                    </a:cubicBezTo>
                    <a:cubicBezTo>
                      <a:pt x="537" y="128"/>
                      <a:pt x="534" y="123"/>
                      <a:pt x="530" y="119"/>
                    </a:cubicBezTo>
                    <a:cubicBezTo>
                      <a:pt x="526" y="115"/>
                      <a:pt x="522" y="110"/>
                      <a:pt x="518" y="105"/>
                    </a:cubicBezTo>
                    <a:cubicBezTo>
                      <a:pt x="509" y="97"/>
                      <a:pt x="500" y="88"/>
                      <a:pt x="490" y="80"/>
                    </a:cubicBezTo>
                    <a:cubicBezTo>
                      <a:pt x="470" y="63"/>
                      <a:pt x="446" y="50"/>
                      <a:pt x="422" y="39"/>
                    </a:cubicBezTo>
                    <a:cubicBezTo>
                      <a:pt x="415" y="36"/>
                      <a:pt x="409" y="34"/>
                      <a:pt x="402" y="31"/>
                    </a:cubicBezTo>
                    <a:cubicBezTo>
                      <a:pt x="401" y="31"/>
                      <a:pt x="399" y="30"/>
                      <a:pt x="398" y="30"/>
                    </a:cubicBezTo>
                    <a:cubicBezTo>
                      <a:pt x="393" y="28"/>
                      <a:pt x="393" y="28"/>
                      <a:pt x="393" y="28"/>
                    </a:cubicBezTo>
                    <a:cubicBezTo>
                      <a:pt x="383" y="25"/>
                      <a:pt x="383" y="25"/>
                      <a:pt x="383" y="25"/>
                    </a:cubicBezTo>
                    <a:cubicBezTo>
                      <a:pt x="370" y="21"/>
                      <a:pt x="356" y="19"/>
                      <a:pt x="342" y="16"/>
                    </a:cubicBezTo>
                    <a:cubicBezTo>
                      <a:pt x="335" y="15"/>
                      <a:pt x="328" y="15"/>
                      <a:pt x="321" y="14"/>
                    </a:cubicBezTo>
                    <a:cubicBezTo>
                      <a:pt x="311" y="13"/>
                      <a:pt x="311" y="13"/>
                      <a:pt x="311" y="13"/>
                    </a:cubicBezTo>
                    <a:cubicBezTo>
                      <a:pt x="301" y="14"/>
                      <a:pt x="301" y="14"/>
                      <a:pt x="301" y="14"/>
                    </a:cubicBezTo>
                    <a:cubicBezTo>
                      <a:pt x="294" y="14"/>
                      <a:pt x="287" y="13"/>
                      <a:pt x="280" y="14"/>
                    </a:cubicBezTo>
                    <a:cubicBezTo>
                      <a:pt x="273" y="15"/>
                      <a:pt x="266" y="15"/>
                      <a:pt x="259" y="16"/>
                    </a:cubicBezTo>
                    <a:cubicBezTo>
                      <a:pt x="253" y="16"/>
                      <a:pt x="246" y="18"/>
                      <a:pt x="239" y="19"/>
                    </a:cubicBezTo>
                    <a:cubicBezTo>
                      <a:pt x="233" y="21"/>
                      <a:pt x="226" y="22"/>
                      <a:pt x="219" y="24"/>
                    </a:cubicBezTo>
                    <a:cubicBezTo>
                      <a:pt x="207" y="28"/>
                      <a:pt x="194" y="31"/>
                      <a:pt x="182" y="37"/>
                    </a:cubicBezTo>
                    <a:cubicBezTo>
                      <a:pt x="176" y="39"/>
                      <a:pt x="170" y="42"/>
                      <a:pt x="164" y="45"/>
                    </a:cubicBezTo>
                    <a:cubicBezTo>
                      <a:pt x="158" y="48"/>
                      <a:pt x="152" y="51"/>
                      <a:pt x="147" y="54"/>
                    </a:cubicBezTo>
                    <a:cubicBezTo>
                      <a:pt x="141" y="57"/>
                      <a:pt x="136" y="60"/>
                      <a:pt x="131" y="63"/>
                    </a:cubicBezTo>
                    <a:cubicBezTo>
                      <a:pt x="125" y="67"/>
                      <a:pt x="120" y="70"/>
                      <a:pt x="116" y="74"/>
                    </a:cubicBezTo>
                    <a:cubicBezTo>
                      <a:pt x="96" y="88"/>
                      <a:pt x="79" y="104"/>
                      <a:pt x="65" y="120"/>
                    </a:cubicBezTo>
                    <a:cubicBezTo>
                      <a:pt x="52" y="136"/>
                      <a:pt x="41" y="152"/>
                      <a:pt x="32" y="167"/>
                    </a:cubicBezTo>
                    <a:cubicBezTo>
                      <a:pt x="23" y="182"/>
                      <a:pt x="17" y="195"/>
                      <a:pt x="12" y="207"/>
                    </a:cubicBezTo>
                    <a:cubicBezTo>
                      <a:pt x="10" y="213"/>
                      <a:pt x="8" y="218"/>
                      <a:pt x="6" y="222"/>
                    </a:cubicBezTo>
                    <a:cubicBezTo>
                      <a:pt x="5" y="227"/>
                      <a:pt x="3" y="231"/>
                      <a:pt x="2" y="234"/>
                    </a:cubicBezTo>
                    <a:cubicBezTo>
                      <a:pt x="1" y="240"/>
                      <a:pt x="0" y="244"/>
                      <a:pt x="0" y="244"/>
                    </a:cubicBezTo>
                    <a:cubicBezTo>
                      <a:pt x="0" y="244"/>
                      <a:pt x="0" y="240"/>
                      <a:pt x="2" y="234"/>
                    </a:cubicBezTo>
                    <a:cubicBezTo>
                      <a:pt x="3" y="231"/>
                      <a:pt x="4" y="227"/>
                      <a:pt x="6" y="222"/>
                    </a:cubicBezTo>
                    <a:cubicBezTo>
                      <a:pt x="7" y="218"/>
                      <a:pt x="9" y="212"/>
                      <a:pt x="11" y="206"/>
                    </a:cubicBezTo>
                    <a:cubicBezTo>
                      <a:pt x="15" y="195"/>
                      <a:pt x="21" y="181"/>
                      <a:pt x="29" y="165"/>
                    </a:cubicBezTo>
                    <a:cubicBezTo>
                      <a:pt x="38" y="150"/>
                      <a:pt x="48" y="134"/>
                      <a:pt x="62" y="117"/>
                    </a:cubicBezTo>
                    <a:cubicBezTo>
                      <a:pt x="76" y="100"/>
                      <a:pt x="92" y="84"/>
                      <a:pt x="111" y="68"/>
                    </a:cubicBezTo>
                    <a:cubicBezTo>
                      <a:pt x="116" y="64"/>
                      <a:pt x="121" y="61"/>
                      <a:pt x="127" y="57"/>
                    </a:cubicBezTo>
                    <a:cubicBezTo>
                      <a:pt x="129" y="55"/>
                      <a:pt x="132" y="53"/>
                      <a:pt x="134" y="52"/>
                    </a:cubicBezTo>
                    <a:cubicBezTo>
                      <a:pt x="137" y="50"/>
                      <a:pt x="140" y="48"/>
                      <a:pt x="143" y="47"/>
                    </a:cubicBezTo>
                    <a:cubicBezTo>
                      <a:pt x="148" y="44"/>
                      <a:pt x="154" y="40"/>
                      <a:pt x="160" y="37"/>
                    </a:cubicBezTo>
                    <a:cubicBezTo>
                      <a:pt x="166" y="34"/>
                      <a:pt x="172" y="31"/>
                      <a:pt x="178" y="28"/>
                    </a:cubicBezTo>
                    <a:cubicBezTo>
                      <a:pt x="190" y="22"/>
                      <a:pt x="203" y="18"/>
                      <a:pt x="216" y="14"/>
                    </a:cubicBezTo>
                    <a:cubicBezTo>
                      <a:pt x="223" y="11"/>
                      <a:pt x="230" y="10"/>
                      <a:pt x="237" y="8"/>
                    </a:cubicBezTo>
                    <a:cubicBezTo>
                      <a:pt x="244" y="7"/>
                      <a:pt x="251" y="5"/>
                      <a:pt x="258" y="4"/>
                    </a:cubicBezTo>
                    <a:cubicBezTo>
                      <a:pt x="265" y="3"/>
                      <a:pt x="272" y="2"/>
                      <a:pt x="279" y="1"/>
                    </a:cubicBezTo>
                    <a:cubicBezTo>
                      <a:pt x="286" y="1"/>
                      <a:pt x="293" y="1"/>
                      <a:pt x="301" y="0"/>
                    </a:cubicBezTo>
                    <a:cubicBezTo>
                      <a:pt x="311" y="0"/>
                      <a:pt x="311" y="0"/>
                      <a:pt x="311" y="0"/>
                    </a:cubicBezTo>
                    <a:cubicBezTo>
                      <a:pt x="322" y="0"/>
                      <a:pt x="322" y="0"/>
                      <a:pt x="322" y="0"/>
                    </a:cubicBezTo>
                    <a:cubicBezTo>
                      <a:pt x="330" y="1"/>
                      <a:pt x="337" y="1"/>
                      <a:pt x="344" y="2"/>
                    </a:cubicBezTo>
                    <a:cubicBezTo>
                      <a:pt x="358" y="4"/>
                      <a:pt x="373" y="6"/>
                      <a:pt x="387" y="10"/>
                    </a:cubicBezTo>
                    <a:cubicBezTo>
                      <a:pt x="397" y="12"/>
                      <a:pt x="397" y="12"/>
                      <a:pt x="397" y="12"/>
                    </a:cubicBezTo>
                    <a:cubicBezTo>
                      <a:pt x="403" y="14"/>
                      <a:pt x="403" y="14"/>
                      <a:pt x="403" y="14"/>
                    </a:cubicBezTo>
                    <a:cubicBezTo>
                      <a:pt x="404" y="14"/>
                      <a:pt x="406" y="15"/>
                      <a:pt x="408" y="16"/>
                    </a:cubicBezTo>
                    <a:cubicBezTo>
                      <a:pt x="415" y="18"/>
                      <a:pt x="421" y="20"/>
                      <a:pt x="428" y="23"/>
                    </a:cubicBezTo>
                    <a:cubicBezTo>
                      <a:pt x="455" y="34"/>
                      <a:pt x="480" y="47"/>
                      <a:pt x="502" y="64"/>
                    </a:cubicBezTo>
                    <a:cubicBezTo>
                      <a:pt x="513" y="72"/>
                      <a:pt x="523" y="81"/>
                      <a:pt x="533" y="90"/>
                    </a:cubicBezTo>
                    <a:cubicBezTo>
                      <a:pt x="538" y="95"/>
                      <a:pt x="542" y="100"/>
                      <a:pt x="547" y="105"/>
                    </a:cubicBezTo>
                    <a:cubicBezTo>
                      <a:pt x="551" y="110"/>
                      <a:pt x="555" y="114"/>
                      <a:pt x="560" y="119"/>
                    </a:cubicBezTo>
                    <a:cubicBezTo>
                      <a:pt x="563" y="124"/>
                      <a:pt x="567" y="129"/>
                      <a:pt x="570" y="134"/>
                    </a:cubicBezTo>
                    <a:cubicBezTo>
                      <a:pt x="572" y="136"/>
                      <a:pt x="574" y="139"/>
                      <a:pt x="576" y="141"/>
                    </a:cubicBezTo>
                    <a:cubicBezTo>
                      <a:pt x="578" y="144"/>
                      <a:pt x="578" y="144"/>
                      <a:pt x="578" y="144"/>
                    </a:cubicBezTo>
                    <a:cubicBezTo>
                      <a:pt x="581" y="149"/>
                      <a:pt x="581" y="149"/>
                      <a:pt x="581" y="149"/>
                    </a:cubicBezTo>
                    <a:cubicBezTo>
                      <a:pt x="587" y="159"/>
                      <a:pt x="593" y="169"/>
                      <a:pt x="598" y="179"/>
                    </a:cubicBezTo>
                    <a:cubicBezTo>
                      <a:pt x="608" y="198"/>
                      <a:pt x="615" y="218"/>
                      <a:pt x="620" y="235"/>
                    </a:cubicBezTo>
                    <a:cubicBezTo>
                      <a:pt x="625" y="252"/>
                      <a:pt x="628" y="268"/>
                      <a:pt x="630" y="281"/>
                    </a:cubicBezTo>
                    <a:cubicBezTo>
                      <a:pt x="631" y="287"/>
                      <a:pt x="631" y="293"/>
                      <a:pt x="632" y="298"/>
                    </a:cubicBezTo>
                    <a:cubicBezTo>
                      <a:pt x="632" y="303"/>
                      <a:pt x="632" y="308"/>
                      <a:pt x="633" y="311"/>
                    </a:cubicBezTo>
                    <a:cubicBezTo>
                      <a:pt x="633" y="318"/>
                      <a:pt x="633" y="321"/>
                      <a:pt x="633" y="321"/>
                    </a:cubicBezTo>
                    <a:lnTo>
                      <a:pt x="603" y="3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37" name="Freeform 41132">
                <a:extLst>
                  <a:ext uri="{FF2B5EF4-FFF2-40B4-BE49-F238E27FC236}">
                    <a16:creationId xmlns:a16="http://schemas.microsoft.com/office/drawing/2014/main" id="{3228298D-40E4-4A0C-992D-893A1DB69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6" y="1127"/>
                <a:ext cx="134" cy="169"/>
              </a:xfrm>
              <a:custGeom>
                <a:avLst/>
                <a:gdLst>
                  <a:gd name="T0" fmla="*/ 52 w 134"/>
                  <a:gd name="T1" fmla="*/ 169 h 169"/>
                  <a:gd name="T2" fmla="*/ 134 w 134"/>
                  <a:gd name="T3" fmla="*/ 12 h 169"/>
                  <a:gd name="T4" fmla="*/ 62 w 134"/>
                  <a:gd name="T5" fmla="*/ 43 h 169"/>
                  <a:gd name="T6" fmla="*/ 0 w 134"/>
                  <a:gd name="T7" fmla="*/ 0 h 169"/>
                  <a:gd name="T8" fmla="*/ 52 w 134"/>
                  <a:gd name="T9" fmla="*/ 169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4" h="169">
                    <a:moveTo>
                      <a:pt x="52" y="169"/>
                    </a:moveTo>
                    <a:lnTo>
                      <a:pt x="134" y="12"/>
                    </a:lnTo>
                    <a:lnTo>
                      <a:pt x="62" y="43"/>
                    </a:lnTo>
                    <a:lnTo>
                      <a:pt x="0" y="0"/>
                    </a:lnTo>
                    <a:lnTo>
                      <a:pt x="52" y="16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233" name="Group 41146">
              <a:extLst>
                <a:ext uri="{FF2B5EF4-FFF2-40B4-BE49-F238E27FC236}">
                  <a16:creationId xmlns:a16="http://schemas.microsoft.com/office/drawing/2014/main" id="{7E004040-AACC-4EAD-9B22-460FFC5837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8" y="1080"/>
              <a:ext cx="1154" cy="660"/>
              <a:chOff x="3438" y="1080"/>
              <a:chExt cx="1154" cy="660"/>
            </a:xfrm>
          </p:grpSpPr>
          <p:sp>
            <p:nvSpPr>
              <p:cNvPr id="7234" name="Freeform 41133">
                <a:extLst>
                  <a:ext uri="{FF2B5EF4-FFF2-40B4-BE49-F238E27FC236}">
                    <a16:creationId xmlns:a16="http://schemas.microsoft.com/office/drawing/2014/main" id="{4289F90E-BB92-431C-AA5E-E59F1BEDE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1195"/>
                <a:ext cx="1113" cy="545"/>
              </a:xfrm>
              <a:custGeom>
                <a:avLst/>
                <a:gdLst>
                  <a:gd name="T0" fmla="*/ 91 w 639"/>
                  <a:gd name="T1" fmla="*/ 30 h 313"/>
                  <a:gd name="T2" fmla="*/ 98 w 639"/>
                  <a:gd name="T3" fmla="*/ 115 h 313"/>
                  <a:gd name="T4" fmla="*/ 188 w 639"/>
                  <a:gd name="T5" fmla="*/ 406 h 313"/>
                  <a:gd name="T6" fmla="*/ 254 w 639"/>
                  <a:gd name="T7" fmla="*/ 512 h 313"/>
                  <a:gd name="T8" fmla="*/ 254 w 639"/>
                  <a:gd name="T9" fmla="*/ 515 h 313"/>
                  <a:gd name="T10" fmla="*/ 258 w 639"/>
                  <a:gd name="T11" fmla="*/ 515 h 313"/>
                  <a:gd name="T12" fmla="*/ 270 w 639"/>
                  <a:gd name="T13" fmla="*/ 533 h 313"/>
                  <a:gd name="T14" fmla="*/ 340 w 639"/>
                  <a:gd name="T15" fmla="*/ 618 h 313"/>
                  <a:gd name="T16" fmla="*/ 425 w 639"/>
                  <a:gd name="T17" fmla="*/ 695 h 313"/>
                  <a:gd name="T18" fmla="*/ 470 w 639"/>
                  <a:gd name="T19" fmla="*/ 731 h 313"/>
                  <a:gd name="T20" fmla="*/ 573 w 639"/>
                  <a:gd name="T21" fmla="*/ 794 h 313"/>
                  <a:gd name="T22" fmla="*/ 631 w 639"/>
                  <a:gd name="T23" fmla="*/ 822 h 313"/>
                  <a:gd name="T24" fmla="*/ 937 w 639"/>
                  <a:gd name="T25" fmla="*/ 904 h 313"/>
                  <a:gd name="T26" fmla="*/ 1035 w 639"/>
                  <a:gd name="T27" fmla="*/ 907 h 313"/>
                  <a:gd name="T28" fmla="*/ 1132 w 639"/>
                  <a:gd name="T29" fmla="*/ 897 h 313"/>
                  <a:gd name="T30" fmla="*/ 1428 w 639"/>
                  <a:gd name="T31" fmla="*/ 806 h 313"/>
                  <a:gd name="T32" fmla="*/ 1472 w 639"/>
                  <a:gd name="T33" fmla="*/ 785 h 313"/>
                  <a:gd name="T34" fmla="*/ 1533 w 639"/>
                  <a:gd name="T35" fmla="*/ 745 h 313"/>
                  <a:gd name="T36" fmla="*/ 1627 w 639"/>
                  <a:gd name="T37" fmla="*/ 676 h 313"/>
                  <a:gd name="T38" fmla="*/ 1860 w 639"/>
                  <a:gd name="T39" fmla="*/ 367 h 313"/>
                  <a:gd name="T40" fmla="*/ 1923 w 639"/>
                  <a:gd name="T41" fmla="*/ 192 h 313"/>
                  <a:gd name="T42" fmla="*/ 1939 w 639"/>
                  <a:gd name="T43" fmla="*/ 122 h 313"/>
                  <a:gd name="T44" fmla="*/ 1926 w 639"/>
                  <a:gd name="T45" fmla="*/ 192 h 313"/>
                  <a:gd name="T46" fmla="*/ 1865 w 639"/>
                  <a:gd name="T47" fmla="*/ 373 h 313"/>
                  <a:gd name="T48" fmla="*/ 1639 w 639"/>
                  <a:gd name="T49" fmla="*/ 691 h 313"/>
                  <a:gd name="T50" fmla="*/ 1496 w 639"/>
                  <a:gd name="T51" fmla="*/ 801 h 313"/>
                  <a:gd name="T52" fmla="*/ 1472 w 639"/>
                  <a:gd name="T53" fmla="*/ 815 h 313"/>
                  <a:gd name="T54" fmla="*/ 1202 w 639"/>
                  <a:gd name="T55" fmla="*/ 921 h 313"/>
                  <a:gd name="T56" fmla="*/ 1071 w 639"/>
                  <a:gd name="T57" fmla="*/ 944 h 313"/>
                  <a:gd name="T58" fmla="*/ 1002 w 639"/>
                  <a:gd name="T59" fmla="*/ 945 h 313"/>
                  <a:gd name="T60" fmla="*/ 671 w 639"/>
                  <a:gd name="T61" fmla="*/ 897 h 313"/>
                  <a:gd name="T62" fmla="*/ 577 w 639"/>
                  <a:gd name="T63" fmla="*/ 862 h 313"/>
                  <a:gd name="T64" fmla="*/ 491 w 639"/>
                  <a:gd name="T65" fmla="*/ 815 h 313"/>
                  <a:gd name="T66" fmla="*/ 409 w 639"/>
                  <a:gd name="T67" fmla="*/ 764 h 313"/>
                  <a:gd name="T68" fmla="*/ 336 w 639"/>
                  <a:gd name="T69" fmla="*/ 707 h 313"/>
                  <a:gd name="T70" fmla="*/ 253 w 639"/>
                  <a:gd name="T71" fmla="*/ 618 h 313"/>
                  <a:gd name="T72" fmla="*/ 206 w 639"/>
                  <a:gd name="T73" fmla="*/ 568 h 313"/>
                  <a:gd name="T74" fmla="*/ 197 w 639"/>
                  <a:gd name="T75" fmla="*/ 557 h 313"/>
                  <a:gd name="T76" fmla="*/ 179 w 639"/>
                  <a:gd name="T77" fmla="*/ 531 h 313"/>
                  <a:gd name="T78" fmla="*/ 49 w 639"/>
                  <a:gd name="T79" fmla="*/ 270 h 313"/>
                  <a:gd name="T80" fmla="*/ 5 w 639"/>
                  <a:gd name="T81" fmla="*/ 77 h 313"/>
                  <a:gd name="T82" fmla="*/ 0 w 639"/>
                  <a:gd name="T83" fmla="*/ 3 h 31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39" h="313">
                    <a:moveTo>
                      <a:pt x="29" y="0"/>
                    </a:moveTo>
                    <a:cubicBezTo>
                      <a:pt x="29" y="0"/>
                      <a:pt x="29" y="4"/>
                      <a:pt x="30" y="10"/>
                    </a:cubicBezTo>
                    <a:cubicBezTo>
                      <a:pt x="30" y="14"/>
                      <a:pt x="30" y="18"/>
                      <a:pt x="30" y="22"/>
                    </a:cubicBezTo>
                    <a:cubicBezTo>
                      <a:pt x="31" y="27"/>
                      <a:pt x="31" y="32"/>
                      <a:pt x="32" y="38"/>
                    </a:cubicBezTo>
                    <a:cubicBezTo>
                      <a:pt x="34" y="50"/>
                      <a:pt x="37" y="65"/>
                      <a:pt x="41" y="81"/>
                    </a:cubicBezTo>
                    <a:cubicBezTo>
                      <a:pt x="46" y="97"/>
                      <a:pt x="53" y="115"/>
                      <a:pt x="62" y="134"/>
                    </a:cubicBezTo>
                    <a:cubicBezTo>
                      <a:pt x="67" y="143"/>
                      <a:pt x="73" y="153"/>
                      <a:pt x="79" y="162"/>
                    </a:cubicBezTo>
                    <a:cubicBezTo>
                      <a:pt x="80" y="164"/>
                      <a:pt x="82" y="167"/>
                      <a:pt x="84" y="169"/>
                    </a:cubicBezTo>
                    <a:cubicBezTo>
                      <a:pt x="84" y="170"/>
                      <a:pt x="84" y="170"/>
                      <a:pt x="84" y="170"/>
                    </a:cubicBezTo>
                    <a:cubicBezTo>
                      <a:pt x="84" y="169"/>
                      <a:pt x="84" y="170"/>
                      <a:pt x="84" y="170"/>
                    </a:cubicBezTo>
                    <a:cubicBezTo>
                      <a:pt x="84" y="170"/>
                      <a:pt x="84" y="170"/>
                      <a:pt x="84" y="170"/>
                    </a:cubicBezTo>
                    <a:cubicBezTo>
                      <a:pt x="85" y="170"/>
                      <a:pt x="85" y="170"/>
                      <a:pt x="85" y="170"/>
                    </a:cubicBezTo>
                    <a:cubicBezTo>
                      <a:pt x="86" y="172"/>
                      <a:pt x="86" y="172"/>
                      <a:pt x="86" y="172"/>
                    </a:cubicBezTo>
                    <a:cubicBezTo>
                      <a:pt x="89" y="176"/>
                      <a:pt x="89" y="176"/>
                      <a:pt x="89" y="176"/>
                    </a:cubicBezTo>
                    <a:cubicBezTo>
                      <a:pt x="93" y="180"/>
                      <a:pt x="96" y="185"/>
                      <a:pt x="100" y="190"/>
                    </a:cubicBezTo>
                    <a:cubicBezTo>
                      <a:pt x="104" y="195"/>
                      <a:pt x="108" y="199"/>
                      <a:pt x="112" y="204"/>
                    </a:cubicBezTo>
                    <a:cubicBezTo>
                      <a:pt x="117" y="208"/>
                      <a:pt x="121" y="213"/>
                      <a:pt x="125" y="217"/>
                    </a:cubicBezTo>
                    <a:cubicBezTo>
                      <a:pt x="130" y="221"/>
                      <a:pt x="135" y="225"/>
                      <a:pt x="140" y="229"/>
                    </a:cubicBezTo>
                    <a:cubicBezTo>
                      <a:pt x="142" y="231"/>
                      <a:pt x="145" y="234"/>
                      <a:pt x="147" y="236"/>
                    </a:cubicBezTo>
                    <a:cubicBezTo>
                      <a:pt x="150" y="238"/>
                      <a:pt x="153" y="239"/>
                      <a:pt x="155" y="241"/>
                    </a:cubicBezTo>
                    <a:cubicBezTo>
                      <a:pt x="161" y="245"/>
                      <a:pt x="166" y="249"/>
                      <a:pt x="172" y="253"/>
                    </a:cubicBezTo>
                    <a:cubicBezTo>
                      <a:pt x="178" y="256"/>
                      <a:pt x="183" y="259"/>
                      <a:pt x="189" y="262"/>
                    </a:cubicBezTo>
                    <a:cubicBezTo>
                      <a:pt x="192" y="264"/>
                      <a:pt x="195" y="266"/>
                      <a:pt x="198" y="267"/>
                    </a:cubicBezTo>
                    <a:cubicBezTo>
                      <a:pt x="208" y="271"/>
                      <a:pt x="208" y="271"/>
                      <a:pt x="208" y="271"/>
                    </a:cubicBezTo>
                    <a:cubicBezTo>
                      <a:pt x="214" y="274"/>
                      <a:pt x="220" y="277"/>
                      <a:pt x="227" y="280"/>
                    </a:cubicBezTo>
                    <a:cubicBezTo>
                      <a:pt x="253" y="289"/>
                      <a:pt x="281" y="295"/>
                      <a:pt x="309" y="298"/>
                    </a:cubicBezTo>
                    <a:cubicBezTo>
                      <a:pt x="316" y="298"/>
                      <a:pt x="323" y="298"/>
                      <a:pt x="330" y="298"/>
                    </a:cubicBezTo>
                    <a:cubicBezTo>
                      <a:pt x="334" y="298"/>
                      <a:pt x="337" y="299"/>
                      <a:pt x="341" y="299"/>
                    </a:cubicBezTo>
                    <a:cubicBezTo>
                      <a:pt x="352" y="298"/>
                      <a:pt x="352" y="298"/>
                      <a:pt x="352" y="298"/>
                    </a:cubicBezTo>
                    <a:cubicBezTo>
                      <a:pt x="359" y="297"/>
                      <a:pt x="366" y="297"/>
                      <a:pt x="373" y="296"/>
                    </a:cubicBezTo>
                    <a:cubicBezTo>
                      <a:pt x="380" y="295"/>
                      <a:pt x="387" y="294"/>
                      <a:pt x="393" y="293"/>
                    </a:cubicBezTo>
                    <a:cubicBezTo>
                      <a:pt x="421" y="287"/>
                      <a:pt x="447" y="278"/>
                      <a:pt x="471" y="266"/>
                    </a:cubicBezTo>
                    <a:cubicBezTo>
                      <a:pt x="474" y="264"/>
                      <a:pt x="477" y="263"/>
                      <a:pt x="480" y="261"/>
                    </a:cubicBezTo>
                    <a:cubicBezTo>
                      <a:pt x="485" y="259"/>
                      <a:pt x="485" y="259"/>
                      <a:pt x="485" y="259"/>
                    </a:cubicBezTo>
                    <a:cubicBezTo>
                      <a:pt x="489" y="256"/>
                      <a:pt x="489" y="256"/>
                      <a:pt x="489" y="256"/>
                    </a:cubicBezTo>
                    <a:cubicBezTo>
                      <a:pt x="494" y="253"/>
                      <a:pt x="500" y="249"/>
                      <a:pt x="505" y="246"/>
                    </a:cubicBezTo>
                    <a:cubicBezTo>
                      <a:pt x="511" y="243"/>
                      <a:pt x="516" y="239"/>
                      <a:pt x="521" y="235"/>
                    </a:cubicBezTo>
                    <a:cubicBezTo>
                      <a:pt x="526" y="231"/>
                      <a:pt x="531" y="227"/>
                      <a:pt x="536" y="223"/>
                    </a:cubicBezTo>
                    <a:cubicBezTo>
                      <a:pt x="554" y="207"/>
                      <a:pt x="570" y="189"/>
                      <a:pt x="583" y="172"/>
                    </a:cubicBezTo>
                    <a:cubicBezTo>
                      <a:pt x="595" y="155"/>
                      <a:pt x="605" y="137"/>
                      <a:pt x="613" y="121"/>
                    </a:cubicBezTo>
                    <a:cubicBezTo>
                      <a:pt x="621" y="106"/>
                      <a:pt x="626" y="91"/>
                      <a:pt x="629" y="79"/>
                    </a:cubicBezTo>
                    <a:cubicBezTo>
                      <a:pt x="631" y="73"/>
                      <a:pt x="633" y="67"/>
                      <a:pt x="634" y="63"/>
                    </a:cubicBezTo>
                    <a:cubicBezTo>
                      <a:pt x="635" y="58"/>
                      <a:pt x="636" y="54"/>
                      <a:pt x="637" y="50"/>
                    </a:cubicBezTo>
                    <a:cubicBezTo>
                      <a:pt x="638" y="44"/>
                      <a:pt x="639" y="40"/>
                      <a:pt x="639" y="40"/>
                    </a:cubicBezTo>
                    <a:cubicBezTo>
                      <a:pt x="639" y="40"/>
                      <a:pt x="638" y="44"/>
                      <a:pt x="637" y="50"/>
                    </a:cubicBezTo>
                    <a:cubicBezTo>
                      <a:pt x="637" y="54"/>
                      <a:pt x="636" y="58"/>
                      <a:pt x="635" y="63"/>
                    </a:cubicBezTo>
                    <a:cubicBezTo>
                      <a:pt x="634" y="68"/>
                      <a:pt x="632" y="73"/>
                      <a:pt x="631" y="79"/>
                    </a:cubicBezTo>
                    <a:cubicBezTo>
                      <a:pt x="627" y="92"/>
                      <a:pt x="623" y="106"/>
                      <a:pt x="615" y="123"/>
                    </a:cubicBezTo>
                    <a:cubicBezTo>
                      <a:pt x="608" y="139"/>
                      <a:pt x="599" y="157"/>
                      <a:pt x="586" y="175"/>
                    </a:cubicBezTo>
                    <a:cubicBezTo>
                      <a:pt x="574" y="193"/>
                      <a:pt x="559" y="211"/>
                      <a:pt x="540" y="228"/>
                    </a:cubicBezTo>
                    <a:cubicBezTo>
                      <a:pt x="530" y="237"/>
                      <a:pt x="521" y="245"/>
                      <a:pt x="510" y="253"/>
                    </a:cubicBezTo>
                    <a:cubicBezTo>
                      <a:pt x="504" y="256"/>
                      <a:pt x="499" y="260"/>
                      <a:pt x="493" y="264"/>
                    </a:cubicBezTo>
                    <a:cubicBezTo>
                      <a:pt x="489" y="267"/>
                      <a:pt x="489" y="267"/>
                      <a:pt x="489" y="267"/>
                    </a:cubicBezTo>
                    <a:cubicBezTo>
                      <a:pt x="485" y="269"/>
                      <a:pt x="485" y="269"/>
                      <a:pt x="485" y="269"/>
                    </a:cubicBezTo>
                    <a:cubicBezTo>
                      <a:pt x="481" y="271"/>
                      <a:pt x="478" y="272"/>
                      <a:pt x="475" y="274"/>
                    </a:cubicBezTo>
                    <a:cubicBezTo>
                      <a:pt x="451" y="288"/>
                      <a:pt x="424" y="297"/>
                      <a:pt x="396" y="304"/>
                    </a:cubicBezTo>
                    <a:cubicBezTo>
                      <a:pt x="389" y="306"/>
                      <a:pt x="382" y="307"/>
                      <a:pt x="374" y="309"/>
                    </a:cubicBezTo>
                    <a:cubicBezTo>
                      <a:pt x="367" y="310"/>
                      <a:pt x="360" y="310"/>
                      <a:pt x="353" y="311"/>
                    </a:cubicBezTo>
                    <a:cubicBezTo>
                      <a:pt x="342" y="312"/>
                      <a:pt x="342" y="312"/>
                      <a:pt x="342" y="312"/>
                    </a:cubicBezTo>
                    <a:cubicBezTo>
                      <a:pt x="338" y="313"/>
                      <a:pt x="334" y="312"/>
                      <a:pt x="330" y="312"/>
                    </a:cubicBezTo>
                    <a:cubicBezTo>
                      <a:pt x="323" y="312"/>
                      <a:pt x="316" y="313"/>
                      <a:pt x="308" y="312"/>
                    </a:cubicBezTo>
                    <a:cubicBezTo>
                      <a:pt x="278" y="311"/>
                      <a:pt x="249" y="305"/>
                      <a:pt x="221" y="296"/>
                    </a:cubicBezTo>
                    <a:cubicBezTo>
                      <a:pt x="214" y="294"/>
                      <a:pt x="207" y="291"/>
                      <a:pt x="201" y="288"/>
                    </a:cubicBezTo>
                    <a:cubicBezTo>
                      <a:pt x="190" y="284"/>
                      <a:pt x="190" y="284"/>
                      <a:pt x="190" y="284"/>
                    </a:cubicBezTo>
                    <a:cubicBezTo>
                      <a:pt x="187" y="283"/>
                      <a:pt x="184" y="281"/>
                      <a:pt x="181" y="279"/>
                    </a:cubicBezTo>
                    <a:cubicBezTo>
                      <a:pt x="174" y="276"/>
                      <a:pt x="168" y="273"/>
                      <a:pt x="162" y="269"/>
                    </a:cubicBezTo>
                    <a:cubicBezTo>
                      <a:pt x="156" y="265"/>
                      <a:pt x="150" y="262"/>
                      <a:pt x="144" y="258"/>
                    </a:cubicBezTo>
                    <a:cubicBezTo>
                      <a:pt x="141" y="256"/>
                      <a:pt x="138" y="254"/>
                      <a:pt x="135" y="252"/>
                    </a:cubicBezTo>
                    <a:cubicBezTo>
                      <a:pt x="132" y="250"/>
                      <a:pt x="130" y="248"/>
                      <a:pt x="127" y="246"/>
                    </a:cubicBezTo>
                    <a:cubicBezTo>
                      <a:pt x="122" y="241"/>
                      <a:pt x="116" y="237"/>
                      <a:pt x="111" y="233"/>
                    </a:cubicBezTo>
                    <a:cubicBezTo>
                      <a:pt x="106" y="228"/>
                      <a:pt x="101" y="223"/>
                      <a:pt x="96" y="219"/>
                    </a:cubicBezTo>
                    <a:cubicBezTo>
                      <a:pt x="91" y="214"/>
                      <a:pt x="86" y="209"/>
                      <a:pt x="83" y="204"/>
                    </a:cubicBezTo>
                    <a:cubicBezTo>
                      <a:pt x="79" y="200"/>
                      <a:pt x="75" y="195"/>
                      <a:pt x="71" y="190"/>
                    </a:cubicBezTo>
                    <a:cubicBezTo>
                      <a:pt x="68" y="187"/>
                      <a:pt x="68" y="187"/>
                      <a:pt x="68" y="187"/>
                    </a:cubicBezTo>
                    <a:cubicBezTo>
                      <a:pt x="66" y="185"/>
                      <a:pt x="66" y="185"/>
                      <a:pt x="66" y="185"/>
                    </a:cubicBezTo>
                    <a:cubicBezTo>
                      <a:pt x="65" y="184"/>
                      <a:pt x="65" y="184"/>
                      <a:pt x="65" y="184"/>
                    </a:cubicBezTo>
                    <a:cubicBezTo>
                      <a:pt x="65" y="183"/>
                      <a:pt x="65" y="183"/>
                      <a:pt x="65" y="183"/>
                    </a:cubicBezTo>
                    <a:cubicBezTo>
                      <a:pt x="63" y="180"/>
                      <a:pt x="61" y="178"/>
                      <a:pt x="59" y="175"/>
                    </a:cubicBezTo>
                    <a:cubicBezTo>
                      <a:pt x="52" y="165"/>
                      <a:pt x="46" y="155"/>
                      <a:pt x="40" y="146"/>
                    </a:cubicBezTo>
                    <a:cubicBezTo>
                      <a:pt x="29" y="126"/>
                      <a:pt x="22" y="106"/>
                      <a:pt x="16" y="89"/>
                    </a:cubicBezTo>
                    <a:cubicBezTo>
                      <a:pt x="10" y="71"/>
                      <a:pt x="6" y="56"/>
                      <a:pt x="4" y="43"/>
                    </a:cubicBezTo>
                    <a:cubicBezTo>
                      <a:pt x="3" y="36"/>
                      <a:pt x="2" y="30"/>
                      <a:pt x="2" y="25"/>
                    </a:cubicBezTo>
                    <a:cubicBezTo>
                      <a:pt x="1" y="20"/>
                      <a:pt x="1" y="15"/>
                      <a:pt x="0" y="12"/>
                    </a:cubicBezTo>
                    <a:cubicBezTo>
                      <a:pt x="0" y="5"/>
                      <a:pt x="0" y="1"/>
                      <a:pt x="0" y="1"/>
                    </a:cubicBez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35" name="Freeform 41134">
                <a:extLst>
                  <a:ext uri="{FF2B5EF4-FFF2-40B4-BE49-F238E27FC236}">
                    <a16:creationId xmlns:a16="http://schemas.microsoft.com/office/drawing/2014/main" id="{D7407C4D-D847-4DA5-AF31-C05F9D2A6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1080"/>
                <a:ext cx="132" cy="167"/>
              </a:xfrm>
              <a:custGeom>
                <a:avLst/>
                <a:gdLst>
                  <a:gd name="T0" fmla="*/ 76 w 132"/>
                  <a:gd name="T1" fmla="*/ 0 h 167"/>
                  <a:gd name="T2" fmla="*/ 0 w 132"/>
                  <a:gd name="T3" fmla="*/ 160 h 167"/>
                  <a:gd name="T4" fmla="*/ 68 w 132"/>
                  <a:gd name="T5" fmla="*/ 125 h 167"/>
                  <a:gd name="T6" fmla="*/ 132 w 132"/>
                  <a:gd name="T7" fmla="*/ 167 h 167"/>
                  <a:gd name="T8" fmla="*/ 76 w 132"/>
                  <a:gd name="T9" fmla="*/ 0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" h="167">
                    <a:moveTo>
                      <a:pt x="76" y="0"/>
                    </a:moveTo>
                    <a:lnTo>
                      <a:pt x="0" y="160"/>
                    </a:lnTo>
                    <a:lnTo>
                      <a:pt x="68" y="125"/>
                    </a:lnTo>
                    <a:lnTo>
                      <a:pt x="132" y="167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3192" name="Group 41144">
            <a:extLst>
              <a:ext uri="{FF2B5EF4-FFF2-40B4-BE49-F238E27FC236}">
                <a16:creationId xmlns:a16="http://schemas.microsoft.com/office/drawing/2014/main" id="{81AC8547-BC85-47B8-B63C-F88CDB5780FE}"/>
              </a:ext>
            </a:extLst>
          </p:cNvPr>
          <p:cNvGrpSpPr>
            <a:grpSpLocks/>
          </p:cNvGrpSpPr>
          <p:nvPr/>
        </p:nvGrpSpPr>
        <p:grpSpPr bwMode="auto">
          <a:xfrm>
            <a:off x="4560888" y="2051050"/>
            <a:ext cx="927100" cy="506413"/>
            <a:chOff x="2875" y="1177"/>
            <a:chExt cx="584" cy="319"/>
          </a:xfrm>
        </p:grpSpPr>
        <p:sp>
          <p:nvSpPr>
            <p:cNvPr id="7230" name="Freeform 41137">
              <a:extLst>
                <a:ext uri="{FF2B5EF4-FFF2-40B4-BE49-F238E27FC236}">
                  <a16:creationId xmlns:a16="http://schemas.microsoft.com/office/drawing/2014/main" id="{B99F31A9-9B8D-4FAC-8861-8051345F66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177"/>
              <a:ext cx="443" cy="319"/>
            </a:xfrm>
            <a:custGeom>
              <a:avLst/>
              <a:gdLst>
                <a:gd name="T0" fmla="*/ 773 w 254"/>
                <a:gd name="T1" fmla="*/ 112 h 183"/>
                <a:gd name="T2" fmla="*/ 752 w 254"/>
                <a:gd name="T3" fmla="*/ 89 h 183"/>
                <a:gd name="T4" fmla="*/ 703 w 254"/>
                <a:gd name="T5" fmla="*/ 42 h 183"/>
                <a:gd name="T6" fmla="*/ 638 w 254"/>
                <a:gd name="T7" fmla="*/ 12 h 183"/>
                <a:gd name="T8" fmla="*/ 565 w 254"/>
                <a:gd name="T9" fmla="*/ 0 h 183"/>
                <a:gd name="T10" fmla="*/ 490 w 254"/>
                <a:gd name="T11" fmla="*/ 9 h 183"/>
                <a:gd name="T12" fmla="*/ 422 w 254"/>
                <a:gd name="T13" fmla="*/ 37 h 183"/>
                <a:gd name="T14" fmla="*/ 368 w 254"/>
                <a:gd name="T15" fmla="*/ 82 h 183"/>
                <a:gd name="T16" fmla="*/ 347 w 254"/>
                <a:gd name="T17" fmla="*/ 106 h 183"/>
                <a:gd name="T18" fmla="*/ 331 w 254"/>
                <a:gd name="T19" fmla="*/ 134 h 183"/>
                <a:gd name="T20" fmla="*/ 323 w 254"/>
                <a:gd name="T21" fmla="*/ 146 h 183"/>
                <a:gd name="T22" fmla="*/ 295 w 254"/>
                <a:gd name="T23" fmla="*/ 143 h 183"/>
                <a:gd name="T24" fmla="*/ 143 w 254"/>
                <a:gd name="T25" fmla="*/ 242 h 183"/>
                <a:gd name="T26" fmla="*/ 9 w 254"/>
                <a:gd name="T27" fmla="*/ 347 h 183"/>
                <a:gd name="T28" fmla="*/ 0 w 254"/>
                <a:gd name="T29" fmla="*/ 397 h 183"/>
                <a:gd name="T30" fmla="*/ 159 w 254"/>
                <a:gd name="T31" fmla="*/ 556 h 183"/>
                <a:gd name="T32" fmla="*/ 176 w 254"/>
                <a:gd name="T33" fmla="*/ 553 h 183"/>
                <a:gd name="T34" fmla="*/ 195 w 254"/>
                <a:gd name="T35" fmla="*/ 556 h 183"/>
                <a:gd name="T36" fmla="*/ 331 w 254"/>
                <a:gd name="T37" fmla="*/ 556 h 183"/>
                <a:gd name="T38" fmla="*/ 773 w 254"/>
                <a:gd name="T39" fmla="*/ 115 h 183"/>
                <a:gd name="T40" fmla="*/ 773 w 254"/>
                <a:gd name="T41" fmla="*/ 112 h 1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4" h="183">
                  <a:moveTo>
                    <a:pt x="254" y="37"/>
                  </a:moveTo>
                  <a:cubicBezTo>
                    <a:pt x="252" y="35"/>
                    <a:pt x="250" y="32"/>
                    <a:pt x="247" y="29"/>
                  </a:cubicBezTo>
                  <a:cubicBezTo>
                    <a:pt x="243" y="24"/>
                    <a:pt x="237" y="19"/>
                    <a:pt x="231" y="14"/>
                  </a:cubicBezTo>
                  <a:cubicBezTo>
                    <a:pt x="225" y="10"/>
                    <a:pt x="218" y="7"/>
                    <a:pt x="210" y="4"/>
                  </a:cubicBezTo>
                  <a:cubicBezTo>
                    <a:pt x="202" y="1"/>
                    <a:pt x="193" y="0"/>
                    <a:pt x="186" y="0"/>
                  </a:cubicBezTo>
                  <a:cubicBezTo>
                    <a:pt x="177" y="0"/>
                    <a:pt x="169" y="1"/>
                    <a:pt x="161" y="3"/>
                  </a:cubicBezTo>
                  <a:cubicBezTo>
                    <a:pt x="153" y="5"/>
                    <a:pt x="145" y="8"/>
                    <a:pt x="139" y="12"/>
                  </a:cubicBezTo>
                  <a:cubicBezTo>
                    <a:pt x="132" y="17"/>
                    <a:pt x="126" y="22"/>
                    <a:pt x="121" y="27"/>
                  </a:cubicBezTo>
                  <a:cubicBezTo>
                    <a:pt x="118" y="30"/>
                    <a:pt x="116" y="32"/>
                    <a:pt x="114" y="35"/>
                  </a:cubicBezTo>
                  <a:cubicBezTo>
                    <a:pt x="112" y="38"/>
                    <a:pt x="110" y="41"/>
                    <a:pt x="109" y="44"/>
                  </a:cubicBezTo>
                  <a:cubicBezTo>
                    <a:pt x="108" y="45"/>
                    <a:pt x="107" y="47"/>
                    <a:pt x="106" y="48"/>
                  </a:cubicBezTo>
                  <a:cubicBezTo>
                    <a:pt x="103" y="48"/>
                    <a:pt x="100" y="47"/>
                    <a:pt x="97" y="47"/>
                  </a:cubicBezTo>
                  <a:cubicBezTo>
                    <a:pt x="74" y="47"/>
                    <a:pt x="55" y="61"/>
                    <a:pt x="47" y="80"/>
                  </a:cubicBezTo>
                  <a:cubicBezTo>
                    <a:pt x="26" y="82"/>
                    <a:pt x="9" y="96"/>
                    <a:pt x="3" y="114"/>
                  </a:cubicBezTo>
                  <a:cubicBezTo>
                    <a:pt x="1" y="120"/>
                    <a:pt x="0" y="125"/>
                    <a:pt x="0" y="131"/>
                  </a:cubicBezTo>
                  <a:cubicBezTo>
                    <a:pt x="0" y="160"/>
                    <a:pt x="23" y="183"/>
                    <a:pt x="52" y="183"/>
                  </a:cubicBezTo>
                  <a:cubicBezTo>
                    <a:pt x="54" y="183"/>
                    <a:pt x="56" y="182"/>
                    <a:pt x="58" y="182"/>
                  </a:cubicBezTo>
                  <a:cubicBezTo>
                    <a:pt x="60" y="182"/>
                    <a:pt x="62" y="183"/>
                    <a:pt x="64" y="183"/>
                  </a:cubicBezTo>
                  <a:cubicBezTo>
                    <a:pt x="109" y="183"/>
                    <a:pt x="109" y="183"/>
                    <a:pt x="109" y="183"/>
                  </a:cubicBezTo>
                  <a:cubicBezTo>
                    <a:pt x="254" y="38"/>
                    <a:pt x="254" y="38"/>
                    <a:pt x="254" y="38"/>
                  </a:cubicBezTo>
                  <a:lnTo>
                    <a:pt x="254" y="3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1" name="Freeform 41138">
              <a:extLst>
                <a:ext uri="{FF2B5EF4-FFF2-40B4-BE49-F238E27FC236}">
                  <a16:creationId xmlns:a16="http://schemas.microsoft.com/office/drawing/2014/main" id="{17ACD137-4E75-4D27-AC66-6D6595308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242"/>
              <a:ext cx="394" cy="252"/>
            </a:xfrm>
            <a:custGeom>
              <a:avLst/>
              <a:gdLst>
                <a:gd name="T0" fmla="*/ 683 w 226"/>
                <a:gd name="T1" fmla="*/ 229 h 145"/>
                <a:gd name="T2" fmla="*/ 478 w 226"/>
                <a:gd name="T3" fmla="*/ 24 h 145"/>
                <a:gd name="T4" fmla="*/ 457 w 226"/>
                <a:gd name="T5" fmla="*/ 28 h 145"/>
                <a:gd name="T6" fmla="*/ 453 w 226"/>
                <a:gd name="T7" fmla="*/ 24 h 145"/>
                <a:gd name="T8" fmla="*/ 441 w 226"/>
                <a:gd name="T9" fmla="*/ 0 h 145"/>
                <a:gd name="T10" fmla="*/ 0 w 226"/>
                <a:gd name="T11" fmla="*/ 438 h 145"/>
                <a:gd name="T12" fmla="*/ 483 w 226"/>
                <a:gd name="T13" fmla="*/ 438 h 145"/>
                <a:gd name="T14" fmla="*/ 499 w 226"/>
                <a:gd name="T15" fmla="*/ 434 h 145"/>
                <a:gd name="T16" fmla="*/ 687 w 226"/>
                <a:gd name="T17" fmla="*/ 233 h 145"/>
                <a:gd name="T18" fmla="*/ 683 w 226"/>
                <a:gd name="T19" fmla="*/ 229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6" h="145">
                  <a:moveTo>
                    <a:pt x="225" y="76"/>
                  </a:moveTo>
                  <a:cubicBezTo>
                    <a:pt x="225" y="39"/>
                    <a:pt x="195" y="8"/>
                    <a:pt x="157" y="8"/>
                  </a:cubicBezTo>
                  <a:cubicBezTo>
                    <a:pt x="155" y="8"/>
                    <a:pt x="152" y="9"/>
                    <a:pt x="150" y="9"/>
                  </a:cubicBezTo>
                  <a:cubicBezTo>
                    <a:pt x="150" y="8"/>
                    <a:pt x="150" y="8"/>
                    <a:pt x="149" y="8"/>
                  </a:cubicBezTo>
                  <a:cubicBezTo>
                    <a:pt x="148" y="5"/>
                    <a:pt x="147" y="3"/>
                    <a:pt x="145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159" y="145"/>
                    <a:pt x="159" y="145"/>
                    <a:pt x="159" y="145"/>
                  </a:cubicBezTo>
                  <a:cubicBezTo>
                    <a:pt x="161" y="145"/>
                    <a:pt x="162" y="145"/>
                    <a:pt x="164" y="144"/>
                  </a:cubicBezTo>
                  <a:cubicBezTo>
                    <a:pt x="198" y="141"/>
                    <a:pt x="226" y="112"/>
                    <a:pt x="226" y="77"/>
                  </a:cubicBezTo>
                  <a:lnTo>
                    <a:pt x="225" y="76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205" name="Group 41157">
            <a:extLst>
              <a:ext uri="{FF2B5EF4-FFF2-40B4-BE49-F238E27FC236}">
                <a16:creationId xmlns:a16="http://schemas.microsoft.com/office/drawing/2014/main" id="{7DD2BAA5-DC5B-4F4F-9113-4E94C713EAF1}"/>
              </a:ext>
            </a:extLst>
          </p:cNvPr>
          <p:cNvGrpSpPr>
            <a:grpSpLocks/>
          </p:cNvGrpSpPr>
          <p:nvPr/>
        </p:nvGrpSpPr>
        <p:grpSpPr bwMode="auto">
          <a:xfrm>
            <a:off x="5454650" y="1358900"/>
            <a:ext cx="1209675" cy="658813"/>
            <a:chOff x="3438" y="741"/>
            <a:chExt cx="762" cy="415"/>
          </a:xfrm>
        </p:grpSpPr>
        <p:grpSp>
          <p:nvGrpSpPr>
            <p:cNvPr id="7226" name="Group 41141">
              <a:extLst>
                <a:ext uri="{FF2B5EF4-FFF2-40B4-BE49-F238E27FC236}">
                  <a16:creationId xmlns:a16="http://schemas.microsoft.com/office/drawing/2014/main" id="{CC7C7FCA-669A-4F3F-9433-5B9DE93553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8" y="741"/>
              <a:ext cx="762" cy="415"/>
              <a:chOff x="3438" y="741"/>
              <a:chExt cx="762" cy="415"/>
            </a:xfrm>
          </p:grpSpPr>
          <p:sp>
            <p:nvSpPr>
              <p:cNvPr id="7228" name="Freeform 41135">
                <a:extLst>
                  <a:ext uri="{FF2B5EF4-FFF2-40B4-BE49-F238E27FC236}">
                    <a16:creationId xmlns:a16="http://schemas.microsoft.com/office/drawing/2014/main" id="{BA7FC17F-C7D5-4E0C-8688-4321F650E0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741"/>
                <a:ext cx="754" cy="259"/>
              </a:xfrm>
              <a:custGeom>
                <a:avLst/>
                <a:gdLst>
                  <a:gd name="T0" fmla="*/ 1142 w 433"/>
                  <a:gd name="T1" fmla="*/ 318 h 149"/>
                  <a:gd name="T2" fmla="*/ 944 w 433"/>
                  <a:gd name="T3" fmla="*/ 191 h 149"/>
                  <a:gd name="T4" fmla="*/ 904 w 433"/>
                  <a:gd name="T5" fmla="*/ 193 h 149"/>
                  <a:gd name="T6" fmla="*/ 895 w 433"/>
                  <a:gd name="T7" fmla="*/ 172 h 149"/>
                  <a:gd name="T8" fmla="*/ 874 w 433"/>
                  <a:gd name="T9" fmla="*/ 139 h 149"/>
                  <a:gd name="T10" fmla="*/ 846 w 433"/>
                  <a:gd name="T11" fmla="*/ 110 h 149"/>
                  <a:gd name="T12" fmla="*/ 777 w 433"/>
                  <a:gd name="T13" fmla="*/ 52 h 149"/>
                  <a:gd name="T14" fmla="*/ 688 w 433"/>
                  <a:gd name="T15" fmla="*/ 12 h 149"/>
                  <a:gd name="T16" fmla="*/ 589 w 433"/>
                  <a:gd name="T17" fmla="*/ 0 h 149"/>
                  <a:gd name="T18" fmla="*/ 495 w 433"/>
                  <a:gd name="T19" fmla="*/ 16 h 149"/>
                  <a:gd name="T20" fmla="*/ 409 w 433"/>
                  <a:gd name="T21" fmla="*/ 57 h 149"/>
                  <a:gd name="T22" fmla="*/ 347 w 433"/>
                  <a:gd name="T23" fmla="*/ 118 h 149"/>
                  <a:gd name="T24" fmla="*/ 322 w 433"/>
                  <a:gd name="T25" fmla="*/ 148 h 149"/>
                  <a:gd name="T26" fmla="*/ 300 w 433"/>
                  <a:gd name="T27" fmla="*/ 181 h 149"/>
                  <a:gd name="T28" fmla="*/ 298 w 433"/>
                  <a:gd name="T29" fmla="*/ 188 h 149"/>
                  <a:gd name="T30" fmla="*/ 270 w 433"/>
                  <a:gd name="T31" fmla="*/ 184 h 149"/>
                  <a:gd name="T32" fmla="*/ 0 w 433"/>
                  <a:gd name="T33" fmla="*/ 450 h 149"/>
                  <a:gd name="T34" fmla="*/ 1313 w 433"/>
                  <a:gd name="T35" fmla="*/ 450 h 149"/>
                  <a:gd name="T36" fmla="*/ 1142 w 433"/>
                  <a:gd name="T37" fmla="*/ 318 h 14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3" h="149">
                    <a:moveTo>
                      <a:pt x="377" y="105"/>
                    </a:moveTo>
                    <a:cubicBezTo>
                      <a:pt x="366" y="80"/>
                      <a:pt x="340" y="63"/>
                      <a:pt x="311" y="63"/>
                    </a:cubicBezTo>
                    <a:cubicBezTo>
                      <a:pt x="307" y="63"/>
                      <a:pt x="302" y="63"/>
                      <a:pt x="298" y="64"/>
                    </a:cubicBezTo>
                    <a:cubicBezTo>
                      <a:pt x="297" y="62"/>
                      <a:pt x="296" y="59"/>
                      <a:pt x="295" y="57"/>
                    </a:cubicBezTo>
                    <a:cubicBezTo>
                      <a:pt x="293" y="54"/>
                      <a:pt x="291" y="50"/>
                      <a:pt x="288" y="46"/>
                    </a:cubicBezTo>
                    <a:cubicBezTo>
                      <a:pt x="285" y="43"/>
                      <a:pt x="283" y="39"/>
                      <a:pt x="279" y="36"/>
                    </a:cubicBezTo>
                    <a:cubicBezTo>
                      <a:pt x="273" y="28"/>
                      <a:pt x="265" y="22"/>
                      <a:pt x="256" y="17"/>
                    </a:cubicBezTo>
                    <a:cubicBezTo>
                      <a:pt x="247" y="11"/>
                      <a:pt x="237" y="7"/>
                      <a:pt x="227" y="4"/>
                    </a:cubicBezTo>
                    <a:cubicBezTo>
                      <a:pt x="216" y="1"/>
                      <a:pt x="206" y="0"/>
                      <a:pt x="194" y="0"/>
                    </a:cubicBezTo>
                    <a:cubicBezTo>
                      <a:pt x="184" y="0"/>
                      <a:pt x="173" y="2"/>
                      <a:pt x="163" y="5"/>
                    </a:cubicBezTo>
                    <a:cubicBezTo>
                      <a:pt x="153" y="9"/>
                      <a:pt x="143" y="13"/>
                      <a:pt x="135" y="19"/>
                    </a:cubicBezTo>
                    <a:cubicBezTo>
                      <a:pt x="127" y="25"/>
                      <a:pt x="119" y="31"/>
                      <a:pt x="114" y="39"/>
                    </a:cubicBezTo>
                    <a:cubicBezTo>
                      <a:pt x="110" y="42"/>
                      <a:pt x="108" y="46"/>
                      <a:pt x="106" y="49"/>
                    </a:cubicBezTo>
                    <a:cubicBezTo>
                      <a:pt x="103" y="53"/>
                      <a:pt x="101" y="57"/>
                      <a:pt x="99" y="60"/>
                    </a:cubicBezTo>
                    <a:cubicBezTo>
                      <a:pt x="99" y="61"/>
                      <a:pt x="99" y="61"/>
                      <a:pt x="98" y="62"/>
                    </a:cubicBezTo>
                    <a:cubicBezTo>
                      <a:pt x="95" y="61"/>
                      <a:pt x="92" y="61"/>
                      <a:pt x="89" y="61"/>
                    </a:cubicBezTo>
                    <a:cubicBezTo>
                      <a:pt x="40" y="61"/>
                      <a:pt x="1" y="100"/>
                      <a:pt x="0" y="149"/>
                    </a:cubicBezTo>
                    <a:cubicBezTo>
                      <a:pt x="433" y="149"/>
                      <a:pt x="433" y="149"/>
                      <a:pt x="433" y="149"/>
                    </a:cubicBezTo>
                    <a:cubicBezTo>
                      <a:pt x="425" y="125"/>
                      <a:pt x="403" y="107"/>
                      <a:pt x="377" y="10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29" name="Freeform 41136">
                <a:extLst>
                  <a:ext uri="{FF2B5EF4-FFF2-40B4-BE49-F238E27FC236}">
                    <a16:creationId xmlns:a16="http://schemas.microsoft.com/office/drawing/2014/main" id="{054FAC7C-4137-4A50-A303-D5B730F84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998"/>
                <a:ext cx="762" cy="158"/>
              </a:xfrm>
              <a:custGeom>
                <a:avLst/>
                <a:gdLst>
                  <a:gd name="T0" fmla="*/ 0 w 438"/>
                  <a:gd name="T1" fmla="*/ 0 h 91"/>
                  <a:gd name="T2" fmla="*/ 0 w 438"/>
                  <a:gd name="T3" fmla="*/ 3 h 91"/>
                  <a:gd name="T4" fmla="*/ 245 w 438"/>
                  <a:gd name="T5" fmla="*/ 271 h 91"/>
                  <a:gd name="T6" fmla="*/ 261 w 438"/>
                  <a:gd name="T7" fmla="*/ 274 h 91"/>
                  <a:gd name="T8" fmla="*/ 1072 w 438"/>
                  <a:gd name="T9" fmla="*/ 274 h 91"/>
                  <a:gd name="T10" fmla="*/ 1093 w 438"/>
                  <a:gd name="T11" fmla="*/ 271 h 91"/>
                  <a:gd name="T12" fmla="*/ 1120 w 438"/>
                  <a:gd name="T13" fmla="*/ 274 h 91"/>
                  <a:gd name="T14" fmla="*/ 1326 w 438"/>
                  <a:gd name="T15" fmla="*/ 69 h 91"/>
                  <a:gd name="T16" fmla="*/ 1310 w 438"/>
                  <a:gd name="T17" fmla="*/ 0 h 91"/>
                  <a:gd name="T18" fmla="*/ 0 w 438"/>
                  <a:gd name="T19" fmla="*/ 0 h 9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38" h="9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48"/>
                      <a:pt x="35" y="86"/>
                      <a:pt x="81" y="90"/>
                    </a:cubicBezTo>
                    <a:cubicBezTo>
                      <a:pt x="83" y="90"/>
                      <a:pt x="85" y="91"/>
                      <a:pt x="86" y="91"/>
                    </a:cubicBezTo>
                    <a:cubicBezTo>
                      <a:pt x="354" y="91"/>
                      <a:pt x="354" y="91"/>
                      <a:pt x="354" y="91"/>
                    </a:cubicBezTo>
                    <a:cubicBezTo>
                      <a:pt x="357" y="91"/>
                      <a:pt x="359" y="90"/>
                      <a:pt x="361" y="90"/>
                    </a:cubicBezTo>
                    <a:cubicBezTo>
                      <a:pt x="364" y="90"/>
                      <a:pt x="367" y="91"/>
                      <a:pt x="370" y="91"/>
                    </a:cubicBezTo>
                    <a:cubicBezTo>
                      <a:pt x="407" y="91"/>
                      <a:pt x="438" y="60"/>
                      <a:pt x="438" y="23"/>
                    </a:cubicBezTo>
                    <a:cubicBezTo>
                      <a:pt x="438" y="15"/>
                      <a:pt x="436" y="7"/>
                      <a:pt x="4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227" name="Freeform 41139">
              <a:extLst>
                <a:ext uri="{FF2B5EF4-FFF2-40B4-BE49-F238E27FC236}">
                  <a16:creationId xmlns:a16="http://schemas.microsoft.com/office/drawing/2014/main" id="{3EB79BEF-EEEE-4BB8-A452-CEBF530F32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7" y="845"/>
              <a:ext cx="206" cy="205"/>
            </a:xfrm>
            <a:custGeom>
              <a:avLst/>
              <a:gdLst>
                <a:gd name="T0" fmla="*/ 180 w 118"/>
                <a:gd name="T1" fmla="*/ 87 h 118"/>
                <a:gd name="T2" fmla="*/ 216 w 118"/>
                <a:gd name="T3" fmla="*/ 97 h 118"/>
                <a:gd name="T4" fmla="*/ 244 w 118"/>
                <a:gd name="T5" fmla="*/ 115 h 118"/>
                <a:gd name="T6" fmla="*/ 262 w 118"/>
                <a:gd name="T7" fmla="*/ 142 h 118"/>
                <a:gd name="T8" fmla="*/ 271 w 118"/>
                <a:gd name="T9" fmla="*/ 179 h 118"/>
                <a:gd name="T10" fmla="*/ 271 w 118"/>
                <a:gd name="T11" fmla="*/ 233 h 118"/>
                <a:gd name="T12" fmla="*/ 314 w 118"/>
                <a:gd name="T13" fmla="*/ 233 h 118"/>
                <a:gd name="T14" fmla="*/ 323 w 118"/>
                <a:gd name="T15" fmla="*/ 179 h 118"/>
                <a:gd name="T16" fmla="*/ 314 w 118"/>
                <a:gd name="T17" fmla="*/ 120 h 118"/>
                <a:gd name="T18" fmla="*/ 283 w 118"/>
                <a:gd name="T19" fmla="*/ 75 h 118"/>
                <a:gd name="T20" fmla="*/ 237 w 118"/>
                <a:gd name="T21" fmla="*/ 45 h 118"/>
                <a:gd name="T22" fmla="*/ 180 w 118"/>
                <a:gd name="T23" fmla="*/ 33 h 118"/>
                <a:gd name="T24" fmla="*/ 126 w 118"/>
                <a:gd name="T25" fmla="*/ 45 h 118"/>
                <a:gd name="T26" fmla="*/ 79 w 118"/>
                <a:gd name="T27" fmla="*/ 75 h 118"/>
                <a:gd name="T28" fmla="*/ 49 w 118"/>
                <a:gd name="T29" fmla="*/ 120 h 118"/>
                <a:gd name="T30" fmla="*/ 37 w 118"/>
                <a:gd name="T31" fmla="*/ 179 h 118"/>
                <a:gd name="T32" fmla="*/ 49 w 118"/>
                <a:gd name="T33" fmla="*/ 233 h 118"/>
                <a:gd name="T34" fmla="*/ 79 w 118"/>
                <a:gd name="T35" fmla="*/ 278 h 118"/>
                <a:gd name="T36" fmla="*/ 126 w 118"/>
                <a:gd name="T37" fmla="*/ 308 h 118"/>
                <a:gd name="T38" fmla="*/ 180 w 118"/>
                <a:gd name="T39" fmla="*/ 320 h 118"/>
                <a:gd name="T40" fmla="*/ 237 w 118"/>
                <a:gd name="T41" fmla="*/ 311 h 118"/>
                <a:gd name="T42" fmla="*/ 250 w 118"/>
                <a:gd name="T43" fmla="*/ 341 h 118"/>
                <a:gd name="T44" fmla="*/ 180 w 118"/>
                <a:gd name="T45" fmla="*/ 356 h 118"/>
                <a:gd name="T46" fmla="*/ 110 w 118"/>
                <a:gd name="T47" fmla="*/ 341 h 118"/>
                <a:gd name="T48" fmla="*/ 52 w 118"/>
                <a:gd name="T49" fmla="*/ 304 h 118"/>
                <a:gd name="T50" fmla="*/ 16 w 118"/>
                <a:gd name="T51" fmla="*/ 247 h 118"/>
                <a:gd name="T52" fmla="*/ 0 w 118"/>
                <a:gd name="T53" fmla="*/ 179 h 118"/>
                <a:gd name="T54" fmla="*/ 16 w 118"/>
                <a:gd name="T55" fmla="*/ 109 h 118"/>
                <a:gd name="T56" fmla="*/ 52 w 118"/>
                <a:gd name="T57" fmla="*/ 52 h 118"/>
                <a:gd name="T58" fmla="*/ 110 w 118"/>
                <a:gd name="T59" fmla="*/ 12 h 118"/>
                <a:gd name="T60" fmla="*/ 180 w 118"/>
                <a:gd name="T61" fmla="*/ 0 h 118"/>
                <a:gd name="T62" fmla="*/ 250 w 118"/>
                <a:gd name="T63" fmla="*/ 12 h 118"/>
                <a:gd name="T64" fmla="*/ 307 w 118"/>
                <a:gd name="T65" fmla="*/ 52 h 118"/>
                <a:gd name="T66" fmla="*/ 347 w 118"/>
                <a:gd name="T67" fmla="*/ 109 h 118"/>
                <a:gd name="T68" fmla="*/ 360 w 118"/>
                <a:gd name="T69" fmla="*/ 179 h 118"/>
                <a:gd name="T70" fmla="*/ 335 w 118"/>
                <a:gd name="T71" fmla="*/ 266 h 118"/>
                <a:gd name="T72" fmla="*/ 323 w 118"/>
                <a:gd name="T73" fmla="*/ 266 h 118"/>
                <a:gd name="T74" fmla="*/ 293 w 118"/>
                <a:gd name="T75" fmla="*/ 266 h 118"/>
                <a:gd name="T76" fmla="*/ 271 w 118"/>
                <a:gd name="T77" fmla="*/ 266 h 118"/>
                <a:gd name="T78" fmla="*/ 234 w 118"/>
                <a:gd name="T79" fmla="*/ 266 h 118"/>
                <a:gd name="T80" fmla="*/ 234 w 118"/>
                <a:gd name="T81" fmla="*/ 247 h 118"/>
                <a:gd name="T82" fmla="*/ 180 w 118"/>
                <a:gd name="T83" fmla="*/ 266 h 118"/>
                <a:gd name="T84" fmla="*/ 147 w 118"/>
                <a:gd name="T85" fmla="*/ 259 h 118"/>
                <a:gd name="T86" fmla="*/ 115 w 118"/>
                <a:gd name="T87" fmla="*/ 241 h 118"/>
                <a:gd name="T88" fmla="*/ 98 w 118"/>
                <a:gd name="T89" fmla="*/ 212 h 118"/>
                <a:gd name="T90" fmla="*/ 91 w 118"/>
                <a:gd name="T91" fmla="*/ 179 h 118"/>
                <a:gd name="T92" fmla="*/ 98 w 118"/>
                <a:gd name="T93" fmla="*/ 142 h 118"/>
                <a:gd name="T94" fmla="*/ 115 w 118"/>
                <a:gd name="T95" fmla="*/ 115 h 118"/>
                <a:gd name="T96" fmla="*/ 147 w 118"/>
                <a:gd name="T97" fmla="*/ 97 h 118"/>
                <a:gd name="T98" fmla="*/ 180 w 118"/>
                <a:gd name="T99" fmla="*/ 87 h 118"/>
                <a:gd name="T100" fmla="*/ 234 w 118"/>
                <a:gd name="T101" fmla="*/ 179 h 118"/>
                <a:gd name="T102" fmla="*/ 220 w 118"/>
                <a:gd name="T103" fmla="*/ 139 h 118"/>
                <a:gd name="T104" fmla="*/ 180 w 118"/>
                <a:gd name="T105" fmla="*/ 123 h 118"/>
                <a:gd name="T106" fmla="*/ 143 w 118"/>
                <a:gd name="T107" fmla="*/ 139 h 118"/>
                <a:gd name="T108" fmla="*/ 127 w 118"/>
                <a:gd name="T109" fmla="*/ 179 h 118"/>
                <a:gd name="T110" fmla="*/ 143 w 118"/>
                <a:gd name="T111" fmla="*/ 214 h 118"/>
                <a:gd name="T112" fmla="*/ 180 w 118"/>
                <a:gd name="T113" fmla="*/ 233 h 118"/>
                <a:gd name="T114" fmla="*/ 220 w 118"/>
                <a:gd name="T115" fmla="*/ 214 h 118"/>
                <a:gd name="T116" fmla="*/ 234 w 118"/>
                <a:gd name="T117" fmla="*/ 179 h 1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8" h="118">
                  <a:moveTo>
                    <a:pt x="59" y="29"/>
                  </a:moveTo>
                  <a:cubicBezTo>
                    <a:pt x="63" y="29"/>
                    <a:pt x="67" y="30"/>
                    <a:pt x="71" y="32"/>
                  </a:cubicBezTo>
                  <a:cubicBezTo>
                    <a:pt x="74" y="33"/>
                    <a:pt x="77" y="35"/>
                    <a:pt x="80" y="38"/>
                  </a:cubicBezTo>
                  <a:cubicBezTo>
                    <a:pt x="83" y="41"/>
                    <a:pt x="85" y="44"/>
                    <a:pt x="86" y="47"/>
                  </a:cubicBezTo>
                  <a:cubicBezTo>
                    <a:pt x="88" y="51"/>
                    <a:pt x="89" y="55"/>
                    <a:pt x="89" y="59"/>
                  </a:cubicBezTo>
                  <a:cubicBezTo>
                    <a:pt x="89" y="77"/>
                    <a:pt x="89" y="77"/>
                    <a:pt x="89" y="77"/>
                  </a:cubicBezTo>
                  <a:cubicBezTo>
                    <a:pt x="103" y="77"/>
                    <a:pt x="103" y="77"/>
                    <a:pt x="103" y="77"/>
                  </a:cubicBezTo>
                  <a:cubicBezTo>
                    <a:pt x="105" y="71"/>
                    <a:pt x="106" y="65"/>
                    <a:pt x="106" y="59"/>
                  </a:cubicBezTo>
                  <a:cubicBezTo>
                    <a:pt x="106" y="52"/>
                    <a:pt x="105" y="46"/>
                    <a:pt x="103" y="40"/>
                  </a:cubicBezTo>
                  <a:cubicBezTo>
                    <a:pt x="100" y="35"/>
                    <a:pt x="97" y="30"/>
                    <a:pt x="93" y="25"/>
                  </a:cubicBezTo>
                  <a:cubicBezTo>
                    <a:pt x="88" y="21"/>
                    <a:pt x="83" y="18"/>
                    <a:pt x="78" y="15"/>
                  </a:cubicBezTo>
                  <a:cubicBezTo>
                    <a:pt x="72" y="13"/>
                    <a:pt x="66" y="11"/>
                    <a:pt x="59" y="11"/>
                  </a:cubicBezTo>
                  <a:cubicBezTo>
                    <a:pt x="53" y="11"/>
                    <a:pt x="47" y="13"/>
                    <a:pt x="41" y="15"/>
                  </a:cubicBezTo>
                  <a:cubicBezTo>
                    <a:pt x="35" y="18"/>
                    <a:pt x="30" y="21"/>
                    <a:pt x="26" y="25"/>
                  </a:cubicBezTo>
                  <a:cubicBezTo>
                    <a:pt x="22" y="30"/>
                    <a:pt x="18" y="35"/>
                    <a:pt x="16" y="40"/>
                  </a:cubicBezTo>
                  <a:cubicBezTo>
                    <a:pt x="13" y="46"/>
                    <a:pt x="12" y="52"/>
                    <a:pt x="12" y="59"/>
                  </a:cubicBezTo>
                  <a:cubicBezTo>
                    <a:pt x="12" y="65"/>
                    <a:pt x="13" y="71"/>
                    <a:pt x="16" y="77"/>
                  </a:cubicBezTo>
                  <a:cubicBezTo>
                    <a:pt x="18" y="83"/>
                    <a:pt x="22" y="88"/>
                    <a:pt x="26" y="92"/>
                  </a:cubicBezTo>
                  <a:cubicBezTo>
                    <a:pt x="30" y="97"/>
                    <a:pt x="35" y="100"/>
                    <a:pt x="41" y="102"/>
                  </a:cubicBezTo>
                  <a:cubicBezTo>
                    <a:pt x="47" y="105"/>
                    <a:pt x="53" y="106"/>
                    <a:pt x="59" y="106"/>
                  </a:cubicBezTo>
                  <a:cubicBezTo>
                    <a:pt x="65" y="106"/>
                    <a:pt x="71" y="105"/>
                    <a:pt x="78" y="103"/>
                  </a:cubicBezTo>
                  <a:cubicBezTo>
                    <a:pt x="82" y="113"/>
                    <a:pt x="82" y="113"/>
                    <a:pt x="82" y="113"/>
                  </a:cubicBezTo>
                  <a:cubicBezTo>
                    <a:pt x="75" y="116"/>
                    <a:pt x="67" y="118"/>
                    <a:pt x="59" y="118"/>
                  </a:cubicBezTo>
                  <a:cubicBezTo>
                    <a:pt x="51" y="118"/>
                    <a:pt x="43" y="116"/>
                    <a:pt x="36" y="113"/>
                  </a:cubicBezTo>
                  <a:cubicBezTo>
                    <a:pt x="29" y="110"/>
                    <a:pt x="23" y="106"/>
                    <a:pt x="17" y="101"/>
                  </a:cubicBezTo>
                  <a:cubicBezTo>
                    <a:pt x="12" y="95"/>
                    <a:pt x="8" y="89"/>
                    <a:pt x="5" y="82"/>
                  </a:cubicBezTo>
                  <a:cubicBezTo>
                    <a:pt x="2" y="75"/>
                    <a:pt x="0" y="67"/>
                    <a:pt x="0" y="59"/>
                  </a:cubicBezTo>
                  <a:cubicBezTo>
                    <a:pt x="0" y="51"/>
                    <a:pt x="2" y="43"/>
                    <a:pt x="5" y="36"/>
                  </a:cubicBezTo>
                  <a:cubicBezTo>
                    <a:pt x="8" y="29"/>
                    <a:pt x="12" y="22"/>
                    <a:pt x="17" y="17"/>
                  </a:cubicBezTo>
                  <a:cubicBezTo>
                    <a:pt x="23" y="12"/>
                    <a:pt x="29" y="7"/>
                    <a:pt x="36" y="4"/>
                  </a:cubicBezTo>
                  <a:cubicBezTo>
                    <a:pt x="43" y="1"/>
                    <a:pt x="51" y="0"/>
                    <a:pt x="59" y="0"/>
                  </a:cubicBezTo>
                  <a:cubicBezTo>
                    <a:pt x="67" y="0"/>
                    <a:pt x="75" y="1"/>
                    <a:pt x="82" y="4"/>
                  </a:cubicBezTo>
                  <a:cubicBezTo>
                    <a:pt x="89" y="7"/>
                    <a:pt x="96" y="12"/>
                    <a:pt x="101" y="17"/>
                  </a:cubicBezTo>
                  <a:cubicBezTo>
                    <a:pt x="106" y="22"/>
                    <a:pt x="110" y="29"/>
                    <a:pt x="114" y="36"/>
                  </a:cubicBezTo>
                  <a:cubicBezTo>
                    <a:pt x="117" y="43"/>
                    <a:pt x="118" y="51"/>
                    <a:pt x="118" y="59"/>
                  </a:cubicBezTo>
                  <a:cubicBezTo>
                    <a:pt x="118" y="70"/>
                    <a:pt x="116" y="80"/>
                    <a:pt x="110" y="88"/>
                  </a:cubicBezTo>
                  <a:cubicBezTo>
                    <a:pt x="106" y="88"/>
                    <a:pt x="106" y="88"/>
                    <a:pt x="106" y="88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89" y="88"/>
                    <a:pt x="89" y="88"/>
                    <a:pt x="89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72" y="86"/>
                    <a:pt x="66" y="88"/>
                    <a:pt x="59" y="88"/>
                  </a:cubicBezTo>
                  <a:cubicBezTo>
                    <a:pt x="55" y="88"/>
                    <a:pt x="51" y="88"/>
                    <a:pt x="48" y="86"/>
                  </a:cubicBezTo>
                  <a:cubicBezTo>
                    <a:pt x="44" y="84"/>
                    <a:pt x="41" y="82"/>
                    <a:pt x="38" y="80"/>
                  </a:cubicBezTo>
                  <a:cubicBezTo>
                    <a:pt x="36" y="77"/>
                    <a:pt x="34" y="74"/>
                    <a:pt x="32" y="70"/>
                  </a:cubicBezTo>
                  <a:cubicBezTo>
                    <a:pt x="30" y="67"/>
                    <a:pt x="30" y="63"/>
                    <a:pt x="30" y="59"/>
                  </a:cubicBezTo>
                  <a:cubicBezTo>
                    <a:pt x="30" y="55"/>
                    <a:pt x="30" y="51"/>
                    <a:pt x="32" y="47"/>
                  </a:cubicBezTo>
                  <a:cubicBezTo>
                    <a:pt x="34" y="44"/>
                    <a:pt x="36" y="41"/>
                    <a:pt x="38" y="38"/>
                  </a:cubicBezTo>
                  <a:cubicBezTo>
                    <a:pt x="41" y="35"/>
                    <a:pt x="44" y="33"/>
                    <a:pt x="48" y="32"/>
                  </a:cubicBezTo>
                  <a:cubicBezTo>
                    <a:pt x="51" y="30"/>
                    <a:pt x="55" y="29"/>
                    <a:pt x="59" y="29"/>
                  </a:cubicBezTo>
                  <a:close/>
                  <a:moveTo>
                    <a:pt x="77" y="59"/>
                  </a:moveTo>
                  <a:cubicBezTo>
                    <a:pt x="77" y="54"/>
                    <a:pt x="75" y="50"/>
                    <a:pt x="72" y="46"/>
                  </a:cubicBezTo>
                  <a:cubicBezTo>
                    <a:pt x="68" y="43"/>
                    <a:pt x="64" y="41"/>
                    <a:pt x="59" y="41"/>
                  </a:cubicBezTo>
                  <a:cubicBezTo>
                    <a:pt x="54" y="41"/>
                    <a:pt x="50" y="43"/>
                    <a:pt x="47" y="46"/>
                  </a:cubicBezTo>
                  <a:cubicBezTo>
                    <a:pt x="43" y="50"/>
                    <a:pt x="42" y="54"/>
                    <a:pt x="42" y="59"/>
                  </a:cubicBezTo>
                  <a:cubicBezTo>
                    <a:pt x="42" y="64"/>
                    <a:pt x="43" y="68"/>
                    <a:pt x="47" y="71"/>
                  </a:cubicBezTo>
                  <a:cubicBezTo>
                    <a:pt x="50" y="75"/>
                    <a:pt x="54" y="77"/>
                    <a:pt x="59" y="77"/>
                  </a:cubicBezTo>
                  <a:cubicBezTo>
                    <a:pt x="64" y="77"/>
                    <a:pt x="68" y="75"/>
                    <a:pt x="72" y="71"/>
                  </a:cubicBezTo>
                  <a:cubicBezTo>
                    <a:pt x="75" y="68"/>
                    <a:pt x="77" y="64"/>
                    <a:pt x="77" y="59"/>
                  </a:cubicBez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32907" name="Picture 30859" descr="未标题-2">
            <a:extLst>
              <a:ext uri="{FF2B5EF4-FFF2-40B4-BE49-F238E27FC236}">
                <a16:creationId xmlns:a16="http://schemas.microsoft.com/office/drawing/2014/main" id="{FD83276B-F6B5-4FC2-8D69-AFBCB8551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1457325"/>
            <a:ext cx="16129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976" name="Group 30928">
            <a:extLst>
              <a:ext uri="{FF2B5EF4-FFF2-40B4-BE49-F238E27FC236}">
                <a16:creationId xmlns:a16="http://schemas.microsoft.com/office/drawing/2014/main" id="{A81EDE61-D638-4E63-90B3-B52042BBEB5A}"/>
              </a:ext>
            </a:extLst>
          </p:cNvPr>
          <p:cNvGrpSpPr>
            <a:grpSpLocks/>
          </p:cNvGrpSpPr>
          <p:nvPr/>
        </p:nvGrpSpPr>
        <p:grpSpPr bwMode="auto">
          <a:xfrm>
            <a:off x="7881938" y="2686050"/>
            <a:ext cx="782637" cy="2087563"/>
            <a:chOff x="2468" y="1211"/>
            <a:chExt cx="412" cy="1099"/>
          </a:xfrm>
        </p:grpSpPr>
        <p:sp>
          <p:nvSpPr>
            <p:cNvPr id="7217" name="Rectangle 30897">
              <a:extLst>
                <a:ext uri="{FF2B5EF4-FFF2-40B4-BE49-F238E27FC236}">
                  <a16:creationId xmlns:a16="http://schemas.microsoft.com/office/drawing/2014/main" id="{6E3DE59A-CEEA-4B80-A5DB-36FCEECE9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1943"/>
              <a:ext cx="121" cy="367"/>
            </a:xfrm>
            <a:prstGeom prst="rect">
              <a:avLst/>
            </a:prstGeom>
            <a:solidFill>
              <a:srgbClr val="008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18" name="Rectangle 30898">
              <a:extLst>
                <a:ext uri="{FF2B5EF4-FFF2-40B4-BE49-F238E27FC236}">
                  <a16:creationId xmlns:a16="http://schemas.microsoft.com/office/drawing/2014/main" id="{49F02129-9C44-41A1-94B2-A77E9221D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2" y="1943"/>
              <a:ext cx="123" cy="367"/>
            </a:xfrm>
            <a:prstGeom prst="rect">
              <a:avLst/>
            </a:prstGeom>
            <a:solidFill>
              <a:srgbClr val="00A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19" name="Freeform 30899">
              <a:extLst>
                <a:ext uri="{FF2B5EF4-FFF2-40B4-BE49-F238E27FC236}">
                  <a16:creationId xmlns:a16="http://schemas.microsoft.com/office/drawing/2014/main" id="{EBC58794-5850-4DAE-BD56-0C83FADA5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" y="1211"/>
              <a:ext cx="412" cy="644"/>
            </a:xfrm>
            <a:custGeom>
              <a:avLst/>
              <a:gdLst>
                <a:gd name="T0" fmla="*/ 493 w 310"/>
                <a:gd name="T1" fmla="*/ 470 h 484"/>
                <a:gd name="T2" fmla="*/ 493 w 310"/>
                <a:gd name="T3" fmla="*/ 470 h 484"/>
                <a:gd name="T4" fmla="*/ 460 w 310"/>
                <a:gd name="T5" fmla="*/ 488 h 484"/>
                <a:gd name="T6" fmla="*/ 460 w 310"/>
                <a:gd name="T7" fmla="*/ 588 h 484"/>
                <a:gd name="T8" fmla="*/ 436 w 310"/>
                <a:gd name="T9" fmla="*/ 588 h 484"/>
                <a:gd name="T10" fmla="*/ 436 w 310"/>
                <a:gd name="T11" fmla="*/ 462 h 484"/>
                <a:gd name="T12" fmla="*/ 401 w 310"/>
                <a:gd name="T13" fmla="*/ 397 h 484"/>
                <a:gd name="T14" fmla="*/ 348 w 310"/>
                <a:gd name="T15" fmla="*/ 424 h 484"/>
                <a:gd name="T16" fmla="*/ 348 w 310"/>
                <a:gd name="T17" fmla="*/ 588 h 484"/>
                <a:gd name="T18" fmla="*/ 326 w 310"/>
                <a:gd name="T19" fmla="*/ 588 h 484"/>
                <a:gd name="T20" fmla="*/ 326 w 310"/>
                <a:gd name="T21" fmla="*/ 323 h 484"/>
                <a:gd name="T22" fmla="*/ 291 w 310"/>
                <a:gd name="T23" fmla="*/ 255 h 484"/>
                <a:gd name="T24" fmla="*/ 237 w 310"/>
                <a:gd name="T25" fmla="*/ 282 h 484"/>
                <a:gd name="T26" fmla="*/ 237 w 310"/>
                <a:gd name="T27" fmla="*/ 588 h 484"/>
                <a:gd name="T28" fmla="*/ 215 w 310"/>
                <a:gd name="T29" fmla="*/ 588 h 484"/>
                <a:gd name="T30" fmla="*/ 215 w 310"/>
                <a:gd name="T31" fmla="*/ 44 h 484"/>
                <a:gd name="T32" fmla="*/ 171 w 310"/>
                <a:gd name="T33" fmla="*/ 0 h 484"/>
                <a:gd name="T34" fmla="*/ 128 w 310"/>
                <a:gd name="T35" fmla="*/ 44 h 484"/>
                <a:gd name="T36" fmla="*/ 128 w 310"/>
                <a:gd name="T37" fmla="*/ 588 h 484"/>
                <a:gd name="T38" fmla="*/ 128 w 310"/>
                <a:gd name="T39" fmla="*/ 680 h 484"/>
                <a:gd name="T40" fmla="*/ 122 w 310"/>
                <a:gd name="T41" fmla="*/ 575 h 484"/>
                <a:gd name="T42" fmla="*/ 23 w 310"/>
                <a:gd name="T43" fmla="*/ 675 h 484"/>
                <a:gd name="T44" fmla="*/ 23 w 310"/>
                <a:gd name="T45" fmla="*/ 754 h 484"/>
                <a:gd name="T46" fmla="*/ 134 w 310"/>
                <a:gd name="T47" fmla="*/ 853 h 484"/>
                <a:gd name="T48" fmla="*/ 134 w 310"/>
                <a:gd name="T49" fmla="*/ 852 h 484"/>
                <a:gd name="T50" fmla="*/ 149 w 310"/>
                <a:gd name="T51" fmla="*/ 857 h 484"/>
                <a:gd name="T52" fmla="*/ 436 w 310"/>
                <a:gd name="T53" fmla="*/ 857 h 484"/>
                <a:gd name="T54" fmla="*/ 548 w 310"/>
                <a:gd name="T55" fmla="*/ 745 h 484"/>
                <a:gd name="T56" fmla="*/ 548 w 310"/>
                <a:gd name="T57" fmla="*/ 588 h 484"/>
                <a:gd name="T58" fmla="*/ 548 w 310"/>
                <a:gd name="T59" fmla="*/ 558 h 484"/>
                <a:gd name="T60" fmla="*/ 493 w 310"/>
                <a:gd name="T61" fmla="*/ 470 h 4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0" h="484">
                  <a:moveTo>
                    <a:pt x="279" y="265"/>
                  </a:moveTo>
                  <a:cubicBezTo>
                    <a:pt x="279" y="265"/>
                    <a:pt x="279" y="265"/>
                    <a:pt x="279" y="265"/>
                  </a:cubicBezTo>
                  <a:cubicBezTo>
                    <a:pt x="270" y="260"/>
                    <a:pt x="260" y="267"/>
                    <a:pt x="260" y="276"/>
                  </a:cubicBezTo>
                  <a:cubicBezTo>
                    <a:pt x="260" y="332"/>
                    <a:pt x="260" y="332"/>
                    <a:pt x="260" y="332"/>
                  </a:cubicBezTo>
                  <a:cubicBezTo>
                    <a:pt x="247" y="332"/>
                    <a:pt x="247" y="332"/>
                    <a:pt x="247" y="332"/>
                  </a:cubicBezTo>
                  <a:cubicBezTo>
                    <a:pt x="247" y="261"/>
                    <a:pt x="247" y="261"/>
                    <a:pt x="247" y="261"/>
                  </a:cubicBezTo>
                  <a:cubicBezTo>
                    <a:pt x="247" y="246"/>
                    <a:pt x="240" y="232"/>
                    <a:pt x="227" y="224"/>
                  </a:cubicBezTo>
                  <a:cubicBezTo>
                    <a:pt x="214" y="216"/>
                    <a:pt x="197" y="225"/>
                    <a:pt x="197" y="240"/>
                  </a:cubicBezTo>
                  <a:cubicBezTo>
                    <a:pt x="197" y="332"/>
                    <a:pt x="197" y="332"/>
                    <a:pt x="197" y="332"/>
                  </a:cubicBezTo>
                  <a:cubicBezTo>
                    <a:pt x="184" y="332"/>
                    <a:pt x="184" y="332"/>
                    <a:pt x="184" y="332"/>
                  </a:cubicBezTo>
                  <a:cubicBezTo>
                    <a:pt x="184" y="183"/>
                    <a:pt x="184" y="183"/>
                    <a:pt x="184" y="183"/>
                  </a:cubicBezTo>
                  <a:cubicBezTo>
                    <a:pt x="184" y="168"/>
                    <a:pt x="177" y="153"/>
                    <a:pt x="165" y="144"/>
                  </a:cubicBezTo>
                  <a:cubicBezTo>
                    <a:pt x="153" y="134"/>
                    <a:pt x="134" y="143"/>
                    <a:pt x="134" y="159"/>
                  </a:cubicBezTo>
                  <a:cubicBezTo>
                    <a:pt x="134" y="332"/>
                    <a:pt x="134" y="332"/>
                    <a:pt x="134" y="332"/>
                  </a:cubicBezTo>
                  <a:cubicBezTo>
                    <a:pt x="122" y="332"/>
                    <a:pt x="122" y="332"/>
                    <a:pt x="122" y="332"/>
                  </a:cubicBezTo>
                  <a:cubicBezTo>
                    <a:pt x="122" y="25"/>
                    <a:pt x="122" y="25"/>
                    <a:pt x="122" y="25"/>
                  </a:cubicBezTo>
                  <a:cubicBezTo>
                    <a:pt x="122" y="11"/>
                    <a:pt x="111" y="0"/>
                    <a:pt x="97" y="0"/>
                  </a:cubicBezTo>
                  <a:cubicBezTo>
                    <a:pt x="83" y="0"/>
                    <a:pt x="72" y="11"/>
                    <a:pt x="72" y="25"/>
                  </a:cubicBezTo>
                  <a:cubicBezTo>
                    <a:pt x="72" y="332"/>
                    <a:pt x="72" y="332"/>
                    <a:pt x="72" y="332"/>
                  </a:cubicBezTo>
                  <a:cubicBezTo>
                    <a:pt x="72" y="384"/>
                    <a:pt x="72" y="384"/>
                    <a:pt x="72" y="384"/>
                  </a:cubicBezTo>
                  <a:cubicBezTo>
                    <a:pt x="69" y="325"/>
                    <a:pt x="69" y="325"/>
                    <a:pt x="69" y="325"/>
                  </a:cubicBezTo>
                  <a:cubicBezTo>
                    <a:pt x="13" y="381"/>
                    <a:pt x="13" y="381"/>
                    <a:pt x="13" y="381"/>
                  </a:cubicBezTo>
                  <a:cubicBezTo>
                    <a:pt x="0" y="394"/>
                    <a:pt x="0" y="413"/>
                    <a:pt x="13" y="426"/>
                  </a:cubicBezTo>
                  <a:cubicBezTo>
                    <a:pt x="76" y="482"/>
                    <a:pt x="76" y="482"/>
                    <a:pt x="76" y="482"/>
                  </a:cubicBezTo>
                  <a:cubicBezTo>
                    <a:pt x="76" y="481"/>
                    <a:pt x="76" y="481"/>
                    <a:pt x="76" y="481"/>
                  </a:cubicBezTo>
                  <a:cubicBezTo>
                    <a:pt x="78" y="483"/>
                    <a:pt x="81" y="484"/>
                    <a:pt x="84" y="484"/>
                  </a:cubicBezTo>
                  <a:cubicBezTo>
                    <a:pt x="247" y="484"/>
                    <a:pt x="247" y="484"/>
                    <a:pt x="247" y="484"/>
                  </a:cubicBezTo>
                  <a:cubicBezTo>
                    <a:pt x="282" y="484"/>
                    <a:pt x="310" y="455"/>
                    <a:pt x="310" y="421"/>
                  </a:cubicBezTo>
                  <a:cubicBezTo>
                    <a:pt x="310" y="332"/>
                    <a:pt x="310" y="332"/>
                    <a:pt x="310" y="332"/>
                  </a:cubicBezTo>
                  <a:cubicBezTo>
                    <a:pt x="310" y="315"/>
                    <a:pt x="310" y="315"/>
                    <a:pt x="310" y="315"/>
                  </a:cubicBezTo>
                  <a:cubicBezTo>
                    <a:pt x="310" y="294"/>
                    <a:pt x="298" y="274"/>
                    <a:pt x="279" y="265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0" name="Freeform 30900">
              <a:extLst>
                <a:ext uri="{FF2B5EF4-FFF2-40B4-BE49-F238E27FC236}">
                  <a16:creationId xmlns:a16="http://schemas.microsoft.com/office/drawing/2014/main" id="{7676F3CD-1293-4C2A-B6E3-256E06981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1231"/>
              <a:ext cx="50" cy="25"/>
            </a:xfrm>
            <a:custGeom>
              <a:avLst/>
              <a:gdLst>
                <a:gd name="T0" fmla="*/ 33 w 38"/>
                <a:gd name="T1" fmla="*/ 0 h 19"/>
                <a:gd name="T2" fmla="*/ 0 w 38"/>
                <a:gd name="T3" fmla="*/ 33 h 19"/>
                <a:gd name="T4" fmla="*/ 66 w 38"/>
                <a:gd name="T5" fmla="*/ 33 h 19"/>
                <a:gd name="T6" fmla="*/ 33 w 38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19">
                  <a:moveTo>
                    <a:pt x="19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9"/>
                    <a:pt x="29" y="0"/>
                    <a:pt x="19" y="0"/>
                  </a:cubicBezTo>
                </a:path>
              </a:pathLst>
            </a:custGeom>
            <a:solidFill>
              <a:srgbClr val="FCD3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1" name="Freeform 30909">
              <a:extLst>
                <a:ext uri="{FF2B5EF4-FFF2-40B4-BE49-F238E27FC236}">
                  <a16:creationId xmlns:a16="http://schemas.microsoft.com/office/drawing/2014/main" id="{66DB88A4-0C93-4130-9F8C-3D49622982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2" y="1231"/>
              <a:ext cx="50" cy="25"/>
            </a:xfrm>
            <a:custGeom>
              <a:avLst/>
              <a:gdLst>
                <a:gd name="T0" fmla="*/ 0 w 38"/>
                <a:gd name="T1" fmla="*/ 32 h 19"/>
                <a:gd name="T2" fmla="*/ 0 w 38"/>
                <a:gd name="T3" fmla="*/ 33 h 19"/>
                <a:gd name="T4" fmla="*/ 0 w 38"/>
                <a:gd name="T5" fmla="*/ 33 h 19"/>
                <a:gd name="T6" fmla="*/ 0 w 38"/>
                <a:gd name="T7" fmla="*/ 32 h 19"/>
                <a:gd name="T8" fmla="*/ 33 w 38"/>
                <a:gd name="T9" fmla="*/ 0 h 19"/>
                <a:gd name="T10" fmla="*/ 0 w 38"/>
                <a:gd name="T11" fmla="*/ 28 h 19"/>
                <a:gd name="T12" fmla="*/ 66 w 38"/>
                <a:gd name="T13" fmla="*/ 28 h 19"/>
                <a:gd name="T14" fmla="*/ 33 w 38"/>
                <a:gd name="T15" fmla="*/ 0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19">
                  <a:moveTo>
                    <a:pt x="0" y="18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19" y="0"/>
                  </a:moveTo>
                  <a:cubicBezTo>
                    <a:pt x="10" y="0"/>
                    <a:pt x="2" y="7"/>
                    <a:pt x="0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7"/>
                    <a:pt x="28" y="0"/>
                    <a:pt x="19" y="0"/>
                  </a:cubicBezTo>
                </a:path>
              </a:pathLst>
            </a:custGeom>
            <a:solidFill>
              <a:srgbClr val="D0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2" name="Freeform 30910">
              <a:extLst>
                <a:ext uri="{FF2B5EF4-FFF2-40B4-BE49-F238E27FC236}">
                  <a16:creationId xmlns:a16="http://schemas.microsoft.com/office/drawing/2014/main" id="{8474C858-FFA1-4ADB-9C39-B2689DB3BD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2" y="1252"/>
              <a:ext cx="50" cy="9"/>
            </a:xfrm>
            <a:custGeom>
              <a:avLst/>
              <a:gdLst>
                <a:gd name="T0" fmla="*/ 0 w 38"/>
                <a:gd name="T1" fmla="*/ 0 h 7"/>
                <a:gd name="T2" fmla="*/ 0 w 38"/>
                <a:gd name="T3" fmla="*/ 0 h 7"/>
                <a:gd name="T4" fmla="*/ 0 w 38"/>
                <a:gd name="T5" fmla="*/ 4 h 7"/>
                <a:gd name="T6" fmla="*/ 0 w 38"/>
                <a:gd name="T7" fmla="*/ 0 h 7"/>
                <a:gd name="T8" fmla="*/ 66 w 38"/>
                <a:gd name="T9" fmla="*/ 0 h 7"/>
                <a:gd name="T10" fmla="*/ 66 w 38"/>
                <a:gd name="T11" fmla="*/ 0 h 7"/>
                <a:gd name="T12" fmla="*/ 66 w 38"/>
                <a:gd name="T13" fmla="*/ 5 h 7"/>
                <a:gd name="T14" fmla="*/ 0 w 38"/>
                <a:gd name="T15" fmla="*/ 5 h 7"/>
                <a:gd name="T16" fmla="*/ 0 w 38"/>
                <a:gd name="T17" fmla="*/ 5 h 7"/>
                <a:gd name="T18" fmla="*/ 0 w 38"/>
                <a:gd name="T19" fmla="*/ 12 h 7"/>
                <a:gd name="T20" fmla="*/ 66 w 38"/>
                <a:gd name="T21" fmla="*/ 12 h 7"/>
                <a:gd name="T22" fmla="*/ 66 w 38"/>
                <a:gd name="T23" fmla="*/ 0 h 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8" h="7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moveTo>
                    <a:pt x="38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1"/>
                    <a:pt x="38" y="2"/>
                    <a:pt x="38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0"/>
                    <a:pt x="38" y="0"/>
                    <a:pt x="38" y="0"/>
                  </a:cubicBezTo>
                </a:path>
              </a:pathLst>
            </a:custGeom>
            <a:solidFill>
              <a:srgbClr val="D0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3" name="Freeform 30911">
              <a:extLst>
                <a:ext uri="{FF2B5EF4-FFF2-40B4-BE49-F238E27FC236}">
                  <a16:creationId xmlns:a16="http://schemas.microsoft.com/office/drawing/2014/main" id="{B3695C42-FCDC-4C60-916F-0F1ED8BDC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1252"/>
              <a:ext cx="50" cy="4"/>
            </a:xfrm>
            <a:custGeom>
              <a:avLst/>
              <a:gdLst>
                <a:gd name="T0" fmla="*/ 66 w 38"/>
                <a:gd name="T1" fmla="*/ 0 h 3"/>
                <a:gd name="T2" fmla="*/ 0 w 38"/>
                <a:gd name="T3" fmla="*/ 0 h 3"/>
                <a:gd name="T4" fmla="*/ 0 w 38"/>
                <a:gd name="T5" fmla="*/ 4 h 3"/>
                <a:gd name="T6" fmla="*/ 0 w 38"/>
                <a:gd name="T7" fmla="*/ 5 h 3"/>
                <a:gd name="T8" fmla="*/ 66 w 38"/>
                <a:gd name="T9" fmla="*/ 5 h 3"/>
                <a:gd name="T10" fmla="*/ 66 w 38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3">
                  <a:moveTo>
                    <a:pt x="3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2"/>
                    <a:pt x="38" y="1"/>
                    <a:pt x="38" y="0"/>
                  </a:cubicBezTo>
                </a:path>
              </a:pathLst>
            </a:custGeom>
            <a:solidFill>
              <a:srgbClr val="CECB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4" name="Rectangle 30921">
              <a:extLst>
                <a:ext uri="{FF2B5EF4-FFF2-40B4-BE49-F238E27FC236}">
                  <a16:creationId xmlns:a16="http://schemas.microsoft.com/office/drawing/2014/main" id="{C90B74E8-2C6F-4A52-B395-F48D89495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1855"/>
              <a:ext cx="93" cy="88"/>
            </a:xfrm>
            <a:prstGeom prst="rect">
              <a:avLst/>
            </a:pr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25" name="Rectangle 30922">
              <a:extLst>
                <a:ext uri="{FF2B5EF4-FFF2-40B4-BE49-F238E27FC236}">
                  <a16:creationId xmlns:a16="http://schemas.microsoft.com/office/drawing/2014/main" id="{3F44ADF0-65DD-4244-89E2-1BD020667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0" y="1855"/>
              <a:ext cx="95" cy="88"/>
            </a:xfrm>
            <a:prstGeom prst="rect">
              <a:avLst/>
            </a:pr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32978" name="Group 30930">
            <a:extLst>
              <a:ext uri="{FF2B5EF4-FFF2-40B4-BE49-F238E27FC236}">
                <a16:creationId xmlns:a16="http://schemas.microsoft.com/office/drawing/2014/main" id="{6BC8076E-D789-4B3A-95DA-042F31134C0A}"/>
              </a:ext>
            </a:extLst>
          </p:cNvPr>
          <p:cNvGrpSpPr>
            <a:grpSpLocks/>
          </p:cNvGrpSpPr>
          <p:nvPr/>
        </p:nvGrpSpPr>
        <p:grpSpPr bwMode="auto">
          <a:xfrm>
            <a:off x="4914900" y="1990725"/>
            <a:ext cx="3419475" cy="3132138"/>
            <a:chOff x="658" y="294"/>
            <a:chExt cx="1973" cy="1807"/>
          </a:xfrm>
        </p:grpSpPr>
        <p:sp>
          <p:nvSpPr>
            <p:cNvPr id="7197" name="Oval 30929">
              <a:extLst>
                <a:ext uri="{FF2B5EF4-FFF2-40B4-BE49-F238E27FC236}">
                  <a16:creationId xmlns:a16="http://schemas.microsoft.com/office/drawing/2014/main" id="{069B0BC8-E779-4DFF-AC86-50B9FBA57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" y="355"/>
              <a:ext cx="499" cy="499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98" name="Freeform 30901">
              <a:extLst>
                <a:ext uri="{FF2B5EF4-FFF2-40B4-BE49-F238E27FC236}">
                  <a16:creationId xmlns:a16="http://schemas.microsoft.com/office/drawing/2014/main" id="{D22B09ED-10A3-433A-AA75-948EC28B3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" y="771"/>
              <a:ext cx="216" cy="116"/>
            </a:xfrm>
            <a:custGeom>
              <a:avLst/>
              <a:gdLst>
                <a:gd name="T0" fmla="*/ 272 w 163"/>
                <a:gd name="T1" fmla="*/ 137 h 87"/>
                <a:gd name="T2" fmla="*/ 272 w 163"/>
                <a:gd name="T3" fmla="*/ 137 h 87"/>
                <a:gd name="T4" fmla="*/ 243 w 163"/>
                <a:gd name="T5" fmla="*/ 155 h 87"/>
                <a:gd name="T6" fmla="*/ 0 w 163"/>
                <a:gd name="T7" fmla="*/ 79 h 87"/>
                <a:gd name="T8" fmla="*/ 65 w 163"/>
                <a:gd name="T9" fmla="*/ 0 h 87"/>
                <a:gd name="T10" fmla="*/ 243 w 163"/>
                <a:gd name="T11" fmla="*/ 81 h 87"/>
                <a:gd name="T12" fmla="*/ 272 w 163"/>
                <a:gd name="T13" fmla="*/ 137 h 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3" h="87">
                  <a:moveTo>
                    <a:pt x="155" y="77"/>
                  </a:moveTo>
                  <a:cubicBezTo>
                    <a:pt x="155" y="77"/>
                    <a:pt x="155" y="77"/>
                    <a:pt x="155" y="77"/>
                  </a:cubicBezTo>
                  <a:cubicBezTo>
                    <a:pt x="151" y="83"/>
                    <a:pt x="145" y="87"/>
                    <a:pt x="138" y="87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38" y="46"/>
                    <a:pt x="138" y="46"/>
                    <a:pt x="138" y="46"/>
                  </a:cubicBezTo>
                  <a:cubicBezTo>
                    <a:pt x="154" y="46"/>
                    <a:pt x="163" y="63"/>
                    <a:pt x="155" y="77"/>
                  </a:cubicBezTo>
                  <a:close/>
                </a:path>
              </a:pathLst>
            </a:cu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Freeform 30902">
              <a:extLst>
                <a:ext uri="{FF2B5EF4-FFF2-40B4-BE49-F238E27FC236}">
                  <a16:creationId xmlns:a16="http://schemas.microsoft.com/office/drawing/2014/main" id="{A276E730-3C51-4163-B0D5-52C52E2A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749"/>
              <a:ext cx="210" cy="79"/>
            </a:xfrm>
            <a:custGeom>
              <a:avLst/>
              <a:gdLst>
                <a:gd name="T0" fmla="*/ 274 w 158"/>
                <a:gd name="T1" fmla="*/ 50 h 59"/>
                <a:gd name="T2" fmla="*/ 274 w 158"/>
                <a:gd name="T3" fmla="*/ 50 h 59"/>
                <a:gd name="T4" fmla="*/ 254 w 158"/>
                <a:gd name="T5" fmla="*/ 78 h 59"/>
                <a:gd name="T6" fmla="*/ 0 w 158"/>
                <a:gd name="T7" fmla="*/ 106 h 59"/>
                <a:gd name="T8" fmla="*/ 31 w 158"/>
                <a:gd name="T9" fmla="*/ 7 h 59"/>
                <a:gd name="T10" fmla="*/ 225 w 158"/>
                <a:gd name="T11" fmla="*/ 11 h 59"/>
                <a:gd name="T12" fmla="*/ 274 w 158"/>
                <a:gd name="T13" fmla="*/ 5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8" h="59">
                  <a:moveTo>
                    <a:pt x="155" y="28"/>
                  </a:moveTo>
                  <a:cubicBezTo>
                    <a:pt x="155" y="28"/>
                    <a:pt x="155" y="28"/>
                    <a:pt x="155" y="28"/>
                  </a:cubicBezTo>
                  <a:cubicBezTo>
                    <a:pt x="154" y="34"/>
                    <a:pt x="150" y="40"/>
                    <a:pt x="144" y="4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27" y="6"/>
                    <a:pt x="127" y="6"/>
                    <a:pt x="127" y="6"/>
                  </a:cubicBezTo>
                  <a:cubicBezTo>
                    <a:pt x="142" y="0"/>
                    <a:pt x="158" y="12"/>
                    <a:pt x="155" y="28"/>
                  </a:cubicBezTo>
                  <a:close/>
                </a:path>
              </a:pathLst>
            </a:cu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0" name="Freeform 30903">
              <a:extLst>
                <a:ext uri="{FF2B5EF4-FFF2-40B4-BE49-F238E27FC236}">
                  <a16:creationId xmlns:a16="http://schemas.microsoft.com/office/drawing/2014/main" id="{614FB146-0D69-42A0-AF55-71B14090E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84" cy="259"/>
            </a:xfrm>
            <a:custGeom>
              <a:avLst/>
              <a:gdLst>
                <a:gd name="T0" fmla="*/ 20 w 682"/>
                <a:gd name="T1" fmla="*/ 146 h 460"/>
                <a:gd name="T2" fmla="*/ 0 w 682"/>
                <a:gd name="T3" fmla="*/ 109 h 460"/>
                <a:gd name="T4" fmla="*/ 196 w 682"/>
                <a:gd name="T5" fmla="*/ 0 h 460"/>
                <a:gd name="T6" fmla="*/ 216 w 682"/>
                <a:gd name="T7" fmla="*/ 37 h 460"/>
                <a:gd name="T8" fmla="*/ 20 w 682"/>
                <a:gd name="T9" fmla="*/ 146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2" h="460">
                  <a:moveTo>
                    <a:pt x="63" y="460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82" y="115"/>
                  </a:lnTo>
                  <a:lnTo>
                    <a:pt x="63" y="460"/>
                  </a:lnTo>
                  <a:close/>
                </a:path>
              </a:pathLst>
            </a:custGeom>
            <a:solidFill>
              <a:srgbClr val="5A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1" name="Freeform 30904">
              <a:extLst>
                <a:ext uri="{FF2B5EF4-FFF2-40B4-BE49-F238E27FC236}">
                  <a16:creationId xmlns:a16="http://schemas.microsoft.com/office/drawing/2014/main" id="{A39425B4-ED09-4A07-93C7-CA0A72BF1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84" cy="259"/>
            </a:xfrm>
            <a:custGeom>
              <a:avLst/>
              <a:gdLst>
                <a:gd name="T0" fmla="*/ 20 w 682"/>
                <a:gd name="T1" fmla="*/ 146 h 460"/>
                <a:gd name="T2" fmla="*/ 0 w 682"/>
                <a:gd name="T3" fmla="*/ 109 h 460"/>
                <a:gd name="T4" fmla="*/ 196 w 682"/>
                <a:gd name="T5" fmla="*/ 0 h 460"/>
                <a:gd name="T6" fmla="*/ 216 w 682"/>
                <a:gd name="T7" fmla="*/ 37 h 460"/>
                <a:gd name="T8" fmla="*/ 20 w 682"/>
                <a:gd name="T9" fmla="*/ 146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2" h="460">
                  <a:moveTo>
                    <a:pt x="63" y="460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82" y="115"/>
                  </a:lnTo>
                  <a:lnTo>
                    <a:pt x="63" y="4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2" name="Freeform 30905">
              <a:extLst>
                <a:ext uri="{FF2B5EF4-FFF2-40B4-BE49-F238E27FC236}">
                  <a16:creationId xmlns:a16="http://schemas.microsoft.com/office/drawing/2014/main" id="{6F93EF2E-D512-4EA6-A994-CA9A023B1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68" cy="227"/>
            </a:xfrm>
            <a:custGeom>
              <a:avLst/>
              <a:gdLst>
                <a:gd name="T0" fmla="*/ 10 w 652"/>
                <a:gd name="T1" fmla="*/ 128 h 404"/>
                <a:gd name="T2" fmla="*/ 0 w 652"/>
                <a:gd name="T3" fmla="*/ 109 h 404"/>
                <a:gd name="T4" fmla="*/ 197 w 652"/>
                <a:gd name="T5" fmla="*/ 0 h 404"/>
                <a:gd name="T6" fmla="*/ 208 w 652"/>
                <a:gd name="T7" fmla="*/ 19 h 404"/>
                <a:gd name="T8" fmla="*/ 10 w 652"/>
                <a:gd name="T9" fmla="*/ 128 h 4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2" h="404">
                  <a:moveTo>
                    <a:pt x="30" y="404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52" y="59"/>
                  </a:lnTo>
                  <a:lnTo>
                    <a:pt x="30" y="404"/>
                  </a:lnTo>
                  <a:close/>
                </a:path>
              </a:pathLst>
            </a:custGeom>
            <a:solidFill>
              <a:srgbClr val="5A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3" name="Freeform 30906">
              <a:extLst>
                <a:ext uri="{FF2B5EF4-FFF2-40B4-BE49-F238E27FC236}">
                  <a16:creationId xmlns:a16="http://schemas.microsoft.com/office/drawing/2014/main" id="{FCE25A41-BB92-455B-9B3F-7CF56A663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68" cy="227"/>
            </a:xfrm>
            <a:custGeom>
              <a:avLst/>
              <a:gdLst>
                <a:gd name="T0" fmla="*/ 10 w 652"/>
                <a:gd name="T1" fmla="*/ 128 h 404"/>
                <a:gd name="T2" fmla="*/ 0 w 652"/>
                <a:gd name="T3" fmla="*/ 109 h 404"/>
                <a:gd name="T4" fmla="*/ 197 w 652"/>
                <a:gd name="T5" fmla="*/ 0 h 404"/>
                <a:gd name="T6" fmla="*/ 208 w 652"/>
                <a:gd name="T7" fmla="*/ 19 h 404"/>
                <a:gd name="T8" fmla="*/ 10 w 652"/>
                <a:gd name="T9" fmla="*/ 128 h 4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2" h="404">
                  <a:moveTo>
                    <a:pt x="30" y="404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52" y="59"/>
                  </a:lnTo>
                  <a:lnTo>
                    <a:pt x="30" y="4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4" name="Freeform 30912">
              <a:extLst>
                <a:ext uri="{FF2B5EF4-FFF2-40B4-BE49-F238E27FC236}">
                  <a16:creationId xmlns:a16="http://schemas.microsoft.com/office/drawing/2014/main" id="{05F09411-A920-4E6A-926A-EDB06B18C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6" y="693"/>
              <a:ext cx="49" cy="81"/>
            </a:xfrm>
            <a:custGeom>
              <a:avLst/>
              <a:gdLst>
                <a:gd name="T0" fmla="*/ 17 w 37"/>
                <a:gd name="T1" fmla="*/ 0 h 61"/>
                <a:gd name="T2" fmla="*/ 42 w 37"/>
                <a:gd name="T3" fmla="*/ 44 h 61"/>
                <a:gd name="T4" fmla="*/ 0 w 37"/>
                <a:gd name="T5" fmla="*/ 65 h 61"/>
                <a:gd name="T6" fmla="*/ 28 w 37"/>
                <a:gd name="T7" fmla="*/ 108 h 61"/>
                <a:gd name="T8" fmla="*/ 65 w 37"/>
                <a:gd name="T9" fmla="*/ 86 h 61"/>
                <a:gd name="T10" fmla="*/ 17 w 37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" h="61">
                  <a:moveTo>
                    <a:pt x="10" y="0"/>
                  </a:moveTo>
                  <a:cubicBezTo>
                    <a:pt x="24" y="25"/>
                    <a:pt x="24" y="25"/>
                    <a:pt x="24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" y="46"/>
                    <a:pt x="11" y="53"/>
                    <a:pt x="16" y="61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7F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5" name="Freeform 30913">
              <a:extLst>
                <a:ext uri="{FF2B5EF4-FFF2-40B4-BE49-F238E27FC236}">
                  <a16:creationId xmlns:a16="http://schemas.microsoft.com/office/drawing/2014/main" id="{04AA11F1-2918-4488-AA4B-778CE83C1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693"/>
              <a:ext cx="48" cy="49"/>
            </a:xfrm>
            <a:custGeom>
              <a:avLst/>
              <a:gdLst>
                <a:gd name="T0" fmla="*/ 39 w 36"/>
                <a:gd name="T1" fmla="*/ 0 h 37"/>
                <a:gd name="T2" fmla="*/ 0 w 36"/>
                <a:gd name="T3" fmla="*/ 21 h 37"/>
                <a:gd name="T4" fmla="*/ 17 w 36"/>
                <a:gd name="T5" fmla="*/ 58 h 37"/>
                <a:gd name="T6" fmla="*/ 21 w 36"/>
                <a:gd name="T7" fmla="*/ 65 h 37"/>
                <a:gd name="T8" fmla="*/ 64 w 36"/>
                <a:gd name="T9" fmla="*/ 44 h 37"/>
                <a:gd name="T10" fmla="*/ 39 w 36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" h="37">
                  <a:moveTo>
                    <a:pt x="22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6"/>
                    <a:pt x="10" y="33"/>
                  </a:cubicBezTo>
                  <a:cubicBezTo>
                    <a:pt x="11" y="34"/>
                    <a:pt x="12" y="36"/>
                    <a:pt x="12" y="37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7F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6" name="Freeform 30914">
              <a:extLst>
                <a:ext uri="{FF2B5EF4-FFF2-40B4-BE49-F238E27FC236}">
                  <a16:creationId xmlns:a16="http://schemas.microsoft.com/office/drawing/2014/main" id="{FC73C72F-F971-4158-8B2F-D317CC0AD2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42" y="294"/>
              <a:ext cx="689" cy="624"/>
            </a:xfrm>
            <a:custGeom>
              <a:avLst/>
              <a:gdLst>
                <a:gd name="T0" fmla="*/ 348 w 518"/>
                <a:gd name="T1" fmla="*/ 800 h 469"/>
                <a:gd name="T2" fmla="*/ 108 w 518"/>
                <a:gd name="T3" fmla="*/ 611 h 469"/>
                <a:gd name="T4" fmla="*/ 263 w 518"/>
                <a:gd name="T5" fmla="*/ 65 h 469"/>
                <a:gd name="T6" fmla="*/ 568 w 518"/>
                <a:gd name="T7" fmla="*/ 31 h 469"/>
                <a:gd name="T8" fmla="*/ 809 w 518"/>
                <a:gd name="T9" fmla="*/ 220 h 469"/>
                <a:gd name="T10" fmla="*/ 653 w 518"/>
                <a:gd name="T11" fmla="*/ 765 h 469"/>
                <a:gd name="T12" fmla="*/ 348 w 518"/>
                <a:gd name="T13" fmla="*/ 800 h 469"/>
                <a:gd name="T14" fmla="*/ 543 w 518"/>
                <a:gd name="T15" fmla="*/ 118 h 469"/>
                <a:gd name="T16" fmla="*/ 307 w 518"/>
                <a:gd name="T17" fmla="*/ 145 h 469"/>
                <a:gd name="T18" fmla="*/ 189 w 518"/>
                <a:gd name="T19" fmla="*/ 564 h 469"/>
                <a:gd name="T20" fmla="*/ 374 w 518"/>
                <a:gd name="T21" fmla="*/ 712 h 469"/>
                <a:gd name="T22" fmla="*/ 609 w 518"/>
                <a:gd name="T23" fmla="*/ 685 h 469"/>
                <a:gd name="T24" fmla="*/ 729 w 518"/>
                <a:gd name="T25" fmla="*/ 266 h 469"/>
                <a:gd name="T26" fmla="*/ 543 w 518"/>
                <a:gd name="T27" fmla="*/ 118 h 4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18" h="469">
                  <a:moveTo>
                    <a:pt x="197" y="452"/>
                  </a:moveTo>
                  <a:cubicBezTo>
                    <a:pt x="139" y="436"/>
                    <a:pt x="91" y="397"/>
                    <a:pt x="61" y="345"/>
                  </a:cubicBezTo>
                  <a:cubicBezTo>
                    <a:pt x="0" y="235"/>
                    <a:pt x="40" y="97"/>
                    <a:pt x="149" y="37"/>
                  </a:cubicBezTo>
                  <a:cubicBezTo>
                    <a:pt x="202" y="7"/>
                    <a:pt x="263" y="0"/>
                    <a:pt x="321" y="17"/>
                  </a:cubicBezTo>
                  <a:cubicBezTo>
                    <a:pt x="379" y="33"/>
                    <a:pt x="428" y="71"/>
                    <a:pt x="457" y="124"/>
                  </a:cubicBezTo>
                  <a:cubicBezTo>
                    <a:pt x="518" y="234"/>
                    <a:pt x="478" y="372"/>
                    <a:pt x="369" y="432"/>
                  </a:cubicBezTo>
                  <a:cubicBezTo>
                    <a:pt x="316" y="462"/>
                    <a:pt x="255" y="469"/>
                    <a:pt x="197" y="452"/>
                  </a:cubicBezTo>
                  <a:close/>
                  <a:moveTo>
                    <a:pt x="307" y="67"/>
                  </a:moveTo>
                  <a:cubicBezTo>
                    <a:pt x="262" y="54"/>
                    <a:pt x="215" y="59"/>
                    <a:pt x="174" y="82"/>
                  </a:cubicBezTo>
                  <a:cubicBezTo>
                    <a:pt x="90" y="129"/>
                    <a:pt x="60" y="235"/>
                    <a:pt x="107" y="319"/>
                  </a:cubicBezTo>
                  <a:cubicBezTo>
                    <a:pt x="129" y="360"/>
                    <a:pt x="166" y="390"/>
                    <a:pt x="211" y="402"/>
                  </a:cubicBezTo>
                  <a:cubicBezTo>
                    <a:pt x="256" y="415"/>
                    <a:pt x="303" y="410"/>
                    <a:pt x="344" y="387"/>
                  </a:cubicBezTo>
                  <a:cubicBezTo>
                    <a:pt x="428" y="340"/>
                    <a:pt x="458" y="234"/>
                    <a:pt x="412" y="150"/>
                  </a:cubicBezTo>
                  <a:cubicBezTo>
                    <a:pt x="389" y="109"/>
                    <a:pt x="352" y="79"/>
                    <a:pt x="307" y="67"/>
                  </a:cubicBezTo>
                  <a:close/>
                </a:path>
              </a:pathLst>
            </a:custGeom>
            <a:solidFill>
              <a:srgbClr val="5A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7" name="Freeform 30915">
              <a:extLst>
                <a:ext uri="{FF2B5EF4-FFF2-40B4-BE49-F238E27FC236}">
                  <a16:creationId xmlns:a16="http://schemas.microsoft.com/office/drawing/2014/main" id="{95D3AB45-C77A-4D1E-9685-906A0C770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" y="735"/>
              <a:ext cx="352" cy="245"/>
            </a:xfrm>
            <a:custGeom>
              <a:avLst/>
              <a:gdLst>
                <a:gd name="T0" fmla="*/ 425 w 265"/>
                <a:gd name="T1" fmla="*/ 0 h 184"/>
                <a:gd name="T2" fmla="*/ 57 w 265"/>
                <a:gd name="T3" fmla="*/ 208 h 184"/>
                <a:gd name="T4" fmla="*/ 23 w 265"/>
                <a:gd name="T5" fmla="*/ 325 h 184"/>
                <a:gd name="T6" fmla="*/ 25 w 265"/>
                <a:gd name="T7" fmla="*/ 326 h 184"/>
                <a:gd name="T8" fmla="*/ 468 w 265"/>
                <a:gd name="T9" fmla="*/ 79 h 184"/>
                <a:gd name="T10" fmla="*/ 425 w 265"/>
                <a:gd name="T11" fmla="*/ 0 h 1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5" h="184">
                  <a:moveTo>
                    <a:pt x="241" y="0"/>
                  </a:moveTo>
                  <a:cubicBezTo>
                    <a:pt x="32" y="117"/>
                    <a:pt x="32" y="117"/>
                    <a:pt x="32" y="117"/>
                  </a:cubicBezTo>
                  <a:cubicBezTo>
                    <a:pt x="9" y="130"/>
                    <a:pt x="0" y="159"/>
                    <a:pt x="13" y="183"/>
                  </a:cubicBezTo>
                  <a:cubicBezTo>
                    <a:pt x="14" y="184"/>
                    <a:pt x="14" y="184"/>
                    <a:pt x="14" y="184"/>
                  </a:cubicBezTo>
                  <a:cubicBezTo>
                    <a:pt x="265" y="44"/>
                    <a:pt x="265" y="44"/>
                    <a:pt x="265" y="44"/>
                  </a:cubicBezTo>
                  <a:lnTo>
                    <a:pt x="241" y="0"/>
                  </a:lnTo>
                  <a:close/>
                </a:path>
              </a:pathLst>
            </a:custGeom>
            <a:solidFill>
              <a:srgbClr val="FF6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8" name="Freeform 30916">
              <a:extLst>
                <a:ext uri="{FF2B5EF4-FFF2-40B4-BE49-F238E27FC236}">
                  <a16:creationId xmlns:a16="http://schemas.microsoft.com/office/drawing/2014/main" id="{AC4B419D-A78C-48BB-853A-961023F2A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793"/>
              <a:ext cx="367" cy="231"/>
            </a:xfrm>
            <a:custGeom>
              <a:avLst/>
              <a:gdLst>
                <a:gd name="T0" fmla="*/ 444 w 276"/>
                <a:gd name="T1" fmla="*/ 0 h 173"/>
                <a:gd name="T2" fmla="*/ 0 w 276"/>
                <a:gd name="T3" fmla="*/ 250 h 173"/>
                <a:gd name="T4" fmla="*/ 1 w 276"/>
                <a:gd name="T5" fmla="*/ 251 h 173"/>
                <a:gd name="T6" fmla="*/ 118 w 276"/>
                <a:gd name="T7" fmla="*/ 286 h 173"/>
                <a:gd name="T8" fmla="*/ 488 w 276"/>
                <a:gd name="T9" fmla="*/ 79 h 173"/>
                <a:gd name="T10" fmla="*/ 444 w 276"/>
                <a:gd name="T11" fmla="*/ 0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6" h="173">
                  <a:moveTo>
                    <a:pt x="251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14" y="165"/>
                    <a:pt x="43" y="173"/>
                    <a:pt x="67" y="160"/>
                  </a:cubicBezTo>
                  <a:cubicBezTo>
                    <a:pt x="276" y="44"/>
                    <a:pt x="276" y="44"/>
                    <a:pt x="276" y="44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rgbClr val="DD2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9" name="Freeform 30917">
              <a:extLst>
                <a:ext uri="{FF2B5EF4-FFF2-40B4-BE49-F238E27FC236}">
                  <a16:creationId xmlns:a16="http://schemas.microsoft.com/office/drawing/2014/main" id="{BEE49CAD-A9FE-4F0C-BD6A-9F6449276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683"/>
              <a:ext cx="528" cy="556"/>
            </a:xfrm>
            <a:custGeom>
              <a:avLst/>
              <a:gdLst>
                <a:gd name="T0" fmla="*/ 202 w 397"/>
                <a:gd name="T1" fmla="*/ 740 h 418"/>
                <a:gd name="T2" fmla="*/ 580 w 397"/>
                <a:gd name="T3" fmla="*/ 492 h 418"/>
                <a:gd name="T4" fmla="*/ 680 w 397"/>
                <a:gd name="T5" fmla="*/ 348 h 418"/>
                <a:gd name="T6" fmla="*/ 644 w 397"/>
                <a:gd name="T7" fmla="*/ 257 h 418"/>
                <a:gd name="T8" fmla="*/ 644 w 397"/>
                <a:gd name="T9" fmla="*/ 257 h 418"/>
                <a:gd name="T10" fmla="*/ 583 w 397"/>
                <a:gd name="T11" fmla="*/ 278 h 418"/>
                <a:gd name="T12" fmla="*/ 505 w 397"/>
                <a:gd name="T13" fmla="*/ 376 h 418"/>
                <a:gd name="T14" fmla="*/ 376 w 397"/>
                <a:gd name="T15" fmla="*/ 408 h 418"/>
                <a:gd name="T16" fmla="*/ 318 w 397"/>
                <a:gd name="T17" fmla="*/ 283 h 418"/>
                <a:gd name="T18" fmla="*/ 336 w 397"/>
                <a:gd name="T19" fmla="*/ 218 h 418"/>
                <a:gd name="T20" fmla="*/ 606 w 397"/>
                <a:gd name="T21" fmla="*/ 102 h 418"/>
                <a:gd name="T22" fmla="*/ 637 w 397"/>
                <a:gd name="T23" fmla="*/ 49 h 418"/>
                <a:gd name="T24" fmla="*/ 569 w 397"/>
                <a:gd name="T25" fmla="*/ 11 h 418"/>
                <a:gd name="T26" fmla="*/ 255 w 397"/>
                <a:gd name="T27" fmla="*/ 133 h 418"/>
                <a:gd name="T28" fmla="*/ 0 w 397"/>
                <a:gd name="T29" fmla="*/ 551 h 418"/>
                <a:gd name="T30" fmla="*/ 202 w 397"/>
                <a:gd name="T31" fmla="*/ 740 h 4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7" h="418">
                  <a:moveTo>
                    <a:pt x="114" y="418"/>
                  </a:moveTo>
                  <a:cubicBezTo>
                    <a:pt x="328" y="278"/>
                    <a:pt x="328" y="278"/>
                    <a:pt x="328" y="278"/>
                  </a:cubicBezTo>
                  <a:cubicBezTo>
                    <a:pt x="384" y="197"/>
                    <a:pt x="384" y="197"/>
                    <a:pt x="384" y="197"/>
                  </a:cubicBezTo>
                  <a:cubicBezTo>
                    <a:pt x="397" y="177"/>
                    <a:pt x="387" y="150"/>
                    <a:pt x="364" y="145"/>
                  </a:cubicBezTo>
                  <a:cubicBezTo>
                    <a:pt x="364" y="145"/>
                    <a:pt x="364" y="145"/>
                    <a:pt x="364" y="145"/>
                  </a:cubicBezTo>
                  <a:cubicBezTo>
                    <a:pt x="351" y="141"/>
                    <a:pt x="337" y="146"/>
                    <a:pt x="329" y="157"/>
                  </a:cubicBezTo>
                  <a:cubicBezTo>
                    <a:pt x="286" y="213"/>
                    <a:pt x="286" y="213"/>
                    <a:pt x="286" y="213"/>
                  </a:cubicBezTo>
                  <a:cubicBezTo>
                    <a:pt x="269" y="235"/>
                    <a:pt x="239" y="242"/>
                    <a:pt x="213" y="231"/>
                  </a:cubicBezTo>
                  <a:cubicBezTo>
                    <a:pt x="186" y="218"/>
                    <a:pt x="172" y="189"/>
                    <a:pt x="180" y="160"/>
                  </a:cubicBezTo>
                  <a:cubicBezTo>
                    <a:pt x="190" y="123"/>
                    <a:pt x="190" y="123"/>
                    <a:pt x="190" y="123"/>
                  </a:cubicBezTo>
                  <a:cubicBezTo>
                    <a:pt x="343" y="58"/>
                    <a:pt x="343" y="58"/>
                    <a:pt x="343" y="58"/>
                  </a:cubicBezTo>
                  <a:cubicBezTo>
                    <a:pt x="355" y="53"/>
                    <a:pt x="362" y="41"/>
                    <a:pt x="360" y="28"/>
                  </a:cubicBezTo>
                  <a:cubicBezTo>
                    <a:pt x="357" y="10"/>
                    <a:pt x="339" y="0"/>
                    <a:pt x="322" y="6"/>
                  </a:cubicBezTo>
                  <a:cubicBezTo>
                    <a:pt x="144" y="75"/>
                    <a:pt x="144" y="75"/>
                    <a:pt x="144" y="75"/>
                  </a:cubicBezTo>
                  <a:cubicBezTo>
                    <a:pt x="0" y="311"/>
                    <a:pt x="0" y="311"/>
                    <a:pt x="0" y="311"/>
                  </a:cubicBezTo>
                  <a:lnTo>
                    <a:pt x="114" y="418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0" name="Freeform 30918">
              <a:extLst>
                <a:ext uri="{FF2B5EF4-FFF2-40B4-BE49-F238E27FC236}">
                  <a16:creationId xmlns:a16="http://schemas.microsoft.com/office/drawing/2014/main" id="{654AB529-1057-4D16-86FE-F156AD9E8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871"/>
              <a:ext cx="147" cy="182"/>
            </a:xfrm>
            <a:custGeom>
              <a:avLst/>
              <a:gdLst>
                <a:gd name="T0" fmla="*/ 75 w 111"/>
                <a:gd name="T1" fmla="*/ 28 h 137"/>
                <a:gd name="T2" fmla="*/ 136 w 111"/>
                <a:gd name="T3" fmla="*/ 7 h 137"/>
                <a:gd name="T4" fmla="*/ 136 w 111"/>
                <a:gd name="T5" fmla="*/ 7 h 137"/>
                <a:gd name="T6" fmla="*/ 172 w 111"/>
                <a:gd name="T7" fmla="*/ 98 h 137"/>
                <a:gd name="T8" fmla="*/ 74 w 111"/>
                <a:gd name="T9" fmla="*/ 242 h 137"/>
                <a:gd name="T10" fmla="*/ 0 w 111"/>
                <a:gd name="T11" fmla="*/ 128 h 137"/>
                <a:gd name="T12" fmla="*/ 75 w 111"/>
                <a:gd name="T13" fmla="*/ 28 h 1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1" h="137">
                  <a:moveTo>
                    <a:pt x="43" y="16"/>
                  </a:moveTo>
                  <a:cubicBezTo>
                    <a:pt x="51" y="5"/>
                    <a:pt x="65" y="0"/>
                    <a:pt x="78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101" y="9"/>
                    <a:pt x="111" y="36"/>
                    <a:pt x="98" y="56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43" y="16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1" name="Freeform 30919">
              <a:extLst>
                <a:ext uri="{FF2B5EF4-FFF2-40B4-BE49-F238E27FC236}">
                  <a16:creationId xmlns:a16="http://schemas.microsoft.com/office/drawing/2014/main" id="{D634486A-C2BE-44B0-A31F-36B4DF9D5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9" y="1097"/>
              <a:ext cx="192" cy="195"/>
            </a:xfrm>
            <a:custGeom>
              <a:avLst/>
              <a:gdLst>
                <a:gd name="T0" fmla="*/ 108 w 340"/>
                <a:gd name="T1" fmla="*/ 80 h 347"/>
                <a:gd name="T2" fmla="*/ 80 w 340"/>
                <a:gd name="T3" fmla="*/ 110 h 347"/>
                <a:gd name="T4" fmla="*/ 77 w 340"/>
                <a:gd name="T5" fmla="*/ 107 h 347"/>
                <a:gd name="T6" fmla="*/ 0 w 340"/>
                <a:gd name="T7" fmla="*/ 40 h 347"/>
                <a:gd name="T8" fmla="*/ 23 w 340"/>
                <a:gd name="T9" fmla="*/ 0 h 347"/>
                <a:gd name="T10" fmla="*/ 108 w 340"/>
                <a:gd name="T11" fmla="*/ 80 h 3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0" h="347">
                  <a:moveTo>
                    <a:pt x="340" y="253"/>
                  </a:moveTo>
                  <a:lnTo>
                    <a:pt x="250" y="347"/>
                  </a:lnTo>
                  <a:lnTo>
                    <a:pt x="243" y="340"/>
                  </a:lnTo>
                  <a:lnTo>
                    <a:pt x="0" y="127"/>
                  </a:lnTo>
                  <a:lnTo>
                    <a:pt x="71" y="0"/>
                  </a:lnTo>
                  <a:lnTo>
                    <a:pt x="340" y="253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2" name="Freeform 30920">
              <a:extLst>
                <a:ext uri="{FF2B5EF4-FFF2-40B4-BE49-F238E27FC236}">
                  <a16:creationId xmlns:a16="http://schemas.microsoft.com/office/drawing/2014/main" id="{AE9861F9-F93F-4A9F-9214-4A695AD44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7" y="1097"/>
              <a:ext cx="341" cy="195"/>
            </a:xfrm>
            <a:custGeom>
              <a:avLst/>
              <a:gdLst>
                <a:gd name="T0" fmla="*/ 73 w 604"/>
                <a:gd name="T1" fmla="*/ 78 h 347"/>
                <a:gd name="T2" fmla="*/ 193 w 604"/>
                <a:gd name="T3" fmla="*/ 0 h 347"/>
                <a:gd name="T4" fmla="*/ 0 w 604"/>
                <a:gd name="T5" fmla="*/ 73 h 347"/>
                <a:gd name="T6" fmla="*/ 41 w 604"/>
                <a:gd name="T7" fmla="*/ 110 h 347"/>
                <a:gd name="T8" fmla="*/ 73 w 604"/>
                <a:gd name="T9" fmla="*/ 78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347">
                  <a:moveTo>
                    <a:pt x="231" y="246"/>
                  </a:moveTo>
                  <a:lnTo>
                    <a:pt x="604" y="0"/>
                  </a:lnTo>
                  <a:lnTo>
                    <a:pt x="0" y="231"/>
                  </a:lnTo>
                  <a:lnTo>
                    <a:pt x="129" y="347"/>
                  </a:lnTo>
                  <a:lnTo>
                    <a:pt x="231" y="246"/>
                  </a:lnTo>
                  <a:close/>
                </a:path>
              </a:pathLst>
            </a:cu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3" name="Freeform 30923">
              <a:extLst>
                <a:ext uri="{FF2B5EF4-FFF2-40B4-BE49-F238E27FC236}">
                  <a16:creationId xmlns:a16="http://schemas.microsoft.com/office/drawing/2014/main" id="{9C6852BE-A0A5-41A7-A05E-0A78D92B6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1227"/>
              <a:ext cx="129" cy="121"/>
            </a:xfrm>
            <a:custGeom>
              <a:avLst/>
              <a:gdLst>
                <a:gd name="T0" fmla="*/ 52 w 229"/>
                <a:gd name="T1" fmla="*/ 68 h 215"/>
                <a:gd name="T2" fmla="*/ 0 w 229"/>
                <a:gd name="T3" fmla="*/ 24 h 215"/>
                <a:gd name="T4" fmla="*/ 20 w 229"/>
                <a:gd name="T5" fmla="*/ 0 h 215"/>
                <a:gd name="T6" fmla="*/ 73 w 229"/>
                <a:gd name="T7" fmla="*/ 44 h 215"/>
                <a:gd name="T8" fmla="*/ 52 w 229"/>
                <a:gd name="T9" fmla="*/ 68 h 2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9" h="215">
                  <a:moveTo>
                    <a:pt x="165" y="215"/>
                  </a:moveTo>
                  <a:lnTo>
                    <a:pt x="0" y="76"/>
                  </a:lnTo>
                  <a:lnTo>
                    <a:pt x="64" y="0"/>
                  </a:lnTo>
                  <a:lnTo>
                    <a:pt x="229" y="140"/>
                  </a:lnTo>
                  <a:lnTo>
                    <a:pt x="165" y="215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4" name="Freeform 30924">
              <a:extLst>
                <a:ext uri="{FF2B5EF4-FFF2-40B4-BE49-F238E27FC236}">
                  <a16:creationId xmlns:a16="http://schemas.microsoft.com/office/drawing/2014/main" id="{451B6E96-085D-46D9-A157-0B96081F0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1149"/>
              <a:ext cx="129" cy="121"/>
            </a:xfrm>
            <a:custGeom>
              <a:avLst/>
              <a:gdLst>
                <a:gd name="T0" fmla="*/ 52 w 229"/>
                <a:gd name="T1" fmla="*/ 68 h 215"/>
                <a:gd name="T2" fmla="*/ 0 w 229"/>
                <a:gd name="T3" fmla="*/ 24 h 215"/>
                <a:gd name="T4" fmla="*/ 20 w 229"/>
                <a:gd name="T5" fmla="*/ 0 h 215"/>
                <a:gd name="T6" fmla="*/ 73 w 229"/>
                <a:gd name="T7" fmla="*/ 44 h 215"/>
                <a:gd name="T8" fmla="*/ 52 w 229"/>
                <a:gd name="T9" fmla="*/ 68 h 2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9" h="215">
                  <a:moveTo>
                    <a:pt x="165" y="215"/>
                  </a:moveTo>
                  <a:lnTo>
                    <a:pt x="0" y="76"/>
                  </a:lnTo>
                  <a:lnTo>
                    <a:pt x="63" y="0"/>
                  </a:lnTo>
                  <a:lnTo>
                    <a:pt x="229" y="139"/>
                  </a:lnTo>
                  <a:lnTo>
                    <a:pt x="165" y="2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5" name="Freeform 30925">
              <a:extLst>
                <a:ext uri="{FF2B5EF4-FFF2-40B4-BE49-F238E27FC236}">
                  <a16:creationId xmlns:a16="http://schemas.microsoft.com/office/drawing/2014/main" id="{0DCA5D18-5D9C-4BDA-8B36-9B334E2CF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171"/>
              <a:ext cx="692" cy="699"/>
            </a:xfrm>
            <a:custGeom>
              <a:avLst/>
              <a:gdLst>
                <a:gd name="T0" fmla="*/ 267 w 1229"/>
                <a:gd name="T1" fmla="*/ 0 h 1240"/>
                <a:gd name="T2" fmla="*/ 0 w 1229"/>
                <a:gd name="T3" fmla="*/ 394 h 1240"/>
                <a:gd name="T4" fmla="*/ 390 w 1229"/>
                <a:gd name="T5" fmla="*/ 104 h 1240"/>
                <a:gd name="T6" fmla="*/ 267 w 1229"/>
                <a:gd name="T7" fmla="*/ 0 h 12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29" h="1240">
                  <a:moveTo>
                    <a:pt x="844" y="0"/>
                  </a:moveTo>
                  <a:lnTo>
                    <a:pt x="0" y="1240"/>
                  </a:lnTo>
                  <a:lnTo>
                    <a:pt x="1229" y="328"/>
                  </a:lnTo>
                  <a:lnTo>
                    <a:pt x="844" y="0"/>
                  </a:lnTo>
                  <a:close/>
                </a:path>
              </a:pathLst>
            </a:custGeom>
            <a:solidFill>
              <a:srgbClr val="00A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6" name="Freeform 30926">
              <a:extLst>
                <a:ext uri="{FF2B5EF4-FFF2-40B4-BE49-F238E27FC236}">
                  <a16:creationId xmlns:a16="http://schemas.microsoft.com/office/drawing/2014/main" id="{496B8A3A-BDEE-452A-9F8E-10AC8D8AC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" y="1356"/>
              <a:ext cx="877" cy="745"/>
            </a:xfrm>
            <a:custGeom>
              <a:avLst/>
              <a:gdLst>
                <a:gd name="T0" fmla="*/ 89 w 1557"/>
                <a:gd name="T1" fmla="*/ 289 h 1323"/>
                <a:gd name="T2" fmla="*/ 0 w 1557"/>
                <a:gd name="T3" fmla="*/ 420 h 1323"/>
                <a:gd name="T4" fmla="*/ 219 w 1557"/>
                <a:gd name="T5" fmla="*/ 413 h 1323"/>
                <a:gd name="T6" fmla="*/ 494 w 1557"/>
                <a:gd name="T7" fmla="*/ 13 h 1323"/>
                <a:gd name="T8" fmla="*/ 479 w 1557"/>
                <a:gd name="T9" fmla="*/ 0 h 1323"/>
                <a:gd name="T10" fmla="*/ 89 w 1557"/>
                <a:gd name="T11" fmla="*/ 289 h 13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7" h="1323">
                  <a:moveTo>
                    <a:pt x="281" y="912"/>
                  </a:moveTo>
                  <a:lnTo>
                    <a:pt x="0" y="1323"/>
                  </a:lnTo>
                  <a:lnTo>
                    <a:pt x="690" y="1302"/>
                  </a:lnTo>
                  <a:lnTo>
                    <a:pt x="1557" y="41"/>
                  </a:lnTo>
                  <a:lnTo>
                    <a:pt x="1510" y="0"/>
                  </a:lnTo>
                  <a:lnTo>
                    <a:pt x="281" y="912"/>
                  </a:lnTo>
                  <a:close/>
                </a:path>
              </a:pathLst>
            </a:custGeom>
            <a:solidFill>
              <a:srgbClr val="008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87" name="Rectangle 40985">
            <a:extLst>
              <a:ext uri="{FF2B5EF4-FFF2-40B4-BE49-F238E27FC236}">
                <a16:creationId xmlns:a16="http://schemas.microsoft.com/office/drawing/2014/main" id="{45EDDCA6-9D20-4AEF-9FFE-785A91C8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87875"/>
            <a:ext cx="9144000" cy="554038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43041" name="Group 40993">
            <a:extLst>
              <a:ext uri="{FF2B5EF4-FFF2-40B4-BE49-F238E27FC236}">
                <a16:creationId xmlns:a16="http://schemas.microsoft.com/office/drawing/2014/main" id="{714035F6-D34E-43E2-B6F3-A3CE43C2E002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38138"/>
            <a:ext cx="2386013" cy="393700"/>
            <a:chOff x="0" y="236"/>
            <a:chExt cx="1934" cy="319"/>
          </a:xfrm>
        </p:grpSpPr>
        <p:sp>
          <p:nvSpPr>
            <p:cNvPr id="7193" name="Rectangle 40989">
              <a:extLst>
                <a:ext uri="{FF2B5EF4-FFF2-40B4-BE49-F238E27FC236}">
                  <a16:creationId xmlns:a16="http://schemas.microsoft.com/office/drawing/2014/main" id="{F57C6A44-366E-499D-A21A-ABBA8BD75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36"/>
              <a:ext cx="1934" cy="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94" name="Rectangle 40990">
              <a:extLst>
                <a:ext uri="{FF2B5EF4-FFF2-40B4-BE49-F238E27FC236}">
                  <a16:creationId xmlns:a16="http://schemas.microsoft.com/office/drawing/2014/main" id="{3B010C06-283C-4BF6-B328-5536583E5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" y="236"/>
              <a:ext cx="439" cy="319"/>
            </a:xfrm>
            <a:prstGeom prst="rect">
              <a:avLst/>
            </a:prstGeom>
            <a:solidFill>
              <a:srgbClr val="F15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95" name="Freeform 40991">
              <a:extLst>
                <a:ext uri="{FF2B5EF4-FFF2-40B4-BE49-F238E27FC236}">
                  <a16:creationId xmlns:a16="http://schemas.microsoft.com/office/drawing/2014/main" id="{8BEAF366-F8FA-4AA8-B001-C3362357A4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8" y="310"/>
              <a:ext cx="148" cy="146"/>
            </a:xfrm>
            <a:custGeom>
              <a:avLst/>
              <a:gdLst>
                <a:gd name="T0" fmla="*/ 49 w 63"/>
                <a:gd name="T1" fmla="*/ 294 h 62"/>
                <a:gd name="T2" fmla="*/ 0 w 63"/>
                <a:gd name="T3" fmla="*/ 172 h 62"/>
                <a:gd name="T4" fmla="*/ 49 w 63"/>
                <a:gd name="T5" fmla="*/ 49 h 62"/>
                <a:gd name="T6" fmla="*/ 176 w 63"/>
                <a:gd name="T7" fmla="*/ 0 h 62"/>
                <a:gd name="T8" fmla="*/ 298 w 63"/>
                <a:gd name="T9" fmla="*/ 49 h 62"/>
                <a:gd name="T10" fmla="*/ 348 w 63"/>
                <a:gd name="T11" fmla="*/ 172 h 62"/>
                <a:gd name="T12" fmla="*/ 298 w 63"/>
                <a:gd name="T13" fmla="*/ 294 h 62"/>
                <a:gd name="T14" fmla="*/ 176 w 63"/>
                <a:gd name="T15" fmla="*/ 344 h 62"/>
                <a:gd name="T16" fmla="*/ 49 w 63"/>
                <a:gd name="T17" fmla="*/ 294 h 62"/>
                <a:gd name="T18" fmla="*/ 99 w 63"/>
                <a:gd name="T19" fmla="*/ 99 h 62"/>
                <a:gd name="T20" fmla="*/ 66 w 63"/>
                <a:gd name="T21" fmla="*/ 172 h 62"/>
                <a:gd name="T22" fmla="*/ 99 w 63"/>
                <a:gd name="T23" fmla="*/ 245 h 62"/>
                <a:gd name="T24" fmla="*/ 176 w 63"/>
                <a:gd name="T25" fmla="*/ 278 h 62"/>
                <a:gd name="T26" fmla="*/ 249 w 63"/>
                <a:gd name="T27" fmla="*/ 245 h 62"/>
                <a:gd name="T28" fmla="*/ 282 w 63"/>
                <a:gd name="T29" fmla="*/ 172 h 62"/>
                <a:gd name="T30" fmla="*/ 249 w 63"/>
                <a:gd name="T31" fmla="*/ 99 h 62"/>
                <a:gd name="T32" fmla="*/ 176 w 63"/>
                <a:gd name="T33" fmla="*/ 73 h 62"/>
                <a:gd name="T34" fmla="*/ 99 w 63"/>
                <a:gd name="T35" fmla="*/ 99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3" h="62">
                  <a:moveTo>
                    <a:pt x="9" y="53"/>
                  </a:moveTo>
                  <a:cubicBezTo>
                    <a:pt x="3" y="47"/>
                    <a:pt x="0" y="40"/>
                    <a:pt x="0" y="31"/>
                  </a:cubicBezTo>
                  <a:cubicBezTo>
                    <a:pt x="0" y="23"/>
                    <a:pt x="3" y="15"/>
                    <a:pt x="9" y="9"/>
                  </a:cubicBezTo>
                  <a:cubicBezTo>
                    <a:pt x="15" y="4"/>
                    <a:pt x="23" y="0"/>
                    <a:pt x="32" y="0"/>
                  </a:cubicBezTo>
                  <a:cubicBezTo>
                    <a:pt x="40" y="0"/>
                    <a:pt x="48" y="4"/>
                    <a:pt x="54" y="9"/>
                  </a:cubicBezTo>
                  <a:cubicBezTo>
                    <a:pt x="60" y="15"/>
                    <a:pt x="63" y="23"/>
                    <a:pt x="63" y="31"/>
                  </a:cubicBezTo>
                  <a:cubicBezTo>
                    <a:pt x="63" y="40"/>
                    <a:pt x="60" y="47"/>
                    <a:pt x="54" y="53"/>
                  </a:cubicBezTo>
                  <a:cubicBezTo>
                    <a:pt x="48" y="59"/>
                    <a:pt x="40" y="62"/>
                    <a:pt x="32" y="62"/>
                  </a:cubicBezTo>
                  <a:cubicBezTo>
                    <a:pt x="23" y="62"/>
                    <a:pt x="15" y="59"/>
                    <a:pt x="9" y="53"/>
                  </a:cubicBezTo>
                  <a:close/>
                  <a:moveTo>
                    <a:pt x="18" y="18"/>
                  </a:moveTo>
                  <a:cubicBezTo>
                    <a:pt x="14" y="22"/>
                    <a:pt x="12" y="26"/>
                    <a:pt x="12" y="31"/>
                  </a:cubicBezTo>
                  <a:cubicBezTo>
                    <a:pt x="12" y="36"/>
                    <a:pt x="14" y="41"/>
                    <a:pt x="18" y="44"/>
                  </a:cubicBezTo>
                  <a:cubicBezTo>
                    <a:pt x="22" y="48"/>
                    <a:pt x="27" y="50"/>
                    <a:pt x="32" y="50"/>
                  </a:cubicBezTo>
                  <a:cubicBezTo>
                    <a:pt x="37" y="50"/>
                    <a:pt x="42" y="48"/>
                    <a:pt x="45" y="44"/>
                  </a:cubicBezTo>
                  <a:cubicBezTo>
                    <a:pt x="49" y="41"/>
                    <a:pt x="51" y="36"/>
                    <a:pt x="51" y="31"/>
                  </a:cubicBezTo>
                  <a:cubicBezTo>
                    <a:pt x="51" y="26"/>
                    <a:pt x="49" y="22"/>
                    <a:pt x="45" y="18"/>
                  </a:cubicBezTo>
                  <a:cubicBezTo>
                    <a:pt x="42" y="15"/>
                    <a:pt x="37" y="13"/>
                    <a:pt x="32" y="13"/>
                  </a:cubicBezTo>
                  <a:cubicBezTo>
                    <a:pt x="27" y="13"/>
                    <a:pt x="22" y="15"/>
                    <a:pt x="18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6" name="Freeform 40992">
              <a:extLst>
                <a:ext uri="{FF2B5EF4-FFF2-40B4-BE49-F238E27FC236}">
                  <a16:creationId xmlns:a16="http://schemas.microsoft.com/office/drawing/2014/main" id="{02F8E413-3034-4061-A71A-D23CC5518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2" y="411"/>
              <a:ext cx="92" cy="92"/>
            </a:xfrm>
            <a:custGeom>
              <a:avLst/>
              <a:gdLst>
                <a:gd name="T0" fmla="*/ 201 w 39"/>
                <a:gd name="T1" fmla="*/ 201 h 39"/>
                <a:gd name="T2" fmla="*/ 201 w 39"/>
                <a:gd name="T3" fmla="*/ 196 h 39"/>
                <a:gd name="T4" fmla="*/ 201 w 39"/>
                <a:gd name="T5" fmla="*/ 134 h 39"/>
                <a:gd name="T6" fmla="*/ 61 w 39"/>
                <a:gd name="T7" fmla="*/ 0 h 39"/>
                <a:gd name="T8" fmla="*/ 0 w 39"/>
                <a:gd name="T9" fmla="*/ 61 h 39"/>
                <a:gd name="T10" fmla="*/ 139 w 39"/>
                <a:gd name="T11" fmla="*/ 201 h 39"/>
                <a:gd name="T12" fmla="*/ 201 w 39"/>
                <a:gd name="T13" fmla="*/ 201 h 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" h="39">
                  <a:moveTo>
                    <a:pt x="36" y="36"/>
                  </a:moveTo>
                  <a:cubicBezTo>
                    <a:pt x="36" y="35"/>
                    <a:pt x="36" y="35"/>
                    <a:pt x="36" y="35"/>
                  </a:cubicBezTo>
                  <a:cubicBezTo>
                    <a:pt x="39" y="32"/>
                    <a:pt x="39" y="27"/>
                    <a:pt x="36" y="2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8" y="39"/>
                    <a:pt x="33" y="39"/>
                    <a:pt x="36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3042" name="Text Box 40994">
            <a:extLst>
              <a:ext uri="{FF2B5EF4-FFF2-40B4-BE49-F238E27FC236}">
                <a16:creationId xmlns:a16="http://schemas.microsoft.com/office/drawing/2014/main" id="{EC75E57F-421E-4D95-8258-8C55F01D6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159000"/>
            <a:ext cx="4342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Data Dynamic templates</a:t>
            </a:r>
          </a:p>
        </p:txBody>
      </p:sp>
      <p:sp>
        <p:nvSpPr>
          <p:cNvPr id="43043" name="Text Box 40995">
            <a:extLst>
              <a:ext uri="{FF2B5EF4-FFF2-40B4-BE49-F238E27FC236}">
                <a16:creationId xmlns:a16="http://schemas.microsoft.com/office/drawing/2014/main" id="{F5D30CC2-FAE1-444A-8C2E-8AC7D9B82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385763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LOGO</a:t>
            </a:r>
          </a:p>
        </p:txBody>
      </p:sp>
      <p:sp>
        <p:nvSpPr>
          <p:cNvPr id="43188" name="Text Box 41140">
            <a:extLst>
              <a:ext uri="{FF2B5EF4-FFF2-40B4-BE49-F238E27FC236}">
                <a16:creationId xmlns:a16="http://schemas.microsoft.com/office/drawing/2014/main" id="{8FA3DB29-4F21-4A90-81DF-F2110A8B8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754313"/>
            <a:ext cx="43583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400" dirty="0">
                <a:solidFill>
                  <a:srgbClr val="2A323B"/>
                </a:solidFill>
                <a:ea typeface="微软雅黑" panose="020B0503020204020204" pitchFamily="34" charset="-122"/>
              </a:rPr>
              <a:t>Applicable to year-end reporting, work summary, etc.</a:t>
            </a:r>
            <a:endParaRPr lang="zh-CN" altLang="en-US" sz="1400" b="1" dirty="0">
              <a:solidFill>
                <a:srgbClr val="2A323B"/>
              </a:solidFill>
              <a:ea typeface="微软雅黑" panose="020B0503020204020204" pitchFamily="34" charset="-122"/>
            </a:endParaRPr>
          </a:p>
        </p:txBody>
      </p:sp>
      <p:sp>
        <p:nvSpPr>
          <p:cNvPr id="43207" name="Rectangle 41159">
            <a:extLst>
              <a:ext uri="{FF2B5EF4-FFF2-40B4-BE49-F238E27FC236}">
                <a16:creationId xmlns:a16="http://schemas.microsoft.com/office/drawing/2014/main" id="{AFE9F9F6-62DC-4919-ADDF-862603E01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176371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2800">
                <a:solidFill>
                  <a:schemeClr val="bg1"/>
                </a:solidFill>
                <a:ea typeface="微软雅黑" panose="020B0503020204020204" pitchFamily="34" charset="-122"/>
              </a:rPr>
              <a:t>Flat Business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38" dur="500" fill="hold"/>
                                        <p:tgtEl>
                                          <p:spTgt spid="43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decel="5000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Rot by="1500000">
                                      <p:cBhvr>
                                        <p:cTn id="40" dur="150" fill="hold"/>
                                        <p:tgtEl>
                                          <p:spTgt spid="43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43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43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46" dur="150" fill="hold"/>
                                        <p:tgtEl>
                                          <p:spTgt spid="4319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43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43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6" presetClass="emph" presetSubtype="0" autoRev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52" dur="150" fill="hold"/>
                                        <p:tgtEl>
                                          <p:spTgt spid="4320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4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4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6" presetClass="emph" presetSubtype="0" autoRev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Scale>
                                      <p:cBhvr>
                                        <p:cTn id="58" dur="150" fill="hold"/>
                                        <p:tgtEl>
                                          <p:spTgt spid="4319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43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43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6" presetClass="emph" presetSubtype="0" autoRev="1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64" dur="150" fill="hold"/>
                                        <p:tgtEl>
                                          <p:spTgt spid="4315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43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43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6" presetClass="emph" presetSubtype="0" autoRev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70" dur="150" fill="hold"/>
                                        <p:tgtEl>
                                          <p:spTgt spid="4320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6" dur="150" fill="hold"/>
                                        <p:tgtEl>
                                          <p:spTgt spid="4304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00017 0.83874 " pathEditMode="relative" ptsTypes="AA">
                                      <p:cBhvr>
                                        <p:cTn id="99" dur="500" spd="-100000" fill="hold"/>
                                        <p:tgtEl>
                                          <p:spTgt spid="329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00017 0.83874 " pathEditMode="relative" ptsTypes="AA">
                                      <p:cBhvr>
                                        <p:cTn id="101" dur="500" spd="-100000" fill="hold"/>
                                        <p:tgtEl>
                                          <p:spTgt spid="32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1.94444E-6 -1.4118E-6 L -0.22691 0.692 " pathEditMode="relative" ptsTypes="AA">
                                      <p:cBhvr>
                                        <p:cTn id="105" dur="500" spd="-100000" fill="hold"/>
                                        <p:tgtEl>
                                          <p:spTgt spid="329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24 L 0.49861 -0.00093 " pathEditMode="relative" ptsTypes="AA">
                                      <p:cBhvr>
                                        <p:cTn id="107" dur="3000" fill="hold"/>
                                        <p:tgtEl>
                                          <p:spTgt spid="43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57" grpId="0" animBg="1"/>
      <p:bldP spid="43157" grpId="1" animBg="1"/>
      <p:bldP spid="43042" grpId="0"/>
      <p:bldP spid="43043" grpId="0"/>
      <p:bldP spid="43188" grpId="0"/>
      <p:bldP spid="4320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362DFE5B-8F43-4A74-ACFD-86298AC8D2E8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6411" name="Freeform 3">
              <a:extLst>
                <a:ext uri="{FF2B5EF4-FFF2-40B4-BE49-F238E27FC236}">
                  <a16:creationId xmlns:a16="http://schemas.microsoft.com/office/drawing/2014/main" id="{2803353A-DE48-48BD-B6D8-8B708F94C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2" name="Freeform 4">
              <a:extLst>
                <a:ext uri="{FF2B5EF4-FFF2-40B4-BE49-F238E27FC236}">
                  <a16:creationId xmlns:a16="http://schemas.microsoft.com/office/drawing/2014/main" id="{6D7CD88E-B591-49B9-A96E-1983F7DA7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628" name="Group 68">
            <a:extLst>
              <a:ext uri="{FF2B5EF4-FFF2-40B4-BE49-F238E27FC236}">
                <a16:creationId xmlns:a16="http://schemas.microsoft.com/office/drawing/2014/main" id="{8CA88B0A-8CC1-42A5-8E59-8DBD137D5E8A}"/>
              </a:ext>
            </a:extLst>
          </p:cNvPr>
          <p:cNvGrpSpPr>
            <a:grpSpLocks/>
          </p:cNvGrpSpPr>
          <p:nvPr/>
        </p:nvGrpSpPr>
        <p:grpSpPr bwMode="auto">
          <a:xfrm>
            <a:off x="822325" y="1565275"/>
            <a:ext cx="2681288" cy="2743200"/>
            <a:chOff x="518" y="986"/>
            <a:chExt cx="1689" cy="1728"/>
          </a:xfrm>
        </p:grpSpPr>
        <p:sp>
          <p:nvSpPr>
            <p:cNvPr id="16407" name="Freeform 38">
              <a:extLst>
                <a:ext uri="{FF2B5EF4-FFF2-40B4-BE49-F238E27FC236}">
                  <a16:creationId xmlns:a16="http://schemas.microsoft.com/office/drawing/2014/main" id="{C2C50DB3-DA8E-4794-97E5-EA99CA77360A}"/>
                </a:ext>
              </a:extLst>
            </p:cNvPr>
            <p:cNvSpPr>
              <a:spLocks/>
            </p:cNvSpPr>
            <p:nvPr/>
          </p:nvSpPr>
          <p:spPr bwMode="auto">
            <a:xfrm rot="1500000">
              <a:off x="968" y="986"/>
              <a:ext cx="628" cy="450"/>
            </a:xfrm>
            <a:custGeom>
              <a:avLst/>
              <a:gdLst>
                <a:gd name="T0" fmla="*/ 894 w 441"/>
                <a:gd name="T1" fmla="*/ 322 h 316"/>
                <a:gd name="T2" fmla="*/ 894 w 441"/>
                <a:gd name="T3" fmla="*/ 0 h 316"/>
                <a:gd name="T4" fmla="*/ 0 w 441"/>
                <a:gd name="T5" fmla="*/ 463 h 316"/>
                <a:gd name="T6" fmla="*/ 269 w 441"/>
                <a:gd name="T7" fmla="*/ 641 h 316"/>
                <a:gd name="T8" fmla="*/ 894 w 441"/>
                <a:gd name="T9" fmla="*/ 322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1" h="316">
                  <a:moveTo>
                    <a:pt x="441" y="159"/>
                  </a:moveTo>
                  <a:cubicBezTo>
                    <a:pt x="441" y="0"/>
                    <a:pt x="441" y="0"/>
                    <a:pt x="441" y="0"/>
                  </a:cubicBezTo>
                  <a:cubicBezTo>
                    <a:pt x="259" y="0"/>
                    <a:pt x="98" y="90"/>
                    <a:pt x="0" y="228"/>
                  </a:cubicBezTo>
                  <a:cubicBezTo>
                    <a:pt x="133" y="316"/>
                    <a:pt x="133" y="316"/>
                    <a:pt x="133" y="316"/>
                  </a:cubicBezTo>
                  <a:cubicBezTo>
                    <a:pt x="202" y="221"/>
                    <a:pt x="314" y="159"/>
                    <a:pt x="441" y="159"/>
                  </a:cubicBezTo>
                  <a:close/>
                </a:path>
              </a:pathLst>
            </a:custGeom>
            <a:solidFill>
              <a:srgbClr val="B8CA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8" name="Freeform 39">
              <a:extLst>
                <a:ext uri="{FF2B5EF4-FFF2-40B4-BE49-F238E27FC236}">
                  <a16:creationId xmlns:a16="http://schemas.microsoft.com/office/drawing/2014/main" id="{6F6037A4-9A38-4302-9B58-B7A2318C414E}"/>
                </a:ext>
              </a:extLst>
            </p:cNvPr>
            <p:cNvSpPr>
              <a:spLocks/>
            </p:cNvSpPr>
            <p:nvPr/>
          </p:nvSpPr>
          <p:spPr bwMode="auto">
            <a:xfrm rot="1500000">
              <a:off x="1518" y="1261"/>
              <a:ext cx="689" cy="527"/>
            </a:xfrm>
            <a:custGeom>
              <a:avLst/>
              <a:gdLst>
                <a:gd name="T0" fmla="*/ 0 w 483"/>
                <a:gd name="T1" fmla="*/ 322 h 370"/>
                <a:gd name="T2" fmla="*/ 692 w 483"/>
                <a:gd name="T3" fmla="*/ 751 h 370"/>
                <a:gd name="T4" fmla="*/ 983 w 483"/>
                <a:gd name="T5" fmla="*/ 604 h 370"/>
                <a:gd name="T6" fmla="*/ 0 w 483"/>
                <a:gd name="T7" fmla="*/ 0 h 370"/>
                <a:gd name="T8" fmla="*/ 0 w 483"/>
                <a:gd name="T9" fmla="*/ 0 h 370"/>
                <a:gd name="T10" fmla="*/ 0 w 483"/>
                <a:gd name="T11" fmla="*/ 322 h 3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3" h="370">
                  <a:moveTo>
                    <a:pt x="0" y="159"/>
                  </a:moveTo>
                  <a:cubicBezTo>
                    <a:pt x="149" y="159"/>
                    <a:pt x="278" y="245"/>
                    <a:pt x="340" y="370"/>
                  </a:cubicBezTo>
                  <a:cubicBezTo>
                    <a:pt x="483" y="298"/>
                    <a:pt x="483" y="298"/>
                    <a:pt x="483" y="298"/>
                  </a:cubicBezTo>
                  <a:cubicBezTo>
                    <a:pt x="394" y="122"/>
                    <a:pt x="21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9"/>
                    <a:pt x="0" y="159"/>
                    <a:pt x="0" y="159"/>
                  </a:cubicBezTo>
                  <a:close/>
                </a:path>
              </a:pathLst>
            </a:custGeom>
            <a:solidFill>
              <a:srgbClr val="EF82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9" name="Freeform 40">
              <a:extLst>
                <a:ext uri="{FF2B5EF4-FFF2-40B4-BE49-F238E27FC236}">
                  <a16:creationId xmlns:a16="http://schemas.microsoft.com/office/drawing/2014/main" id="{EE70A553-0758-4A68-8FDC-450E853ECD65}"/>
                </a:ext>
              </a:extLst>
            </p:cNvPr>
            <p:cNvSpPr>
              <a:spLocks/>
            </p:cNvSpPr>
            <p:nvPr/>
          </p:nvSpPr>
          <p:spPr bwMode="auto">
            <a:xfrm rot="1500000">
              <a:off x="518" y="1290"/>
              <a:ext cx="1123" cy="1213"/>
            </a:xfrm>
            <a:custGeom>
              <a:avLst/>
              <a:gdLst>
                <a:gd name="T0" fmla="*/ 1097 w 788"/>
                <a:gd name="T1" fmla="*/ 1405 h 852"/>
                <a:gd name="T2" fmla="*/ 324 w 788"/>
                <a:gd name="T3" fmla="*/ 632 h 852"/>
                <a:gd name="T4" fmla="*/ 472 w 788"/>
                <a:gd name="T5" fmla="*/ 178 h 852"/>
                <a:gd name="T6" fmla="*/ 201 w 788"/>
                <a:gd name="T7" fmla="*/ 0 h 852"/>
                <a:gd name="T8" fmla="*/ 0 w 788"/>
                <a:gd name="T9" fmla="*/ 632 h 852"/>
                <a:gd name="T10" fmla="*/ 1097 w 788"/>
                <a:gd name="T11" fmla="*/ 1727 h 852"/>
                <a:gd name="T12" fmla="*/ 1600 w 788"/>
                <a:gd name="T13" fmla="*/ 1603 h 852"/>
                <a:gd name="T14" fmla="*/ 1419 w 788"/>
                <a:gd name="T15" fmla="*/ 1334 h 852"/>
                <a:gd name="T16" fmla="*/ 1097 w 788"/>
                <a:gd name="T17" fmla="*/ 1405 h 8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8" h="852">
                  <a:moveTo>
                    <a:pt x="540" y="693"/>
                  </a:moveTo>
                  <a:cubicBezTo>
                    <a:pt x="330" y="693"/>
                    <a:pt x="159" y="522"/>
                    <a:pt x="159" y="312"/>
                  </a:cubicBezTo>
                  <a:cubicBezTo>
                    <a:pt x="159" y="228"/>
                    <a:pt x="186" y="151"/>
                    <a:pt x="232" y="88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37" y="88"/>
                    <a:pt x="0" y="196"/>
                    <a:pt x="0" y="312"/>
                  </a:cubicBezTo>
                  <a:cubicBezTo>
                    <a:pt x="0" y="610"/>
                    <a:pt x="242" y="852"/>
                    <a:pt x="540" y="852"/>
                  </a:cubicBezTo>
                  <a:cubicBezTo>
                    <a:pt x="629" y="852"/>
                    <a:pt x="713" y="830"/>
                    <a:pt x="788" y="791"/>
                  </a:cubicBezTo>
                  <a:cubicBezTo>
                    <a:pt x="699" y="658"/>
                    <a:pt x="699" y="658"/>
                    <a:pt x="699" y="658"/>
                  </a:cubicBezTo>
                  <a:cubicBezTo>
                    <a:pt x="650" y="680"/>
                    <a:pt x="597" y="693"/>
                    <a:pt x="540" y="693"/>
                  </a:cubicBezTo>
                  <a:close/>
                </a:path>
              </a:pathLst>
            </a:custGeom>
            <a:solidFill>
              <a:srgbClr val="36AC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0" name="Freeform 41">
              <a:extLst>
                <a:ext uri="{FF2B5EF4-FFF2-40B4-BE49-F238E27FC236}">
                  <a16:creationId xmlns:a16="http://schemas.microsoft.com/office/drawing/2014/main" id="{75CE3E98-7C86-491A-8298-DD4035BB9A6B}"/>
                </a:ext>
              </a:extLst>
            </p:cNvPr>
            <p:cNvSpPr>
              <a:spLocks/>
            </p:cNvSpPr>
            <p:nvPr/>
          </p:nvSpPr>
          <p:spPr bwMode="auto">
            <a:xfrm rot="1500000">
              <a:off x="1446" y="1687"/>
              <a:ext cx="543" cy="1027"/>
            </a:xfrm>
            <a:custGeom>
              <a:avLst/>
              <a:gdLst>
                <a:gd name="T0" fmla="*/ 368 w 381"/>
                <a:gd name="T1" fmla="*/ 147 h 721"/>
                <a:gd name="T2" fmla="*/ 450 w 381"/>
                <a:gd name="T3" fmla="*/ 491 h 721"/>
                <a:gd name="T4" fmla="*/ 0 w 381"/>
                <a:gd name="T5" fmla="*/ 1194 h 721"/>
                <a:gd name="T6" fmla="*/ 181 w 381"/>
                <a:gd name="T7" fmla="*/ 1463 h 721"/>
                <a:gd name="T8" fmla="*/ 774 w 381"/>
                <a:gd name="T9" fmla="*/ 491 h 721"/>
                <a:gd name="T10" fmla="*/ 658 w 381"/>
                <a:gd name="T11" fmla="*/ 0 h 721"/>
                <a:gd name="T12" fmla="*/ 368 w 381"/>
                <a:gd name="T13" fmla="*/ 147 h 7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1" h="721">
                  <a:moveTo>
                    <a:pt x="181" y="72"/>
                  </a:moveTo>
                  <a:cubicBezTo>
                    <a:pt x="207" y="123"/>
                    <a:pt x="222" y="181"/>
                    <a:pt x="222" y="242"/>
                  </a:cubicBezTo>
                  <a:cubicBezTo>
                    <a:pt x="222" y="395"/>
                    <a:pt x="131" y="528"/>
                    <a:pt x="0" y="588"/>
                  </a:cubicBezTo>
                  <a:cubicBezTo>
                    <a:pt x="89" y="721"/>
                    <a:pt x="89" y="721"/>
                    <a:pt x="89" y="721"/>
                  </a:cubicBezTo>
                  <a:cubicBezTo>
                    <a:pt x="262" y="632"/>
                    <a:pt x="381" y="450"/>
                    <a:pt x="381" y="242"/>
                  </a:cubicBezTo>
                  <a:cubicBezTo>
                    <a:pt x="381" y="155"/>
                    <a:pt x="360" y="73"/>
                    <a:pt x="324" y="0"/>
                  </a:cubicBezTo>
                  <a:lnTo>
                    <a:pt x="181" y="72"/>
                  </a:lnTo>
                  <a:close/>
                </a:path>
              </a:pathLst>
            </a:cu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617" name="Group 57">
            <a:extLst>
              <a:ext uri="{FF2B5EF4-FFF2-40B4-BE49-F238E27FC236}">
                <a16:creationId xmlns:a16="http://schemas.microsoft.com/office/drawing/2014/main" id="{834F8009-2207-47E3-9C69-0B2608C8994B}"/>
              </a:ext>
            </a:extLst>
          </p:cNvPr>
          <p:cNvGrpSpPr>
            <a:grpSpLocks/>
          </p:cNvGrpSpPr>
          <p:nvPr/>
        </p:nvGrpSpPr>
        <p:grpSpPr bwMode="auto">
          <a:xfrm>
            <a:off x="1882775" y="2420938"/>
            <a:ext cx="436563" cy="508000"/>
            <a:chOff x="1412" y="1525"/>
            <a:chExt cx="275" cy="320"/>
          </a:xfrm>
        </p:grpSpPr>
        <p:sp>
          <p:nvSpPr>
            <p:cNvPr id="16404" name="Freeform 42">
              <a:extLst>
                <a:ext uri="{FF2B5EF4-FFF2-40B4-BE49-F238E27FC236}">
                  <a16:creationId xmlns:a16="http://schemas.microsoft.com/office/drawing/2014/main" id="{2453E278-6CAB-49CA-9A6C-72061663F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" y="1525"/>
              <a:ext cx="117" cy="112"/>
            </a:xfrm>
            <a:custGeom>
              <a:avLst/>
              <a:gdLst>
                <a:gd name="T0" fmla="*/ 84 w 82"/>
                <a:gd name="T1" fmla="*/ 0 h 79"/>
                <a:gd name="T2" fmla="*/ 0 w 82"/>
                <a:gd name="T3" fmla="*/ 68 h 79"/>
                <a:gd name="T4" fmla="*/ 23 w 82"/>
                <a:gd name="T5" fmla="*/ 115 h 79"/>
                <a:gd name="T6" fmla="*/ 13 w 82"/>
                <a:gd name="T7" fmla="*/ 159 h 79"/>
                <a:gd name="T8" fmla="*/ 57 w 82"/>
                <a:gd name="T9" fmla="*/ 133 h 79"/>
                <a:gd name="T10" fmla="*/ 84 w 82"/>
                <a:gd name="T11" fmla="*/ 136 h 79"/>
                <a:gd name="T12" fmla="*/ 167 w 82"/>
                <a:gd name="T13" fmla="*/ 68 h 79"/>
                <a:gd name="T14" fmla="*/ 84 w 82"/>
                <a:gd name="T15" fmla="*/ 0 h 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2" h="79">
                  <a:moveTo>
                    <a:pt x="41" y="0"/>
                  </a:moveTo>
                  <a:cubicBezTo>
                    <a:pt x="18" y="0"/>
                    <a:pt x="0" y="16"/>
                    <a:pt x="0" y="34"/>
                  </a:cubicBezTo>
                  <a:cubicBezTo>
                    <a:pt x="0" y="43"/>
                    <a:pt x="4" y="51"/>
                    <a:pt x="11" y="57"/>
                  </a:cubicBezTo>
                  <a:cubicBezTo>
                    <a:pt x="6" y="79"/>
                    <a:pt x="6" y="79"/>
                    <a:pt x="6" y="79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32" y="67"/>
                    <a:pt x="36" y="68"/>
                    <a:pt x="41" y="68"/>
                  </a:cubicBezTo>
                  <a:cubicBezTo>
                    <a:pt x="63" y="68"/>
                    <a:pt x="82" y="53"/>
                    <a:pt x="82" y="34"/>
                  </a:cubicBezTo>
                  <a:cubicBezTo>
                    <a:pt x="82" y="16"/>
                    <a:pt x="63" y="0"/>
                    <a:pt x="41" y="0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5" name="Oval 43">
              <a:extLst>
                <a:ext uri="{FF2B5EF4-FFF2-40B4-BE49-F238E27FC236}">
                  <a16:creationId xmlns:a16="http://schemas.microsoft.com/office/drawing/2014/main" id="{5EF1DB0F-13FC-4B3C-8B79-ACF4C2AEC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" y="1623"/>
              <a:ext cx="98" cy="98"/>
            </a:xfrm>
            <a:prstGeom prst="ellipse">
              <a:avLst/>
            </a:pr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6406" name="Freeform 44">
              <a:extLst>
                <a:ext uri="{FF2B5EF4-FFF2-40B4-BE49-F238E27FC236}">
                  <a16:creationId xmlns:a16="http://schemas.microsoft.com/office/drawing/2014/main" id="{1B711399-F23A-4217-B41E-86CF1788C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2" y="1726"/>
              <a:ext cx="222" cy="119"/>
            </a:xfrm>
            <a:custGeom>
              <a:avLst/>
              <a:gdLst>
                <a:gd name="T0" fmla="*/ 205 w 156"/>
                <a:gd name="T1" fmla="*/ 1 h 84"/>
                <a:gd name="T2" fmla="*/ 195 w 156"/>
                <a:gd name="T3" fmla="*/ 0 h 84"/>
                <a:gd name="T4" fmla="*/ 158 w 156"/>
                <a:gd name="T5" fmla="*/ 9 h 84"/>
                <a:gd name="T6" fmla="*/ 121 w 156"/>
                <a:gd name="T7" fmla="*/ 0 h 84"/>
                <a:gd name="T8" fmla="*/ 111 w 156"/>
                <a:gd name="T9" fmla="*/ 1 h 84"/>
                <a:gd name="T10" fmla="*/ 24 w 156"/>
                <a:gd name="T11" fmla="*/ 143 h 84"/>
                <a:gd name="T12" fmla="*/ 292 w 156"/>
                <a:gd name="T13" fmla="*/ 143 h 84"/>
                <a:gd name="T14" fmla="*/ 205 w 156"/>
                <a:gd name="T15" fmla="*/ 1 h 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" h="84">
                  <a:moveTo>
                    <a:pt x="101" y="1"/>
                  </a:moveTo>
                  <a:cubicBezTo>
                    <a:pt x="99" y="1"/>
                    <a:pt x="98" y="1"/>
                    <a:pt x="96" y="0"/>
                  </a:cubicBezTo>
                  <a:cubicBezTo>
                    <a:pt x="90" y="3"/>
                    <a:pt x="84" y="4"/>
                    <a:pt x="78" y="4"/>
                  </a:cubicBezTo>
                  <a:cubicBezTo>
                    <a:pt x="71" y="4"/>
                    <a:pt x="65" y="3"/>
                    <a:pt x="60" y="0"/>
                  </a:cubicBezTo>
                  <a:cubicBezTo>
                    <a:pt x="58" y="1"/>
                    <a:pt x="56" y="1"/>
                    <a:pt x="55" y="1"/>
                  </a:cubicBezTo>
                  <a:cubicBezTo>
                    <a:pt x="0" y="9"/>
                    <a:pt x="12" y="71"/>
                    <a:pt x="12" y="71"/>
                  </a:cubicBezTo>
                  <a:cubicBezTo>
                    <a:pt x="26" y="84"/>
                    <a:pt x="131" y="84"/>
                    <a:pt x="144" y="71"/>
                  </a:cubicBezTo>
                  <a:cubicBezTo>
                    <a:pt x="144" y="71"/>
                    <a:pt x="156" y="9"/>
                    <a:pt x="101" y="1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6616" name="Rectangle 56">
            <a:extLst>
              <a:ext uri="{FF2B5EF4-FFF2-40B4-BE49-F238E27FC236}">
                <a16:creationId xmlns:a16="http://schemas.microsoft.com/office/drawing/2014/main" id="{81D63394-8FB5-4B74-AF87-8F84BE593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3051175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66605" name="Freeform 45">
            <a:extLst>
              <a:ext uri="{FF2B5EF4-FFF2-40B4-BE49-F238E27FC236}">
                <a16:creationId xmlns:a16="http://schemas.microsoft.com/office/drawing/2014/main" id="{00022BD7-FA59-417E-A4F5-71FF2D56EDE1}"/>
              </a:ext>
            </a:extLst>
          </p:cNvPr>
          <p:cNvSpPr>
            <a:spLocks noEditPoints="1"/>
          </p:cNvSpPr>
          <p:nvPr/>
        </p:nvSpPr>
        <p:spPr bwMode="auto">
          <a:xfrm>
            <a:off x="3925888" y="2671763"/>
            <a:ext cx="1295400" cy="373062"/>
          </a:xfrm>
          <a:custGeom>
            <a:avLst/>
            <a:gdLst>
              <a:gd name="T0" fmla="*/ 2147483647 w 624"/>
              <a:gd name="T1" fmla="*/ 0 h 180"/>
              <a:gd name="T2" fmla="*/ 2147483647 w 624"/>
              <a:gd name="T3" fmla="*/ 8590789 h 180"/>
              <a:gd name="T4" fmla="*/ 2147483647 w 624"/>
              <a:gd name="T5" fmla="*/ 150343986 h 180"/>
              <a:gd name="T6" fmla="*/ 2147483647 w 624"/>
              <a:gd name="T7" fmla="*/ 141753197 h 180"/>
              <a:gd name="T8" fmla="*/ 2147483647 w 624"/>
              <a:gd name="T9" fmla="*/ 193300003 h 180"/>
              <a:gd name="T10" fmla="*/ 2147483647 w 624"/>
              <a:gd name="T11" fmla="*/ 98797180 h 180"/>
              <a:gd name="T12" fmla="*/ 2147483647 w 624"/>
              <a:gd name="T13" fmla="*/ 8590789 h 180"/>
              <a:gd name="T14" fmla="*/ 2147483647 w 624"/>
              <a:gd name="T15" fmla="*/ 0 h 180"/>
              <a:gd name="T16" fmla="*/ 0 w 624"/>
              <a:gd name="T17" fmla="*/ 0 h 180"/>
              <a:gd name="T18" fmla="*/ 0 w 624"/>
              <a:gd name="T19" fmla="*/ 773195866 h 180"/>
              <a:gd name="T20" fmla="*/ 1848826435 w 624"/>
              <a:gd name="T21" fmla="*/ 773195866 h 180"/>
              <a:gd name="T22" fmla="*/ 2034139217 w 624"/>
              <a:gd name="T23" fmla="*/ 472507894 h 180"/>
              <a:gd name="T24" fmla="*/ 2055687698 w 624"/>
              <a:gd name="T25" fmla="*/ 463917105 h 180"/>
              <a:gd name="T26" fmla="*/ 2133260153 w 624"/>
              <a:gd name="T27" fmla="*/ 481098683 h 180"/>
              <a:gd name="T28" fmla="*/ 2147483647 w 624"/>
              <a:gd name="T29" fmla="*/ 463917105 h 180"/>
              <a:gd name="T30" fmla="*/ 2147483647 w 624"/>
              <a:gd name="T31" fmla="*/ 472507894 h 180"/>
              <a:gd name="T32" fmla="*/ 2147483647 w 624"/>
              <a:gd name="T33" fmla="*/ 773195866 h 180"/>
              <a:gd name="T34" fmla="*/ 2147483647 w 624"/>
              <a:gd name="T35" fmla="*/ 773195866 h 180"/>
              <a:gd name="T36" fmla="*/ 2147483647 w 624"/>
              <a:gd name="T37" fmla="*/ 0 h 180"/>
              <a:gd name="T38" fmla="*/ 2147483647 w 624"/>
              <a:gd name="T39" fmla="*/ 0 h 180"/>
              <a:gd name="T40" fmla="*/ 2133260153 w 624"/>
              <a:gd name="T41" fmla="*/ 446735527 h 180"/>
              <a:gd name="T42" fmla="*/ 1982422863 w 624"/>
              <a:gd name="T43" fmla="*/ 296391541 h 180"/>
              <a:gd name="T44" fmla="*/ 2133260153 w 624"/>
              <a:gd name="T45" fmla="*/ 150343986 h 180"/>
              <a:gd name="T46" fmla="*/ 2147483647 w 624"/>
              <a:gd name="T47" fmla="*/ 296391541 h 180"/>
              <a:gd name="T48" fmla="*/ 2133260153 w 624"/>
              <a:gd name="T49" fmla="*/ 446735527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24" h="180">
                <a:moveTo>
                  <a:pt x="609" y="0"/>
                </a:moveTo>
                <a:cubicBezTo>
                  <a:pt x="610" y="0"/>
                  <a:pt x="610" y="1"/>
                  <a:pt x="610" y="2"/>
                </a:cubicBezTo>
                <a:cubicBezTo>
                  <a:pt x="610" y="21"/>
                  <a:pt x="591" y="35"/>
                  <a:pt x="569" y="35"/>
                </a:cubicBezTo>
                <a:cubicBezTo>
                  <a:pt x="564" y="35"/>
                  <a:pt x="560" y="34"/>
                  <a:pt x="556" y="33"/>
                </a:cubicBezTo>
                <a:cubicBezTo>
                  <a:pt x="534" y="45"/>
                  <a:pt x="534" y="45"/>
                  <a:pt x="534" y="45"/>
                </a:cubicBezTo>
                <a:cubicBezTo>
                  <a:pt x="539" y="23"/>
                  <a:pt x="539" y="23"/>
                  <a:pt x="539" y="23"/>
                </a:cubicBezTo>
                <a:cubicBezTo>
                  <a:pt x="532" y="17"/>
                  <a:pt x="528" y="11"/>
                  <a:pt x="528" y="2"/>
                </a:cubicBezTo>
                <a:cubicBezTo>
                  <a:pt x="528" y="1"/>
                  <a:pt x="528" y="0"/>
                  <a:pt x="52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80"/>
                  <a:pt x="0" y="180"/>
                  <a:pt x="0" y="180"/>
                </a:cubicBezTo>
                <a:cubicBezTo>
                  <a:pt x="429" y="180"/>
                  <a:pt x="429" y="180"/>
                  <a:pt x="429" y="180"/>
                </a:cubicBezTo>
                <a:cubicBezTo>
                  <a:pt x="427" y="168"/>
                  <a:pt x="423" y="117"/>
                  <a:pt x="472" y="110"/>
                </a:cubicBezTo>
                <a:cubicBezTo>
                  <a:pt x="474" y="110"/>
                  <a:pt x="475" y="109"/>
                  <a:pt x="477" y="108"/>
                </a:cubicBezTo>
                <a:cubicBezTo>
                  <a:pt x="482" y="111"/>
                  <a:pt x="488" y="112"/>
                  <a:pt x="495" y="112"/>
                </a:cubicBezTo>
                <a:cubicBezTo>
                  <a:pt x="501" y="112"/>
                  <a:pt x="507" y="110"/>
                  <a:pt x="513" y="108"/>
                </a:cubicBezTo>
                <a:cubicBezTo>
                  <a:pt x="515" y="108"/>
                  <a:pt x="517" y="110"/>
                  <a:pt x="519" y="110"/>
                </a:cubicBezTo>
                <a:cubicBezTo>
                  <a:pt x="568" y="118"/>
                  <a:pt x="563" y="168"/>
                  <a:pt x="562" y="180"/>
                </a:cubicBezTo>
                <a:cubicBezTo>
                  <a:pt x="624" y="180"/>
                  <a:pt x="624" y="180"/>
                  <a:pt x="624" y="180"/>
                </a:cubicBezTo>
                <a:cubicBezTo>
                  <a:pt x="624" y="0"/>
                  <a:pt x="624" y="0"/>
                  <a:pt x="624" y="0"/>
                </a:cubicBezTo>
                <a:lnTo>
                  <a:pt x="609" y="0"/>
                </a:lnTo>
                <a:close/>
                <a:moveTo>
                  <a:pt x="495" y="104"/>
                </a:moveTo>
                <a:cubicBezTo>
                  <a:pt x="476" y="104"/>
                  <a:pt x="460" y="88"/>
                  <a:pt x="460" y="69"/>
                </a:cubicBezTo>
                <a:cubicBezTo>
                  <a:pt x="460" y="50"/>
                  <a:pt x="476" y="35"/>
                  <a:pt x="495" y="35"/>
                </a:cubicBezTo>
                <a:cubicBezTo>
                  <a:pt x="514" y="35"/>
                  <a:pt x="529" y="50"/>
                  <a:pt x="529" y="69"/>
                </a:cubicBezTo>
                <a:cubicBezTo>
                  <a:pt x="529" y="88"/>
                  <a:pt x="514" y="104"/>
                  <a:pt x="495" y="104"/>
                </a:cubicBezTo>
                <a:close/>
              </a:path>
            </a:pathLst>
          </a:custGeom>
          <a:solidFill>
            <a:srgbClr val="EF82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606" name="Freeform 46">
            <a:extLst>
              <a:ext uri="{FF2B5EF4-FFF2-40B4-BE49-F238E27FC236}">
                <a16:creationId xmlns:a16="http://schemas.microsoft.com/office/drawing/2014/main" id="{B4B1690D-C10E-4817-B17A-1A3716341226}"/>
              </a:ext>
            </a:extLst>
          </p:cNvPr>
          <p:cNvSpPr>
            <a:spLocks noEditPoints="1"/>
          </p:cNvSpPr>
          <p:nvPr/>
        </p:nvSpPr>
        <p:spPr bwMode="auto">
          <a:xfrm>
            <a:off x="3925888" y="3127375"/>
            <a:ext cx="1295400" cy="373063"/>
          </a:xfrm>
          <a:custGeom>
            <a:avLst/>
            <a:gdLst>
              <a:gd name="T0" fmla="*/ 0 w 624"/>
              <a:gd name="T1" fmla="*/ 0 h 180"/>
              <a:gd name="T2" fmla="*/ 0 w 624"/>
              <a:gd name="T3" fmla="*/ 773200011 h 180"/>
              <a:gd name="T4" fmla="*/ 271506706 w 624"/>
              <a:gd name="T5" fmla="*/ 773200011 h 180"/>
              <a:gd name="T6" fmla="*/ 456819488 w 624"/>
              <a:gd name="T7" fmla="*/ 472511233 h 180"/>
              <a:gd name="T8" fmla="*/ 478367969 w 624"/>
              <a:gd name="T9" fmla="*/ 463920421 h 180"/>
              <a:gd name="T10" fmla="*/ 555940424 w 624"/>
              <a:gd name="T11" fmla="*/ 481102045 h 180"/>
              <a:gd name="T12" fmla="*/ 633512879 w 624"/>
              <a:gd name="T13" fmla="*/ 463920421 h 180"/>
              <a:gd name="T14" fmla="*/ 655061360 w 624"/>
              <a:gd name="T15" fmla="*/ 472511233 h 180"/>
              <a:gd name="T16" fmla="*/ 840376218 w 624"/>
              <a:gd name="T17" fmla="*/ 773200011 h 180"/>
              <a:gd name="T18" fmla="*/ 2147483647 w 624"/>
              <a:gd name="T19" fmla="*/ 773200011 h 180"/>
              <a:gd name="T20" fmla="*/ 2147483647 w 624"/>
              <a:gd name="T21" fmla="*/ 0 h 180"/>
              <a:gd name="T22" fmla="*/ 413722527 w 624"/>
              <a:gd name="T23" fmla="*/ 0 h 180"/>
              <a:gd name="T24" fmla="*/ 418032223 w 624"/>
              <a:gd name="T25" fmla="*/ 8590812 h 180"/>
              <a:gd name="T26" fmla="*/ 366317945 w 624"/>
              <a:gd name="T27" fmla="*/ 103093887 h 180"/>
              <a:gd name="T28" fmla="*/ 387866426 w 624"/>
              <a:gd name="T29" fmla="*/ 193300521 h 180"/>
              <a:gd name="T30" fmla="*/ 293053111 w 624"/>
              <a:gd name="T31" fmla="*/ 137457135 h 180"/>
              <a:gd name="T32" fmla="*/ 237029137 w 624"/>
              <a:gd name="T33" fmla="*/ 146047947 h 180"/>
              <a:gd name="T34" fmla="*/ 60333670 w 624"/>
              <a:gd name="T35" fmla="*/ 8590812 h 180"/>
              <a:gd name="T36" fmla="*/ 64643366 w 624"/>
              <a:gd name="T37" fmla="*/ 0 h 180"/>
              <a:gd name="T38" fmla="*/ 0 w 624"/>
              <a:gd name="T39" fmla="*/ 0 h 180"/>
              <a:gd name="T40" fmla="*/ 409412831 w 624"/>
              <a:gd name="T41" fmla="*/ 296392336 h 180"/>
              <a:gd name="T42" fmla="*/ 555940424 w 624"/>
              <a:gd name="T43" fmla="*/ 150344389 h 180"/>
              <a:gd name="T44" fmla="*/ 706777713 w 624"/>
              <a:gd name="T45" fmla="*/ 296392336 h 180"/>
              <a:gd name="T46" fmla="*/ 555940424 w 624"/>
              <a:gd name="T47" fmla="*/ 446738797 h 180"/>
              <a:gd name="T48" fmla="*/ 409412831 w 624"/>
              <a:gd name="T49" fmla="*/ 296392336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24" h="180">
                <a:moveTo>
                  <a:pt x="0" y="0"/>
                </a:moveTo>
                <a:cubicBezTo>
                  <a:pt x="0" y="180"/>
                  <a:pt x="0" y="180"/>
                  <a:pt x="0" y="180"/>
                </a:cubicBezTo>
                <a:cubicBezTo>
                  <a:pt x="63" y="180"/>
                  <a:pt x="63" y="180"/>
                  <a:pt x="63" y="180"/>
                </a:cubicBezTo>
                <a:cubicBezTo>
                  <a:pt x="61" y="168"/>
                  <a:pt x="56" y="117"/>
                  <a:pt x="106" y="110"/>
                </a:cubicBezTo>
                <a:cubicBezTo>
                  <a:pt x="108" y="110"/>
                  <a:pt x="109" y="108"/>
                  <a:pt x="111" y="108"/>
                </a:cubicBezTo>
                <a:cubicBezTo>
                  <a:pt x="117" y="111"/>
                  <a:pt x="123" y="112"/>
                  <a:pt x="129" y="112"/>
                </a:cubicBezTo>
                <a:cubicBezTo>
                  <a:pt x="136" y="112"/>
                  <a:pt x="142" y="110"/>
                  <a:pt x="147" y="108"/>
                </a:cubicBezTo>
                <a:cubicBezTo>
                  <a:pt x="149" y="108"/>
                  <a:pt x="151" y="110"/>
                  <a:pt x="152" y="110"/>
                </a:cubicBezTo>
                <a:cubicBezTo>
                  <a:pt x="202" y="118"/>
                  <a:pt x="197" y="168"/>
                  <a:pt x="195" y="180"/>
                </a:cubicBezTo>
                <a:cubicBezTo>
                  <a:pt x="624" y="180"/>
                  <a:pt x="624" y="180"/>
                  <a:pt x="624" y="180"/>
                </a:cubicBezTo>
                <a:cubicBezTo>
                  <a:pt x="624" y="0"/>
                  <a:pt x="624" y="0"/>
                  <a:pt x="624" y="0"/>
                </a:cubicBezTo>
                <a:cubicBezTo>
                  <a:pt x="96" y="0"/>
                  <a:pt x="96" y="0"/>
                  <a:pt x="96" y="0"/>
                </a:cubicBezTo>
                <a:cubicBezTo>
                  <a:pt x="96" y="0"/>
                  <a:pt x="97" y="1"/>
                  <a:pt x="97" y="2"/>
                </a:cubicBezTo>
                <a:cubicBezTo>
                  <a:pt x="97" y="11"/>
                  <a:pt x="93" y="18"/>
                  <a:pt x="85" y="24"/>
                </a:cubicBezTo>
                <a:cubicBezTo>
                  <a:pt x="90" y="45"/>
                  <a:pt x="90" y="45"/>
                  <a:pt x="90" y="45"/>
                </a:cubicBezTo>
                <a:cubicBezTo>
                  <a:pt x="68" y="32"/>
                  <a:pt x="68" y="32"/>
                  <a:pt x="68" y="32"/>
                </a:cubicBezTo>
                <a:cubicBezTo>
                  <a:pt x="64" y="34"/>
                  <a:pt x="60" y="34"/>
                  <a:pt x="55" y="34"/>
                </a:cubicBezTo>
                <a:cubicBezTo>
                  <a:pt x="33" y="34"/>
                  <a:pt x="14" y="21"/>
                  <a:pt x="14" y="2"/>
                </a:cubicBezTo>
                <a:cubicBezTo>
                  <a:pt x="14" y="1"/>
                  <a:pt x="15" y="0"/>
                  <a:pt x="15" y="0"/>
                </a:cubicBezTo>
                <a:lnTo>
                  <a:pt x="0" y="0"/>
                </a:lnTo>
                <a:close/>
                <a:moveTo>
                  <a:pt x="95" y="69"/>
                </a:moveTo>
                <a:cubicBezTo>
                  <a:pt x="95" y="50"/>
                  <a:pt x="110" y="35"/>
                  <a:pt x="129" y="35"/>
                </a:cubicBezTo>
                <a:cubicBezTo>
                  <a:pt x="148" y="35"/>
                  <a:pt x="164" y="50"/>
                  <a:pt x="164" y="69"/>
                </a:cubicBezTo>
                <a:cubicBezTo>
                  <a:pt x="164" y="88"/>
                  <a:pt x="148" y="104"/>
                  <a:pt x="129" y="104"/>
                </a:cubicBezTo>
                <a:cubicBezTo>
                  <a:pt x="110" y="104"/>
                  <a:pt x="95" y="88"/>
                  <a:pt x="95" y="69"/>
                </a:cubicBez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607" name="Freeform 47">
            <a:extLst>
              <a:ext uri="{FF2B5EF4-FFF2-40B4-BE49-F238E27FC236}">
                <a16:creationId xmlns:a16="http://schemas.microsoft.com/office/drawing/2014/main" id="{D32D1D8D-C6FD-4D74-BC76-ACC8CC41B6E9}"/>
              </a:ext>
            </a:extLst>
          </p:cNvPr>
          <p:cNvSpPr>
            <a:spLocks noEditPoints="1"/>
          </p:cNvSpPr>
          <p:nvPr/>
        </p:nvSpPr>
        <p:spPr bwMode="auto">
          <a:xfrm>
            <a:off x="3925888" y="3584575"/>
            <a:ext cx="1295400" cy="374650"/>
          </a:xfrm>
          <a:custGeom>
            <a:avLst/>
            <a:gdLst>
              <a:gd name="T0" fmla="*/ 2147483647 w 624"/>
              <a:gd name="T1" fmla="*/ 0 h 180"/>
              <a:gd name="T2" fmla="*/ 2147483647 w 624"/>
              <a:gd name="T3" fmla="*/ 8664822 h 180"/>
              <a:gd name="T4" fmla="*/ 2147483647 w 624"/>
              <a:gd name="T5" fmla="*/ 151627099 h 180"/>
              <a:gd name="T6" fmla="*/ 2147483647 w 624"/>
              <a:gd name="T7" fmla="*/ 142962277 h 180"/>
              <a:gd name="T8" fmla="*/ 2147483647 w 624"/>
              <a:gd name="T9" fmla="*/ 194947046 h 180"/>
              <a:gd name="T10" fmla="*/ 2147483647 w 624"/>
              <a:gd name="T11" fmla="*/ 99640249 h 180"/>
              <a:gd name="T12" fmla="*/ 2147483647 w 624"/>
              <a:gd name="T13" fmla="*/ 8664822 h 180"/>
              <a:gd name="T14" fmla="*/ 2147483647 w 624"/>
              <a:gd name="T15" fmla="*/ 0 h 180"/>
              <a:gd name="T16" fmla="*/ 0 w 624"/>
              <a:gd name="T17" fmla="*/ 0 h 180"/>
              <a:gd name="T18" fmla="*/ 0 w 624"/>
              <a:gd name="T19" fmla="*/ 779792347 h 180"/>
              <a:gd name="T20" fmla="*/ 1848826435 w 624"/>
              <a:gd name="T21" fmla="*/ 779792347 h 180"/>
              <a:gd name="T22" fmla="*/ 2034139217 w 624"/>
              <a:gd name="T23" fmla="*/ 476540230 h 180"/>
              <a:gd name="T24" fmla="*/ 2055687698 w 624"/>
              <a:gd name="T25" fmla="*/ 467875408 h 180"/>
              <a:gd name="T26" fmla="*/ 2133260153 w 624"/>
              <a:gd name="T27" fmla="*/ 485205052 h 180"/>
              <a:gd name="T28" fmla="*/ 2147483647 w 624"/>
              <a:gd name="T29" fmla="*/ 467875408 h 180"/>
              <a:gd name="T30" fmla="*/ 2147483647 w 624"/>
              <a:gd name="T31" fmla="*/ 476540230 h 180"/>
              <a:gd name="T32" fmla="*/ 2147483647 w 624"/>
              <a:gd name="T33" fmla="*/ 779792347 h 180"/>
              <a:gd name="T34" fmla="*/ 2147483647 w 624"/>
              <a:gd name="T35" fmla="*/ 779792347 h 180"/>
              <a:gd name="T36" fmla="*/ 2147483647 w 624"/>
              <a:gd name="T37" fmla="*/ 0 h 180"/>
              <a:gd name="T38" fmla="*/ 2147483647 w 624"/>
              <a:gd name="T39" fmla="*/ 0 h 180"/>
              <a:gd name="T40" fmla="*/ 2133260153 w 624"/>
              <a:gd name="T41" fmla="*/ 450545764 h 180"/>
              <a:gd name="T42" fmla="*/ 1982422863 w 624"/>
              <a:gd name="T43" fmla="*/ 298920747 h 180"/>
              <a:gd name="T44" fmla="*/ 2133260153 w 624"/>
              <a:gd name="T45" fmla="*/ 151627099 h 180"/>
              <a:gd name="T46" fmla="*/ 2147483647 w 624"/>
              <a:gd name="T47" fmla="*/ 298920747 h 180"/>
              <a:gd name="T48" fmla="*/ 2133260153 w 624"/>
              <a:gd name="T49" fmla="*/ 450545764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24" h="180">
                <a:moveTo>
                  <a:pt x="609" y="0"/>
                </a:moveTo>
                <a:cubicBezTo>
                  <a:pt x="610" y="0"/>
                  <a:pt x="610" y="1"/>
                  <a:pt x="610" y="2"/>
                </a:cubicBezTo>
                <a:cubicBezTo>
                  <a:pt x="610" y="21"/>
                  <a:pt x="591" y="35"/>
                  <a:pt x="569" y="35"/>
                </a:cubicBezTo>
                <a:cubicBezTo>
                  <a:pt x="564" y="35"/>
                  <a:pt x="560" y="34"/>
                  <a:pt x="556" y="33"/>
                </a:cubicBezTo>
                <a:cubicBezTo>
                  <a:pt x="534" y="45"/>
                  <a:pt x="534" y="45"/>
                  <a:pt x="534" y="45"/>
                </a:cubicBezTo>
                <a:cubicBezTo>
                  <a:pt x="539" y="23"/>
                  <a:pt x="539" y="23"/>
                  <a:pt x="539" y="23"/>
                </a:cubicBezTo>
                <a:cubicBezTo>
                  <a:pt x="532" y="17"/>
                  <a:pt x="528" y="11"/>
                  <a:pt x="528" y="2"/>
                </a:cubicBezTo>
                <a:cubicBezTo>
                  <a:pt x="528" y="1"/>
                  <a:pt x="528" y="0"/>
                  <a:pt x="52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80"/>
                  <a:pt x="0" y="180"/>
                  <a:pt x="0" y="180"/>
                </a:cubicBezTo>
                <a:cubicBezTo>
                  <a:pt x="429" y="180"/>
                  <a:pt x="429" y="180"/>
                  <a:pt x="429" y="180"/>
                </a:cubicBezTo>
                <a:cubicBezTo>
                  <a:pt x="427" y="168"/>
                  <a:pt x="423" y="117"/>
                  <a:pt x="472" y="110"/>
                </a:cubicBezTo>
                <a:cubicBezTo>
                  <a:pt x="474" y="110"/>
                  <a:pt x="475" y="109"/>
                  <a:pt x="477" y="108"/>
                </a:cubicBezTo>
                <a:cubicBezTo>
                  <a:pt x="482" y="111"/>
                  <a:pt x="488" y="112"/>
                  <a:pt x="495" y="112"/>
                </a:cubicBezTo>
                <a:cubicBezTo>
                  <a:pt x="501" y="112"/>
                  <a:pt x="507" y="110"/>
                  <a:pt x="513" y="108"/>
                </a:cubicBezTo>
                <a:cubicBezTo>
                  <a:pt x="515" y="108"/>
                  <a:pt x="517" y="110"/>
                  <a:pt x="519" y="110"/>
                </a:cubicBezTo>
                <a:cubicBezTo>
                  <a:pt x="568" y="118"/>
                  <a:pt x="563" y="168"/>
                  <a:pt x="562" y="180"/>
                </a:cubicBezTo>
                <a:cubicBezTo>
                  <a:pt x="624" y="180"/>
                  <a:pt x="624" y="180"/>
                  <a:pt x="624" y="180"/>
                </a:cubicBezTo>
                <a:cubicBezTo>
                  <a:pt x="624" y="0"/>
                  <a:pt x="624" y="0"/>
                  <a:pt x="624" y="0"/>
                </a:cubicBezTo>
                <a:lnTo>
                  <a:pt x="609" y="0"/>
                </a:lnTo>
                <a:close/>
                <a:moveTo>
                  <a:pt x="495" y="104"/>
                </a:moveTo>
                <a:cubicBezTo>
                  <a:pt x="476" y="104"/>
                  <a:pt x="460" y="88"/>
                  <a:pt x="460" y="69"/>
                </a:cubicBezTo>
                <a:cubicBezTo>
                  <a:pt x="460" y="50"/>
                  <a:pt x="476" y="35"/>
                  <a:pt x="495" y="35"/>
                </a:cubicBezTo>
                <a:cubicBezTo>
                  <a:pt x="514" y="35"/>
                  <a:pt x="529" y="50"/>
                  <a:pt x="529" y="69"/>
                </a:cubicBezTo>
                <a:cubicBezTo>
                  <a:pt x="529" y="88"/>
                  <a:pt x="514" y="104"/>
                  <a:pt x="495" y="104"/>
                </a:cubicBezTo>
                <a:close/>
              </a:path>
            </a:pathLst>
          </a:custGeom>
          <a:solidFill>
            <a:srgbClr val="36AC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608" name="Freeform 48">
            <a:extLst>
              <a:ext uri="{FF2B5EF4-FFF2-40B4-BE49-F238E27FC236}">
                <a16:creationId xmlns:a16="http://schemas.microsoft.com/office/drawing/2014/main" id="{585D070B-2C7E-4D1F-AF5F-22F88B36DEC8}"/>
              </a:ext>
            </a:extLst>
          </p:cNvPr>
          <p:cNvSpPr>
            <a:spLocks noEditPoints="1"/>
          </p:cNvSpPr>
          <p:nvPr/>
        </p:nvSpPr>
        <p:spPr bwMode="auto">
          <a:xfrm>
            <a:off x="3925888" y="2211388"/>
            <a:ext cx="1295400" cy="373062"/>
          </a:xfrm>
          <a:custGeom>
            <a:avLst/>
            <a:gdLst>
              <a:gd name="T0" fmla="*/ 0 w 624"/>
              <a:gd name="T1" fmla="*/ 0 h 180"/>
              <a:gd name="T2" fmla="*/ 0 w 624"/>
              <a:gd name="T3" fmla="*/ 773195866 h 180"/>
              <a:gd name="T4" fmla="*/ 271506706 w 624"/>
              <a:gd name="T5" fmla="*/ 773195866 h 180"/>
              <a:gd name="T6" fmla="*/ 456819488 w 624"/>
              <a:gd name="T7" fmla="*/ 472507894 h 180"/>
              <a:gd name="T8" fmla="*/ 478367969 w 624"/>
              <a:gd name="T9" fmla="*/ 463917105 h 180"/>
              <a:gd name="T10" fmla="*/ 555940424 w 624"/>
              <a:gd name="T11" fmla="*/ 481098683 h 180"/>
              <a:gd name="T12" fmla="*/ 633512879 w 624"/>
              <a:gd name="T13" fmla="*/ 463917105 h 180"/>
              <a:gd name="T14" fmla="*/ 655061360 w 624"/>
              <a:gd name="T15" fmla="*/ 472507894 h 180"/>
              <a:gd name="T16" fmla="*/ 840376218 w 624"/>
              <a:gd name="T17" fmla="*/ 773195866 h 180"/>
              <a:gd name="T18" fmla="*/ 2147483647 w 624"/>
              <a:gd name="T19" fmla="*/ 773195866 h 180"/>
              <a:gd name="T20" fmla="*/ 2147483647 w 624"/>
              <a:gd name="T21" fmla="*/ 0 h 180"/>
              <a:gd name="T22" fmla="*/ 413722527 w 624"/>
              <a:gd name="T23" fmla="*/ 0 h 180"/>
              <a:gd name="T24" fmla="*/ 418032223 w 624"/>
              <a:gd name="T25" fmla="*/ 8590789 h 180"/>
              <a:gd name="T26" fmla="*/ 366317945 w 624"/>
              <a:gd name="T27" fmla="*/ 103093611 h 180"/>
              <a:gd name="T28" fmla="*/ 387866426 w 624"/>
              <a:gd name="T29" fmla="*/ 193300003 h 180"/>
              <a:gd name="T30" fmla="*/ 293053111 w 624"/>
              <a:gd name="T31" fmla="*/ 137456766 h 180"/>
              <a:gd name="T32" fmla="*/ 237029137 w 624"/>
              <a:gd name="T33" fmla="*/ 146047555 h 180"/>
              <a:gd name="T34" fmla="*/ 60333670 w 624"/>
              <a:gd name="T35" fmla="*/ 8590789 h 180"/>
              <a:gd name="T36" fmla="*/ 64643366 w 624"/>
              <a:gd name="T37" fmla="*/ 0 h 180"/>
              <a:gd name="T38" fmla="*/ 0 w 624"/>
              <a:gd name="T39" fmla="*/ 0 h 180"/>
              <a:gd name="T40" fmla="*/ 409412831 w 624"/>
              <a:gd name="T41" fmla="*/ 296391541 h 180"/>
              <a:gd name="T42" fmla="*/ 555940424 w 624"/>
              <a:gd name="T43" fmla="*/ 150343986 h 180"/>
              <a:gd name="T44" fmla="*/ 706777713 w 624"/>
              <a:gd name="T45" fmla="*/ 296391541 h 180"/>
              <a:gd name="T46" fmla="*/ 555940424 w 624"/>
              <a:gd name="T47" fmla="*/ 446735527 h 180"/>
              <a:gd name="T48" fmla="*/ 409412831 w 624"/>
              <a:gd name="T49" fmla="*/ 296391541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24" h="180">
                <a:moveTo>
                  <a:pt x="0" y="0"/>
                </a:moveTo>
                <a:cubicBezTo>
                  <a:pt x="0" y="180"/>
                  <a:pt x="0" y="180"/>
                  <a:pt x="0" y="180"/>
                </a:cubicBezTo>
                <a:cubicBezTo>
                  <a:pt x="63" y="180"/>
                  <a:pt x="63" y="180"/>
                  <a:pt x="63" y="180"/>
                </a:cubicBezTo>
                <a:cubicBezTo>
                  <a:pt x="61" y="168"/>
                  <a:pt x="56" y="117"/>
                  <a:pt x="106" y="110"/>
                </a:cubicBezTo>
                <a:cubicBezTo>
                  <a:pt x="108" y="110"/>
                  <a:pt x="109" y="108"/>
                  <a:pt x="111" y="108"/>
                </a:cubicBezTo>
                <a:cubicBezTo>
                  <a:pt x="117" y="111"/>
                  <a:pt x="123" y="112"/>
                  <a:pt x="129" y="112"/>
                </a:cubicBezTo>
                <a:cubicBezTo>
                  <a:pt x="136" y="112"/>
                  <a:pt x="142" y="110"/>
                  <a:pt x="147" y="108"/>
                </a:cubicBezTo>
                <a:cubicBezTo>
                  <a:pt x="149" y="108"/>
                  <a:pt x="151" y="110"/>
                  <a:pt x="152" y="110"/>
                </a:cubicBezTo>
                <a:cubicBezTo>
                  <a:pt x="202" y="118"/>
                  <a:pt x="197" y="168"/>
                  <a:pt x="195" y="180"/>
                </a:cubicBezTo>
                <a:cubicBezTo>
                  <a:pt x="624" y="180"/>
                  <a:pt x="624" y="180"/>
                  <a:pt x="624" y="180"/>
                </a:cubicBezTo>
                <a:cubicBezTo>
                  <a:pt x="624" y="0"/>
                  <a:pt x="624" y="0"/>
                  <a:pt x="624" y="0"/>
                </a:cubicBezTo>
                <a:cubicBezTo>
                  <a:pt x="96" y="0"/>
                  <a:pt x="96" y="0"/>
                  <a:pt x="96" y="0"/>
                </a:cubicBezTo>
                <a:cubicBezTo>
                  <a:pt x="96" y="0"/>
                  <a:pt x="97" y="1"/>
                  <a:pt x="97" y="2"/>
                </a:cubicBezTo>
                <a:cubicBezTo>
                  <a:pt x="97" y="11"/>
                  <a:pt x="93" y="18"/>
                  <a:pt x="85" y="24"/>
                </a:cubicBezTo>
                <a:cubicBezTo>
                  <a:pt x="90" y="45"/>
                  <a:pt x="90" y="45"/>
                  <a:pt x="90" y="45"/>
                </a:cubicBezTo>
                <a:cubicBezTo>
                  <a:pt x="68" y="32"/>
                  <a:pt x="68" y="32"/>
                  <a:pt x="68" y="32"/>
                </a:cubicBezTo>
                <a:cubicBezTo>
                  <a:pt x="64" y="34"/>
                  <a:pt x="60" y="34"/>
                  <a:pt x="55" y="34"/>
                </a:cubicBezTo>
                <a:cubicBezTo>
                  <a:pt x="33" y="34"/>
                  <a:pt x="14" y="21"/>
                  <a:pt x="14" y="2"/>
                </a:cubicBezTo>
                <a:cubicBezTo>
                  <a:pt x="14" y="1"/>
                  <a:pt x="15" y="0"/>
                  <a:pt x="15" y="0"/>
                </a:cubicBezTo>
                <a:lnTo>
                  <a:pt x="0" y="0"/>
                </a:lnTo>
                <a:close/>
                <a:moveTo>
                  <a:pt x="95" y="69"/>
                </a:moveTo>
                <a:cubicBezTo>
                  <a:pt x="95" y="50"/>
                  <a:pt x="110" y="35"/>
                  <a:pt x="129" y="35"/>
                </a:cubicBezTo>
                <a:cubicBezTo>
                  <a:pt x="148" y="35"/>
                  <a:pt x="164" y="50"/>
                  <a:pt x="164" y="69"/>
                </a:cubicBezTo>
                <a:cubicBezTo>
                  <a:pt x="164" y="88"/>
                  <a:pt x="148" y="104"/>
                  <a:pt x="129" y="104"/>
                </a:cubicBezTo>
                <a:cubicBezTo>
                  <a:pt x="110" y="104"/>
                  <a:pt x="95" y="88"/>
                  <a:pt x="95" y="69"/>
                </a:cubicBezTo>
                <a:close/>
              </a:path>
            </a:pathLst>
          </a:custGeom>
          <a:solidFill>
            <a:srgbClr val="B8CA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618" name="Rectangle 58">
            <a:extLst>
              <a:ext uri="{FF2B5EF4-FFF2-40B4-BE49-F238E27FC236}">
                <a16:creationId xmlns:a16="http://schemas.microsoft.com/office/drawing/2014/main" id="{CAB53934-8D1A-4B0A-BA30-FF148602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2325688"/>
            <a:ext cx="7937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800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66619" name="Rectangle 59">
            <a:extLst>
              <a:ext uri="{FF2B5EF4-FFF2-40B4-BE49-F238E27FC236}">
                <a16:creationId xmlns:a16="http://schemas.microsoft.com/office/drawing/2014/main" id="{59628DD6-7559-466B-B246-FA14357EC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688" y="2798763"/>
            <a:ext cx="7937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800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66620" name="Rectangle 60">
            <a:extLst>
              <a:ext uri="{FF2B5EF4-FFF2-40B4-BE49-F238E27FC236}">
                <a16:creationId xmlns:a16="http://schemas.microsoft.com/office/drawing/2014/main" id="{3F8B6F2B-78F6-4F35-99B5-D37279ADF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241675"/>
            <a:ext cx="793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800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66621" name="Rectangle 61">
            <a:extLst>
              <a:ext uri="{FF2B5EF4-FFF2-40B4-BE49-F238E27FC236}">
                <a16:creationId xmlns:a16="http://schemas.microsoft.com/office/drawing/2014/main" id="{C3988A40-181F-4595-8821-BF2A2137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688" y="3702050"/>
            <a:ext cx="793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800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66622" name="Text Box 62">
            <a:extLst>
              <a:ext uri="{FF2B5EF4-FFF2-40B4-BE49-F238E27FC236}">
                <a16:creationId xmlns:a16="http://schemas.microsoft.com/office/drawing/2014/main" id="{440963E7-5EC4-41DE-ABBA-A284F719C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1762125"/>
            <a:ext cx="5127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13%</a:t>
            </a:r>
          </a:p>
        </p:txBody>
      </p:sp>
      <p:sp>
        <p:nvSpPr>
          <p:cNvPr id="66623" name="Text Box 63">
            <a:extLst>
              <a:ext uri="{FF2B5EF4-FFF2-40B4-BE49-F238E27FC236}">
                <a16:creationId xmlns:a16="http://schemas.microsoft.com/office/drawing/2014/main" id="{8A864C08-315D-462C-A796-E20108064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838" y="2238375"/>
            <a:ext cx="5127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17%</a:t>
            </a:r>
          </a:p>
        </p:txBody>
      </p:sp>
      <p:sp>
        <p:nvSpPr>
          <p:cNvPr id="66624" name="Text Box 64">
            <a:extLst>
              <a:ext uri="{FF2B5EF4-FFF2-40B4-BE49-F238E27FC236}">
                <a16:creationId xmlns:a16="http://schemas.microsoft.com/office/drawing/2014/main" id="{829DA266-1A49-46AB-9E1F-2604474F1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075" y="3478213"/>
            <a:ext cx="5127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28%</a:t>
            </a:r>
          </a:p>
        </p:txBody>
      </p:sp>
      <p:sp>
        <p:nvSpPr>
          <p:cNvPr id="66625" name="Text Box 65">
            <a:extLst>
              <a:ext uri="{FF2B5EF4-FFF2-40B4-BE49-F238E27FC236}">
                <a16:creationId xmlns:a16="http://schemas.microsoft.com/office/drawing/2014/main" id="{E545D43F-BAB3-4A10-AF9E-143315311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867025"/>
            <a:ext cx="5127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42%</a:t>
            </a:r>
          </a:p>
        </p:txBody>
      </p:sp>
      <p:sp>
        <p:nvSpPr>
          <p:cNvPr id="66626" name="Rectangle 66">
            <a:extLst>
              <a:ext uri="{FF2B5EF4-FFF2-40B4-BE49-F238E27FC236}">
                <a16:creationId xmlns:a16="http://schemas.microsoft.com/office/drawing/2014/main" id="{81DDF80B-93D3-4199-B197-D5CEEF982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643188"/>
            <a:ext cx="2055813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66629" name="Text Box 69">
            <a:extLst>
              <a:ext uri="{FF2B5EF4-FFF2-40B4-BE49-F238E27FC236}">
                <a16:creationId xmlns:a16="http://schemas.microsoft.com/office/drawing/2014/main" id="{8138FD8F-A1E8-43AA-A20C-C4A129BCB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Part/02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6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6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6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66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66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41" dur="150" fill="hold"/>
                                        <p:tgtEl>
                                          <p:spTgt spid="6661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66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66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47" dur="150" fill="hold"/>
                                        <p:tgtEl>
                                          <p:spTgt spid="666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6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6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6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6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500"/>
                                        <p:tgtEl>
                                          <p:spTgt spid="6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6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6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16" grpId="0"/>
      <p:bldP spid="66616" grpId="1"/>
      <p:bldP spid="66618" grpId="0"/>
      <p:bldP spid="66619" grpId="0"/>
      <p:bldP spid="66620" grpId="0"/>
      <p:bldP spid="66621" grpId="0"/>
      <p:bldP spid="66622" grpId="0"/>
      <p:bldP spid="66623" grpId="0"/>
      <p:bldP spid="66624" grpId="0"/>
      <p:bldP spid="66625" grpId="0"/>
      <p:bldP spid="66626" grpId="0"/>
      <p:bldP spid="666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D45486AE-12F7-41A7-B1B9-51DB860ADBDC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7657" name="Freeform 3">
              <a:extLst>
                <a:ext uri="{FF2B5EF4-FFF2-40B4-BE49-F238E27FC236}">
                  <a16:creationId xmlns:a16="http://schemas.microsoft.com/office/drawing/2014/main" id="{806531E6-EE2C-465E-BC69-18C833703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658" name="Freeform 4">
              <a:extLst>
                <a:ext uri="{FF2B5EF4-FFF2-40B4-BE49-F238E27FC236}">
                  <a16:creationId xmlns:a16="http://schemas.microsoft.com/office/drawing/2014/main" id="{CFBC6112-76D8-47B6-BA65-29CFC7672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8881" name="Group 273">
            <a:extLst>
              <a:ext uri="{FF2B5EF4-FFF2-40B4-BE49-F238E27FC236}">
                <a16:creationId xmlns:a16="http://schemas.microsoft.com/office/drawing/2014/main" id="{EAE22B8A-3811-4B7F-8692-B337060A09C9}"/>
              </a:ext>
            </a:extLst>
          </p:cNvPr>
          <p:cNvGrpSpPr>
            <a:grpSpLocks/>
          </p:cNvGrpSpPr>
          <p:nvPr/>
        </p:nvGrpSpPr>
        <p:grpSpPr bwMode="auto">
          <a:xfrm>
            <a:off x="2403475" y="1354138"/>
            <a:ext cx="4319588" cy="2149475"/>
            <a:chOff x="1068" y="1075"/>
            <a:chExt cx="3040" cy="1513"/>
          </a:xfrm>
        </p:grpSpPr>
        <p:sp>
          <p:nvSpPr>
            <p:cNvPr id="17421" name="Oval 36">
              <a:extLst>
                <a:ext uri="{FF2B5EF4-FFF2-40B4-BE49-F238E27FC236}">
                  <a16:creationId xmlns:a16="http://schemas.microsoft.com/office/drawing/2014/main" id="{F9B7BE5B-2447-41D3-A990-D3F169C4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1" y="2266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2" name="Oval 37">
              <a:extLst>
                <a:ext uri="{FF2B5EF4-FFF2-40B4-BE49-F238E27FC236}">
                  <a16:creationId xmlns:a16="http://schemas.microsoft.com/office/drawing/2014/main" id="{29ED9E8C-341B-4356-9DD0-E9F859C26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351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3" name="Oval 38">
              <a:extLst>
                <a:ext uri="{FF2B5EF4-FFF2-40B4-BE49-F238E27FC236}">
                  <a16:creationId xmlns:a16="http://schemas.microsoft.com/office/drawing/2014/main" id="{9C22755B-E859-42D9-8A45-2886DDBC9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2181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4" name="Oval 39">
              <a:extLst>
                <a:ext uri="{FF2B5EF4-FFF2-40B4-BE49-F238E27FC236}">
                  <a16:creationId xmlns:a16="http://schemas.microsoft.com/office/drawing/2014/main" id="{B6DDA9C5-E82F-4ADD-9581-4BB4CCE8E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2436"/>
              <a:ext cx="67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5" name="Oval 40">
              <a:extLst>
                <a:ext uri="{FF2B5EF4-FFF2-40B4-BE49-F238E27FC236}">
                  <a16:creationId xmlns:a16="http://schemas.microsoft.com/office/drawing/2014/main" id="{DBA2889F-E846-44D9-8D1D-E8EF1733D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1160"/>
              <a:ext cx="67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6" name="Oval 41">
              <a:extLst>
                <a:ext uri="{FF2B5EF4-FFF2-40B4-BE49-F238E27FC236}">
                  <a16:creationId xmlns:a16="http://schemas.microsoft.com/office/drawing/2014/main" id="{1E44B087-E56F-4299-8692-B475FC0B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2096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7" name="Oval 42">
              <a:extLst>
                <a:ext uri="{FF2B5EF4-FFF2-40B4-BE49-F238E27FC236}">
                  <a16:creationId xmlns:a16="http://schemas.microsoft.com/office/drawing/2014/main" id="{6843F73E-CFF5-4232-975D-94AB6408E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2181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8" name="Oval 43">
              <a:extLst>
                <a:ext uri="{FF2B5EF4-FFF2-40B4-BE49-F238E27FC236}">
                  <a16:creationId xmlns:a16="http://schemas.microsoft.com/office/drawing/2014/main" id="{BD3A7ECC-59E7-4C9E-9DE8-61BCB3E9E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2266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9" name="Oval 44">
              <a:extLst>
                <a:ext uri="{FF2B5EF4-FFF2-40B4-BE49-F238E27FC236}">
                  <a16:creationId xmlns:a16="http://schemas.microsoft.com/office/drawing/2014/main" id="{38228302-5145-45E9-B83F-ED6278D8D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0" name="Oval 45">
              <a:extLst>
                <a:ext uri="{FF2B5EF4-FFF2-40B4-BE49-F238E27FC236}">
                  <a16:creationId xmlns:a16="http://schemas.microsoft.com/office/drawing/2014/main" id="{D0031092-0D77-42FA-854C-2896A6FFB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1" name="Oval 46">
              <a:extLst>
                <a:ext uri="{FF2B5EF4-FFF2-40B4-BE49-F238E27FC236}">
                  <a16:creationId xmlns:a16="http://schemas.microsoft.com/office/drawing/2014/main" id="{876B9CB5-90DB-4521-831F-CD6D11959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2" name="Oval 47">
              <a:extLst>
                <a:ext uri="{FF2B5EF4-FFF2-40B4-BE49-F238E27FC236}">
                  <a16:creationId xmlns:a16="http://schemas.microsoft.com/office/drawing/2014/main" id="{F8DFBCAE-5C2C-4F55-B5C5-57251B908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3" name="Oval 48">
              <a:extLst>
                <a:ext uri="{FF2B5EF4-FFF2-40B4-BE49-F238E27FC236}">
                  <a16:creationId xmlns:a16="http://schemas.microsoft.com/office/drawing/2014/main" id="{F2B04360-08E9-48AE-AF19-9E554CED6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4" name="Oval 49">
              <a:extLst>
                <a:ext uri="{FF2B5EF4-FFF2-40B4-BE49-F238E27FC236}">
                  <a16:creationId xmlns:a16="http://schemas.microsoft.com/office/drawing/2014/main" id="{858859C0-7E40-4632-892D-3D688C8A4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226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5" name="Oval 50">
              <a:extLst>
                <a:ext uri="{FF2B5EF4-FFF2-40B4-BE49-F238E27FC236}">
                  <a16:creationId xmlns:a16="http://schemas.microsoft.com/office/drawing/2014/main" id="{902F8AC2-ECED-495B-9C1C-428376470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1" y="235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6" name="Oval 51">
              <a:extLst>
                <a:ext uri="{FF2B5EF4-FFF2-40B4-BE49-F238E27FC236}">
                  <a16:creationId xmlns:a16="http://schemas.microsoft.com/office/drawing/2014/main" id="{9DC2AF4C-89A9-480C-A466-828F90630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7" name="Oval 52">
              <a:extLst>
                <a:ext uri="{FF2B5EF4-FFF2-40B4-BE49-F238E27FC236}">
                  <a16:creationId xmlns:a16="http://schemas.microsoft.com/office/drawing/2014/main" id="{8D1C110F-4F1F-422C-BA9C-EFC77CE45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8" name="Oval 53">
              <a:extLst>
                <a:ext uri="{FF2B5EF4-FFF2-40B4-BE49-F238E27FC236}">
                  <a16:creationId xmlns:a16="http://schemas.microsoft.com/office/drawing/2014/main" id="{67912E2A-3415-417A-A74C-89E740E20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39" name="Oval 54">
              <a:extLst>
                <a:ext uri="{FF2B5EF4-FFF2-40B4-BE49-F238E27FC236}">
                  <a16:creationId xmlns:a16="http://schemas.microsoft.com/office/drawing/2014/main" id="{A55871A6-9FB5-447E-99BF-0ECCDCA09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0" name="Oval 55">
              <a:extLst>
                <a:ext uri="{FF2B5EF4-FFF2-40B4-BE49-F238E27FC236}">
                  <a16:creationId xmlns:a16="http://schemas.microsoft.com/office/drawing/2014/main" id="{6FC3031D-33CB-42B5-B042-B59C7CBB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1" name="Oval 56">
              <a:extLst>
                <a:ext uri="{FF2B5EF4-FFF2-40B4-BE49-F238E27FC236}">
                  <a16:creationId xmlns:a16="http://schemas.microsoft.com/office/drawing/2014/main" id="{D4256972-1065-4A71-B548-BFE807557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2" name="Oval 57">
              <a:extLst>
                <a:ext uri="{FF2B5EF4-FFF2-40B4-BE49-F238E27FC236}">
                  <a16:creationId xmlns:a16="http://schemas.microsoft.com/office/drawing/2014/main" id="{BEEA6C0E-9D7A-4E78-8E1C-12AFB3AF7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3" name="Oval 58">
              <a:extLst>
                <a:ext uri="{FF2B5EF4-FFF2-40B4-BE49-F238E27FC236}">
                  <a16:creationId xmlns:a16="http://schemas.microsoft.com/office/drawing/2014/main" id="{60DBFE6B-0CB1-49A6-A028-A814A94F4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226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4" name="Oval 59">
              <a:extLst>
                <a:ext uri="{FF2B5EF4-FFF2-40B4-BE49-F238E27FC236}">
                  <a16:creationId xmlns:a16="http://schemas.microsoft.com/office/drawing/2014/main" id="{B6C6BAB7-942C-45FB-B321-499FAEF07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5" name="Oval 60">
              <a:extLst>
                <a:ext uri="{FF2B5EF4-FFF2-40B4-BE49-F238E27FC236}">
                  <a16:creationId xmlns:a16="http://schemas.microsoft.com/office/drawing/2014/main" id="{3916823E-D3DA-4436-B088-53D2D347C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6" name="Oval 61">
              <a:extLst>
                <a:ext uri="{FF2B5EF4-FFF2-40B4-BE49-F238E27FC236}">
                  <a16:creationId xmlns:a16="http://schemas.microsoft.com/office/drawing/2014/main" id="{96343933-31ED-4D30-86E2-608E20492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7" name="Oval 62">
              <a:extLst>
                <a:ext uri="{FF2B5EF4-FFF2-40B4-BE49-F238E27FC236}">
                  <a16:creationId xmlns:a16="http://schemas.microsoft.com/office/drawing/2014/main" id="{B83C6593-AB23-4743-AAD3-1CE8F8CAD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8" name="Oval 63">
              <a:extLst>
                <a:ext uri="{FF2B5EF4-FFF2-40B4-BE49-F238E27FC236}">
                  <a16:creationId xmlns:a16="http://schemas.microsoft.com/office/drawing/2014/main" id="{4C1909EE-439D-41DD-BBED-D84E2FB41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49" name="Oval 64">
              <a:extLst>
                <a:ext uri="{FF2B5EF4-FFF2-40B4-BE49-F238E27FC236}">
                  <a16:creationId xmlns:a16="http://schemas.microsoft.com/office/drawing/2014/main" id="{42273E59-5EE5-4E7A-BC9E-249C10862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0" name="Oval 65">
              <a:extLst>
                <a:ext uri="{FF2B5EF4-FFF2-40B4-BE49-F238E27FC236}">
                  <a16:creationId xmlns:a16="http://schemas.microsoft.com/office/drawing/2014/main" id="{8CD701C2-30E1-4B0E-B1BA-560E5BE56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1" name="Oval 66">
              <a:extLst>
                <a:ext uri="{FF2B5EF4-FFF2-40B4-BE49-F238E27FC236}">
                  <a16:creationId xmlns:a16="http://schemas.microsoft.com/office/drawing/2014/main" id="{13B4BA2C-B6F3-4AC1-9F48-1FB8525D3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2" name="Oval 67">
              <a:extLst>
                <a:ext uri="{FF2B5EF4-FFF2-40B4-BE49-F238E27FC236}">
                  <a16:creationId xmlns:a16="http://schemas.microsoft.com/office/drawing/2014/main" id="{56FB62A1-2F24-4768-8CD7-429945533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226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3" name="Oval 68">
              <a:extLst>
                <a:ext uri="{FF2B5EF4-FFF2-40B4-BE49-F238E27FC236}">
                  <a16:creationId xmlns:a16="http://schemas.microsoft.com/office/drawing/2014/main" id="{BAB4820A-E178-4A84-9AE9-E42E5B33B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4" name="Oval 69">
              <a:extLst>
                <a:ext uri="{FF2B5EF4-FFF2-40B4-BE49-F238E27FC236}">
                  <a16:creationId xmlns:a16="http://schemas.microsoft.com/office/drawing/2014/main" id="{9E7BB210-4A3F-4E8F-9E18-F180F86C9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5" name="Oval 70">
              <a:extLst>
                <a:ext uri="{FF2B5EF4-FFF2-40B4-BE49-F238E27FC236}">
                  <a16:creationId xmlns:a16="http://schemas.microsoft.com/office/drawing/2014/main" id="{37B5E4B5-4477-47C5-82FB-D802FBC9B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6" name="Oval 71">
              <a:extLst>
                <a:ext uri="{FF2B5EF4-FFF2-40B4-BE49-F238E27FC236}">
                  <a16:creationId xmlns:a16="http://schemas.microsoft.com/office/drawing/2014/main" id="{99E285F1-FFBD-46C8-98FB-DCE0E4937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7" name="Oval 72">
              <a:extLst>
                <a:ext uri="{FF2B5EF4-FFF2-40B4-BE49-F238E27FC236}">
                  <a16:creationId xmlns:a16="http://schemas.microsoft.com/office/drawing/2014/main" id="{A39A1D02-2CDC-46BD-A3C8-7D2030AA5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8" name="Oval 73">
              <a:extLst>
                <a:ext uri="{FF2B5EF4-FFF2-40B4-BE49-F238E27FC236}">
                  <a16:creationId xmlns:a16="http://schemas.microsoft.com/office/drawing/2014/main" id="{A371EC6A-C3B4-4C5E-8B98-2062F525D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59" name="Oval 74">
              <a:extLst>
                <a:ext uri="{FF2B5EF4-FFF2-40B4-BE49-F238E27FC236}">
                  <a16:creationId xmlns:a16="http://schemas.microsoft.com/office/drawing/2014/main" id="{15C39216-1961-47F1-9F0D-349394044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0" name="Oval 75">
              <a:extLst>
                <a:ext uri="{FF2B5EF4-FFF2-40B4-BE49-F238E27FC236}">
                  <a16:creationId xmlns:a16="http://schemas.microsoft.com/office/drawing/2014/main" id="{96FAE9E1-1969-403D-A702-D74087EA3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1" name="Oval 76">
              <a:extLst>
                <a:ext uri="{FF2B5EF4-FFF2-40B4-BE49-F238E27FC236}">
                  <a16:creationId xmlns:a16="http://schemas.microsoft.com/office/drawing/2014/main" id="{7724F5A7-28EE-47FE-A230-74F969A32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2" name="Oval 77">
              <a:extLst>
                <a:ext uri="{FF2B5EF4-FFF2-40B4-BE49-F238E27FC236}">
                  <a16:creationId xmlns:a16="http://schemas.microsoft.com/office/drawing/2014/main" id="{072923EE-5724-4709-939D-60B7A3EB1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3" name="Oval 78">
              <a:extLst>
                <a:ext uri="{FF2B5EF4-FFF2-40B4-BE49-F238E27FC236}">
                  <a16:creationId xmlns:a16="http://schemas.microsoft.com/office/drawing/2014/main" id="{AA117CCB-5AD6-4EF1-BF22-91D3FF00D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4" name="Oval 79">
              <a:extLst>
                <a:ext uri="{FF2B5EF4-FFF2-40B4-BE49-F238E27FC236}">
                  <a16:creationId xmlns:a16="http://schemas.microsoft.com/office/drawing/2014/main" id="{1CEED53E-489F-4C78-BCE3-0E57122AC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5" name="Oval 80">
              <a:extLst>
                <a:ext uri="{FF2B5EF4-FFF2-40B4-BE49-F238E27FC236}">
                  <a16:creationId xmlns:a16="http://schemas.microsoft.com/office/drawing/2014/main" id="{161C1482-D59A-452A-B01D-9FCE7DE54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6" name="Oval 81">
              <a:extLst>
                <a:ext uri="{FF2B5EF4-FFF2-40B4-BE49-F238E27FC236}">
                  <a16:creationId xmlns:a16="http://schemas.microsoft.com/office/drawing/2014/main" id="{048A9607-37CB-4407-A1CB-AF5007ED4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7" name="Oval 82">
              <a:extLst>
                <a:ext uri="{FF2B5EF4-FFF2-40B4-BE49-F238E27FC236}">
                  <a16:creationId xmlns:a16="http://schemas.microsoft.com/office/drawing/2014/main" id="{1018F0D1-CD51-4DCD-9E92-7531475EB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8" name="Oval 83">
              <a:extLst>
                <a:ext uri="{FF2B5EF4-FFF2-40B4-BE49-F238E27FC236}">
                  <a16:creationId xmlns:a16="http://schemas.microsoft.com/office/drawing/2014/main" id="{B21C2A5C-1713-45E4-873D-F27B83190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69" name="Oval 84">
              <a:extLst>
                <a:ext uri="{FF2B5EF4-FFF2-40B4-BE49-F238E27FC236}">
                  <a16:creationId xmlns:a16="http://schemas.microsoft.com/office/drawing/2014/main" id="{29C228A6-0500-46D0-B7FB-307F09CE0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0" name="Oval 85">
              <a:extLst>
                <a:ext uri="{FF2B5EF4-FFF2-40B4-BE49-F238E27FC236}">
                  <a16:creationId xmlns:a16="http://schemas.microsoft.com/office/drawing/2014/main" id="{C897B357-1988-4D4A-97F7-1DCCB191A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1" name="Oval 86">
              <a:extLst>
                <a:ext uri="{FF2B5EF4-FFF2-40B4-BE49-F238E27FC236}">
                  <a16:creationId xmlns:a16="http://schemas.microsoft.com/office/drawing/2014/main" id="{9224A462-8CF5-4A2D-AB6D-93F734021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2" name="Oval 87">
              <a:extLst>
                <a:ext uri="{FF2B5EF4-FFF2-40B4-BE49-F238E27FC236}">
                  <a16:creationId xmlns:a16="http://schemas.microsoft.com/office/drawing/2014/main" id="{FA2B594C-5DC1-4BEA-B997-30D54CD36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3" name="Oval 88">
              <a:extLst>
                <a:ext uri="{FF2B5EF4-FFF2-40B4-BE49-F238E27FC236}">
                  <a16:creationId xmlns:a16="http://schemas.microsoft.com/office/drawing/2014/main" id="{724C5DCF-43E9-4EE7-B72E-E1ACCF53B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4" name="Oval 89">
              <a:extLst>
                <a:ext uri="{FF2B5EF4-FFF2-40B4-BE49-F238E27FC236}">
                  <a16:creationId xmlns:a16="http://schemas.microsoft.com/office/drawing/2014/main" id="{453BA477-EA3A-49BC-967A-2FAD046AB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5" name="Oval 90">
              <a:extLst>
                <a:ext uri="{FF2B5EF4-FFF2-40B4-BE49-F238E27FC236}">
                  <a16:creationId xmlns:a16="http://schemas.microsoft.com/office/drawing/2014/main" id="{1B1515A0-FEC6-415E-9C29-62624E4E9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6" name="Oval 91">
              <a:extLst>
                <a:ext uri="{FF2B5EF4-FFF2-40B4-BE49-F238E27FC236}">
                  <a16:creationId xmlns:a16="http://schemas.microsoft.com/office/drawing/2014/main" id="{0A8CABFA-90C2-44E6-9D7E-8216CD306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7" name="Oval 92">
              <a:extLst>
                <a:ext uri="{FF2B5EF4-FFF2-40B4-BE49-F238E27FC236}">
                  <a16:creationId xmlns:a16="http://schemas.microsoft.com/office/drawing/2014/main" id="{A4C48B28-47E4-4EFF-ADFC-1DFFB13C2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8" name="Oval 93">
              <a:extLst>
                <a:ext uri="{FF2B5EF4-FFF2-40B4-BE49-F238E27FC236}">
                  <a16:creationId xmlns:a16="http://schemas.microsoft.com/office/drawing/2014/main" id="{9CD72BEF-13BE-488B-80A8-6BF898171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79" name="Oval 94">
              <a:extLst>
                <a:ext uri="{FF2B5EF4-FFF2-40B4-BE49-F238E27FC236}">
                  <a16:creationId xmlns:a16="http://schemas.microsoft.com/office/drawing/2014/main" id="{6764B05D-8EC0-43E7-AEDD-77CA5ADBD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0" name="Oval 95">
              <a:extLst>
                <a:ext uri="{FF2B5EF4-FFF2-40B4-BE49-F238E27FC236}">
                  <a16:creationId xmlns:a16="http://schemas.microsoft.com/office/drawing/2014/main" id="{85E96A83-9041-4B17-911D-32BA4567D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1" name="Oval 96">
              <a:extLst>
                <a:ext uri="{FF2B5EF4-FFF2-40B4-BE49-F238E27FC236}">
                  <a16:creationId xmlns:a16="http://schemas.microsoft.com/office/drawing/2014/main" id="{67257BB0-5D77-47DA-892B-E6891A9AD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2" name="Oval 97">
              <a:extLst>
                <a:ext uri="{FF2B5EF4-FFF2-40B4-BE49-F238E27FC236}">
                  <a16:creationId xmlns:a16="http://schemas.microsoft.com/office/drawing/2014/main" id="{0D8EE818-0487-4CA2-8F14-A09154BFA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3" name="Oval 98">
              <a:extLst>
                <a:ext uri="{FF2B5EF4-FFF2-40B4-BE49-F238E27FC236}">
                  <a16:creationId xmlns:a16="http://schemas.microsoft.com/office/drawing/2014/main" id="{583BA684-6BBF-46C5-935A-503CE5CED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4" name="Oval 99">
              <a:extLst>
                <a:ext uri="{FF2B5EF4-FFF2-40B4-BE49-F238E27FC236}">
                  <a16:creationId xmlns:a16="http://schemas.microsoft.com/office/drawing/2014/main" id="{E94F3893-B69B-4DDF-BADE-0E1B0A099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5" name="Oval 100">
              <a:extLst>
                <a:ext uri="{FF2B5EF4-FFF2-40B4-BE49-F238E27FC236}">
                  <a16:creationId xmlns:a16="http://schemas.microsoft.com/office/drawing/2014/main" id="{640F882B-EDC5-4B49-8C56-1DFF79B1D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6" name="Oval 101">
              <a:extLst>
                <a:ext uri="{FF2B5EF4-FFF2-40B4-BE49-F238E27FC236}">
                  <a16:creationId xmlns:a16="http://schemas.microsoft.com/office/drawing/2014/main" id="{C887B77A-6E25-403A-9C40-6D5673C42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7" name="Oval 102">
              <a:extLst>
                <a:ext uri="{FF2B5EF4-FFF2-40B4-BE49-F238E27FC236}">
                  <a16:creationId xmlns:a16="http://schemas.microsoft.com/office/drawing/2014/main" id="{2D012B0D-EE38-437D-9D1B-140528AF2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8" name="Oval 103">
              <a:extLst>
                <a:ext uri="{FF2B5EF4-FFF2-40B4-BE49-F238E27FC236}">
                  <a16:creationId xmlns:a16="http://schemas.microsoft.com/office/drawing/2014/main" id="{61A5ADD5-15DE-4897-A1B0-CA3F665FC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89" name="Oval 104">
              <a:extLst>
                <a:ext uri="{FF2B5EF4-FFF2-40B4-BE49-F238E27FC236}">
                  <a16:creationId xmlns:a16="http://schemas.microsoft.com/office/drawing/2014/main" id="{4E046CE6-8BC4-4F5D-B6F2-CB58F9283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0" name="Oval 105">
              <a:extLst>
                <a:ext uri="{FF2B5EF4-FFF2-40B4-BE49-F238E27FC236}">
                  <a16:creationId xmlns:a16="http://schemas.microsoft.com/office/drawing/2014/main" id="{254A69EE-009C-4B54-87C7-14DFDA568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1" name="Oval 106">
              <a:extLst>
                <a:ext uri="{FF2B5EF4-FFF2-40B4-BE49-F238E27FC236}">
                  <a16:creationId xmlns:a16="http://schemas.microsoft.com/office/drawing/2014/main" id="{801CB85C-4B87-4C6F-AF01-27B78EE4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2" name="Oval 107">
              <a:extLst>
                <a:ext uri="{FF2B5EF4-FFF2-40B4-BE49-F238E27FC236}">
                  <a16:creationId xmlns:a16="http://schemas.microsoft.com/office/drawing/2014/main" id="{2F40C986-3C23-4E75-BE9B-6807CD039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3" name="Oval 108">
              <a:extLst>
                <a:ext uri="{FF2B5EF4-FFF2-40B4-BE49-F238E27FC236}">
                  <a16:creationId xmlns:a16="http://schemas.microsoft.com/office/drawing/2014/main" id="{12ABD025-EF93-4CE0-8940-1AD9C48CC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4" name="Oval 109">
              <a:extLst>
                <a:ext uri="{FF2B5EF4-FFF2-40B4-BE49-F238E27FC236}">
                  <a16:creationId xmlns:a16="http://schemas.microsoft.com/office/drawing/2014/main" id="{D1FAA2EF-D22A-4068-829A-4C3EDEBD7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5" name="Oval 110">
              <a:extLst>
                <a:ext uri="{FF2B5EF4-FFF2-40B4-BE49-F238E27FC236}">
                  <a16:creationId xmlns:a16="http://schemas.microsoft.com/office/drawing/2014/main" id="{5361FAD9-9B5B-407F-9E38-9F98AA0C4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6" name="Oval 111">
              <a:extLst>
                <a:ext uri="{FF2B5EF4-FFF2-40B4-BE49-F238E27FC236}">
                  <a16:creationId xmlns:a16="http://schemas.microsoft.com/office/drawing/2014/main" id="{7D6D9EB4-CA1B-41BF-B478-E175DF828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7" name="Oval 112">
              <a:extLst>
                <a:ext uri="{FF2B5EF4-FFF2-40B4-BE49-F238E27FC236}">
                  <a16:creationId xmlns:a16="http://schemas.microsoft.com/office/drawing/2014/main" id="{82F6A919-F901-4BD5-8404-258A4B036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8" name="Oval 113">
              <a:extLst>
                <a:ext uri="{FF2B5EF4-FFF2-40B4-BE49-F238E27FC236}">
                  <a16:creationId xmlns:a16="http://schemas.microsoft.com/office/drawing/2014/main" id="{909B9A0C-426D-4033-A5C9-4059081BA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99" name="Oval 114">
              <a:extLst>
                <a:ext uri="{FF2B5EF4-FFF2-40B4-BE49-F238E27FC236}">
                  <a16:creationId xmlns:a16="http://schemas.microsoft.com/office/drawing/2014/main" id="{E5435258-85E8-47D6-B8D4-5C6320A87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0" name="Oval 115">
              <a:extLst>
                <a:ext uri="{FF2B5EF4-FFF2-40B4-BE49-F238E27FC236}">
                  <a16:creationId xmlns:a16="http://schemas.microsoft.com/office/drawing/2014/main" id="{C45C0FE2-7EC9-437B-BB79-1F83FB305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1" name="Oval 116">
              <a:extLst>
                <a:ext uri="{FF2B5EF4-FFF2-40B4-BE49-F238E27FC236}">
                  <a16:creationId xmlns:a16="http://schemas.microsoft.com/office/drawing/2014/main" id="{A213AA19-5A36-45F7-8407-4CD467D04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2" name="Oval 117">
              <a:extLst>
                <a:ext uri="{FF2B5EF4-FFF2-40B4-BE49-F238E27FC236}">
                  <a16:creationId xmlns:a16="http://schemas.microsoft.com/office/drawing/2014/main" id="{CABCFE3E-F1B6-434E-AB05-FF9653CD8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3" name="Oval 118">
              <a:extLst>
                <a:ext uri="{FF2B5EF4-FFF2-40B4-BE49-F238E27FC236}">
                  <a16:creationId xmlns:a16="http://schemas.microsoft.com/office/drawing/2014/main" id="{1023F4C8-29C9-423C-A2AB-C96589E29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4" name="Oval 119">
              <a:extLst>
                <a:ext uri="{FF2B5EF4-FFF2-40B4-BE49-F238E27FC236}">
                  <a16:creationId xmlns:a16="http://schemas.microsoft.com/office/drawing/2014/main" id="{494D83CA-6733-4D4E-9B55-48BE57239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5" name="Oval 120">
              <a:extLst>
                <a:ext uri="{FF2B5EF4-FFF2-40B4-BE49-F238E27FC236}">
                  <a16:creationId xmlns:a16="http://schemas.microsoft.com/office/drawing/2014/main" id="{FBD444A9-6210-4245-A504-A1C6415B1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6" name="Oval 121">
              <a:extLst>
                <a:ext uri="{FF2B5EF4-FFF2-40B4-BE49-F238E27FC236}">
                  <a16:creationId xmlns:a16="http://schemas.microsoft.com/office/drawing/2014/main" id="{60A83536-6BA8-412E-9071-8671FA61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7" name="Oval 122">
              <a:extLst>
                <a:ext uri="{FF2B5EF4-FFF2-40B4-BE49-F238E27FC236}">
                  <a16:creationId xmlns:a16="http://schemas.microsoft.com/office/drawing/2014/main" id="{6A9D991D-18EE-4121-B523-A93184B8E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8" name="Oval 123">
              <a:extLst>
                <a:ext uri="{FF2B5EF4-FFF2-40B4-BE49-F238E27FC236}">
                  <a16:creationId xmlns:a16="http://schemas.microsoft.com/office/drawing/2014/main" id="{E4713514-073C-4A10-BC46-0A7CA59A5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09" name="Oval 124">
              <a:extLst>
                <a:ext uri="{FF2B5EF4-FFF2-40B4-BE49-F238E27FC236}">
                  <a16:creationId xmlns:a16="http://schemas.microsoft.com/office/drawing/2014/main" id="{6175BFD7-BED1-4F23-8A76-4EA5C30B5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0" name="Oval 125">
              <a:extLst>
                <a:ext uri="{FF2B5EF4-FFF2-40B4-BE49-F238E27FC236}">
                  <a16:creationId xmlns:a16="http://schemas.microsoft.com/office/drawing/2014/main" id="{A136ED99-86C8-439C-A511-5D892C768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1" name="Oval 126">
              <a:extLst>
                <a:ext uri="{FF2B5EF4-FFF2-40B4-BE49-F238E27FC236}">
                  <a16:creationId xmlns:a16="http://schemas.microsoft.com/office/drawing/2014/main" id="{C2F18CF5-198F-4EC5-9D69-C2C343973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2" name="Oval 127">
              <a:extLst>
                <a:ext uri="{FF2B5EF4-FFF2-40B4-BE49-F238E27FC236}">
                  <a16:creationId xmlns:a16="http://schemas.microsoft.com/office/drawing/2014/main" id="{9D9B1B63-7526-47E6-B59F-F5B55DF4E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3" name="Oval 128">
              <a:extLst>
                <a:ext uri="{FF2B5EF4-FFF2-40B4-BE49-F238E27FC236}">
                  <a16:creationId xmlns:a16="http://schemas.microsoft.com/office/drawing/2014/main" id="{C590F750-502E-4B50-BCCC-96800609E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4" name="Oval 129">
              <a:extLst>
                <a:ext uri="{FF2B5EF4-FFF2-40B4-BE49-F238E27FC236}">
                  <a16:creationId xmlns:a16="http://schemas.microsoft.com/office/drawing/2014/main" id="{FEA876E8-5D7D-4951-B052-414032AFA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5" name="Oval 130">
              <a:extLst>
                <a:ext uri="{FF2B5EF4-FFF2-40B4-BE49-F238E27FC236}">
                  <a16:creationId xmlns:a16="http://schemas.microsoft.com/office/drawing/2014/main" id="{2F1AB2A4-0BE5-41B6-A502-30AAC1C82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6" name="Oval 131">
              <a:extLst>
                <a:ext uri="{FF2B5EF4-FFF2-40B4-BE49-F238E27FC236}">
                  <a16:creationId xmlns:a16="http://schemas.microsoft.com/office/drawing/2014/main" id="{03EC1180-73D4-4EEA-90A6-2B6F53E7A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7" name="Oval 132">
              <a:extLst>
                <a:ext uri="{FF2B5EF4-FFF2-40B4-BE49-F238E27FC236}">
                  <a16:creationId xmlns:a16="http://schemas.microsoft.com/office/drawing/2014/main" id="{9DDEAFE3-30C5-417F-A210-B2D8673C6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8" name="Oval 133">
              <a:extLst>
                <a:ext uri="{FF2B5EF4-FFF2-40B4-BE49-F238E27FC236}">
                  <a16:creationId xmlns:a16="http://schemas.microsoft.com/office/drawing/2014/main" id="{0BEDD553-6AE3-45CD-8FB2-63ADC17AE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19" name="Oval 134">
              <a:extLst>
                <a:ext uri="{FF2B5EF4-FFF2-40B4-BE49-F238E27FC236}">
                  <a16:creationId xmlns:a16="http://schemas.microsoft.com/office/drawing/2014/main" id="{1A854BEA-A54E-40DC-A66C-B5D9A232D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0" name="Oval 135">
              <a:extLst>
                <a:ext uri="{FF2B5EF4-FFF2-40B4-BE49-F238E27FC236}">
                  <a16:creationId xmlns:a16="http://schemas.microsoft.com/office/drawing/2014/main" id="{3C731C3C-81F7-45A2-A904-9DD5321FD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1" name="Oval 136">
              <a:extLst>
                <a:ext uri="{FF2B5EF4-FFF2-40B4-BE49-F238E27FC236}">
                  <a16:creationId xmlns:a16="http://schemas.microsoft.com/office/drawing/2014/main" id="{CFF3C0C6-7970-4B5C-A211-EC8E5FD5C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2" name="Oval 137">
              <a:extLst>
                <a:ext uri="{FF2B5EF4-FFF2-40B4-BE49-F238E27FC236}">
                  <a16:creationId xmlns:a16="http://schemas.microsoft.com/office/drawing/2014/main" id="{9DF3BA2D-4220-4148-97B0-552315747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3" name="Oval 138">
              <a:extLst>
                <a:ext uri="{FF2B5EF4-FFF2-40B4-BE49-F238E27FC236}">
                  <a16:creationId xmlns:a16="http://schemas.microsoft.com/office/drawing/2014/main" id="{8B1E7676-25C1-40E8-AA25-60E8DB56E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4" name="Oval 139">
              <a:extLst>
                <a:ext uri="{FF2B5EF4-FFF2-40B4-BE49-F238E27FC236}">
                  <a16:creationId xmlns:a16="http://schemas.microsoft.com/office/drawing/2014/main" id="{8BF76AFA-4BF9-40A4-B966-72F478739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5" name="Oval 140">
              <a:extLst>
                <a:ext uri="{FF2B5EF4-FFF2-40B4-BE49-F238E27FC236}">
                  <a16:creationId xmlns:a16="http://schemas.microsoft.com/office/drawing/2014/main" id="{DC795D1A-0845-4A5F-A1E6-FD7BA011A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6" name="Oval 141">
              <a:extLst>
                <a:ext uri="{FF2B5EF4-FFF2-40B4-BE49-F238E27FC236}">
                  <a16:creationId xmlns:a16="http://schemas.microsoft.com/office/drawing/2014/main" id="{A829DFDC-7BDA-4B80-BDB7-BD65DB24A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7" name="Oval 142">
              <a:extLst>
                <a:ext uri="{FF2B5EF4-FFF2-40B4-BE49-F238E27FC236}">
                  <a16:creationId xmlns:a16="http://schemas.microsoft.com/office/drawing/2014/main" id="{BF6C682F-A333-43F1-B948-FC34A07F2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8" name="Oval 143">
              <a:extLst>
                <a:ext uri="{FF2B5EF4-FFF2-40B4-BE49-F238E27FC236}">
                  <a16:creationId xmlns:a16="http://schemas.microsoft.com/office/drawing/2014/main" id="{17B220EC-DD5D-407C-AA8D-5BCE68DDD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29" name="Oval 144">
              <a:extLst>
                <a:ext uri="{FF2B5EF4-FFF2-40B4-BE49-F238E27FC236}">
                  <a16:creationId xmlns:a16="http://schemas.microsoft.com/office/drawing/2014/main" id="{3F5EC83D-1EE0-48DB-AB91-AD074B048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0" name="Oval 145">
              <a:extLst>
                <a:ext uri="{FF2B5EF4-FFF2-40B4-BE49-F238E27FC236}">
                  <a16:creationId xmlns:a16="http://schemas.microsoft.com/office/drawing/2014/main" id="{949A67C4-2073-465E-9E36-C52BA2DF3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1" name="Oval 146">
              <a:extLst>
                <a:ext uri="{FF2B5EF4-FFF2-40B4-BE49-F238E27FC236}">
                  <a16:creationId xmlns:a16="http://schemas.microsoft.com/office/drawing/2014/main" id="{9BCE14D1-3F5B-485E-92BB-5EB579CE4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2" name="Oval 147">
              <a:extLst>
                <a:ext uri="{FF2B5EF4-FFF2-40B4-BE49-F238E27FC236}">
                  <a16:creationId xmlns:a16="http://schemas.microsoft.com/office/drawing/2014/main" id="{0D8E1939-3154-4C0E-8A5B-9C476C194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3" name="Oval 148">
              <a:extLst>
                <a:ext uri="{FF2B5EF4-FFF2-40B4-BE49-F238E27FC236}">
                  <a16:creationId xmlns:a16="http://schemas.microsoft.com/office/drawing/2014/main" id="{673F9F28-CE8E-4637-9761-8E08D6F96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4" name="Oval 149">
              <a:extLst>
                <a:ext uri="{FF2B5EF4-FFF2-40B4-BE49-F238E27FC236}">
                  <a16:creationId xmlns:a16="http://schemas.microsoft.com/office/drawing/2014/main" id="{EF22CD95-EE35-4D1F-A7FF-012B064EB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5" name="Oval 150">
              <a:extLst>
                <a:ext uri="{FF2B5EF4-FFF2-40B4-BE49-F238E27FC236}">
                  <a16:creationId xmlns:a16="http://schemas.microsoft.com/office/drawing/2014/main" id="{FCC21D8E-BA92-4A2D-A9AF-4B8F29677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6" name="Oval 151">
              <a:extLst>
                <a:ext uri="{FF2B5EF4-FFF2-40B4-BE49-F238E27FC236}">
                  <a16:creationId xmlns:a16="http://schemas.microsoft.com/office/drawing/2014/main" id="{5367A2AE-E71B-43D3-9A92-155EDA07A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7" name="Oval 152">
              <a:extLst>
                <a:ext uri="{FF2B5EF4-FFF2-40B4-BE49-F238E27FC236}">
                  <a16:creationId xmlns:a16="http://schemas.microsoft.com/office/drawing/2014/main" id="{72E13262-D19D-4A35-90AD-4B2E71B17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8" name="Oval 153">
              <a:extLst>
                <a:ext uri="{FF2B5EF4-FFF2-40B4-BE49-F238E27FC236}">
                  <a16:creationId xmlns:a16="http://schemas.microsoft.com/office/drawing/2014/main" id="{53C51D8D-9814-416A-ABE3-462A7BF80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39" name="Oval 154">
              <a:extLst>
                <a:ext uri="{FF2B5EF4-FFF2-40B4-BE49-F238E27FC236}">
                  <a16:creationId xmlns:a16="http://schemas.microsoft.com/office/drawing/2014/main" id="{E7E9B3F3-1962-4D0B-97F0-9090B26BE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0" name="Oval 155">
              <a:extLst>
                <a:ext uri="{FF2B5EF4-FFF2-40B4-BE49-F238E27FC236}">
                  <a16:creationId xmlns:a16="http://schemas.microsoft.com/office/drawing/2014/main" id="{D7E91AA3-1DD3-4FB8-94F8-83E89C927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1" name="Oval 156">
              <a:extLst>
                <a:ext uri="{FF2B5EF4-FFF2-40B4-BE49-F238E27FC236}">
                  <a16:creationId xmlns:a16="http://schemas.microsoft.com/office/drawing/2014/main" id="{2759DC6B-5132-41F1-AAF7-DFFAA777B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226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2" name="Oval 157">
              <a:extLst>
                <a:ext uri="{FF2B5EF4-FFF2-40B4-BE49-F238E27FC236}">
                  <a16:creationId xmlns:a16="http://schemas.microsoft.com/office/drawing/2014/main" id="{9083326A-C4C4-4EB5-B352-640215239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3" name="Oval 158">
              <a:extLst>
                <a:ext uri="{FF2B5EF4-FFF2-40B4-BE49-F238E27FC236}">
                  <a16:creationId xmlns:a16="http://schemas.microsoft.com/office/drawing/2014/main" id="{C479AA0D-C363-4234-8B79-ED59E8158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4" name="Oval 159">
              <a:extLst>
                <a:ext uri="{FF2B5EF4-FFF2-40B4-BE49-F238E27FC236}">
                  <a16:creationId xmlns:a16="http://schemas.microsoft.com/office/drawing/2014/main" id="{88315E20-CB34-4989-A94B-110DC7999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5" name="Oval 160">
              <a:extLst>
                <a:ext uri="{FF2B5EF4-FFF2-40B4-BE49-F238E27FC236}">
                  <a16:creationId xmlns:a16="http://schemas.microsoft.com/office/drawing/2014/main" id="{449ED940-CD1D-4DC6-9FAD-E661465E2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6" name="Oval 161">
              <a:extLst>
                <a:ext uri="{FF2B5EF4-FFF2-40B4-BE49-F238E27FC236}">
                  <a16:creationId xmlns:a16="http://schemas.microsoft.com/office/drawing/2014/main" id="{3594F824-18B8-4355-AA7F-48FE4A8C6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58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7" name="Oval 162">
              <a:extLst>
                <a:ext uri="{FF2B5EF4-FFF2-40B4-BE49-F238E27FC236}">
                  <a16:creationId xmlns:a16="http://schemas.microsoft.com/office/drawing/2014/main" id="{B69C371F-8ADC-47FA-8C3C-620C04690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8" name="Oval 163">
              <a:extLst>
                <a:ext uri="{FF2B5EF4-FFF2-40B4-BE49-F238E27FC236}">
                  <a16:creationId xmlns:a16="http://schemas.microsoft.com/office/drawing/2014/main" id="{93759CD0-8F1F-4989-9298-5D62032CA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49" name="Oval 164">
              <a:extLst>
                <a:ext uri="{FF2B5EF4-FFF2-40B4-BE49-F238E27FC236}">
                  <a16:creationId xmlns:a16="http://schemas.microsoft.com/office/drawing/2014/main" id="{E0799D2B-D9C1-403A-81B3-3BC2463C4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0" name="Oval 165">
              <a:extLst>
                <a:ext uri="{FF2B5EF4-FFF2-40B4-BE49-F238E27FC236}">
                  <a16:creationId xmlns:a16="http://schemas.microsoft.com/office/drawing/2014/main" id="{35ECF420-2680-4340-B6FE-249315058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1" name="Oval 166">
              <a:extLst>
                <a:ext uri="{FF2B5EF4-FFF2-40B4-BE49-F238E27FC236}">
                  <a16:creationId xmlns:a16="http://schemas.microsoft.com/office/drawing/2014/main" id="{F5BB3FBC-03C4-4C9F-AB65-004F8B1B2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2" name="Oval 167">
              <a:extLst>
                <a:ext uri="{FF2B5EF4-FFF2-40B4-BE49-F238E27FC236}">
                  <a16:creationId xmlns:a16="http://schemas.microsoft.com/office/drawing/2014/main" id="{F4C2FF41-3208-44DE-B8FE-80306C655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3" name="Oval 168">
              <a:extLst>
                <a:ext uri="{FF2B5EF4-FFF2-40B4-BE49-F238E27FC236}">
                  <a16:creationId xmlns:a16="http://schemas.microsoft.com/office/drawing/2014/main" id="{AA32A068-A0EC-479D-BECE-4DE162C36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4" name="Oval 169">
              <a:extLst>
                <a:ext uri="{FF2B5EF4-FFF2-40B4-BE49-F238E27FC236}">
                  <a16:creationId xmlns:a16="http://schemas.microsoft.com/office/drawing/2014/main" id="{3D026269-F4B1-4217-89D0-8B7940155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5" name="Oval 170">
              <a:extLst>
                <a:ext uri="{FF2B5EF4-FFF2-40B4-BE49-F238E27FC236}">
                  <a16:creationId xmlns:a16="http://schemas.microsoft.com/office/drawing/2014/main" id="{CC42A02E-010D-4CCD-AD41-E6298B6D8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6" name="Oval 171">
              <a:extLst>
                <a:ext uri="{FF2B5EF4-FFF2-40B4-BE49-F238E27FC236}">
                  <a16:creationId xmlns:a16="http://schemas.microsoft.com/office/drawing/2014/main" id="{9E29B602-DBD4-43DF-9737-D2F4083CC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7" name="Oval 172">
              <a:extLst>
                <a:ext uri="{FF2B5EF4-FFF2-40B4-BE49-F238E27FC236}">
                  <a16:creationId xmlns:a16="http://schemas.microsoft.com/office/drawing/2014/main" id="{762FD971-88A1-4AE0-9FE4-4421D41BD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8" name="Oval 173">
              <a:extLst>
                <a:ext uri="{FF2B5EF4-FFF2-40B4-BE49-F238E27FC236}">
                  <a16:creationId xmlns:a16="http://schemas.microsoft.com/office/drawing/2014/main" id="{7075A9C6-8701-4CD4-A86D-A9B6743B2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59" name="Oval 174">
              <a:extLst>
                <a:ext uri="{FF2B5EF4-FFF2-40B4-BE49-F238E27FC236}">
                  <a16:creationId xmlns:a16="http://schemas.microsoft.com/office/drawing/2014/main" id="{69D03487-8DB0-42B7-9152-D552DDB6E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0" name="Oval 175">
              <a:extLst>
                <a:ext uri="{FF2B5EF4-FFF2-40B4-BE49-F238E27FC236}">
                  <a16:creationId xmlns:a16="http://schemas.microsoft.com/office/drawing/2014/main" id="{89B46D23-1451-49F7-B9E0-AB4A9B5D9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1" name="Oval 176">
              <a:extLst>
                <a:ext uri="{FF2B5EF4-FFF2-40B4-BE49-F238E27FC236}">
                  <a16:creationId xmlns:a16="http://schemas.microsoft.com/office/drawing/2014/main" id="{BD5A1D14-1D20-410D-B74F-B51FD9044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2" name="Oval 177">
              <a:extLst>
                <a:ext uri="{FF2B5EF4-FFF2-40B4-BE49-F238E27FC236}">
                  <a16:creationId xmlns:a16="http://schemas.microsoft.com/office/drawing/2014/main" id="{AED3BBB5-94CA-4F27-90BD-93F269609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3" name="Oval 178">
              <a:extLst>
                <a:ext uri="{FF2B5EF4-FFF2-40B4-BE49-F238E27FC236}">
                  <a16:creationId xmlns:a16="http://schemas.microsoft.com/office/drawing/2014/main" id="{0B1D4963-18BD-4ABD-A64D-4C9022B51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4" name="Oval 179">
              <a:extLst>
                <a:ext uri="{FF2B5EF4-FFF2-40B4-BE49-F238E27FC236}">
                  <a16:creationId xmlns:a16="http://schemas.microsoft.com/office/drawing/2014/main" id="{0FAC8F3C-C11F-4592-9786-62F733CB1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5" name="Oval 180">
              <a:extLst>
                <a:ext uri="{FF2B5EF4-FFF2-40B4-BE49-F238E27FC236}">
                  <a16:creationId xmlns:a16="http://schemas.microsoft.com/office/drawing/2014/main" id="{B2D8837F-0540-4D2B-A7EA-CAD374D08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6" name="Oval 181">
              <a:extLst>
                <a:ext uri="{FF2B5EF4-FFF2-40B4-BE49-F238E27FC236}">
                  <a16:creationId xmlns:a16="http://schemas.microsoft.com/office/drawing/2014/main" id="{ED2A2AB8-5B67-43B3-AE2C-83B62CE7D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7" name="Oval 182">
              <a:extLst>
                <a:ext uri="{FF2B5EF4-FFF2-40B4-BE49-F238E27FC236}">
                  <a16:creationId xmlns:a16="http://schemas.microsoft.com/office/drawing/2014/main" id="{CCD70164-5142-472E-9945-F4BB6B557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8" name="Oval 183">
              <a:extLst>
                <a:ext uri="{FF2B5EF4-FFF2-40B4-BE49-F238E27FC236}">
                  <a16:creationId xmlns:a16="http://schemas.microsoft.com/office/drawing/2014/main" id="{0CB139BF-A3EC-4D3E-802A-2917C681F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69" name="Oval 184">
              <a:extLst>
                <a:ext uri="{FF2B5EF4-FFF2-40B4-BE49-F238E27FC236}">
                  <a16:creationId xmlns:a16="http://schemas.microsoft.com/office/drawing/2014/main" id="{C244E01C-BBE6-4569-9D1E-610AF6DA2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0" name="Oval 185">
              <a:extLst>
                <a:ext uri="{FF2B5EF4-FFF2-40B4-BE49-F238E27FC236}">
                  <a16:creationId xmlns:a16="http://schemas.microsoft.com/office/drawing/2014/main" id="{9B2046D9-8567-4B63-9275-081F3EACE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1" name="Oval 186">
              <a:extLst>
                <a:ext uri="{FF2B5EF4-FFF2-40B4-BE49-F238E27FC236}">
                  <a16:creationId xmlns:a16="http://schemas.microsoft.com/office/drawing/2014/main" id="{A989A325-BBDA-4ED1-9960-E8EF40FE5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2" name="Oval 187">
              <a:extLst>
                <a:ext uri="{FF2B5EF4-FFF2-40B4-BE49-F238E27FC236}">
                  <a16:creationId xmlns:a16="http://schemas.microsoft.com/office/drawing/2014/main" id="{6D2284BA-87B3-41F9-B80E-51AB2C21D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3" name="Oval 188">
              <a:extLst>
                <a:ext uri="{FF2B5EF4-FFF2-40B4-BE49-F238E27FC236}">
                  <a16:creationId xmlns:a16="http://schemas.microsoft.com/office/drawing/2014/main" id="{14DDACCB-ACBD-4202-B0F1-747A74F6A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4" name="Oval 189">
              <a:extLst>
                <a:ext uri="{FF2B5EF4-FFF2-40B4-BE49-F238E27FC236}">
                  <a16:creationId xmlns:a16="http://schemas.microsoft.com/office/drawing/2014/main" id="{1DDA93B9-A1FA-4262-A071-B0018562D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1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5" name="Oval 190">
              <a:extLst>
                <a:ext uri="{FF2B5EF4-FFF2-40B4-BE49-F238E27FC236}">
                  <a16:creationId xmlns:a16="http://schemas.microsoft.com/office/drawing/2014/main" id="{2E0B38E8-D36D-47A3-9DD8-BDDADA61B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6" name="Oval 191">
              <a:extLst>
                <a:ext uri="{FF2B5EF4-FFF2-40B4-BE49-F238E27FC236}">
                  <a16:creationId xmlns:a16="http://schemas.microsoft.com/office/drawing/2014/main" id="{C48CE1D9-6D9A-4105-B683-832743250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7" name="Oval 192">
              <a:extLst>
                <a:ext uri="{FF2B5EF4-FFF2-40B4-BE49-F238E27FC236}">
                  <a16:creationId xmlns:a16="http://schemas.microsoft.com/office/drawing/2014/main" id="{09748F03-5E34-4B4A-9E8E-A16919BDF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8" name="Oval 193">
              <a:extLst>
                <a:ext uri="{FF2B5EF4-FFF2-40B4-BE49-F238E27FC236}">
                  <a16:creationId xmlns:a16="http://schemas.microsoft.com/office/drawing/2014/main" id="{C84C6A7B-6240-41CE-92AD-05512F095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79" name="Oval 194">
              <a:extLst>
                <a:ext uri="{FF2B5EF4-FFF2-40B4-BE49-F238E27FC236}">
                  <a16:creationId xmlns:a16="http://schemas.microsoft.com/office/drawing/2014/main" id="{07E825B8-DD7A-49EE-A34F-B13EC7633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0" name="Oval 195">
              <a:extLst>
                <a:ext uri="{FF2B5EF4-FFF2-40B4-BE49-F238E27FC236}">
                  <a16:creationId xmlns:a16="http://schemas.microsoft.com/office/drawing/2014/main" id="{9184D228-027D-47A7-891B-A1D6DECF0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1" name="Oval 196">
              <a:extLst>
                <a:ext uri="{FF2B5EF4-FFF2-40B4-BE49-F238E27FC236}">
                  <a16:creationId xmlns:a16="http://schemas.microsoft.com/office/drawing/2014/main" id="{498135E8-3897-4274-9D83-4930281EE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2" name="Oval 197">
              <a:extLst>
                <a:ext uri="{FF2B5EF4-FFF2-40B4-BE49-F238E27FC236}">
                  <a16:creationId xmlns:a16="http://schemas.microsoft.com/office/drawing/2014/main" id="{DBE2D312-89C5-41BF-83BF-B2DDF3F4F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3" name="Oval 198">
              <a:extLst>
                <a:ext uri="{FF2B5EF4-FFF2-40B4-BE49-F238E27FC236}">
                  <a16:creationId xmlns:a16="http://schemas.microsoft.com/office/drawing/2014/main" id="{C0ABF949-51FF-4248-8E02-527CBCF1B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4" name="Oval 199">
              <a:extLst>
                <a:ext uri="{FF2B5EF4-FFF2-40B4-BE49-F238E27FC236}">
                  <a16:creationId xmlns:a16="http://schemas.microsoft.com/office/drawing/2014/main" id="{ACB09D08-DA7B-4A5B-9438-54BB87C39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5" name="Oval 200">
              <a:extLst>
                <a:ext uri="{FF2B5EF4-FFF2-40B4-BE49-F238E27FC236}">
                  <a16:creationId xmlns:a16="http://schemas.microsoft.com/office/drawing/2014/main" id="{62788CCA-C8F4-473D-8A35-8CAE10D5A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6" name="Oval 201">
              <a:extLst>
                <a:ext uri="{FF2B5EF4-FFF2-40B4-BE49-F238E27FC236}">
                  <a16:creationId xmlns:a16="http://schemas.microsoft.com/office/drawing/2014/main" id="{AF7B2480-44D4-438F-96E4-47ED98653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7" name="Oval 202">
              <a:extLst>
                <a:ext uri="{FF2B5EF4-FFF2-40B4-BE49-F238E27FC236}">
                  <a16:creationId xmlns:a16="http://schemas.microsoft.com/office/drawing/2014/main" id="{F334730C-A2C7-4BBE-B4AB-F4A60D915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8" name="Oval 203">
              <a:extLst>
                <a:ext uri="{FF2B5EF4-FFF2-40B4-BE49-F238E27FC236}">
                  <a16:creationId xmlns:a16="http://schemas.microsoft.com/office/drawing/2014/main" id="{F2C10E87-9505-46DF-8BB7-7A66AC626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89" name="Oval 204">
              <a:extLst>
                <a:ext uri="{FF2B5EF4-FFF2-40B4-BE49-F238E27FC236}">
                  <a16:creationId xmlns:a16="http://schemas.microsoft.com/office/drawing/2014/main" id="{E7FAF2C9-C7BC-40D2-BF02-A4383AD96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0" name="Oval 205">
              <a:extLst>
                <a:ext uri="{FF2B5EF4-FFF2-40B4-BE49-F238E27FC236}">
                  <a16:creationId xmlns:a16="http://schemas.microsoft.com/office/drawing/2014/main" id="{DBA6952B-3DE7-4A43-9A3E-015F17459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1" name="Oval 206">
              <a:extLst>
                <a:ext uri="{FF2B5EF4-FFF2-40B4-BE49-F238E27FC236}">
                  <a16:creationId xmlns:a16="http://schemas.microsoft.com/office/drawing/2014/main" id="{FCEF2290-E63A-458E-B0A8-9892B5649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2" name="Oval 207">
              <a:extLst>
                <a:ext uri="{FF2B5EF4-FFF2-40B4-BE49-F238E27FC236}">
                  <a16:creationId xmlns:a16="http://schemas.microsoft.com/office/drawing/2014/main" id="{E88A1947-12F8-4DCF-A625-2337A5D25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3" name="Oval 208">
              <a:extLst>
                <a:ext uri="{FF2B5EF4-FFF2-40B4-BE49-F238E27FC236}">
                  <a16:creationId xmlns:a16="http://schemas.microsoft.com/office/drawing/2014/main" id="{5DF83C9F-87D5-4A23-8404-DB5D7D2B4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4" name="Oval 209">
              <a:extLst>
                <a:ext uri="{FF2B5EF4-FFF2-40B4-BE49-F238E27FC236}">
                  <a16:creationId xmlns:a16="http://schemas.microsoft.com/office/drawing/2014/main" id="{BD09049B-7DEF-4952-947F-C7409D866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226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5" name="Oval 210">
              <a:extLst>
                <a:ext uri="{FF2B5EF4-FFF2-40B4-BE49-F238E27FC236}">
                  <a16:creationId xmlns:a16="http://schemas.microsoft.com/office/drawing/2014/main" id="{CA4BB3AA-7D7B-498D-A289-3265D4D35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2521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6" name="Oval 211">
              <a:extLst>
                <a:ext uri="{FF2B5EF4-FFF2-40B4-BE49-F238E27FC236}">
                  <a16:creationId xmlns:a16="http://schemas.microsoft.com/office/drawing/2014/main" id="{0E5022BE-97A7-4C08-9053-8C2ABB00F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7" name="Oval 212">
              <a:extLst>
                <a:ext uri="{FF2B5EF4-FFF2-40B4-BE49-F238E27FC236}">
                  <a16:creationId xmlns:a16="http://schemas.microsoft.com/office/drawing/2014/main" id="{6FEB9129-B03B-4B3F-8183-34EA2B238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8" name="Oval 213">
              <a:extLst>
                <a:ext uri="{FF2B5EF4-FFF2-40B4-BE49-F238E27FC236}">
                  <a16:creationId xmlns:a16="http://schemas.microsoft.com/office/drawing/2014/main" id="{5B5DD48F-079F-4109-814F-554B0B32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599" name="Oval 214">
              <a:extLst>
                <a:ext uri="{FF2B5EF4-FFF2-40B4-BE49-F238E27FC236}">
                  <a16:creationId xmlns:a16="http://schemas.microsoft.com/office/drawing/2014/main" id="{073368C8-4750-46C7-A4DA-8AFCA7D30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0" name="Oval 215">
              <a:extLst>
                <a:ext uri="{FF2B5EF4-FFF2-40B4-BE49-F238E27FC236}">
                  <a16:creationId xmlns:a16="http://schemas.microsoft.com/office/drawing/2014/main" id="{B8165DF1-7747-4221-81A4-CEB644BA7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1" name="Oval 216">
              <a:extLst>
                <a:ext uri="{FF2B5EF4-FFF2-40B4-BE49-F238E27FC236}">
                  <a16:creationId xmlns:a16="http://schemas.microsoft.com/office/drawing/2014/main" id="{35932DB6-A3C3-4DD1-8DA0-7F72150C8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2" name="Oval 217">
              <a:extLst>
                <a:ext uri="{FF2B5EF4-FFF2-40B4-BE49-F238E27FC236}">
                  <a16:creationId xmlns:a16="http://schemas.microsoft.com/office/drawing/2014/main" id="{7EE81C02-C164-45EB-A150-ED7EC10BB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3" name="Oval 218">
              <a:extLst>
                <a:ext uri="{FF2B5EF4-FFF2-40B4-BE49-F238E27FC236}">
                  <a16:creationId xmlns:a16="http://schemas.microsoft.com/office/drawing/2014/main" id="{03EA112E-BEAB-4F20-8DB1-E4C5BDDBE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4" name="Oval 219">
              <a:extLst>
                <a:ext uri="{FF2B5EF4-FFF2-40B4-BE49-F238E27FC236}">
                  <a16:creationId xmlns:a16="http://schemas.microsoft.com/office/drawing/2014/main" id="{DBCF4B52-CE48-422F-B827-D6FAD6DE0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5" name="Oval 220">
              <a:extLst>
                <a:ext uri="{FF2B5EF4-FFF2-40B4-BE49-F238E27FC236}">
                  <a16:creationId xmlns:a16="http://schemas.microsoft.com/office/drawing/2014/main" id="{A374CA78-515A-41C4-9B67-9FED114A3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218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6" name="Oval 221">
              <a:extLst>
                <a:ext uri="{FF2B5EF4-FFF2-40B4-BE49-F238E27FC236}">
                  <a16:creationId xmlns:a16="http://schemas.microsoft.com/office/drawing/2014/main" id="{F1881A19-CB6E-4EE0-AB58-E9B44D8FB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226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7" name="Oval 222">
              <a:extLst>
                <a:ext uri="{FF2B5EF4-FFF2-40B4-BE49-F238E27FC236}">
                  <a16:creationId xmlns:a16="http://schemas.microsoft.com/office/drawing/2014/main" id="{A0E55898-633A-4F75-A432-029069328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235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8" name="Oval 223">
              <a:extLst>
                <a:ext uri="{FF2B5EF4-FFF2-40B4-BE49-F238E27FC236}">
                  <a16:creationId xmlns:a16="http://schemas.microsoft.com/office/drawing/2014/main" id="{A14D2BD7-703E-413A-9E23-FAF8BD91C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2436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09" name="Oval 224">
              <a:extLst>
                <a:ext uri="{FF2B5EF4-FFF2-40B4-BE49-F238E27FC236}">
                  <a16:creationId xmlns:a16="http://schemas.microsoft.com/office/drawing/2014/main" id="{6D344245-894F-4C16-9750-A5BD218E1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075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0" name="Oval 225">
              <a:extLst>
                <a:ext uri="{FF2B5EF4-FFF2-40B4-BE49-F238E27FC236}">
                  <a16:creationId xmlns:a16="http://schemas.microsoft.com/office/drawing/2014/main" id="{9B5D6386-2FAC-4BA6-9819-35906E2AB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160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1" name="Oval 226">
              <a:extLst>
                <a:ext uri="{FF2B5EF4-FFF2-40B4-BE49-F238E27FC236}">
                  <a16:creationId xmlns:a16="http://schemas.microsoft.com/office/drawing/2014/main" id="{BCA87F47-EDF0-435B-B5A1-22BB82A39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24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2" name="Oval 227">
              <a:extLst>
                <a:ext uri="{FF2B5EF4-FFF2-40B4-BE49-F238E27FC236}">
                  <a16:creationId xmlns:a16="http://schemas.microsoft.com/office/drawing/2014/main" id="{290AF6FF-F582-4C3C-94D3-3C25992BC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33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3" name="Oval 228">
              <a:extLst>
                <a:ext uri="{FF2B5EF4-FFF2-40B4-BE49-F238E27FC236}">
                  <a16:creationId xmlns:a16="http://schemas.microsoft.com/office/drawing/2014/main" id="{EFEDD96D-B0C5-4C05-8680-4AE554518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41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4" name="Oval 229">
              <a:extLst>
                <a:ext uri="{FF2B5EF4-FFF2-40B4-BE49-F238E27FC236}">
                  <a16:creationId xmlns:a16="http://schemas.microsoft.com/office/drawing/2014/main" id="{5743C779-B322-4722-B594-486150776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50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5" name="Oval 230">
              <a:extLst>
                <a:ext uri="{FF2B5EF4-FFF2-40B4-BE49-F238E27FC236}">
                  <a16:creationId xmlns:a16="http://schemas.microsoft.com/office/drawing/2014/main" id="{2DC619E4-AD01-4CEF-B2C8-4AE5455F7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67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6" name="Oval 231">
              <a:extLst>
                <a:ext uri="{FF2B5EF4-FFF2-40B4-BE49-F238E27FC236}">
                  <a16:creationId xmlns:a16="http://schemas.microsoft.com/office/drawing/2014/main" id="{C74A47C6-EEC0-440D-9E0F-EDE93CB2B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75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7" name="Oval 232">
              <a:extLst>
                <a:ext uri="{FF2B5EF4-FFF2-40B4-BE49-F238E27FC236}">
                  <a16:creationId xmlns:a16="http://schemas.microsoft.com/office/drawing/2014/main" id="{C65AB1AE-CDFE-4CEC-800F-88482BDC1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84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8" name="Oval 233">
              <a:extLst>
                <a:ext uri="{FF2B5EF4-FFF2-40B4-BE49-F238E27FC236}">
                  <a16:creationId xmlns:a16="http://schemas.microsoft.com/office/drawing/2014/main" id="{E6A2CEAC-F9E0-4A06-A70E-F4EDD683D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92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19" name="Oval 234">
              <a:extLst>
                <a:ext uri="{FF2B5EF4-FFF2-40B4-BE49-F238E27FC236}">
                  <a16:creationId xmlns:a16="http://schemas.microsoft.com/office/drawing/2014/main" id="{0153E304-D906-4605-A6AF-0B9AA33F6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011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0" name="Oval 235">
              <a:extLst>
                <a:ext uri="{FF2B5EF4-FFF2-40B4-BE49-F238E27FC236}">
                  <a16:creationId xmlns:a16="http://schemas.microsoft.com/office/drawing/2014/main" id="{CBC7CC8B-C7C0-4784-BD02-E79A39A33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096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1" name="Oval 237">
              <a:extLst>
                <a:ext uri="{FF2B5EF4-FFF2-40B4-BE49-F238E27FC236}">
                  <a16:creationId xmlns:a16="http://schemas.microsoft.com/office/drawing/2014/main" id="{11D71111-B14C-47CC-9D1E-BC1EAC753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162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2" name="Oval 238">
              <a:extLst>
                <a:ext uri="{FF2B5EF4-FFF2-40B4-BE49-F238E27FC236}">
                  <a16:creationId xmlns:a16="http://schemas.microsoft.com/office/drawing/2014/main" id="{EAFF0C27-7034-4A93-88F4-898603F24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24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3" name="Oval 239">
              <a:extLst>
                <a:ext uri="{FF2B5EF4-FFF2-40B4-BE49-F238E27FC236}">
                  <a16:creationId xmlns:a16="http://schemas.microsoft.com/office/drawing/2014/main" id="{9D06DFBC-A92E-437C-9257-CD4BD9110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33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4" name="Oval 240">
              <a:extLst>
                <a:ext uri="{FF2B5EF4-FFF2-40B4-BE49-F238E27FC236}">
                  <a16:creationId xmlns:a16="http://schemas.microsoft.com/office/drawing/2014/main" id="{4AAD2EEC-2984-43AB-987A-F13696DD9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41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5" name="Oval 241">
              <a:extLst>
                <a:ext uri="{FF2B5EF4-FFF2-40B4-BE49-F238E27FC236}">
                  <a16:creationId xmlns:a16="http://schemas.microsoft.com/office/drawing/2014/main" id="{FB45C454-0D79-4A0C-9BD9-EE6270AD8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50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6" name="Oval 242">
              <a:extLst>
                <a:ext uri="{FF2B5EF4-FFF2-40B4-BE49-F238E27FC236}">
                  <a16:creationId xmlns:a16="http://schemas.microsoft.com/office/drawing/2014/main" id="{FFA8FD0C-C24E-45AC-A5A1-A7D0D54D3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58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7" name="Oval 243">
              <a:extLst>
                <a:ext uri="{FF2B5EF4-FFF2-40B4-BE49-F238E27FC236}">
                  <a16:creationId xmlns:a16="http://schemas.microsoft.com/office/drawing/2014/main" id="{8404D3BD-0BFC-40FB-8D0C-A372A4D9C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84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8" name="Oval 244">
              <a:extLst>
                <a:ext uri="{FF2B5EF4-FFF2-40B4-BE49-F238E27FC236}">
                  <a16:creationId xmlns:a16="http://schemas.microsoft.com/office/drawing/2014/main" id="{A1A8C835-616F-4FB7-9979-6500A6483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192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29" name="Oval 245">
              <a:extLst>
                <a:ext uri="{FF2B5EF4-FFF2-40B4-BE49-F238E27FC236}">
                  <a16:creationId xmlns:a16="http://schemas.microsoft.com/office/drawing/2014/main" id="{F76FA4CC-59E1-4049-BE75-2D2D2D2FD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" y="201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0" name="Oval 246">
              <a:extLst>
                <a:ext uri="{FF2B5EF4-FFF2-40B4-BE49-F238E27FC236}">
                  <a16:creationId xmlns:a16="http://schemas.microsoft.com/office/drawing/2014/main" id="{EE04C054-3501-489B-AA76-688FEE2C1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162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1" name="Oval 247">
              <a:extLst>
                <a:ext uri="{FF2B5EF4-FFF2-40B4-BE49-F238E27FC236}">
                  <a16:creationId xmlns:a16="http://schemas.microsoft.com/office/drawing/2014/main" id="{FB5BC9F3-C44A-4E51-A235-127F29F66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24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2" name="Oval 248">
              <a:extLst>
                <a:ext uri="{FF2B5EF4-FFF2-40B4-BE49-F238E27FC236}">
                  <a16:creationId xmlns:a16="http://schemas.microsoft.com/office/drawing/2014/main" id="{39B0FF34-1AF4-429D-99A8-120EC8102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33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3" name="Oval 249">
              <a:extLst>
                <a:ext uri="{FF2B5EF4-FFF2-40B4-BE49-F238E27FC236}">
                  <a16:creationId xmlns:a16="http://schemas.microsoft.com/office/drawing/2014/main" id="{B2098A0D-4048-4202-8CA0-826E8DF92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41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4" name="Oval 250">
              <a:extLst>
                <a:ext uri="{FF2B5EF4-FFF2-40B4-BE49-F238E27FC236}">
                  <a16:creationId xmlns:a16="http://schemas.microsoft.com/office/drawing/2014/main" id="{F494F630-70C0-46BD-A1B5-F9C63C23D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50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5" name="Oval 251">
              <a:extLst>
                <a:ext uri="{FF2B5EF4-FFF2-40B4-BE49-F238E27FC236}">
                  <a16:creationId xmlns:a16="http://schemas.microsoft.com/office/drawing/2014/main" id="{73A8230F-8E1E-4905-B38A-4CBDE28FD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58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6" name="Oval 252">
              <a:extLst>
                <a:ext uri="{FF2B5EF4-FFF2-40B4-BE49-F238E27FC236}">
                  <a16:creationId xmlns:a16="http://schemas.microsoft.com/office/drawing/2014/main" id="{BA858E6C-9EE0-4E9D-AA5C-09A63C708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75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7" name="Oval 253">
              <a:extLst>
                <a:ext uri="{FF2B5EF4-FFF2-40B4-BE49-F238E27FC236}">
                  <a16:creationId xmlns:a16="http://schemas.microsoft.com/office/drawing/2014/main" id="{8AD15F8D-97B2-4B1D-8210-6061622E4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162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8" name="Oval 254">
              <a:extLst>
                <a:ext uri="{FF2B5EF4-FFF2-40B4-BE49-F238E27FC236}">
                  <a16:creationId xmlns:a16="http://schemas.microsoft.com/office/drawing/2014/main" id="{ADF6A47E-B30C-42E6-BC2C-CBD74DD0D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24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39" name="Oval 255">
              <a:extLst>
                <a:ext uri="{FF2B5EF4-FFF2-40B4-BE49-F238E27FC236}">
                  <a16:creationId xmlns:a16="http://schemas.microsoft.com/office/drawing/2014/main" id="{7329A80C-572F-4CF5-B41C-CD767373D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33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0" name="Oval 256">
              <a:extLst>
                <a:ext uri="{FF2B5EF4-FFF2-40B4-BE49-F238E27FC236}">
                  <a16:creationId xmlns:a16="http://schemas.microsoft.com/office/drawing/2014/main" id="{0F9FD27E-A4CE-4A54-9F6D-00ACC0502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41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1" name="Oval 257">
              <a:extLst>
                <a:ext uri="{FF2B5EF4-FFF2-40B4-BE49-F238E27FC236}">
                  <a16:creationId xmlns:a16="http://schemas.microsoft.com/office/drawing/2014/main" id="{0D88241D-98F4-46D8-8332-551B1D2F5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50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2" name="Oval 258">
              <a:extLst>
                <a:ext uri="{FF2B5EF4-FFF2-40B4-BE49-F238E27FC236}">
                  <a16:creationId xmlns:a16="http://schemas.microsoft.com/office/drawing/2014/main" id="{2E96CE76-5794-4AB4-86E8-01E78517B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58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3" name="Oval 259">
              <a:extLst>
                <a:ext uri="{FF2B5EF4-FFF2-40B4-BE49-F238E27FC236}">
                  <a16:creationId xmlns:a16="http://schemas.microsoft.com/office/drawing/2014/main" id="{59E76438-2B5A-49D7-8ED0-E9B1CDFA4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67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4" name="Oval 260">
              <a:extLst>
                <a:ext uri="{FF2B5EF4-FFF2-40B4-BE49-F238E27FC236}">
                  <a16:creationId xmlns:a16="http://schemas.microsoft.com/office/drawing/2014/main" id="{8D05F1C3-F1CD-4DA5-AF83-4CA49A205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162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5" name="Oval 261">
              <a:extLst>
                <a:ext uri="{FF2B5EF4-FFF2-40B4-BE49-F238E27FC236}">
                  <a16:creationId xmlns:a16="http://schemas.microsoft.com/office/drawing/2014/main" id="{A9F6EE67-0CA1-4861-9196-DE15262E5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24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6" name="Oval 262">
              <a:extLst>
                <a:ext uri="{FF2B5EF4-FFF2-40B4-BE49-F238E27FC236}">
                  <a16:creationId xmlns:a16="http://schemas.microsoft.com/office/drawing/2014/main" id="{0AF535FF-9E61-4B81-BCC0-AFA27474C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33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7" name="Oval 263">
              <a:extLst>
                <a:ext uri="{FF2B5EF4-FFF2-40B4-BE49-F238E27FC236}">
                  <a16:creationId xmlns:a16="http://schemas.microsoft.com/office/drawing/2014/main" id="{8AB3B47A-217A-44AC-A3D0-A932838A7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41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8" name="Oval 264">
              <a:extLst>
                <a:ext uri="{FF2B5EF4-FFF2-40B4-BE49-F238E27FC236}">
                  <a16:creationId xmlns:a16="http://schemas.microsoft.com/office/drawing/2014/main" id="{A0690CF3-01F2-4142-A37B-CA86CCA1E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50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49" name="Oval 265">
              <a:extLst>
                <a:ext uri="{FF2B5EF4-FFF2-40B4-BE49-F238E27FC236}">
                  <a16:creationId xmlns:a16="http://schemas.microsoft.com/office/drawing/2014/main" id="{EFE70015-37C0-4673-85FF-055E6BE5D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58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0" name="Oval 266">
              <a:extLst>
                <a:ext uri="{FF2B5EF4-FFF2-40B4-BE49-F238E27FC236}">
                  <a16:creationId xmlns:a16="http://schemas.microsoft.com/office/drawing/2014/main" id="{6C298C38-B4B7-451A-9261-B3B626DD0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167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1" name="Oval 267">
              <a:extLst>
                <a:ext uri="{FF2B5EF4-FFF2-40B4-BE49-F238E27FC236}">
                  <a16:creationId xmlns:a16="http://schemas.microsoft.com/office/drawing/2014/main" id="{E5861AA7-93DA-4FBC-B373-868D494D6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1162"/>
              <a:ext cx="66" cy="67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2" name="Oval 268">
              <a:extLst>
                <a:ext uri="{FF2B5EF4-FFF2-40B4-BE49-F238E27FC236}">
                  <a16:creationId xmlns:a16="http://schemas.microsoft.com/office/drawing/2014/main" id="{B4ABDC96-7D77-4B44-971A-BE0F188C4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1248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3" name="Oval 269">
              <a:extLst>
                <a:ext uri="{FF2B5EF4-FFF2-40B4-BE49-F238E27FC236}">
                  <a16:creationId xmlns:a16="http://schemas.microsoft.com/office/drawing/2014/main" id="{6B44899F-D0F0-4DC0-981B-EEE201B75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1503"/>
              <a:ext cx="66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4" name="Oval 270">
              <a:extLst>
                <a:ext uri="{FF2B5EF4-FFF2-40B4-BE49-F238E27FC236}">
                  <a16:creationId xmlns:a16="http://schemas.microsoft.com/office/drawing/2014/main" id="{F9273712-05F9-4AD4-8493-36E86815C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1248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5" name="Oval 271">
              <a:extLst>
                <a:ext uri="{FF2B5EF4-FFF2-40B4-BE49-F238E27FC236}">
                  <a16:creationId xmlns:a16="http://schemas.microsoft.com/office/drawing/2014/main" id="{610DD837-3019-4C85-80D6-3483348AC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3" y="1333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656" name="Oval 272">
              <a:extLst>
                <a:ext uri="{FF2B5EF4-FFF2-40B4-BE49-F238E27FC236}">
                  <a16:creationId xmlns:a16="http://schemas.microsoft.com/office/drawing/2014/main" id="{E2CA1269-4C36-49B8-B3CD-8E35A5D13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" y="1333"/>
              <a:ext cx="67" cy="66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8882" name="Rectangle 274">
            <a:extLst>
              <a:ext uri="{FF2B5EF4-FFF2-40B4-BE49-F238E27FC236}">
                <a16:creationId xmlns:a16="http://schemas.microsoft.com/office/drawing/2014/main" id="{30FDC249-2777-4403-890F-706069FF3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3082925"/>
            <a:ext cx="143192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68883" name="Rectangle 275">
            <a:extLst>
              <a:ext uri="{FF2B5EF4-FFF2-40B4-BE49-F238E27FC236}">
                <a16:creationId xmlns:a16="http://schemas.microsoft.com/office/drawing/2014/main" id="{E604BA95-D510-4564-A2F7-1A27C3679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3643313"/>
            <a:ext cx="14319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68884" name="Rectangle 276">
            <a:extLst>
              <a:ext uri="{FF2B5EF4-FFF2-40B4-BE49-F238E27FC236}">
                <a16:creationId xmlns:a16="http://schemas.microsoft.com/office/drawing/2014/main" id="{0F60D5B7-E24D-4463-A2FA-6C493C8D2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00" y="3643313"/>
            <a:ext cx="14319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68885" name="Rectangle 277">
            <a:extLst>
              <a:ext uri="{FF2B5EF4-FFF2-40B4-BE49-F238E27FC236}">
                <a16:creationId xmlns:a16="http://schemas.microsoft.com/office/drawing/2014/main" id="{89778559-87CD-40A3-B05F-22D037BC0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3017838"/>
            <a:ext cx="14319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68886" name="Freeform 278">
            <a:extLst>
              <a:ext uri="{FF2B5EF4-FFF2-40B4-BE49-F238E27FC236}">
                <a16:creationId xmlns:a16="http://schemas.microsoft.com/office/drawing/2014/main" id="{1C372A1E-989C-4411-B699-E34CF0AAECB9}"/>
              </a:ext>
            </a:extLst>
          </p:cNvPr>
          <p:cNvSpPr>
            <a:spLocks/>
          </p:cNvSpPr>
          <p:nvPr/>
        </p:nvSpPr>
        <p:spPr bwMode="auto">
          <a:xfrm>
            <a:off x="1323975" y="2217738"/>
            <a:ext cx="1368425" cy="865187"/>
          </a:xfrm>
          <a:custGeom>
            <a:avLst/>
            <a:gdLst>
              <a:gd name="T0" fmla="*/ 2147483647 w 862"/>
              <a:gd name="T1" fmla="*/ 0 h 545"/>
              <a:gd name="T2" fmla="*/ 685482500 w 862"/>
              <a:gd name="T3" fmla="*/ 458668172 h 545"/>
              <a:gd name="T4" fmla="*/ 0 w 862"/>
              <a:gd name="T5" fmla="*/ 1373483569 h 5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2" h="545">
                <a:moveTo>
                  <a:pt x="862" y="0"/>
                </a:moveTo>
                <a:lnTo>
                  <a:pt x="272" y="182"/>
                </a:lnTo>
                <a:lnTo>
                  <a:pt x="0" y="545"/>
                </a:lnTo>
              </a:path>
            </a:pathLst>
          </a:custGeom>
          <a:noFill/>
          <a:ln w="12700" cap="flat">
            <a:solidFill>
              <a:srgbClr val="66CCFF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8887" name="Freeform 279">
            <a:extLst>
              <a:ext uri="{FF2B5EF4-FFF2-40B4-BE49-F238E27FC236}">
                <a16:creationId xmlns:a16="http://schemas.microsoft.com/office/drawing/2014/main" id="{C29A61E8-3A96-403A-A86D-0C98375D4E1A}"/>
              </a:ext>
            </a:extLst>
          </p:cNvPr>
          <p:cNvSpPr>
            <a:spLocks/>
          </p:cNvSpPr>
          <p:nvPr/>
        </p:nvSpPr>
        <p:spPr bwMode="auto">
          <a:xfrm>
            <a:off x="3916363" y="3009900"/>
            <a:ext cx="431800" cy="1250950"/>
          </a:xfrm>
          <a:custGeom>
            <a:avLst/>
            <a:gdLst>
              <a:gd name="T0" fmla="*/ 0 w 272"/>
              <a:gd name="T1" fmla="*/ 0 h 788"/>
              <a:gd name="T2" fmla="*/ 685482500 w 272"/>
              <a:gd name="T3" fmla="*/ 801409688 h 788"/>
              <a:gd name="T4" fmla="*/ 267136563 w 272"/>
              <a:gd name="T5" fmla="*/ 1985883125 h 7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2" h="788">
                <a:moveTo>
                  <a:pt x="0" y="0"/>
                </a:moveTo>
                <a:lnTo>
                  <a:pt x="272" y="318"/>
                </a:lnTo>
                <a:lnTo>
                  <a:pt x="106" y="788"/>
                </a:lnTo>
              </a:path>
            </a:pathLst>
          </a:custGeom>
          <a:noFill/>
          <a:ln w="12700" cap="flat">
            <a:solidFill>
              <a:srgbClr val="66CCFF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8888" name="Freeform 280">
            <a:extLst>
              <a:ext uri="{FF2B5EF4-FFF2-40B4-BE49-F238E27FC236}">
                <a16:creationId xmlns:a16="http://schemas.microsoft.com/office/drawing/2014/main" id="{F0790D0D-34F5-4FBC-A12D-2F874DD766DE}"/>
              </a:ext>
            </a:extLst>
          </p:cNvPr>
          <p:cNvSpPr>
            <a:spLocks/>
          </p:cNvSpPr>
          <p:nvPr/>
        </p:nvSpPr>
        <p:spPr bwMode="auto">
          <a:xfrm>
            <a:off x="4995863" y="3009900"/>
            <a:ext cx="368300" cy="576263"/>
          </a:xfrm>
          <a:custGeom>
            <a:avLst/>
            <a:gdLst>
              <a:gd name="T0" fmla="*/ 0 w 232"/>
              <a:gd name="T1" fmla="*/ 0 h 363"/>
              <a:gd name="T2" fmla="*/ 584676250 w 232"/>
              <a:gd name="T3" fmla="*/ 544354222 h 363"/>
              <a:gd name="T4" fmla="*/ 584676250 w 232"/>
              <a:gd name="T5" fmla="*/ 914818306 h 3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2" h="363">
                <a:moveTo>
                  <a:pt x="0" y="0"/>
                </a:moveTo>
                <a:lnTo>
                  <a:pt x="232" y="216"/>
                </a:lnTo>
                <a:lnTo>
                  <a:pt x="232" y="363"/>
                </a:lnTo>
              </a:path>
            </a:pathLst>
          </a:custGeom>
          <a:noFill/>
          <a:ln w="12700" cap="flat">
            <a:solidFill>
              <a:srgbClr val="66CCFF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8889" name="Freeform 281">
            <a:extLst>
              <a:ext uri="{FF2B5EF4-FFF2-40B4-BE49-F238E27FC236}">
                <a16:creationId xmlns:a16="http://schemas.microsoft.com/office/drawing/2014/main" id="{FEFF1E07-5094-4A42-B6EF-81D327BA8963}"/>
              </a:ext>
            </a:extLst>
          </p:cNvPr>
          <p:cNvSpPr>
            <a:spLocks/>
          </p:cNvSpPr>
          <p:nvPr/>
        </p:nvSpPr>
        <p:spPr bwMode="auto">
          <a:xfrm>
            <a:off x="6219825" y="2074863"/>
            <a:ext cx="1439863" cy="863600"/>
          </a:xfrm>
          <a:custGeom>
            <a:avLst/>
            <a:gdLst>
              <a:gd name="T0" fmla="*/ 0 w 907"/>
              <a:gd name="T1" fmla="*/ 0 h 544"/>
              <a:gd name="T2" fmla="*/ 1799392187 w 907"/>
              <a:gd name="T3" fmla="*/ 748487200 h 544"/>
              <a:gd name="T4" fmla="*/ 2147483647 w 907"/>
              <a:gd name="T5" fmla="*/ 1370965000 h 5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07" h="544">
                <a:moveTo>
                  <a:pt x="0" y="0"/>
                </a:moveTo>
                <a:lnTo>
                  <a:pt x="714" y="297"/>
                </a:lnTo>
                <a:lnTo>
                  <a:pt x="907" y="544"/>
                </a:lnTo>
              </a:path>
            </a:pathLst>
          </a:custGeom>
          <a:noFill/>
          <a:ln w="12700" cap="flat">
            <a:solidFill>
              <a:srgbClr val="66CCFF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8890" name="Text Box 282">
            <a:extLst>
              <a:ext uri="{FF2B5EF4-FFF2-40B4-BE49-F238E27FC236}">
                <a16:creationId xmlns:a16="http://schemas.microsoft.com/office/drawing/2014/main" id="{13C80F51-2C74-4B10-9028-8ED39E9AF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Part/02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6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6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1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6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6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82" grpId="0"/>
      <p:bldP spid="68883" grpId="0"/>
      <p:bldP spid="68884" grpId="0"/>
      <p:bldP spid="68885" grpId="0"/>
      <p:bldP spid="688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" name="Rectangle 102">
            <a:extLst>
              <a:ext uri="{FF2B5EF4-FFF2-40B4-BE49-F238E27FC236}">
                <a16:creationId xmlns:a16="http://schemas.microsoft.com/office/drawing/2014/main" id="{D3C4917A-5FEB-4A18-A6D7-FAEBF4180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135188"/>
            <a:ext cx="5037138" cy="271462"/>
          </a:xfrm>
          <a:prstGeom prst="rect">
            <a:avLst/>
          </a:prstGeom>
          <a:solidFill>
            <a:srgbClr val="D4D4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8435" name="Group 16">
            <a:extLst>
              <a:ext uri="{FF2B5EF4-FFF2-40B4-BE49-F238E27FC236}">
                <a16:creationId xmlns:a16="http://schemas.microsoft.com/office/drawing/2014/main" id="{8B8A8870-908C-46B5-8042-E3EF476F62D3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8477" name="Freeform 17">
              <a:extLst>
                <a:ext uri="{FF2B5EF4-FFF2-40B4-BE49-F238E27FC236}">
                  <a16:creationId xmlns:a16="http://schemas.microsoft.com/office/drawing/2014/main" id="{313AADA0-27A0-4120-AC2F-FA2CF7562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78" name="Freeform 18">
              <a:extLst>
                <a:ext uri="{FF2B5EF4-FFF2-40B4-BE49-F238E27FC236}">
                  <a16:creationId xmlns:a16="http://schemas.microsoft.com/office/drawing/2014/main" id="{DD9B4789-E6B2-4832-A824-D23A927E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3829" name="Group 101">
            <a:extLst>
              <a:ext uri="{FF2B5EF4-FFF2-40B4-BE49-F238E27FC236}">
                <a16:creationId xmlns:a16="http://schemas.microsoft.com/office/drawing/2014/main" id="{53FFF676-EAB0-4385-9634-65E20B33D723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2138363"/>
            <a:ext cx="5037138" cy="271462"/>
            <a:chOff x="1760" y="1347"/>
            <a:chExt cx="3173" cy="171"/>
          </a:xfrm>
        </p:grpSpPr>
        <p:sp>
          <p:nvSpPr>
            <p:cNvPr id="18473" name="Rectangle 63">
              <a:extLst>
                <a:ext uri="{FF2B5EF4-FFF2-40B4-BE49-F238E27FC236}">
                  <a16:creationId xmlns:a16="http://schemas.microsoft.com/office/drawing/2014/main" id="{4FF08DC8-6E48-41FC-9718-5A52356DC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347"/>
              <a:ext cx="3173" cy="171"/>
            </a:xfrm>
            <a:prstGeom prst="rect">
              <a:avLst/>
            </a:pr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74" name="Rectangle 64">
              <a:extLst>
                <a:ext uri="{FF2B5EF4-FFF2-40B4-BE49-F238E27FC236}">
                  <a16:creationId xmlns:a16="http://schemas.microsoft.com/office/drawing/2014/main" id="{060BE83D-A9FA-4388-8CE4-10887B86C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347"/>
              <a:ext cx="3173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75" name="Rectangle 65">
              <a:extLst>
                <a:ext uri="{FF2B5EF4-FFF2-40B4-BE49-F238E27FC236}">
                  <a16:creationId xmlns:a16="http://schemas.microsoft.com/office/drawing/2014/main" id="{523B9A19-5ABD-4976-A3CF-18BE0463F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461"/>
              <a:ext cx="3173" cy="57"/>
            </a:xfrm>
            <a:prstGeom prst="rect">
              <a:avLst/>
            </a:prstGeom>
            <a:solidFill>
              <a:srgbClr val="53A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76" name="Rectangle 66">
              <a:extLst>
                <a:ext uri="{FF2B5EF4-FFF2-40B4-BE49-F238E27FC236}">
                  <a16:creationId xmlns:a16="http://schemas.microsoft.com/office/drawing/2014/main" id="{45BD98A1-C94B-49BD-A776-0F3B74B6E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461"/>
              <a:ext cx="3173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73797" name="Rectangle 69">
            <a:extLst>
              <a:ext uri="{FF2B5EF4-FFF2-40B4-BE49-F238E27FC236}">
                <a16:creationId xmlns:a16="http://schemas.microsoft.com/office/drawing/2014/main" id="{DB09E769-FEA5-46EA-BCAD-3EDCA3DDE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728913"/>
            <a:ext cx="5037138" cy="271462"/>
          </a:xfrm>
          <a:prstGeom prst="rect">
            <a:avLst/>
          </a:prstGeom>
          <a:solidFill>
            <a:srgbClr val="D4D4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438" name="Rectangle 70">
            <a:extLst>
              <a:ext uri="{FF2B5EF4-FFF2-40B4-BE49-F238E27FC236}">
                <a16:creationId xmlns:a16="http://schemas.microsoft.com/office/drawing/2014/main" id="{3B948E48-A011-4723-B3D0-807E7FB90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728913"/>
            <a:ext cx="5037138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3799" name="Rectangle 71">
            <a:extLst>
              <a:ext uri="{FF2B5EF4-FFF2-40B4-BE49-F238E27FC236}">
                <a16:creationId xmlns:a16="http://schemas.microsoft.com/office/drawing/2014/main" id="{7A4301E6-86DC-4F1E-AC46-CBB90A774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379788"/>
            <a:ext cx="5037138" cy="271462"/>
          </a:xfrm>
          <a:prstGeom prst="rect">
            <a:avLst/>
          </a:prstGeom>
          <a:solidFill>
            <a:srgbClr val="D4D4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440" name="Rectangle 72">
            <a:extLst>
              <a:ext uri="{FF2B5EF4-FFF2-40B4-BE49-F238E27FC236}">
                <a16:creationId xmlns:a16="http://schemas.microsoft.com/office/drawing/2014/main" id="{B579C638-6BF8-49CA-947C-9B67CCA98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379788"/>
            <a:ext cx="5037138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73828" name="Group 100">
            <a:extLst>
              <a:ext uri="{FF2B5EF4-FFF2-40B4-BE49-F238E27FC236}">
                <a16:creationId xmlns:a16="http://schemas.microsoft.com/office/drawing/2014/main" id="{DFB3EBD7-448E-474C-BBDD-81201397BF9E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2138363"/>
            <a:ext cx="269875" cy="271462"/>
            <a:chOff x="826" y="1347"/>
            <a:chExt cx="170" cy="171"/>
          </a:xfrm>
        </p:grpSpPr>
        <p:sp>
          <p:nvSpPr>
            <p:cNvPr id="18469" name="Rectangle 67">
              <a:extLst>
                <a:ext uri="{FF2B5EF4-FFF2-40B4-BE49-F238E27FC236}">
                  <a16:creationId xmlns:a16="http://schemas.microsoft.com/office/drawing/2014/main" id="{53C5160B-17D9-4A0B-9F01-F6CD1247B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347"/>
              <a:ext cx="170" cy="171"/>
            </a:xfrm>
            <a:prstGeom prst="rect">
              <a:avLst/>
            </a:pr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70" name="Rectangle 68">
              <a:extLst>
                <a:ext uri="{FF2B5EF4-FFF2-40B4-BE49-F238E27FC236}">
                  <a16:creationId xmlns:a16="http://schemas.microsoft.com/office/drawing/2014/main" id="{18BC4302-23B1-4923-BE94-55D7200B6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347"/>
              <a:ext cx="17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71" name="Rectangle 73">
              <a:extLst>
                <a:ext uri="{FF2B5EF4-FFF2-40B4-BE49-F238E27FC236}">
                  <a16:creationId xmlns:a16="http://schemas.microsoft.com/office/drawing/2014/main" id="{797E26E8-B488-437C-B886-50CEE60D7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461"/>
              <a:ext cx="170" cy="57"/>
            </a:xfrm>
            <a:prstGeom prst="rect">
              <a:avLst/>
            </a:prstGeom>
            <a:solidFill>
              <a:srgbClr val="53A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72" name="Rectangle 74">
              <a:extLst>
                <a:ext uri="{FF2B5EF4-FFF2-40B4-BE49-F238E27FC236}">
                  <a16:creationId xmlns:a16="http://schemas.microsoft.com/office/drawing/2014/main" id="{413F2F6D-5CE4-4F66-BF5D-144332E75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461"/>
              <a:ext cx="170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3827" name="Group 99">
            <a:extLst>
              <a:ext uri="{FF2B5EF4-FFF2-40B4-BE49-F238E27FC236}">
                <a16:creationId xmlns:a16="http://schemas.microsoft.com/office/drawing/2014/main" id="{E7034A57-4C6E-41EA-94D7-4E41DAAC65E2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2728913"/>
            <a:ext cx="269875" cy="271462"/>
            <a:chOff x="826" y="1719"/>
            <a:chExt cx="170" cy="171"/>
          </a:xfrm>
        </p:grpSpPr>
        <p:sp>
          <p:nvSpPr>
            <p:cNvPr id="18465" name="Rectangle 75">
              <a:extLst>
                <a:ext uri="{FF2B5EF4-FFF2-40B4-BE49-F238E27FC236}">
                  <a16:creationId xmlns:a16="http://schemas.microsoft.com/office/drawing/2014/main" id="{3E917FC0-54A0-4560-9D60-BD5DA2B13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719"/>
              <a:ext cx="170" cy="17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6" name="Rectangle 76">
              <a:extLst>
                <a:ext uri="{FF2B5EF4-FFF2-40B4-BE49-F238E27FC236}">
                  <a16:creationId xmlns:a16="http://schemas.microsoft.com/office/drawing/2014/main" id="{6CCA9319-5CCE-4AC1-923A-561B0A880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719"/>
              <a:ext cx="17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7" name="Rectangle 77">
              <a:extLst>
                <a:ext uri="{FF2B5EF4-FFF2-40B4-BE49-F238E27FC236}">
                  <a16:creationId xmlns:a16="http://schemas.microsoft.com/office/drawing/2014/main" id="{0394901D-CBBE-4998-B283-9EA0FE45E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833"/>
              <a:ext cx="170" cy="5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8" name="Rectangle 78">
              <a:extLst>
                <a:ext uri="{FF2B5EF4-FFF2-40B4-BE49-F238E27FC236}">
                  <a16:creationId xmlns:a16="http://schemas.microsoft.com/office/drawing/2014/main" id="{EA644F36-ADFA-49B4-A710-A49A1A701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1833"/>
              <a:ext cx="170" cy="5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3823" name="Group 95">
            <a:extLst>
              <a:ext uri="{FF2B5EF4-FFF2-40B4-BE49-F238E27FC236}">
                <a16:creationId xmlns:a16="http://schemas.microsoft.com/office/drawing/2014/main" id="{6AD02181-CAA9-411B-A76C-C1B51C1A8468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3362325"/>
            <a:ext cx="269875" cy="269875"/>
            <a:chOff x="826" y="2118"/>
            <a:chExt cx="170" cy="170"/>
          </a:xfrm>
        </p:grpSpPr>
        <p:sp>
          <p:nvSpPr>
            <p:cNvPr id="18461" name="Rectangle 79">
              <a:extLst>
                <a:ext uri="{FF2B5EF4-FFF2-40B4-BE49-F238E27FC236}">
                  <a16:creationId xmlns:a16="http://schemas.microsoft.com/office/drawing/2014/main" id="{EEDFB43F-6D79-4C12-BF18-2CC89654A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2118"/>
              <a:ext cx="170" cy="170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2" name="Rectangle 80">
              <a:extLst>
                <a:ext uri="{FF2B5EF4-FFF2-40B4-BE49-F238E27FC236}">
                  <a16:creationId xmlns:a16="http://schemas.microsoft.com/office/drawing/2014/main" id="{FF14847B-271E-4CD5-B87C-53E9E8C39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2118"/>
              <a:ext cx="17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3" name="Rectangle 81">
              <a:extLst>
                <a:ext uri="{FF2B5EF4-FFF2-40B4-BE49-F238E27FC236}">
                  <a16:creationId xmlns:a16="http://schemas.microsoft.com/office/drawing/2014/main" id="{3FEBF1A6-491A-4ECB-B98F-17BF9DC5B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2231"/>
              <a:ext cx="170" cy="57"/>
            </a:xfrm>
            <a:prstGeom prst="rect">
              <a:avLst/>
            </a:prstGeom>
            <a:solidFill>
              <a:srgbClr val="43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4" name="Rectangle 82">
              <a:extLst>
                <a:ext uri="{FF2B5EF4-FFF2-40B4-BE49-F238E27FC236}">
                  <a16:creationId xmlns:a16="http://schemas.microsoft.com/office/drawing/2014/main" id="{576B01AB-945B-467C-AAF3-37CB67CE7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2231"/>
              <a:ext cx="170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3826" name="Group 98">
            <a:extLst>
              <a:ext uri="{FF2B5EF4-FFF2-40B4-BE49-F238E27FC236}">
                <a16:creationId xmlns:a16="http://schemas.microsoft.com/office/drawing/2014/main" id="{CBF315A8-68C7-425C-87CF-2AAF8957E6F8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2728913"/>
            <a:ext cx="3059113" cy="271462"/>
            <a:chOff x="1760" y="1719"/>
            <a:chExt cx="1927" cy="171"/>
          </a:xfrm>
        </p:grpSpPr>
        <p:sp>
          <p:nvSpPr>
            <p:cNvPr id="18457" name="Rectangle 83">
              <a:extLst>
                <a:ext uri="{FF2B5EF4-FFF2-40B4-BE49-F238E27FC236}">
                  <a16:creationId xmlns:a16="http://schemas.microsoft.com/office/drawing/2014/main" id="{F4A6CDF4-B772-4E4C-9A9B-78C9F81D5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719"/>
              <a:ext cx="1927" cy="17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58" name="Rectangle 84">
              <a:extLst>
                <a:ext uri="{FF2B5EF4-FFF2-40B4-BE49-F238E27FC236}">
                  <a16:creationId xmlns:a16="http://schemas.microsoft.com/office/drawing/2014/main" id="{F44E8545-3F3F-4BC1-AD8E-C73AA4CAB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719"/>
              <a:ext cx="1927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59" name="Rectangle 85">
              <a:extLst>
                <a:ext uri="{FF2B5EF4-FFF2-40B4-BE49-F238E27FC236}">
                  <a16:creationId xmlns:a16="http://schemas.microsoft.com/office/drawing/2014/main" id="{8A5AE1E9-5FA9-4365-AE10-7D891688E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833"/>
              <a:ext cx="1927" cy="5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60" name="Rectangle 86">
              <a:extLst>
                <a:ext uri="{FF2B5EF4-FFF2-40B4-BE49-F238E27FC236}">
                  <a16:creationId xmlns:a16="http://schemas.microsoft.com/office/drawing/2014/main" id="{E6DF3A3F-24D0-4F70-AD6F-DE66757B5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1833"/>
              <a:ext cx="1927" cy="5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3822" name="Group 94">
            <a:extLst>
              <a:ext uri="{FF2B5EF4-FFF2-40B4-BE49-F238E27FC236}">
                <a16:creationId xmlns:a16="http://schemas.microsoft.com/office/drawing/2014/main" id="{A7020D8E-C78E-4B89-A988-174DD65CFA6D}"/>
              </a:ext>
            </a:extLst>
          </p:cNvPr>
          <p:cNvGrpSpPr>
            <a:grpSpLocks/>
          </p:cNvGrpSpPr>
          <p:nvPr/>
        </p:nvGrpSpPr>
        <p:grpSpPr bwMode="auto">
          <a:xfrm>
            <a:off x="2533650" y="3379788"/>
            <a:ext cx="2070100" cy="271462"/>
            <a:chOff x="1760" y="2129"/>
            <a:chExt cx="1304" cy="171"/>
          </a:xfrm>
        </p:grpSpPr>
        <p:sp>
          <p:nvSpPr>
            <p:cNvPr id="18453" name="Rectangle 87">
              <a:extLst>
                <a:ext uri="{FF2B5EF4-FFF2-40B4-BE49-F238E27FC236}">
                  <a16:creationId xmlns:a16="http://schemas.microsoft.com/office/drawing/2014/main" id="{3D6E1948-41AD-4911-93A8-68F61D961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2129"/>
              <a:ext cx="1304" cy="171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54" name="Rectangle 88">
              <a:extLst>
                <a:ext uri="{FF2B5EF4-FFF2-40B4-BE49-F238E27FC236}">
                  <a16:creationId xmlns:a16="http://schemas.microsoft.com/office/drawing/2014/main" id="{AA399831-E513-4721-825D-84B05E5BE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2129"/>
              <a:ext cx="130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55" name="Rectangle 89">
              <a:extLst>
                <a:ext uri="{FF2B5EF4-FFF2-40B4-BE49-F238E27FC236}">
                  <a16:creationId xmlns:a16="http://schemas.microsoft.com/office/drawing/2014/main" id="{08461C51-6318-4BF7-9233-78AE769AC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2243"/>
              <a:ext cx="1304" cy="57"/>
            </a:xfrm>
            <a:prstGeom prst="rect">
              <a:avLst/>
            </a:prstGeom>
            <a:solidFill>
              <a:srgbClr val="43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56" name="Rectangle 90">
              <a:extLst>
                <a:ext uri="{FF2B5EF4-FFF2-40B4-BE49-F238E27FC236}">
                  <a16:creationId xmlns:a16="http://schemas.microsoft.com/office/drawing/2014/main" id="{339D9D45-87EE-43FF-B9F6-8A737AE9D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2243"/>
              <a:ext cx="1304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73819" name="Rectangle 91">
            <a:extLst>
              <a:ext uri="{FF2B5EF4-FFF2-40B4-BE49-F238E27FC236}">
                <a16:creationId xmlns:a16="http://schemas.microsoft.com/office/drawing/2014/main" id="{E14506DA-C108-4F8B-A0F9-1EFB998B5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2147888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 b="1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3820" name="Rectangle 92">
            <a:extLst>
              <a:ext uri="{FF2B5EF4-FFF2-40B4-BE49-F238E27FC236}">
                <a16:creationId xmlns:a16="http://schemas.microsoft.com/office/drawing/2014/main" id="{8ED40A57-199F-483C-8FBA-B7D4B6827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2747963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 b="1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3821" name="Rectangle 93">
            <a:extLst>
              <a:ext uri="{FF2B5EF4-FFF2-40B4-BE49-F238E27FC236}">
                <a16:creationId xmlns:a16="http://schemas.microsoft.com/office/drawing/2014/main" id="{CC2D62B7-5760-4378-87FC-A645C324E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3367088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 b="1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3831" name="Rectangle 103">
            <a:extLst>
              <a:ext uri="{FF2B5EF4-FFF2-40B4-BE49-F238E27FC236}">
                <a16:creationId xmlns:a16="http://schemas.microsoft.com/office/drawing/2014/main" id="{B8EBC08B-EF94-4B7D-A45E-573D640D4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5" y="2147888"/>
            <a:ext cx="506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 b="1">
                <a:ea typeface="微软雅黑" panose="020B0503020204020204" pitchFamily="34" charset="-122"/>
              </a:rPr>
              <a:t>100%</a:t>
            </a:r>
          </a:p>
        </p:txBody>
      </p:sp>
      <p:sp>
        <p:nvSpPr>
          <p:cNvPr id="73832" name="Rectangle 104">
            <a:extLst>
              <a:ext uri="{FF2B5EF4-FFF2-40B4-BE49-F238E27FC236}">
                <a16:creationId xmlns:a16="http://schemas.microsoft.com/office/drawing/2014/main" id="{DDE13ABC-9754-4538-8102-4F9483D08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747963"/>
            <a:ext cx="4365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 b="1">
                <a:ea typeface="微软雅黑" panose="020B0503020204020204" pitchFamily="34" charset="-122"/>
              </a:rPr>
              <a:t>59%</a:t>
            </a:r>
          </a:p>
        </p:txBody>
      </p:sp>
      <p:sp>
        <p:nvSpPr>
          <p:cNvPr id="73833" name="Rectangle 105">
            <a:extLst>
              <a:ext uri="{FF2B5EF4-FFF2-40B4-BE49-F238E27FC236}">
                <a16:creationId xmlns:a16="http://schemas.microsoft.com/office/drawing/2014/main" id="{4D0C22CF-9BC2-42B0-BA4E-B825BDA92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389313"/>
            <a:ext cx="436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 b="1">
                <a:ea typeface="微软雅黑" panose="020B0503020204020204" pitchFamily="34" charset="-122"/>
              </a:rPr>
              <a:t>37%</a:t>
            </a:r>
          </a:p>
        </p:txBody>
      </p:sp>
      <p:sp>
        <p:nvSpPr>
          <p:cNvPr id="73834" name="Text Box 106">
            <a:extLst>
              <a:ext uri="{FF2B5EF4-FFF2-40B4-BE49-F238E27FC236}">
                <a16:creationId xmlns:a16="http://schemas.microsoft.com/office/drawing/2014/main" id="{75A167B5-BA1F-4851-97B9-4A6A7BF26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Part/02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73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73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5" dur="150" fill="hold"/>
                                        <p:tgtEl>
                                          <p:spTgt spid="7382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3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73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73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6" presetClass="emph" presetSubtype="0" autoRev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35" dur="150" fill="hold"/>
                                        <p:tgtEl>
                                          <p:spTgt spid="7382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7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73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 fill="hold"/>
                                        <p:tgtEl>
                                          <p:spTgt spid="73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6" presetClass="emph" presetSubtype="0" autoRev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55" dur="150" fill="hold"/>
                                        <p:tgtEl>
                                          <p:spTgt spid="7382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7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3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" grpId="0" animBg="1"/>
      <p:bldP spid="73797" grpId="0" animBg="1"/>
      <p:bldP spid="73799" grpId="0" animBg="1"/>
      <p:bldP spid="73819" grpId="0"/>
      <p:bldP spid="73820" grpId="0"/>
      <p:bldP spid="73821" grpId="0"/>
      <p:bldP spid="73831" grpId="0"/>
      <p:bldP spid="73832" grpId="0"/>
      <p:bldP spid="73833" grpId="0"/>
      <p:bldP spid="738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">
            <a:extLst>
              <a:ext uri="{FF2B5EF4-FFF2-40B4-BE49-F238E27FC236}">
                <a16:creationId xmlns:a16="http://schemas.microsoft.com/office/drawing/2014/main" id="{8C0435C8-77B7-492C-8BCF-CB6CB72C989E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9470" name="Freeform 4">
              <a:extLst>
                <a:ext uri="{FF2B5EF4-FFF2-40B4-BE49-F238E27FC236}">
                  <a16:creationId xmlns:a16="http://schemas.microsoft.com/office/drawing/2014/main" id="{96985218-478A-4DCB-AAB5-06877D1F0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1" name="Freeform 5">
              <a:extLst>
                <a:ext uri="{FF2B5EF4-FFF2-40B4-BE49-F238E27FC236}">
                  <a16:creationId xmlns:a16="http://schemas.microsoft.com/office/drawing/2014/main" id="{BE12B767-6BB0-4C5D-94B9-8E7495D6F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5824" name="Rectangle 48">
            <a:extLst>
              <a:ext uri="{FF2B5EF4-FFF2-40B4-BE49-F238E27FC236}">
                <a16:creationId xmlns:a16="http://schemas.microsoft.com/office/drawing/2014/main" id="{FA9A4459-FA62-4073-A2EB-A01F17FF8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1851025"/>
            <a:ext cx="2055813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75827" name="Freeform 51">
            <a:extLst>
              <a:ext uri="{FF2B5EF4-FFF2-40B4-BE49-F238E27FC236}">
                <a16:creationId xmlns:a16="http://schemas.microsoft.com/office/drawing/2014/main" id="{2E5CF4E4-DD47-4713-9B7A-02AC2B93E003}"/>
              </a:ext>
            </a:extLst>
          </p:cNvPr>
          <p:cNvSpPr>
            <a:spLocks/>
          </p:cNvSpPr>
          <p:nvPr/>
        </p:nvSpPr>
        <p:spPr bwMode="auto">
          <a:xfrm>
            <a:off x="971550" y="1274763"/>
            <a:ext cx="2025650" cy="2030412"/>
          </a:xfrm>
          <a:custGeom>
            <a:avLst/>
            <a:gdLst>
              <a:gd name="T0" fmla="*/ 2147483647 w 1321"/>
              <a:gd name="T1" fmla="*/ 554336265 h 1322"/>
              <a:gd name="T2" fmla="*/ 2147483647 w 1321"/>
              <a:gd name="T3" fmla="*/ 2147483647 h 1322"/>
              <a:gd name="T4" fmla="*/ 552574625 w 1321"/>
              <a:gd name="T5" fmla="*/ 2147483647 h 1322"/>
              <a:gd name="T6" fmla="*/ 552574625 w 1321"/>
              <a:gd name="T7" fmla="*/ 554336265 h 1322"/>
              <a:gd name="T8" fmla="*/ 2147483647 w 1321"/>
              <a:gd name="T9" fmla="*/ 554336265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1" h="1322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2"/>
                  <a:pt x="470" y="1322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rgbClr val="2D4454"/>
          </a:solidFill>
          <a:ln w="30226" cap="flat">
            <a:solidFill>
              <a:srgbClr val="F9F9F6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828" name="Freeform 52">
            <a:extLst>
              <a:ext uri="{FF2B5EF4-FFF2-40B4-BE49-F238E27FC236}">
                <a16:creationId xmlns:a16="http://schemas.microsoft.com/office/drawing/2014/main" id="{86BE47D0-FA88-4287-AEEC-5D78757C3EAC}"/>
              </a:ext>
            </a:extLst>
          </p:cNvPr>
          <p:cNvSpPr>
            <a:spLocks/>
          </p:cNvSpPr>
          <p:nvPr/>
        </p:nvSpPr>
        <p:spPr bwMode="auto">
          <a:xfrm>
            <a:off x="1358900" y="2706688"/>
            <a:ext cx="2025650" cy="2028825"/>
          </a:xfrm>
          <a:custGeom>
            <a:avLst/>
            <a:gdLst>
              <a:gd name="T0" fmla="*/ 2147483647 w 1321"/>
              <a:gd name="T1" fmla="*/ 554308471 h 1321"/>
              <a:gd name="T2" fmla="*/ 2147483647 w 1321"/>
              <a:gd name="T3" fmla="*/ 2147483647 h 1321"/>
              <a:gd name="T4" fmla="*/ 552574625 w 1321"/>
              <a:gd name="T5" fmla="*/ 2147483647 h 1321"/>
              <a:gd name="T6" fmla="*/ 552574625 w 1321"/>
              <a:gd name="T7" fmla="*/ 554308471 h 1321"/>
              <a:gd name="T8" fmla="*/ 2147483647 w 1321"/>
              <a:gd name="T9" fmla="*/ 554308471 h 13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1" h="1321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1"/>
                  <a:pt x="470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rgbClr val="33CCFF"/>
          </a:solidFill>
          <a:ln w="30226" cap="flat">
            <a:solidFill>
              <a:srgbClr val="F9F9F6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829" name="Freeform 53">
            <a:extLst>
              <a:ext uri="{FF2B5EF4-FFF2-40B4-BE49-F238E27FC236}">
                <a16:creationId xmlns:a16="http://schemas.microsoft.com/office/drawing/2014/main" id="{D97058B0-E6E3-45C1-97F8-E250F7D595A2}"/>
              </a:ext>
            </a:extLst>
          </p:cNvPr>
          <p:cNvSpPr>
            <a:spLocks/>
          </p:cNvSpPr>
          <p:nvPr/>
        </p:nvSpPr>
        <p:spPr bwMode="auto">
          <a:xfrm>
            <a:off x="2398713" y="1663700"/>
            <a:ext cx="2027237" cy="2028825"/>
          </a:xfrm>
          <a:custGeom>
            <a:avLst/>
            <a:gdLst>
              <a:gd name="T0" fmla="*/ 2147483647 w 1322"/>
              <a:gd name="T1" fmla="*/ 554308471 h 1321"/>
              <a:gd name="T2" fmla="*/ 2147483647 w 1322"/>
              <a:gd name="T3" fmla="*/ 2147483647 h 1321"/>
              <a:gd name="T4" fmla="*/ 552604564 w 1322"/>
              <a:gd name="T5" fmla="*/ 2147483647 h 1321"/>
              <a:gd name="T6" fmla="*/ 552604564 w 1322"/>
              <a:gd name="T7" fmla="*/ 554308471 h 1321"/>
              <a:gd name="T8" fmla="*/ 2147483647 w 1322"/>
              <a:gd name="T9" fmla="*/ 554308471 h 13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1">
                <a:moveTo>
                  <a:pt x="1087" y="235"/>
                </a:moveTo>
                <a:cubicBezTo>
                  <a:pt x="1322" y="470"/>
                  <a:pt x="1322" y="851"/>
                  <a:pt x="1087" y="1086"/>
                </a:cubicBezTo>
                <a:cubicBezTo>
                  <a:pt x="852" y="1321"/>
                  <a:pt x="471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1" y="0"/>
                  <a:pt x="852" y="0"/>
                  <a:pt x="1087" y="235"/>
                </a:cubicBezTo>
                <a:close/>
              </a:path>
            </a:pathLst>
          </a:custGeom>
          <a:solidFill>
            <a:srgbClr val="FF9900"/>
          </a:solidFill>
          <a:ln w="30226" cap="flat">
            <a:solidFill>
              <a:srgbClr val="F9F9F6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833" name="Text Box 57">
            <a:extLst>
              <a:ext uri="{FF2B5EF4-FFF2-40B4-BE49-F238E27FC236}">
                <a16:creationId xmlns:a16="http://schemas.microsoft.com/office/drawing/2014/main" id="{BF5EC3BD-1A40-4092-B396-793099D87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2066925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29%</a:t>
            </a:r>
          </a:p>
        </p:txBody>
      </p:sp>
      <p:sp>
        <p:nvSpPr>
          <p:cNvPr id="75834" name="Text Box 58">
            <a:extLst>
              <a:ext uri="{FF2B5EF4-FFF2-40B4-BE49-F238E27FC236}">
                <a16:creationId xmlns:a16="http://schemas.microsoft.com/office/drawing/2014/main" id="{4B96C6E6-583F-4883-8984-C5B146D4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692275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54%</a:t>
            </a:r>
          </a:p>
        </p:txBody>
      </p:sp>
      <p:sp>
        <p:nvSpPr>
          <p:cNvPr id="75835" name="Text Box 59">
            <a:extLst>
              <a:ext uri="{FF2B5EF4-FFF2-40B4-BE49-F238E27FC236}">
                <a16:creationId xmlns:a16="http://schemas.microsoft.com/office/drawing/2014/main" id="{D177DD5D-0EEB-4463-8E03-190AA7F42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488" y="3271838"/>
            <a:ext cx="842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77%</a:t>
            </a:r>
          </a:p>
        </p:txBody>
      </p:sp>
      <p:sp>
        <p:nvSpPr>
          <p:cNvPr id="75837" name="Rectangle 61">
            <a:extLst>
              <a:ext uri="{FF2B5EF4-FFF2-40B4-BE49-F238E27FC236}">
                <a16:creationId xmlns:a16="http://schemas.microsoft.com/office/drawing/2014/main" id="{75D6ACA1-3047-47D7-9786-C5C4D6C11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722688"/>
            <a:ext cx="10985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5838" name="Rectangle 62">
            <a:extLst>
              <a:ext uri="{FF2B5EF4-FFF2-40B4-BE49-F238E27FC236}">
                <a16:creationId xmlns:a16="http://schemas.microsoft.com/office/drawing/2014/main" id="{50EDA5A7-299B-47CF-BEBB-BFC792D84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075" y="2527300"/>
            <a:ext cx="10985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5839" name="Rectangle 63">
            <a:extLst>
              <a:ext uri="{FF2B5EF4-FFF2-40B4-BE49-F238E27FC236}">
                <a16:creationId xmlns:a16="http://schemas.microsoft.com/office/drawing/2014/main" id="{00C6F5EE-D751-496E-945E-90DD8B27D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513" y="2133600"/>
            <a:ext cx="10985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5840" name="Text Box 64">
            <a:extLst>
              <a:ext uri="{FF2B5EF4-FFF2-40B4-BE49-F238E27FC236}">
                <a16:creationId xmlns:a16="http://schemas.microsoft.com/office/drawing/2014/main" id="{D9563B81-B652-4041-9FB6-045B5C259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Part/02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5" dur="150" fill="hold"/>
                                        <p:tgtEl>
                                          <p:spTgt spid="7582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5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75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75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150" fill="hold"/>
                                        <p:tgtEl>
                                          <p:spTgt spid="7582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5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75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75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7" dur="150" fill="hold"/>
                                        <p:tgtEl>
                                          <p:spTgt spid="7582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5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5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5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5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5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5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4" grpId="0"/>
      <p:bldP spid="75833" grpId="0"/>
      <p:bldP spid="75834" grpId="0"/>
      <p:bldP spid="75835" grpId="0"/>
      <p:bldP spid="75837" grpId="0"/>
      <p:bldP spid="75838" grpId="0"/>
      <p:bldP spid="75839" grpId="0"/>
      <p:bldP spid="758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C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>
            <a:extLst>
              <a:ext uri="{FF2B5EF4-FFF2-40B4-BE49-F238E27FC236}">
                <a16:creationId xmlns:a16="http://schemas.microsoft.com/office/drawing/2014/main" id="{EF3C9BB5-0B1C-4E7E-BC85-81C80D1AF6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5005388" y="1714500"/>
            <a:ext cx="14149388" cy="22225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7827" name="Group 3">
            <a:extLst>
              <a:ext uri="{FF2B5EF4-FFF2-40B4-BE49-F238E27FC236}">
                <a16:creationId xmlns:a16="http://schemas.microsoft.com/office/drawing/2014/main" id="{E08AB0F4-804E-417F-A13B-3C13948995B6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787650"/>
            <a:ext cx="1201738" cy="71438"/>
            <a:chOff x="4759" y="1740"/>
            <a:chExt cx="757" cy="45"/>
          </a:xfrm>
        </p:grpSpPr>
        <p:sp>
          <p:nvSpPr>
            <p:cNvPr id="20668" name="Rectangle 4">
              <a:extLst>
                <a:ext uri="{FF2B5EF4-FFF2-40B4-BE49-F238E27FC236}">
                  <a16:creationId xmlns:a16="http://schemas.microsoft.com/office/drawing/2014/main" id="{8FCCD3B7-8527-44C8-916E-A2A7F26FF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69" name="Rectangle 5">
              <a:extLst>
                <a:ext uri="{FF2B5EF4-FFF2-40B4-BE49-F238E27FC236}">
                  <a16:creationId xmlns:a16="http://schemas.microsoft.com/office/drawing/2014/main" id="{689D7AC4-F1BB-4C8B-975F-3ACC2B17F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7830" name="Group 6">
            <a:extLst>
              <a:ext uri="{FF2B5EF4-FFF2-40B4-BE49-F238E27FC236}">
                <a16:creationId xmlns:a16="http://schemas.microsoft.com/office/drawing/2014/main" id="{FA3D37B7-6990-4152-B13A-0DF5F9EAA738}"/>
              </a:ext>
            </a:extLst>
          </p:cNvPr>
          <p:cNvGrpSpPr>
            <a:grpSpLocks/>
          </p:cNvGrpSpPr>
          <p:nvPr/>
        </p:nvGrpSpPr>
        <p:grpSpPr bwMode="auto">
          <a:xfrm>
            <a:off x="3970338" y="3146425"/>
            <a:ext cx="1201737" cy="74613"/>
            <a:chOff x="4477" y="2290"/>
            <a:chExt cx="757" cy="47"/>
          </a:xfrm>
        </p:grpSpPr>
        <p:sp>
          <p:nvSpPr>
            <p:cNvPr id="20666" name="Rectangle 7">
              <a:extLst>
                <a:ext uri="{FF2B5EF4-FFF2-40B4-BE49-F238E27FC236}">
                  <a16:creationId xmlns:a16="http://schemas.microsoft.com/office/drawing/2014/main" id="{8922D7A5-A53B-45DD-B7BD-6D2D6FC71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2290"/>
              <a:ext cx="176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67" name="Rectangle 8">
              <a:extLst>
                <a:ext uri="{FF2B5EF4-FFF2-40B4-BE49-F238E27FC236}">
                  <a16:creationId xmlns:a16="http://schemas.microsoft.com/office/drawing/2014/main" id="{EC2C3C68-BC20-47CA-AA24-0F873E819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2290"/>
              <a:ext cx="524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7833" name="Group 9">
            <a:extLst>
              <a:ext uri="{FF2B5EF4-FFF2-40B4-BE49-F238E27FC236}">
                <a16:creationId xmlns:a16="http://schemas.microsoft.com/office/drawing/2014/main" id="{E33C6F1B-F31D-49B8-8977-2EE27577CC5B}"/>
              </a:ext>
            </a:extLst>
          </p:cNvPr>
          <p:cNvGrpSpPr>
            <a:grpSpLocks/>
          </p:cNvGrpSpPr>
          <p:nvPr/>
        </p:nvGrpSpPr>
        <p:grpSpPr bwMode="auto">
          <a:xfrm>
            <a:off x="2598738" y="2424113"/>
            <a:ext cx="1201737" cy="74612"/>
            <a:chOff x="3596" y="2055"/>
            <a:chExt cx="757" cy="47"/>
          </a:xfrm>
        </p:grpSpPr>
        <p:sp>
          <p:nvSpPr>
            <p:cNvPr id="20664" name="Rectangle 10">
              <a:extLst>
                <a:ext uri="{FF2B5EF4-FFF2-40B4-BE49-F238E27FC236}">
                  <a16:creationId xmlns:a16="http://schemas.microsoft.com/office/drawing/2014/main" id="{DB4B5974-3956-4A76-95F3-4A435DA13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055"/>
              <a:ext cx="175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65" name="Rectangle 11">
              <a:extLst>
                <a:ext uri="{FF2B5EF4-FFF2-40B4-BE49-F238E27FC236}">
                  <a16:creationId xmlns:a16="http://schemas.microsoft.com/office/drawing/2014/main" id="{9FED6CB5-2070-441D-AC18-538726EC0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2055"/>
              <a:ext cx="524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7836" name="Group 12">
            <a:extLst>
              <a:ext uri="{FF2B5EF4-FFF2-40B4-BE49-F238E27FC236}">
                <a16:creationId xmlns:a16="http://schemas.microsoft.com/office/drawing/2014/main" id="{7CB03B85-A91A-461C-9BE8-C844CB78549F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2316163"/>
            <a:ext cx="1204912" cy="74612"/>
            <a:chOff x="4886" y="1938"/>
            <a:chExt cx="759" cy="47"/>
          </a:xfrm>
        </p:grpSpPr>
        <p:sp>
          <p:nvSpPr>
            <p:cNvPr id="20662" name="Rectangle 13">
              <a:extLst>
                <a:ext uri="{FF2B5EF4-FFF2-40B4-BE49-F238E27FC236}">
                  <a16:creationId xmlns:a16="http://schemas.microsoft.com/office/drawing/2014/main" id="{33CA523E-8243-4587-84DF-BEB066F6C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938"/>
              <a:ext cx="177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63" name="Rectangle 14">
              <a:extLst>
                <a:ext uri="{FF2B5EF4-FFF2-40B4-BE49-F238E27FC236}">
                  <a16:creationId xmlns:a16="http://schemas.microsoft.com/office/drawing/2014/main" id="{7C0AE87B-9EFD-4A83-A08F-B31DB8197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938"/>
              <a:ext cx="524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7839" name="Group 15">
            <a:extLst>
              <a:ext uri="{FF2B5EF4-FFF2-40B4-BE49-F238E27FC236}">
                <a16:creationId xmlns:a16="http://schemas.microsoft.com/office/drawing/2014/main" id="{77684544-8DB7-4DDB-82CB-5C79EB30F7CA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922463"/>
            <a:ext cx="1201737" cy="71437"/>
            <a:chOff x="4759" y="1740"/>
            <a:chExt cx="757" cy="45"/>
          </a:xfrm>
        </p:grpSpPr>
        <p:sp>
          <p:nvSpPr>
            <p:cNvPr id="20660" name="Rectangle 16">
              <a:extLst>
                <a:ext uri="{FF2B5EF4-FFF2-40B4-BE49-F238E27FC236}">
                  <a16:creationId xmlns:a16="http://schemas.microsoft.com/office/drawing/2014/main" id="{FD31DFAA-C30B-4D90-9E05-C2691453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61" name="Rectangle 17">
              <a:extLst>
                <a:ext uri="{FF2B5EF4-FFF2-40B4-BE49-F238E27FC236}">
                  <a16:creationId xmlns:a16="http://schemas.microsoft.com/office/drawing/2014/main" id="{9A1753B7-E67C-41BD-8AB7-4EE4CE7B7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7842" name="Group 18">
            <a:extLst>
              <a:ext uri="{FF2B5EF4-FFF2-40B4-BE49-F238E27FC236}">
                <a16:creationId xmlns:a16="http://schemas.microsoft.com/office/drawing/2014/main" id="{66BCB0A4-2071-4616-AA41-9E96B14BE0E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87400" y="2192338"/>
            <a:ext cx="2165350" cy="1082675"/>
            <a:chOff x="1837" y="302"/>
            <a:chExt cx="1364" cy="682"/>
          </a:xfrm>
        </p:grpSpPr>
        <p:sp>
          <p:nvSpPr>
            <p:cNvPr id="20545" name="Freeform 19">
              <a:extLst>
                <a:ext uri="{FF2B5EF4-FFF2-40B4-BE49-F238E27FC236}">
                  <a16:creationId xmlns:a16="http://schemas.microsoft.com/office/drawing/2014/main" id="{CFAB931E-44F7-4741-BCBC-B541519F0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02"/>
              <a:ext cx="1360" cy="71"/>
            </a:xfrm>
            <a:custGeom>
              <a:avLst/>
              <a:gdLst>
                <a:gd name="T0" fmla="*/ 2696 w 686"/>
                <a:gd name="T1" fmla="*/ 140 h 36"/>
                <a:gd name="T2" fmla="*/ 0 w 686"/>
                <a:gd name="T3" fmla="*/ 120 h 36"/>
                <a:gd name="T4" fmla="*/ 121 w 686"/>
                <a:gd name="T5" fmla="*/ 0 h 36"/>
                <a:gd name="T6" fmla="*/ 2575 w 686"/>
                <a:gd name="T7" fmla="*/ 20 h 36"/>
                <a:gd name="T8" fmla="*/ 2696 w 686"/>
                <a:gd name="T9" fmla="*/ 14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6" h="36">
                  <a:moveTo>
                    <a:pt x="686" y="36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13"/>
                    <a:pt x="14" y="0"/>
                    <a:pt x="31" y="0"/>
                  </a:cubicBezTo>
                  <a:cubicBezTo>
                    <a:pt x="655" y="5"/>
                    <a:pt x="655" y="5"/>
                    <a:pt x="655" y="5"/>
                  </a:cubicBezTo>
                  <a:cubicBezTo>
                    <a:pt x="672" y="5"/>
                    <a:pt x="686" y="19"/>
                    <a:pt x="686" y="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6" name="Freeform 20">
              <a:extLst>
                <a:ext uri="{FF2B5EF4-FFF2-40B4-BE49-F238E27FC236}">
                  <a16:creationId xmlns:a16="http://schemas.microsoft.com/office/drawing/2014/main" id="{24BF6510-E4F6-4541-86B5-1FDDB6984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363"/>
              <a:ext cx="1192" cy="621"/>
            </a:xfrm>
            <a:custGeom>
              <a:avLst/>
              <a:gdLst>
                <a:gd name="T0" fmla="*/ 2277 w 601"/>
                <a:gd name="T1" fmla="*/ 1232 h 313"/>
                <a:gd name="T2" fmla="*/ 75 w 601"/>
                <a:gd name="T3" fmla="*/ 1212 h 313"/>
                <a:gd name="T4" fmla="*/ 0 w 601"/>
                <a:gd name="T5" fmla="*/ 1137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57 h 313"/>
                <a:gd name="T12" fmla="*/ 2277 w 601"/>
                <a:gd name="T13" fmla="*/ 1232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4"/>
                    <a:pt x="599" y="294"/>
                    <a:pt x="599" y="294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7" name="Freeform 21">
              <a:extLst>
                <a:ext uri="{FF2B5EF4-FFF2-40B4-BE49-F238E27FC236}">
                  <a16:creationId xmlns:a16="http://schemas.microsoft.com/office/drawing/2014/main" id="{C8F7575F-2402-46BA-8FA1-A107D90E5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340"/>
              <a:ext cx="1192" cy="620"/>
            </a:xfrm>
            <a:custGeom>
              <a:avLst/>
              <a:gdLst>
                <a:gd name="T0" fmla="*/ 2277 w 601"/>
                <a:gd name="T1" fmla="*/ 1228 h 313"/>
                <a:gd name="T2" fmla="*/ 75 w 601"/>
                <a:gd name="T3" fmla="*/ 1208 h 313"/>
                <a:gd name="T4" fmla="*/ 0 w 601"/>
                <a:gd name="T5" fmla="*/ 1129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49 h 313"/>
                <a:gd name="T12" fmla="*/ 2277 w 601"/>
                <a:gd name="T13" fmla="*/ 1228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3"/>
                    <a:pt x="599" y="293"/>
                    <a:pt x="599" y="293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5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8" name="Freeform 22">
              <a:extLst>
                <a:ext uri="{FF2B5EF4-FFF2-40B4-BE49-F238E27FC236}">
                  <a16:creationId xmlns:a16="http://schemas.microsoft.com/office/drawing/2014/main" id="{DCC1ED57-0A70-4CE8-8981-77F11D5C1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9" name="Freeform 23">
              <a:extLst>
                <a:ext uri="{FF2B5EF4-FFF2-40B4-BE49-F238E27FC236}">
                  <a16:creationId xmlns:a16="http://schemas.microsoft.com/office/drawing/2014/main" id="{E537CB83-C8C1-4055-A7C0-A58514905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0" name="Freeform 24">
              <a:extLst>
                <a:ext uri="{FF2B5EF4-FFF2-40B4-BE49-F238E27FC236}">
                  <a16:creationId xmlns:a16="http://schemas.microsoft.com/office/drawing/2014/main" id="{DF68F0BA-7E13-4C43-9B43-9324CE453C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7" y="348"/>
              <a:ext cx="1364" cy="27"/>
            </a:xfrm>
            <a:custGeom>
              <a:avLst/>
              <a:gdLst>
                <a:gd name="T0" fmla="*/ 0 w 688"/>
                <a:gd name="T1" fmla="*/ 29 h 14"/>
                <a:gd name="T2" fmla="*/ 0 w 688"/>
                <a:gd name="T3" fmla="*/ 29 h 14"/>
                <a:gd name="T4" fmla="*/ 0 w 688"/>
                <a:gd name="T5" fmla="*/ 29 h 14"/>
                <a:gd name="T6" fmla="*/ 0 w 688"/>
                <a:gd name="T7" fmla="*/ 29 h 14"/>
                <a:gd name="T8" fmla="*/ 2696 w 688"/>
                <a:gd name="T9" fmla="*/ 19 h 14"/>
                <a:gd name="T10" fmla="*/ 2700 w 688"/>
                <a:gd name="T11" fmla="*/ 48 h 14"/>
                <a:gd name="T12" fmla="*/ 2528 w 688"/>
                <a:gd name="T13" fmla="*/ 48 h 14"/>
                <a:gd name="T14" fmla="*/ 2528 w 688"/>
                <a:gd name="T15" fmla="*/ 48 h 14"/>
                <a:gd name="T16" fmla="*/ 2528 w 688"/>
                <a:gd name="T17" fmla="*/ 52 h 14"/>
                <a:gd name="T18" fmla="*/ 2528 w 688"/>
                <a:gd name="T19" fmla="*/ 52 h 14"/>
                <a:gd name="T20" fmla="*/ 2704 w 688"/>
                <a:gd name="T21" fmla="*/ 52 h 14"/>
                <a:gd name="T22" fmla="*/ 2704 w 688"/>
                <a:gd name="T23" fmla="*/ 19 h 14"/>
                <a:gd name="T24" fmla="*/ 2696 w 688"/>
                <a:gd name="T25" fmla="*/ 19 h 14"/>
                <a:gd name="T26" fmla="*/ 0 w 688"/>
                <a:gd name="T27" fmla="*/ 15 h 14"/>
                <a:gd name="T28" fmla="*/ 0 w 688"/>
                <a:gd name="T29" fmla="*/ 29 h 14"/>
                <a:gd name="T30" fmla="*/ 0 w 688"/>
                <a:gd name="T31" fmla="*/ 15 h 14"/>
                <a:gd name="T32" fmla="*/ 0 w 688"/>
                <a:gd name="T33" fmla="*/ 15 h 14"/>
                <a:gd name="T34" fmla="*/ 0 w 688"/>
                <a:gd name="T35" fmla="*/ 15 h 14"/>
                <a:gd name="T36" fmla="*/ 0 w 688"/>
                <a:gd name="T37" fmla="*/ 15 h 14"/>
                <a:gd name="T38" fmla="*/ 0 w 688"/>
                <a:gd name="T39" fmla="*/ 29 h 14"/>
                <a:gd name="T40" fmla="*/ 0 w 688"/>
                <a:gd name="T41" fmla="*/ 15 h 14"/>
                <a:gd name="T42" fmla="*/ 0 w 688"/>
                <a:gd name="T43" fmla="*/ 0 h 14"/>
                <a:gd name="T44" fmla="*/ 0 w 688"/>
                <a:gd name="T45" fmla="*/ 29 h 14"/>
                <a:gd name="T46" fmla="*/ 172 w 688"/>
                <a:gd name="T47" fmla="*/ 33 h 14"/>
                <a:gd name="T48" fmla="*/ 172 w 688"/>
                <a:gd name="T49" fmla="*/ 29 h 14"/>
                <a:gd name="T50" fmla="*/ 172 w 688"/>
                <a:gd name="T51" fmla="*/ 29 h 14"/>
                <a:gd name="T52" fmla="*/ 4 w 688"/>
                <a:gd name="T53" fmla="*/ 29 h 14"/>
                <a:gd name="T54" fmla="*/ 8 w 688"/>
                <a:gd name="T55" fmla="*/ 0 h 14"/>
                <a:gd name="T56" fmla="*/ 0 w 688"/>
                <a:gd name="T57" fmla="*/ 0 h 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88" h="14"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686" y="5"/>
                  </a:moveTo>
                  <a:cubicBezTo>
                    <a:pt x="686" y="8"/>
                    <a:pt x="687" y="10"/>
                    <a:pt x="687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88" y="14"/>
                    <a:pt x="688" y="14"/>
                    <a:pt x="688" y="14"/>
                  </a:cubicBezTo>
                  <a:cubicBezTo>
                    <a:pt x="688" y="5"/>
                    <a:pt x="688" y="5"/>
                    <a:pt x="688" y="5"/>
                  </a:cubicBezTo>
                  <a:cubicBezTo>
                    <a:pt x="686" y="5"/>
                    <a:pt x="686" y="5"/>
                    <a:pt x="686" y="5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5"/>
                    <a:pt x="1" y="2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1" name="Freeform 25">
              <a:extLst>
                <a:ext uri="{FF2B5EF4-FFF2-40B4-BE49-F238E27FC236}">
                  <a16:creationId xmlns:a16="http://schemas.microsoft.com/office/drawing/2014/main" id="{F088C016-66B5-4BD2-8F6A-8F55A8654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48"/>
              <a:ext cx="1360" cy="25"/>
            </a:xfrm>
            <a:custGeom>
              <a:avLst/>
              <a:gdLst>
                <a:gd name="T0" fmla="*/ 4 w 686"/>
                <a:gd name="T1" fmla="*/ 0 h 13"/>
                <a:gd name="T2" fmla="*/ 0 w 686"/>
                <a:gd name="T3" fmla="*/ 29 h 13"/>
                <a:gd name="T4" fmla="*/ 169 w 686"/>
                <a:gd name="T5" fmla="*/ 29 h 13"/>
                <a:gd name="T6" fmla="*/ 169 w 686"/>
                <a:gd name="T7" fmla="*/ 25 h 13"/>
                <a:gd name="T8" fmla="*/ 2524 w 686"/>
                <a:gd name="T9" fmla="*/ 44 h 13"/>
                <a:gd name="T10" fmla="*/ 2524 w 686"/>
                <a:gd name="T11" fmla="*/ 48 h 13"/>
                <a:gd name="T12" fmla="*/ 2696 w 686"/>
                <a:gd name="T13" fmla="*/ 48 h 13"/>
                <a:gd name="T14" fmla="*/ 2692 w 686"/>
                <a:gd name="T15" fmla="*/ 19 h 13"/>
                <a:gd name="T16" fmla="*/ 4 w 686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6" h="13">
                  <a:moveTo>
                    <a:pt x="1" y="0"/>
                  </a:moveTo>
                  <a:cubicBezTo>
                    <a:pt x="0" y="2"/>
                    <a:pt x="0" y="5"/>
                    <a:pt x="0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642" y="12"/>
                    <a:pt x="642" y="12"/>
                    <a:pt x="642" y="12"/>
                  </a:cubicBezTo>
                  <a:cubicBezTo>
                    <a:pt x="642" y="13"/>
                    <a:pt x="642" y="13"/>
                    <a:pt x="642" y="13"/>
                  </a:cubicBezTo>
                  <a:cubicBezTo>
                    <a:pt x="686" y="13"/>
                    <a:pt x="686" y="13"/>
                    <a:pt x="686" y="13"/>
                  </a:cubicBezTo>
                  <a:cubicBezTo>
                    <a:pt x="686" y="10"/>
                    <a:pt x="685" y="8"/>
                    <a:pt x="685" y="5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2" name="Freeform 26">
              <a:extLst>
                <a:ext uri="{FF2B5EF4-FFF2-40B4-BE49-F238E27FC236}">
                  <a16:creationId xmlns:a16="http://schemas.microsoft.com/office/drawing/2014/main" id="{1EBEF227-5123-4921-8F61-9C032E2526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close/>
                  <a:moveTo>
                    <a:pt x="2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3" name="Freeform 27">
              <a:extLst>
                <a:ext uri="{FF2B5EF4-FFF2-40B4-BE49-F238E27FC236}">
                  <a16:creationId xmlns:a16="http://schemas.microsoft.com/office/drawing/2014/main" id="{F0B7FA46-C573-4E75-9155-75DDC03666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moveTo>
                    <a:pt x="20" y="0"/>
                  </a:move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4" name="Freeform 28">
              <a:extLst>
                <a:ext uri="{FF2B5EF4-FFF2-40B4-BE49-F238E27FC236}">
                  <a16:creationId xmlns:a16="http://schemas.microsoft.com/office/drawing/2014/main" id="{67ED139F-7E33-4C71-BD3A-0B22081D1B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close/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5" name="Freeform 29">
              <a:extLst>
                <a:ext uri="{FF2B5EF4-FFF2-40B4-BE49-F238E27FC236}">
                  <a16:creationId xmlns:a16="http://schemas.microsoft.com/office/drawing/2014/main" id="{4DEFE931-2D50-40A9-923F-A8F8A381A3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6" name="Freeform 30">
              <a:extLst>
                <a:ext uri="{FF2B5EF4-FFF2-40B4-BE49-F238E27FC236}">
                  <a16:creationId xmlns:a16="http://schemas.microsoft.com/office/drawing/2014/main" id="{0727CDEE-7C36-4BD5-BE86-8D023684D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7" name="Freeform 31">
              <a:extLst>
                <a:ext uri="{FF2B5EF4-FFF2-40B4-BE49-F238E27FC236}">
                  <a16:creationId xmlns:a16="http://schemas.microsoft.com/office/drawing/2014/main" id="{7A2AAB75-4AC1-4B9B-B60F-67BD0B45A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8" name="Freeform 32">
              <a:extLst>
                <a:ext uri="{FF2B5EF4-FFF2-40B4-BE49-F238E27FC236}">
                  <a16:creationId xmlns:a16="http://schemas.microsoft.com/office/drawing/2014/main" id="{BD70B7D0-13C4-4564-8A65-3B3E0FAE2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8"/>
              <a:ext cx="250" cy="130"/>
            </a:xfrm>
            <a:custGeom>
              <a:avLst/>
              <a:gdLst>
                <a:gd name="T0" fmla="*/ 248 w 250"/>
                <a:gd name="T1" fmla="*/ 130 h 130"/>
                <a:gd name="T2" fmla="*/ 0 w 250"/>
                <a:gd name="T3" fmla="*/ 128 h 130"/>
                <a:gd name="T4" fmla="*/ 2 w 250"/>
                <a:gd name="T5" fmla="*/ 0 h 130"/>
                <a:gd name="T6" fmla="*/ 250 w 250"/>
                <a:gd name="T7" fmla="*/ 2 h 130"/>
                <a:gd name="T8" fmla="*/ 248 w 250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30">
                  <a:moveTo>
                    <a:pt x="248" y="130"/>
                  </a:moveTo>
                  <a:lnTo>
                    <a:pt x="0" y="128"/>
                  </a:lnTo>
                  <a:lnTo>
                    <a:pt x="2" y="0"/>
                  </a:lnTo>
                  <a:lnTo>
                    <a:pt x="250" y="2"/>
                  </a:lnTo>
                  <a:lnTo>
                    <a:pt x="248" y="130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9" name="Freeform 33">
              <a:extLst>
                <a:ext uri="{FF2B5EF4-FFF2-40B4-BE49-F238E27FC236}">
                  <a16:creationId xmlns:a16="http://schemas.microsoft.com/office/drawing/2014/main" id="{2329539F-7FD5-4548-8D3E-AB95C69DC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6"/>
              <a:ext cx="250" cy="134"/>
            </a:xfrm>
            <a:custGeom>
              <a:avLst/>
              <a:gdLst>
                <a:gd name="T0" fmla="*/ 248 w 250"/>
                <a:gd name="T1" fmla="*/ 132 h 134"/>
                <a:gd name="T2" fmla="*/ 248 w 250"/>
                <a:gd name="T3" fmla="*/ 132 h 134"/>
                <a:gd name="T4" fmla="*/ 2 w 250"/>
                <a:gd name="T5" fmla="*/ 130 h 134"/>
                <a:gd name="T6" fmla="*/ 4 w 250"/>
                <a:gd name="T7" fmla="*/ 2 h 134"/>
                <a:gd name="T8" fmla="*/ 248 w 250"/>
                <a:gd name="T9" fmla="*/ 4 h 134"/>
                <a:gd name="T10" fmla="*/ 246 w 250"/>
                <a:gd name="T11" fmla="*/ 132 h 134"/>
                <a:gd name="T12" fmla="*/ 248 w 250"/>
                <a:gd name="T13" fmla="*/ 132 h 134"/>
                <a:gd name="T14" fmla="*/ 248 w 250"/>
                <a:gd name="T15" fmla="*/ 132 h 134"/>
                <a:gd name="T16" fmla="*/ 248 w 250"/>
                <a:gd name="T17" fmla="*/ 132 h 134"/>
                <a:gd name="T18" fmla="*/ 250 w 250"/>
                <a:gd name="T19" fmla="*/ 132 h 134"/>
                <a:gd name="T20" fmla="*/ 250 w 250"/>
                <a:gd name="T21" fmla="*/ 2 h 134"/>
                <a:gd name="T22" fmla="*/ 0 w 250"/>
                <a:gd name="T23" fmla="*/ 0 h 134"/>
                <a:gd name="T24" fmla="*/ 0 w 250"/>
                <a:gd name="T25" fmla="*/ 132 h 134"/>
                <a:gd name="T26" fmla="*/ 250 w 250"/>
                <a:gd name="T27" fmla="*/ 134 h 134"/>
                <a:gd name="T28" fmla="*/ 250 w 250"/>
                <a:gd name="T29" fmla="*/ 132 h 134"/>
                <a:gd name="T30" fmla="*/ 248 w 250"/>
                <a:gd name="T31" fmla="*/ 132 h 1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134">
                  <a:moveTo>
                    <a:pt x="248" y="132"/>
                  </a:moveTo>
                  <a:lnTo>
                    <a:pt x="248" y="132"/>
                  </a:lnTo>
                  <a:lnTo>
                    <a:pt x="2" y="130"/>
                  </a:lnTo>
                  <a:lnTo>
                    <a:pt x="4" y="2"/>
                  </a:lnTo>
                  <a:lnTo>
                    <a:pt x="248" y="4"/>
                  </a:lnTo>
                  <a:lnTo>
                    <a:pt x="246" y="132"/>
                  </a:lnTo>
                  <a:lnTo>
                    <a:pt x="248" y="132"/>
                  </a:lnTo>
                  <a:lnTo>
                    <a:pt x="250" y="132"/>
                  </a:lnTo>
                  <a:lnTo>
                    <a:pt x="250" y="2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250" y="134"/>
                  </a:lnTo>
                  <a:lnTo>
                    <a:pt x="250" y="132"/>
                  </a:lnTo>
                  <a:lnTo>
                    <a:pt x="248" y="132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0" name="Freeform 34">
              <a:extLst>
                <a:ext uri="{FF2B5EF4-FFF2-40B4-BE49-F238E27FC236}">
                  <a16:creationId xmlns:a16="http://schemas.microsoft.com/office/drawing/2014/main" id="{9A7C6B57-5CBC-4BAD-9724-6C900A83A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800"/>
              <a:ext cx="250" cy="130"/>
            </a:xfrm>
            <a:custGeom>
              <a:avLst/>
              <a:gdLst>
                <a:gd name="T0" fmla="*/ 250 w 250"/>
                <a:gd name="T1" fmla="*/ 130 h 130"/>
                <a:gd name="T2" fmla="*/ 0 w 250"/>
                <a:gd name="T3" fmla="*/ 128 h 130"/>
                <a:gd name="T4" fmla="*/ 0 w 250"/>
                <a:gd name="T5" fmla="*/ 126 h 130"/>
                <a:gd name="T6" fmla="*/ 246 w 250"/>
                <a:gd name="T7" fmla="*/ 128 h 130"/>
                <a:gd name="T8" fmla="*/ 248 w 250"/>
                <a:gd name="T9" fmla="*/ 0 h 130"/>
                <a:gd name="T10" fmla="*/ 250 w 250"/>
                <a:gd name="T11" fmla="*/ 0 h 130"/>
                <a:gd name="T12" fmla="*/ 250 w 250"/>
                <a:gd name="T13" fmla="*/ 130 h 1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" h="130">
                  <a:moveTo>
                    <a:pt x="250" y="130"/>
                  </a:moveTo>
                  <a:lnTo>
                    <a:pt x="0" y="128"/>
                  </a:lnTo>
                  <a:lnTo>
                    <a:pt x="0" y="126"/>
                  </a:lnTo>
                  <a:lnTo>
                    <a:pt x="246" y="128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50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1" name="Freeform 35">
              <a:extLst>
                <a:ext uri="{FF2B5EF4-FFF2-40B4-BE49-F238E27FC236}">
                  <a16:creationId xmlns:a16="http://schemas.microsoft.com/office/drawing/2014/main" id="{B8F46D5D-0DE2-4020-B38A-3F1756E3F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2" name="Freeform 36">
              <a:extLst>
                <a:ext uri="{FF2B5EF4-FFF2-40B4-BE49-F238E27FC236}">
                  <a16:creationId xmlns:a16="http://schemas.microsoft.com/office/drawing/2014/main" id="{981E8D9D-61C6-441D-A145-D6B7669B7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3" name="Freeform 37">
              <a:extLst>
                <a:ext uri="{FF2B5EF4-FFF2-40B4-BE49-F238E27FC236}">
                  <a16:creationId xmlns:a16="http://schemas.microsoft.com/office/drawing/2014/main" id="{A22B4304-E9DE-47FF-ADB0-FB6537A57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4" name="Freeform 38">
              <a:extLst>
                <a:ext uri="{FF2B5EF4-FFF2-40B4-BE49-F238E27FC236}">
                  <a16:creationId xmlns:a16="http://schemas.microsoft.com/office/drawing/2014/main" id="{D1B786F3-826C-4C4C-B8DE-9DC5A3E78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5" name="Freeform 39">
              <a:extLst>
                <a:ext uri="{FF2B5EF4-FFF2-40B4-BE49-F238E27FC236}">
                  <a16:creationId xmlns:a16="http://schemas.microsoft.com/office/drawing/2014/main" id="{798A1E8A-F58D-44E0-9B12-E7FB29198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49"/>
              <a:ext cx="1092" cy="333"/>
            </a:xfrm>
            <a:custGeom>
              <a:avLst/>
              <a:gdLst>
                <a:gd name="T0" fmla="*/ 1088 w 1092"/>
                <a:gd name="T1" fmla="*/ 333 h 333"/>
                <a:gd name="T2" fmla="*/ 0 w 1092"/>
                <a:gd name="T3" fmla="*/ 325 h 333"/>
                <a:gd name="T4" fmla="*/ 0 w 1092"/>
                <a:gd name="T5" fmla="*/ 315 h 333"/>
                <a:gd name="T6" fmla="*/ 1078 w 1092"/>
                <a:gd name="T7" fmla="*/ 323 h 333"/>
                <a:gd name="T8" fmla="*/ 1080 w 1092"/>
                <a:gd name="T9" fmla="*/ 0 h 333"/>
                <a:gd name="T10" fmla="*/ 1092 w 1092"/>
                <a:gd name="T11" fmla="*/ 0 h 333"/>
                <a:gd name="T12" fmla="*/ 1088 w 1092"/>
                <a:gd name="T13" fmla="*/ 333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2" h="333">
                  <a:moveTo>
                    <a:pt x="1088" y="333"/>
                  </a:moveTo>
                  <a:lnTo>
                    <a:pt x="0" y="325"/>
                  </a:lnTo>
                  <a:lnTo>
                    <a:pt x="0" y="315"/>
                  </a:lnTo>
                  <a:lnTo>
                    <a:pt x="1078" y="323"/>
                  </a:lnTo>
                  <a:lnTo>
                    <a:pt x="1080" y="0"/>
                  </a:lnTo>
                  <a:lnTo>
                    <a:pt x="1092" y="0"/>
                  </a:lnTo>
                  <a:lnTo>
                    <a:pt x="1088" y="3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6" name="Freeform 40">
              <a:extLst>
                <a:ext uri="{FF2B5EF4-FFF2-40B4-BE49-F238E27FC236}">
                  <a16:creationId xmlns:a16="http://schemas.microsoft.com/office/drawing/2014/main" id="{09AC452D-CB70-4203-BABF-42829C421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30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7" name="Freeform 41">
              <a:extLst>
                <a:ext uri="{FF2B5EF4-FFF2-40B4-BE49-F238E27FC236}">
                  <a16:creationId xmlns:a16="http://schemas.microsoft.com/office/drawing/2014/main" id="{E3C75E5C-121E-42C8-AF8D-C7BD16D362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28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8" name="Freeform 42">
              <a:extLst>
                <a:ext uri="{FF2B5EF4-FFF2-40B4-BE49-F238E27FC236}">
                  <a16:creationId xmlns:a16="http://schemas.microsoft.com/office/drawing/2014/main" id="{87D23008-A862-49D1-871A-151D6413D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530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9" name="Freeform 43">
              <a:extLst>
                <a:ext uri="{FF2B5EF4-FFF2-40B4-BE49-F238E27FC236}">
                  <a16:creationId xmlns:a16="http://schemas.microsoft.com/office/drawing/2014/main" id="{5B4230EB-4278-4A8E-9AEF-5B89C7F827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528"/>
              <a:ext cx="67" cy="54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8 h 27"/>
                <a:gd name="T8" fmla="*/ 12 w 34"/>
                <a:gd name="T9" fmla="*/ 104 h 27"/>
                <a:gd name="T10" fmla="*/ 116 w 34"/>
                <a:gd name="T11" fmla="*/ 108 h 27"/>
                <a:gd name="T12" fmla="*/ 132 w 34"/>
                <a:gd name="T13" fmla="*/ 88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0 w 34"/>
                <a:gd name="T23" fmla="*/ 28 h 27"/>
                <a:gd name="T24" fmla="*/ 120 w 34"/>
                <a:gd name="T25" fmla="*/ 84 h 27"/>
                <a:gd name="T26" fmla="*/ 108 w 34"/>
                <a:gd name="T27" fmla="*/ 100 h 27"/>
                <a:gd name="T28" fmla="*/ 20 w 34"/>
                <a:gd name="T29" fmla="*/ 100 h 27"/>
                <a:gd name="T30" fmla="*/ 8 w 34"/>
                <a:gd name="T31" fmla="*/ 80 h 27"/>
                <a:gd name="T32" fmla="*/ 8 w 34"/>
                <a:gd name="T33" fmla="*/ 28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3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1" y="4"/>
                    <a:pt x="31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0" name="Freeform 44">
              <a:extLst>
                <a:ext uri="{FF2B5EF4-FFF2-40B4-BE49-F238E27FC236}">
                  <a16:creationId xmlns:a16="http://schemas.microsoft.com/office/drawing/2014/main" id="{39DB0767-8EB4-4DBB-80EC-CCA767571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530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0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1" name="Freeform 45">
              <a:extLst>
                <a:ext uri="{FF2B5EF4-FFF2-40B4-BE49-F238E27FC236}">
                  <a16:creationId xmlns:a16="http://schemas.microsoft.com/office/drawing/2014/main" id="{178C4F5F-ACB6-40E5-B1D9-12FE9EF8F8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64" y="528"/>
              <a:ext cx="69" cy="54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8 h 27"/>
                <a:gd name="T8" fmla="*/ 16 w 35"/>
                <a:gd name="T9" fmla="*/ 108 h 27"/>
                <a:gd name="T10" fmla="*/ 120 w 35"/>
                <a:gd name="T11" fmla="*/ 108 h 27"/>
                <a:gd name="T12" fmla="*/ 136 w 35"/>
                <a:gd name="T13" fmla="*/ 88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8 h 27"/>
                <a:gd name="T24" fmla="*/ 124 w 35"/>
                <a:gd name="T25" fmla="*/ 84 h 27"/>
                <a:gd name="T26" fmla="*/ 108 w 35"/>
                <a:gd name="T27" fmla="*/ 100 h 27"/>
                <a:gd name="T28" fmla="*/ 24 w 35"/>
                <a:gd name="T29" fmla="*/ 100 h 27"/>
                <a:gd name="T30" fmla="*/ 8 w 35"/>
                <a:gd name="T31" fmla="*/ 84 h 27"/>
                <a:gd name="T32" fmla="*/ 8 w 35"/>
                <a:gd name="T33" fmla="*/ 28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2" name="Freeform 46">
              <a:extLst>
                <a:ext uri="{FF2B5EF4-FFF2-40B4-BE49-F238E27FC236}">
                  <a16:creationId xmlns:a16="http://schemas.microsoft.com/office/drawing/2014/main" id="{6D1A1CCA-AF86-466F-82B0-3EDF5B8A7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" y="532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3" name="Freeform 47">
              <a:extLst>
                <a:ext uri="{FF2B5EF4-FFF2-40B4-BE49-F238E27FC236}">
                  <a16:creationId xmlns:a16="http://schemas.microsoft.com/office/drawing/2014/main" id="{19E190B6-0759-4791-A026-E50FBCFA3D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7" y="530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8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4" name="Freeform 48">
              <a:extLst>
                <a:ext uri="{FF2B5EF4-FFF2-40B4-BE49-F238E27FC236}">
                  <a16:creationId xmlns:a16="http://schemas.microsoft.com/office/drawing/2014/main" id="{5F9224DA-6854-4180-8722-9F5248802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" y="532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5" name="Freeform 49">
              <a:extLst>
                <a:ext uri="{FF2B5EF4-FFF2-40B4-BE49-F238E27FC236}">
                  <a16:creationId xmlns:a16="http://schemas.microsoft.com/office/drawing/2014/main" id="{CB5D0DDF-81C2-4D1A-92B5-6B423EC9E5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1" y="530"/>
              <a:ext cx="67" cy="53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16 w 34"/>
                <a:gd name="T11" fmla="*/ 104 h 27"/>
                <a:gd name="T12" fmla="*/ 132 w 34"/>
                <a:gd name="T13" fmla="*/ 84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4 w 34"/>
                <a:gd name="T23" fmla="*/ 27 h 27"/>
                <a:gd name="T24" fmla="*/ 120 w 34"/>
                <a:gd name="T25" fmla="*/ 80 h 27"/>
                <a:gd name="T26" fmla="*/ 108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6" name="Freeform 50">
              <a:extLst>
                <a:ext uri="{FF2B5EF4-FFF2-40B4-BE49-F238E27FC236}">
                  <a16:creationId xmlns:a16="http://schemas.microsoft.com/office/drawing/2014/main" id="{A03E51E0-58BD-469D-8A97-54CF75B1D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4" y="532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7" name="Freeform 51">
              <a:extLst>
                <a:ext uri="{FF2B5EF4-FFF2-40B4-BE49-F238E27FC236}">
                  <a16:creationId xmlns:a16="http://schemas.microsoft.com/office/drawing/2014/main" id="{C52718CC-4845-45C2-BE49-ECC7221651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2" y="530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8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8" name="Freeform 52">
              <a:extLst>
                <a:ext uri="{FF2B5EF4-FFF2-40B4-BE49-F238E27FC236}">
                  <a16:creationId xmlns:a16="http://schemas.microsoft.com/office/drawing/2014/main" id="{F0A33D49-73D1-478A-AE31-407F974A3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9" name="Freeform 53">
              <a:extLst>
                <a:ext uri="{FF2B5EF4-FFF2-40B4-BE49-F238E27FC236}">
                  <a16:creationId xmlns:a16="http://schemas.microsoft.com/office/drawing/2014/main" id="{E3C8C3A1-4FFC-431A-B975-3FBD3C9722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5" y="532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0" name="Freeform 54">
              <a:extLst>
                <a:ext uri="{FF2B5EF4-FFF2-40B4-BE49-F238E27FC236}">
                  <a16:creationId xmlns:a16="http://schemas.microsoft.com/office/drawing/2014/main" id="{04ABEFE5-FCB7-4DFE-8613-F39E52D67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1" name="Freeform 55">
              <a:extLst>
                <a:ext uri="{FF2B5EF4-FFF2-40B4-BE49-F238E27FC236}">
                  <a16:creationId xmlns:a16="http://schemas.microsoft.com/office/drawing/2014/main" id="{79081060-1B4D-49E5-88B0-CB120636EA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8" y="532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2" name="Freeform 56">
              <a:extLst>
                <a:ext uri="{FF2B5EF4-FFF2-40B4-BE49-F238E27FC236}">
                  <a16:creationId xmlns:a16="http://schemas.microsoft.com/office/drawing/2014/main" id="{30A81B16-D341-4327-8054-BAE4913B9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9" y="531"/>
              <a:ext cx="65" cy="49"/>
            </a:xfrm>
            <a:custGeom>
              <a:avLst/>
              <a:gdLst>
                <a:gd name="T0" fmla="*/ 128 w 33"/>
                <a:gd name="T1" fmla="*/ 96 h 25"/>
                <a:gd name="T2" fmla="*/ 0 w 33"/>
                <a:gd name="T3" fmla="*/ 96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8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3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25"/>
                    <a:pt x="33" y="25"/>
                    <a:pt x="33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3" name="Freeform 57">
              <a:extLst>
                <a:ext uri="{FF2B5EF4-FFF2-40B4-BE49-F238E27FC236}">
                  <a16:creationId xmlns:a16="http://schemas.microsoft.com/office/drawing/2014/main" id="{A04F96DB-9FEE-46E6-AAB2-E364A46E47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532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4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12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6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4" name="Freeform 58">
              <a:extLst>
                <a:ext uri="{FF2B5EF4-FFF2-40B4-BE49-F238E27FC236}">
                  <a16:creationId xmlns:a16="http://schemas.microsoft.com/office/drawing/2014/main" id="{D2B2583C-21F6-45FE-9150-B23A6C32A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536"/>
              <a:ext cx="63" cy="49"/>
            </a:xfrm>
            <a:custGeom>
              <a:avLst/>
              <a:gdLst>
                <a:gd name="T0" fmla="*/ 124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5" name="Freeform 59">
              <a:extLst>
                <a:ext uri="{FF2B5EF4-FFF2-40B4-BE49-F238E27FC236}">
                  <a16:creationId xmlns:a16="http://schemas.microsoft.com/office/drawing/2014/main" id="{7420D2B9-FC94-4B49-A510-FE8FA17034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3" y="534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6" name="Freeform 60">
              <a:extLst>
                <a:ext uri="{FF2B5EF4-FFF2-40B4-BE49-F238E27FC236}">
                  <a16:creationId xmlns:a16="http://schemas.microsoft.com/office/drawing/2014/main" id="{AF872160-82F1-4A23-84C1-E88FD4DD0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536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7" name="Freeform 61">
              <a:extLst>
                <a:ext uri="{FF2B5EF4-FFF2-40B4-BE49-F238E27FC236}">
                  <a16:creationId xmlns:a16="http://schemas.microsoft.com/office/drawing/2014/main" id="{F4ECD941-647D-4284-9275-3F20546074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26" y="534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8" name="Freeform 62">
              <a:extLst>
                <a:ext uri="{FF2B5EF4-FFF2-40B4-BE49-F238E27FC236}">
                  <a16:creationId xmlns:a16="http://schemas.microsoft.com/office/drawing/2014/main" id="{15E490B1-90D6-45EA-A4ED-E16F01D1C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536"/>
              <a:ext cx="123" cy="49"/>
            </a:xfrm>
            <a:custGeom>
              <a:avLst/>
              <a:gdLst>
                <a:gd name="T0" fmla="*/ 244 w 62"/>
                <a:gd name="T1" fmla="*/ 96 h 25"/>
                <a:gd name="T2" fmla="*/ 0 w 62"/>
                <a:gd name="T3" fmla="*/ 96 h 25"/>
                <a:gd name="T4" fmla="*/ 4 w 62"/>
                <a:gd name="T5" fmla="*/ 24 h 25"/>
                <a:gd name="T6" fmla="*/ 24 w 62"/>
                <a:gd name="T7" fmla="*/ 0 h 25"/>
                <a:gd name="T8" fmla="*/ 244 w 62"/>
                <a:gd name="T9" fmla="*/ 4 h 25"/>
                <a:gd name="T10" fmla="*/ 244 w 6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6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62" y="1"/>
                    <a:pt x="62" y="1"/>
                    <a:pt x="62" y="1"/>
                  </a:cubicBezTo>
                  <a:lnTo>
                    <a:pt x="6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9" name="Freeform 63">
              <a:extLst>
                <a:ext uri="{FF2B5EF4-FFF2-40B4-BE49-F238E27FC236}">
                  <a16:creationId xmlns:a16="http://schemas.microsoft.com/office/drawing/2014/main" id="{56FBEA39-B38B-4DB1-B6AE-8AB7AE3043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9" y="534"/>
              <a:ext cx="127" cy="53"/>
            </a:xfrm>
            <a:custGeom>
              <a:avLst/>
              <a:gdLst>
                <a:gd name="T0" fmla="*/ 236 w 64"/>
                <a:gd name="T1" fmla="*/ 4 h 27"/>
                <a:gd name="T2" fmla="*/ 16 w 64"/>
                <a:gd name="T3" fmla="*/ 0 h 27"/>
                <a:gd name="T4" fmla="*/ 0 w 64"/>
                <a:gd name="T5" fmla="*/ 20 h 27"/>
                <a:gd name="T6" fmla="*/ 0 w 64"/>
                <a:gd name="T7" fmla="*/ 84 h 27"/>
                <a:gd name="T8" fmla="*/ 12 w 64"/>
                <a:gd name="T9" fmla="*/ 104 h 27"/>
                <a:gd name="T10" fmla="*/ 236 w 64"/>
                <a:gd name="T11" fmla="*/ 104 h 27"/>
                <a:gd name="T12" fmla="*/ 248 w 64"/>
                <a:gd name="T13" fmla="*/ 88 h 27"/>
                <a:gd name="T14" fmla="*/ 252 w 64"/>
                <a:gd name="T15" fmla="*/ 20 h 27"/>
                <a:gd name="T16" fmla="*/ 236 w 64"/>
                <a:gd name="T17" fmla="*/ 4 h 27"/>
                <a:gd name="T18" fmla="*/ 20 w 64"/>
                <a:gd name="T19" fmla="*/ 8 h 27"/>
                <a:gd name="T20" fmla="*/ 224 w 64"/>
                <a:gd name="T21" fmla="*/ 12 h 27"/>
                <a:gd name="T22" fmla="*/ 240 w 64"/>
                <a:gd name="T23" fmla="*/ 27 h 27"/>
                <a:gd name="T24" fmla="*/ 240 w 64"/>
                <a:gd name="T25" fmla="*/ 80 h 27"/>
                <a:gd name="T26" fmla="*/ 224 w 64"/>
                <a:gd name="T27" fmla="*/ 100 h 27"/>
                <a:gd name="T28" fmla="*/ 20 w 64"/>
                <a:gd name="T29" fmla="*/ 96 h 27"/>
                <a:gd name="T30" fmla="*/ 4 w 64"/>
                <a:gd name="T31" fmla="*/ 80 h 27"/>
                <a:gd name="T32" fmla="*/ 8 w 64"/>
                <a:gd name="T33" fmla="*/ 27 h 27"/>
                <a:gd name="T34" fmla="*/ 20 w 6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60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3" y="25"/>
                    <a:pt x="63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lose/>
                  <a:moveTo>
                    <a:pt x="5" y="2"/>
                  </a:moveTo>
                  <a:cubicBezTo>
                    <a:pt x="57" y="3"/>
                    <a:pt x="57" y="3"/>
                    <a:pt x="57" y="3"/>
                  </a:cubicBezTo>
                  <a:cubicBezTo>
                    <a:pt x="59" y="3"/>
                    <a:pt x="61" y="5"/>
                    <a:pt x="61" y="7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4"/>
                    <a:pt x="59" y="26"/>
                    <a:pt x="57" y="2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1" y="23"/>
                    <a:pt x="1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0" name="Freeform 64">
              <a:extLst>
                <a:ext uri="{FF2B5EF4-FFF2-40B4-BE49-F238E27FC236}">
                  <a16:creationId xmlns:a16="http://schemas.microsoft.com/office/drawing/2014/main" id="{7E68A3C7-DC45-43A8-8A62-E0DDC8377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05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1" name="Freeform 65">
              <a:extLst>
                <a:ext uri="{FF2B5EF4-FFF2-40B4-BE49-F238E27FC236}">
                  <a16:creationId xmlns:a16="http://schemas.microsoft.com/office/drawing/2014/main" id="{F14DB76E-CF6A-4D42-9C3D-EA71F4E115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7" y="603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12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2" name="Freeform 66">
              <a:extLst>
                <a:ext uri="{FF2B5EF4-FFF2-40B4-BE49-F238E27FC236}">
                  <a16:creationId xmlns:a16="http://schemas.microsoft.com/office/drawing/2014/main" id="{4D1F881A-95AB-475A-BDFC-D9F2D76BA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05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3" name="Freeform 67">
              <a:extLst>
                <a:ext uri="{FF2B5EF4-FFF2-40B4-BE49-F238E27FC236}">
                  <a16:creationId xmlns:a16="http://schemas.microsoft.com/office/drawing/2014/main" id="{EB932AD2-B8CF-40D2-8D95-054F44904E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03"/>
              <a:ext cx="69" cy="54"/>
            </a:xfrm>
            <a:custGeom>
              <a:avLst/>
              <a:gdLst>
                <a:gd name="T0" fmla="*/ 0 w 35"/>
                <a:gd name="T1" fmla="*/ 16 h 27"/>
                <a:gd name="T2" fmla="*/ 0 w 35"/>
                <a:gd name="T3" fmla="*/ 88 h 27"/>
                <a:gd name="T4" fmla="*/ 16 w 35"/>
                <a:gd name="T5" fmla="*/ 104 h 27"/>
                <a:gd name="T6" fmla="*/ 120 w 35"/>
                <a:gd name="T7" fmla="*/ 104 h 27"/>
                <a:gd name="T8" fmla="*/ 132 w 35"/>
                <a:gd name="T9" fmla="*/ 88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16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0 h 27"/>
                <a:gd name="T24" fmla="*/ 28 w 35"/>
                <a:gd name="T25" fmla="*/ 100 h 27"/>
                <a:gd name="T26" fmla="*/ 12 w 35"/>
                <a:gd name="T27" fmla="*/ 80 h 27"/>
                <a:gd name="T28" fmla="*/ 12 w 35"/>
                <a:gd name="T29" fmla="*/ 24 h 27"/>
                <a:gd name="T30" fmla="*/ 28 w 35"/>
                <a:gd name="T31" fmla="*/ 8 h 27"/>
                <a:gd name="T32" fmla="*/ 112 w 35"/>
                <a:gd name="T33" fmla="*/ 8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7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4" name="Freeform 68">
              <a:extLst>
                <a:ext uri="{FF2B5EF4-FFF2-40B4-BE49-F238E27FC236}">
                  <a16:creationId xmlns:a16="http://schemas.microsoft.com/office/drawing/2014/main" id="{B282A1E2-1F53-4334-B20D-98F9B63AD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605"/>
              <a:ext cx="64" cy="48"/>
            </a:xfrm>
            <a:custGeom>
              <a:avLst/>
              <a:gdLst>
                <a:gd name="T0" fmla="*/ 0 w 32"/>
                <a:gd name="T1" fmla="*/ 96 h 24"/>
                <a:gd name="T2" fmla="*/ 128 w 32"/>
                <a:gd name="T3" fmla="*/ 96 h 24"/>
                <a:gd name="T4" fmla="*/ 128 w 32"/>
                <a:gd name="T5" fmla="*/ 24 h 24"/>
                <a:gd name="T6" fmla="*/ 104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5" name="Freeform 69">
              <a:extLst>
                <a:ext uri="{FF2B5EF4-FFF2-40B4-BE49-F238E27FC236}">
                  <a16:creationId xmlns:a16="http://schemas.microsoft.com/office/drawing/2014/main" id="{5D257E0D-EE97-4B45-B045-19C9F9F76E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01"/>
              <a:ext cx="70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4 w 35"/>
                <a:gd name="T7" fmla="*/ 108 h 27"/>
                <a:gd name="T8" fmla="*/ 140 w 35"/>
                <a:gd name="T9" fmla="*/ 92 h 27"/>
                <a:gd name="T10" fmla="*/ 140 w 35"/>
                <a:gd name="T11" fmla="*/ 20 h 27"/>
                <a:gd name="T12" fmla="*/ 124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8 h 27"/>
                <a:gd name="T20" fmla="*/ 132 w 35"/>
                <a:gd name="T21" fmla="*/ 84 h 27"/>
                <a:gd name="T22" fmla="*/ 116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6 w 35"/>
                <a:gd name="T33" fmla="*/ 12 h 27"/>
                <a:gd name="T34" fmla="*/ 132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5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6" name="Freeform 70">
              <a:extLst>
                <a:ext uri="{FF2B5EF4-FFF2-40B4-BE49-F238E27FC236}">
                  <a16:creationId xmlns:a16="http://schemas.microsoft.com/office/drawing/2014/main" id="{C9AD29A9-E4F3-4D0D-86FE-CD1F6C919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03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7" name="Freeform 71">
              <a:extLst>
                <a:ext uri="{FF2B5EF4-FFF2-40B4-BE49-F238E27FC236}">
                  <a16:creationId xmlns:a16="http://schemas.microsoft.com/office/drawing/2014/main" id="{CDDFABBB-8C14-4E58-A208-408773FE94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9" y="601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8" name="Freeform 72">
              <a:extLst>
                <a:ext uri="{FF2B5EF4-FFF2-40B4-BE49-F238E27FC236}">
                  <a16:creationId xmlns:a16="http://schemas.microsoft.com/office/drawing/2014/main" id="{965449E4-6A90-4C96-8557-781B9CC48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603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9" name="Freeform 73">
              <a:extLst>
                <a:ext uri="{FF2B5EF4-FFF2-40B4-BE49-F238E27FC236}">
                  <a16:creationId xmlns:a16="http://schemas.microsoft.com/office/drawing/2014/main" id="{2E1562C1-1AE0-4C63-9076-229E0AE697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6" y="601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8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0" name="Freeform 74">
              <a:extLst>
                <a:ext uri="{FF2B5EF4-FFF2-40B4-BE49-F238E27FC236}">
                  <a16:creationId xmlns:a16="http://schemas.microsoft.com/office/drawing/2014/main" id="{99EE1C6D-9CC2-41D6-8832-CFA8B1449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603"/>
              <a:ext cx="63" cy="48"/>
            </a:xfrm>
            <a:custGeom>
              <a:avLst/>
              <a:gdLst>
                <a:gd name="T0" fmla="*/ 0 w 32"/>
                <a:gd name="T1" fmla="*/ 96 h 24"/>
                <a:gd name="T2" fmla="*/ 124 w 32"/>
                <a:gd name="T3" fmla="*/ 96 h 24"/>
                <a:gd name="T4" fmla="*/ 124 w 32"/>
                <a:gd name="T5" fmla="*/ 24 h 24"/>
                <a:gd name="T6" fmla="*/ 100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1" name="Freeform 75">
              <a:extLst>
                <a:ext uri="{FF2B5EF4-FFF2-40B4-BE49-F238E27FC236}">
                  <a16:creationId xmlns:a16="http://schemas.microsoft.com/office/drawing/2014/main" id="{A03457FD-2B6E-4A31-ADD5-0349D0AB3B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3" y="599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2" name="Freeform 76">
              <a:extLst>
                <a:ext uri="{FF2B5EF4-FFF2-40B4-BE49-F238E27FC236}">
                  <a16:creationId xmlns:a16="http://schemas.microsoft.com/office/drawing/2014/main" id="{2ACA0CE9-F69B-4001-83E6-FBE3BDBBE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601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3" name="Freeform 77">
              <a:extLst>
                <a:ext uri="{FF2B5EF4-FFF2-40B4-BE49-F238E27FC236}">
                  <a16:creationId xmlns:a16="http://schemas.microsoft.com/office/drawing/2014/main" id="{DBF3386B-5AC6-492D-A425-381059BFDE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1" y="599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4" name="Freeform 78">
              <a:extLst>
                <a:ext uri="{FF2B5EF4-FFF2-40B4-BE49-F238E27FC236}">
                  <a16:creationId xmlns:a16="http://schemas.microsoft.com/office/drawing/2014/main" id="{7B64B087-DC46-448F-AF01-05DF8DE0A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" y="601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5" name="Freeform 79">
              <a:extLst>
                <a:ext uri="{FF2B5EF4-FFF2-40B4-BE49-F238E27FC236}">
                  <a16:creationId xmlns:a16="http://schemas.microsoft.com/office/drawing/2014/main" id="{857AF208-F533-45B2-91D6-7C498FBDF0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8" y="599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2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4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6" name="Freeform 80">
              <a:extLst>
                <a:ext uri="{FF2B5EF4-FFF2-40B4-BE49-F238E27FC236}">
                  <a16:creationId xmlns:a16="http://schemas.microsoft.com/office/drawing/2014/main" id="{7BB09D11-CD86-43E1-BBFD-CDCF8D737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599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8 h 25"/>
                <a:gd name="T6" fmla="*/ 100 w 32"/>
                <a:gd name="T7" fmla="*/ 4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29" y="1"/>
                    <a:pt x="2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7" name="Freeform 81">
              <a:extLst>
                <a:ext uri="{FF2B5EF4-FFF2-40B4-BE49-F238E27FC236}">
                  <a16:creationId xmlns:a16="http://schemas.microsoft.com/office/drawing/2014/main" id="{D6B7BA38-BE66-49A0-AC04-1B7F71A111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5" y="597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8" name="Freeform 82">
              <a:extLst>
                <a:ext uri="{FF2B5EF4-FFF2-40B4-BE49-F238E27FC236}">
                  <a16:creationId xmlns:a16="http://schemas.microsoft.com/office/drawing/2014/main" id="{C375E8AF-769A-4F99-BF71-2B65B9F29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599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9" name="Freeform 83">
              <a:extLst>
                <a:ext uri="{FF2B5EF4-FFF2-40B4-BE49-F238E27FC236}">
                  <a16:creationId xmlns:a16="http://schemas.microsoft.com/office/drawing/2014/main" id="{FB14BF13-4753-4D54-94D1-1EC3B95F64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4" y="597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16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0" name="Freeform 84">
              <a:extLst>
                <a:ext uri="{FF2B5EF4-FFF2-40B4-BE49-F238E27FC236}">
                  <a16:creationId xmlns:a16="http://schemas.microsoft.com/office/drawing/2014/main" id="{AF849F49-2536-417A-B348-9082B6FBA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" y="599"/>
              <a:ext cx="66" cy="50"/>
            </a:xfrm>
            <a:custGeom>
              <a:avLst/>
              <a:gdLst>
                <a:gd name="T0" fmla="*/ 0 w 33"/>
                <a:gd name="T1" fmla="*/ 100 h 25"/>
                <a:gd name="T2" fmla="*/ 128 w 33"/>
                <a:gd name="T3" fmla="*/ 100 h 25"/>
                <a:gd name="T4" fmla="*/ 132 w 33"/>
                <a:gd name="T5" fmla="*/ 24 h 25"/>
                <a:gd name="T6" fmla="*/ 108 w 33"/>
                <a:gd name="T7" fmla="*/ 0 h 25"/>
                <a:gd name="T8" fmla="*/ 0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1" name="Freeform 85">
              <a:extLst>
                <a:ext uri="{FF2B5EF4-FFF2-40B4-BE49-F238E27FC236}">
                  <a16:creationId xmlns:a16="http://schemas.microsoft.com/office/drawing/2014/main" id="{070060BB-864E-49BC-A609-AED8F31DA7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0" y="597"/>
              <a:ext cx="68" cy="52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8 h 26"/>
                <a:gd name="T4" fmla="*/ 16 w 34"/>
                <a:gd name="T5" fmla="*/ 104 h 26"/>
                <a:gd name="T6" fmla="*/ 124 w 34"/>
                <a:gd name="T7" fmla="*/ 104 h 26"/>
                <a:gd name="T8" fmla="*/ 136 w 34"/>
                <a:gd name="T9" fmla="*/ 88 h 26"/>
                <a:gd name="T10" fmla="*/ 136 w 34"/>
                <a:gd name="T11" fmla="*/ 20 h 26"/>
                <a:gd name="T12" fmla="*/ 124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32 w 34"/>
                <a:gd name="T19" fmla="*/ 28 h 26"/>
                <a:gd name="T20" fmla="*/ 128 w 34"/>
                <a:gd name="T21" fmla="*/ 84 h 26"/>
                <a:gd name="T22" fmla="*/ 116 w 34"/>
                <a:gd name="T23" fmla="*/ 100 h 26"/>
                <a:gd name="T24" fmla="*/ 24 w 34"/>
                <a:gd name="T25" fmla="*/ 100 h 26"/>
                <a:gd name="T26" fmla="*/ 12 w 34"/>
                <a:gd name="T27" fmla="*/ 80 h 26"/>
                <a:gd name="T28" fmla="*/ 12 w 34"/>
                <a:gd name="T29" fmla="*/ 24 h 26"/>
                <a:gd name="T30" fmla="*/ 28 w 34"/>
                <a:gd name="T31" fmla="*/ 8 h 26"/>
                <a:gd name="T32" fmla="*/ 116 w 34"/>
                <a:gd name="T33" fmla="*/ 8 h 26"/>
                <a:gd name="T34" fmla="*/ 132 w 34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2" name="Freeform 86">
              <a:extLst>
                <a:ext uri="{FF2B5EF4-FFF2-40B4-BE49-F238E27FC236}">
                  <a16:creationId xmlns:a16="http://schemas.microsoft.com/office/drawing/2014/main" id="{2146C800-8F65-4431-88F5-88F57B964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97"/>
              <a:ext cx="123" cy="50"/>
            </a:xfrm>
            <a:custGeom>
              <a:avLst/>
              <a:gdLst>
                <a:gd name="T0" fmla="*/ 0 w 62"/>
                <a:gd name="T1" fmla="*/ 100 h 25"/>
                <a:gd name="T2" fmla="*/ 244 w 62"/>
                <a:gd name="T3" fmla="*/ 100 h 25"/>
                <a:gd name="T4" fmla="*/ 244 w 62"/>
                <a:gd name="T5" fmla="*/ 28 h 25"/>
                <a:gd name="T6" fmla="*/ 220 w 62"/>
                <a:gd name="T7" fmla="*/ 4 h 25"/>
                <a:gd name="T8" fmla="*/ 0 w 62"/>
                <a:gd name="T9" fmla="*/ 0 h 25"/>
                <a:gd name="T10" fmla="*/ 0 w 6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0" y="25"/>
                  </a:moveTo>
                  <a:cubicBezTo>
                    <a:pt x="62" y="25"/>
                    <a:pt x="62" y="25"/>
                    <a:pt x="62" y="25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3"/>
                    <a:pt x="59" y="1"/>
                    <a:pt x="5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3" name="Freeform 87">
              <a:extLst>
                <a:ext uri="{FF2B5EF4-FFF2-40B4-BE49-F238E27FC236}">
                  <a16:creationId xmlns:a16="http://schemas.microsoft.com/office/drawing/2014/main" id="{EDCAC7D7-C5E1-4D13-B29F-C993EAB113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95"/>
              <a:ext cx="127" cy="54"/>
            </a:xfrm>
            <a:custGeom>
              <a:avLst/>
              <a:gdLst>
                <a:gd name="T0" fmla="*/ 0 w 64"/>
                <a:gd name="T1" fmla="*/ 20 h 27"/>
                <a:gd name="T2" fmla="*/ 0 w 64"/>
                <a:gd name="T3" fmla="*/ 88 h 27"/>
                <a:gd name="T4" fmla="*/ 16 w 64"/>
                <a:gd name="T5" fmla="*/ 108 h 27"/>
                <a:gd name="T6" fmla="*/ 236 w 64"/>
                <a:gd name="T7" fmla="*/ 108 h 27"/>
                <a:gd name="T8" fmla="*/ 252 w 64"/>
                <a:gd name="T9" fmla="*/ 92 h 27"/>
                <a:gd name="T10" fmla="*/ 252 w 64"/>
                <a:gd name="T11" fmla="*/ 20 h 27"/>
                <a:gd name="T12" fmla="*/ 236 w 64"/>
                <a:gd name="T13" fmla="*/ 4 h 27"/>
                <a:gd name="T14" fmla="*/ 16 w 64"/>
                <a:gd name="T15" fmla="*/ 0 h 27"/>
                <a:gd name="T16" fmla="*/ 0 w 64"/>
                <a:gd name="T17" fmla="*/ 20 h 27"/>
                <a:gd name="T18" fmla="*/ 244 w 64"/>
                <a:gd name="T19" fmla="*/ 28 h 27"/>
                <a:gd name="T20" fmla="*/ 244 w 64"/>
                <a:gd name="T21" fmla="*/ 84 h 27"/>
                <a:gd name="T22" fmla="*/ 228 w 64"/>
                <a:gd name="T23" fmla="*/ 104 h 27"/>
                <a:gd name="T24" fmla="*/ 24 w 64"/>
                <a:gd name="T25" fmla="*/ 100 h 27"/>
                <a:gd name="T26" fmla="*/ 12 w 64"/>
                <a:gd name="T27" fmla="*/ 84 h 27"/>
                <a:gd name="T28" fmla="*/ 12 w 64"/>
                <a:gd name="T29" fmla="*/ 28 h 27"/>
                <a:gd name="T30" fmla="*/ 28 w 64"/>
                <a:gd name="T31" fmla="*/ 8 h 27"/>
                <a:gd name="T32" fmla="*/ 228 w 64"/>
                <a:gd name="T33" fmla="*/ 12 h 27"/>
                <a:gd name="T34" fmla="*/ 244 w 6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4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4" y="25"/>
                    <a:pt x="64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62" y="7"/>
                  </a:moveTo>
                  <a:cubicBezTo>
                    <a:pt x="62" y="21"/>
                    <a:pt x="62" y="21"/>
                    <a:pt x="62" y="21"/>
                  </a:cubicBezTo>
                  <a:cubicBezTo>
                    <a:pt x="62" y="24"/>
                    <a:pt x="60" y="26"/>
                    <a:pt x="5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0" y="3"/>
                    <a:pt x="62" y="5"/>
                    <a:pt x="6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4" name="Freeform 88">
              <a:extLst>
                <a:ext uri="{FF2B5EF4-FFF2-40B4-BE49-F238E27FC236}">
                  <a16:creationId xmlns:a16="http://schemas.microsoft.com/office/drawing/2014/main" id="{E1942BB0-9F00-4311-8CD9-27B99F212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75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4 h 25"/>
                <a:gd name="T6" fmla="*/ 100 w 32"/>
                <a:gd name="T7" fmla="*/ 0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5" name="Freeform 89">
              <a:extLst>
                <a:ext uri="{FF2B5EF4-FFF2-40B4-BE49-F238E27FC236}">
                  <a16:creationId xmlns:a16="http://schemas.microsoft.com/office/drawing/2014/main" id="{3A629F3C-1F2B-43A5-800C-6C5E23F016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5" y="673"/>
              <a:ext cx="69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0 w 35"/>
                <a:gd name="T7" fmla="*/ 100 h 26"/>
                <a:gd name="T8" fmla="*/ 136 w 35"/>
                <a:gd name="T9" fmla="*/ 84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28 w 35"/>
                <a:gd name="T19" fmla="*/ 27 h 26"/>
                <a:gd name="T20" fmla="*/ 128 w 35"/>
                <a:gd name="T21" fmla="*/ 77 h 26"/>
                <a:gd name="T22" fmla="*/ 112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6" name="Freeform 90">
              <a:extLst>
                <a:ext uri="{FF2B5EF4-FFF2-40B4-BE49-F238E27FC236}">
                  <a16:creationId xmlns:a16="http://schemas.microsoft.com/office/drawing/2014/main" id="{BC9FED88-E8DF-43A8-9DFA-5ABF0ECB7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73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7 h 25"/>
                <a:gd name="T6" fmla="*/ 104 w 32"/>
                <a:gd name="T7" fmla="*/ 4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30" y="1"/>
                    <a:pt x="27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7" name="Freeform 91">
              <a:extLst>
                <a:ext uri="{FF2B5EF4-FFF2-40B4-BE49-F238E27FC236}">
                  <a16:creationId xmlns:a16="http://schemas.microsoft.com/office/drawing/2014/main" id="{B34AE239-FA28-4843-9DB7-7BB7700ED9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71"/>
              <a:ext cx="67" cy="53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4 h 27"/>
                <a:gd name="T4" fmla="*/ 12 w 34"/>
                <a:gd name="T5" fmla="*/ 104 h 27"/>
                <a:gd name="T6" fmla="*/ 116 w 34"/>
                <a:gd name="T7" fmla="*/ 104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4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7 h 27"/>
                <a:gd name="T20" fmla="*/ 124 w 34"/>
                <a:gd name="T21" fmla="*/ 80 h 27"/>
                <a:gd name="T22" fmla="*/ 108 w 34"/>
                <a:gd name="T23" fmla="*/ 100 h 27"/>
                <a:gd name="T24" fmla="*/ 24 w 34"/>
                <a:gd name="T25" fmla="*/ 96 h 27"/>
                <a:gd name="T26" fmla="*/ 12 w 34"/>
                <a:gd name="T27" fmla="*/ 80 h 27"/>
                <a:gd name="T28" fmla="*/ 12 w 34"/>
                <a:gd name="T29" fmla="*/ 27 h 27"/>
                <a:gd name="T30" fmla="*/ 24 w 34"/>
                <a:gd name="T31" fmla="*/ 12 h 27"/>
                <a:gd name="T32" fmla="*/ 112 w 34"/>
                <a:gd name="T33" fmla="*/ 12 h 27"/>
                <a:gd name="T34" fmla="*/ 124 w 3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3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4"/>
                    <a:pt x="31" y="26"/>
                    <a:pt x="2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4" y="3"/>
                    <a:pt x="6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8" name="Freeform 92">
              <a:extLst>
                <a:ext uri="{FF2B5EF4-FFF2-40B4-BE49-F238E27FC236}">
                  <a16:creationId xmlns:a16="http://schemas.microsoft.com/office/drawing/2014/main" id="{E6C7DEE2-9743-40D1-AE43-E5419C437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673"/>
              <a:ext cx="66" cy="49"/>
            </a:xfrm>
            <a:custGeom>
              <a:avLst/>
              <a:gdLst>
                <a:gd name="T0" fmla="*/ 0 w 33"/>
                <a:gd name="T1" fmla="*/ 96 h 25"/>
                <a:gd name="T2" fmla="*/ 132 w 33"/>
                <a:gd name="T3" fmla="*/ 96 h 25"/>
                <a:gd name="T4" fmla="*/ 132 w 33"/>
                <a:gd name="T5" fmla="*/ 24 h 25"/>
                <a:gd name="T6" fmla="*/ 108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9" name="Freeform 93">
              <a:extLst>
                <a:ext uri="{FF2B5EF4-FFF2-40B4-BE49-F238E27FC236}">
                  <a16:creationId xmlns:a16="http://schemas.microsoft.com/office/drawing/2014/main" id="{E89EFE0F-0BAE-4C10-A23E-562AD46BDD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71"/>
              <a:ext cx="70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4 w 35"/>
                <a:gd name="T7" fmla="*/ 104 h 27"/>
                <a:gd name="T8" fmla="*/ 136 w 35"/>
                <a:gd name="T9" fmla="*/ 84 h 27"/>
                <a:gd name="T10" fmla="*/ 140 w 35"/>
                <a:gd name="T11" fmla="*/ 20 h 27"/>
                <a:gd name="T12" fmla="*/ 124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7 h 27"/>
                <a:gd name="T20" fmla="*/ 132 w 35"/>
                <a:gd name="T21" fmla="*/ 80 h 27"/>
                <a:gd name="T22" fmla="*/ 116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6 w 35"/>
                <a:gd name="T33" fmla="*/ 8 h 27"/>
                <a:gd name="T34" fmla="*/ 132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0" name="Freeform 94">
              <a:extLst>
                <a:ext uri="{FF2B5EF4-FFF2-40B4-BE49-F238E27FC236}">
                  <a16:creationId xmlns:a16="http://schemas.microsoft.com/office/drawing/2014/main" id="{9999B8F8-B641-4292-8B6C-042854E09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73"/>
              <a:ext cx="64" cy="49"/>
            </a:xfrm>
            <a:custGeom>
              <a:avLst/>
              <a:gdLst>
                <a:gd name="T0" fmla="*/ 0 w 32"/>
                <a:gd name="T1" fmla="*/ 92 h 25"/>
                <a:gd name="T2" fmla="*/ 128 w 32"/>
                <a:gd name="T3" fmla="*/ 96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1" name="Freeform 95">
              <a:extLst>
                <a:ext uri="{FF2B5EF4-FFF2-40B4-BE49-F238E27FC236}">
                  <a16:creationId xmlns:a16="http://schemas.microsoft.com/office/drawing/2014/main" id="{6D8A8A20-543E-429A-9300-A4EA0FB03E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7" y="671"/>
              <a:ext cx="70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4 w 35"/>
                <a:gd name="T7" fmla="*/ 100 h 26"/>
                <a:gd name="T8" fmla="*/ 140 w 35"/>
                <a:gd name="T9" fmla="*/ 84 h 26"/>
                <a:gd name="T10" fmla="*/ 140 w 35"/>
                <a:gd name="T11" fmla="*/ 20 h 26"/>
                <a:gd name="T12" fmla="*/ 124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32 w 35"/>
                <a:gd name="T19" fmla="*/ 27 h 26"/>
                <a:gd name="T20" fmla="*/ 132 w 35"/>
                <a:gd name="T21" fmla="*/ 77 h 26"/>
                <a:gd name="T22" fmla="*/ 116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6 w 35"/>
                <a:gd name="T33" fmla="*/ 8 h 26"/>
                <a:gd name="T34" fmla="*/ 132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2" name="Freeform 96">
              <a:extLst>
                <a:ext uri="{FF2B5EF4-FFF2-40B4-BE49-F238E27FC236}">
                  <a16:creationId xmlns:a16="http://schemas.microsoft.com/office/drawing/2014/main" id="{2E5FEF58-728A-4141-A8AE-819FA0F37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669"/>
              <a:ext cx="442" cy="51"/>
            </a:xfrm>
            <a:custGeom>
              <a:avLst/>
              <a:gdLst>
                <a:gd name="T0" fmla="*/ 0 w 223"/>
                <a:gd name="T1" fmla="*/ 96 h 26"/>
                <a:gd name="T2" fmla="*/ 872 w 223"/>
                <a:gd name="T3" fmla="*/ 100 h 26"/>
                <a:gd name="T4" fmla="*/ 876 w 223"/>
                <a:gd name="T5" fmla="*/ 31 h 26"/>
                <a:gd name="T6" fmla="*/ 852 w 223"/>
                <a:gd name="T7" fmla="*/ 8 h 26"/>
                <a:gd name="T8" fmla="*/ 0 w 223"/>
                <a:gd name="T9" fmla="*/ 0 h 26"/>
                <a:gd name="T10" fmla="*/ 0 w 223"/>
                <a:gd name="T11" fmla="*/ 96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3" h="26">
                  <a:moveTo>
                    <a:pt x="0" y="25"/>
                  </a:moveTo>
                  <a:cubicBezTo>
                    <a:pt x="222" y="26"/>
                    <a:pt x="222" y="26"/>
                    <a:pt x="222" y="26"/>
                  </a:cubicBezTo>
                  <a:cubicBezTo>
                    <a:pt x="223" y="8"/>
                    <a:pt x="223" y="8"/>
                    <a:pt x="223" y="8"/>
                  </a:cubicBezTo>
                  <a:cubicBezTo>
                    <a:pt x="223" y="4"/>
                    <a:pt x="220" y="2"/>
                    <a:pt x="217" y="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3" name="Freeform 97">
              <a:extLst>
                <a:ext uri="{FF2B5EF4-FFF2-40B4-BE49-F238E27FC236}">
                  <a16:creationId xmlns:a16="http://schemas.microsoft.com/office/drawing/2014/main" id="{2FBB933E-B732-42DB-8358-3AF65D2783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9" y="667"/>
              <a:ext cx="446" cy="55"/>
            </a:xfrm>
            <a:custGeom>
              <a:avLst/>
              <a:gdLst>
                <a:gd name="T0" fmla="*/ 4 w 225"/>
                <a:gd name="T1" fmla="*/ 16 h 28"/>
                <a:gd name="T2" fmla="*/ 0 w 225"/>
                <a:gd name="T3" fmla="*/ 84 h 28"/>
                <a:gd name="T4" fmla="*/ 16 w 225"/>
                <a:gd name="T5" fmla="*/ 100 h 28"/>
                <a:gd name="T6" fmla="*/ 872 w 225"/>
                <a:gd name="T7" fmla="*/ 108 h 28"/>
                <a:gd name="T8" fmla="*/ 884 w 225"/>
                <a:gd name="T9" fmla="*/ 92 h 28"/>
                <a:gd name="T10" fmla="*/ 884 w 225"/>
                <a:gd name="T11" fmla="*/ 24 h 28"/>
                <a:gd name="T12" fmla="*/ 872 w 225"/>
                <a:gd name="T13" fmla="*/ 8 h 28"/>
                <a:gd name="T14" fmla="*/ 16 w 225"/>
                <a:gd name="T15" fmla="*/ 0 h 28"/>
                <a:gd name="T16" fmla="*/ 4 w 225"/>
                <a:gd name="T17" fmla="*/ 16 h 28"/>
                <a:gd name="T18" fmla="*/ 880 w 225"/>
                <a:gd name="T19" fmla="*/ 31 h 28"/>
                <a:gd name="T20" fmla="*/ 876 w 225"/>
                <a:gd name="T21" fmla="*/ 84 h 28"/>
                <a:gd name="T22" fmla="*/ 864 w 225"/>
                <a:gd name="T23" fmla="*/ 104 h 28"/>
                <a:gd name="T24" fmla="*/ 28 w 225"/>
                <a:gd name="T25" fmla="*/ 96 h 28"/>
                <a:gd name="T26" fmla="*/ 12 w 225"/>
                <a:gd name="T27" fmla="*/ 77 h 28"/>
                <a:gd name="T28" fmla="*/ 12 w 225"/>
                <a:gd name="T29" fmla="*/ 28 h 28"/>
                <a:gd name="T30" fmla="*/ 28 w 225"/>
                <a:gd name="T31" fmla="*/ 8 h 28"/>
                <a:gd name="T32" fmla="*/ 864 w 225"/>
                <a:gd name="T33" fmla="*/ 16 h 28"/>
                <a:gd name="T34" fmla="*/ 880 w 225"/>
                <a:gd name="T35" fmla="*/ 31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28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222" y="28"/>
                    <a:pt x="222" y="28"/>
                    <a:pt x="222" y="28"/>
                  </a:cubicBezTo>
                  <a:cubicBezTo>
                    <a:pt x="224" y="28"/>
                    <a:pt x="225" y="26"/>
                    <a:pt x="225" y="24"/>
                  </a:cubicBezTo>
                  <a:cubicBezTo>
                    <a:pt x="225" y="6"/>
                    <a:pt x="225" y="6"/>
                    <a:pt x="225" y="6"/>
                  </a:cubicBezTo>
                  <a:cubicBezTo>
                    <a:pt x="225" y="4"/>
                    <a:pt x="224" y="2"/>
                    <a:pt x="222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224" y="8"/>
                  </a:moveTo>
                  <a:cubicBezTo>
                    <a:pt x="223" y="22"/>
                    <a:pt x="223" y="22"/>
                    <a:pt x="223" y="22"/>
                  </a:cubicBezTo>
                  <a:cubicBezTo>
                    <a:pt x="223" y="25"/>
                    <a:pt x="222" y="27"/>
                    <a:pt x="220" y="27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2" y="4"/>
                    <a:pt x="224" y="6"/>
                    <a:pt x="224" y="8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4" name="Freeform 98">
              <a:extLst>
                <a:ext uri="{FF2B5EF4-FFF2-40B4-BE49-F238E27FC236}">
                  <a16:creationId xmlns:a16="http://schemas.microsoft.com/office/drawing/2014/main" id="{9CA15388-1D13-4019-B639-F4DD242DE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" y="669"/>
              <a:ext cx="63" cy="49"/>
            </a:xfrm>
            <a:custGeom>
              <a:avLst/>
              <a:gdLst>
                <a:gd name="T0" fmla="*/ 0 w 32"/>
                <a:gd name="T1" fmla="*/ 92 h 25"/>
                <a:gd name="T2" fmla="*/ 124 w 32"/>
                <a:gd name="T3" fmla="*/ 96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5" name="Freeform 99">
              <a:extLst>
                <a:ext uri="{FF2B5EF4-FFF2-40B4-BE49-F238E27FC236}">
                  <a16:creationId xmlns:a16="http://schemas.microsoft.com/office/drawing/2014/main" id="{B228B4EF-BF04-4401-841A-2CF3A86A84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8" y="667"/>
              <a:ext cx="67" cy="51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0 h 26"/>
                <a:gd name="T4" fmla="*/ 16 w 34"/>
                <a:gd name="T5" fmla="*/ 100 h 26"/>
                <a:gd name="T6" fmla="*/ 116 w 34"/>
                <a:gd name="T7" fmla="*/ 100 h 26"/>
                <a:gd name="T8" fmla="*/ 132 w 34"/>
                <a:gd name="T9" fmla="*/ 84 h 26"/>
                <a:gd name="T10" fmla="*/ 132 w 34"/>
                <a:gd name="T11" fmla="*/ 16 h 26"/>
                <a:gd name="T12" fmla="*/ 120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24 w 34"/>
                <a:gd name="T19" fmla="*/ 24 h 26"/>
                <a:gd name="T20" fmla="*/ 124 w 34"/>
                <a:gd name="T21" fmla="*/ 77 h 26"/>
                <a:gd name="T22" fmla="*/ 112 w 34"/>
                <a:gd name="T23" fmla="*/ 96 h 26"/>
                <a:gd name="T24" fmla="*/ 24 w 34"/>
                <a:gd name="T25" fmla="*/ 96 h 26"/>
                <a:gd name="T26" fmla="*/ 12 w 34"/>
                <a:gd name="T27" fmla="*/ 77 h 26"/>
                <a:gd name="T28" fmla="*/ 12 w 34"/>
                <a:gd name="T29" fmla="*/ 24 h 26"/>
                <a:gd name="T30" fmla="*/ 28 w 34"/>
                <a:gd name="T31" fmla="*/ 8 h 26"/>
                <a:gd name="T32" fmla="*/ 112 w 34"/>
                <a:gd name="T33" fmla="*/ 8 h 26"/>
                <a:gd name="T34" fmla="*/ 124 w 34"/>
                <a:gd name="T35" fmla="*/ 24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2" y="6"/>
                  </a:move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4"/>
                    <a:pt x="32" y="6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6" name="Freeform 100">
              <a:extLst>
                <a:ext uri="{FF2B5EF4-FFF2-40B4-BE49-F238E27FC236}">
                  <a16:creationId xmlns:a16="http://schemas.microsoft.com/office/drawing/2014/main" id="{5386D437-0954-4F2B-9AC7-897E94972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7" y="667"/>
              <a:ext cx="65" cy="49"/>
            </a:xfrm>
            <a:custGeom>
              <a:avLst/>
              <a:gdLst>
                <a:gd name="T0" fmla="*/ 0 w 33"/>
                <a:gd name="T1" fmla="*/ 96 h 25"/>
                <a:gd name="T2" fmla="*/ 128 w 33"/>
                <a:gd name="T3" fmla="*/ 96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1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7" name="Freeform 101">
              <a:extLst>
                <a:ext uri="{FF2B5EF4-FFF2-40B4-BE49-F238E27FC236}">
                  <a16:creationId xmlns:a16="http://schemas.microsoft.com/office/drawing/2014/main" id="{2F662BA0-DFB8-4A04-AB88-9C5FD268A4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5" y="665"/>
              <a:ext cx="69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0 w 35"/>
                <a:gd name="T7" fmla="*/ 104 h 27"/>
                <a:gd name="T8" fmla="*/ 136 w 35"/>
                <a:gd name="T9" fmla="*/ 84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7 h 27"/>
                <a:gd name="T20" fmla="*/ 128 w 35"/>
                <a:gd name="T21" fmla="*/ 80 h 27"/>
                <a:gd name="T22" fmla="*/ 112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2 w 35"/>
                <a:gd name="T33" fmla="*/ 12 h 27"/>
                <a:gd name="T34" fmla="*/ 128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8" name="Freeform 102">
              <a:extLst>
                <a:ext uri="{FF2B5EF4-FFF2-40B4-BE49-F238E27FC236}">
                  <a16:creationId xmlns:a16="http://schemas.microsoft.com/office/drawing/2014/main" id="{F06F9294-E028-4E32-9CEC-5406580DE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667"/>
              <a:ext cx="82" cy="49"/>
            </a:xfrm>
            <a:custGeom>
              <a:avLst/>
              <a:gdLst>
                <a:gd name="T0" fmla="*/ 0 w 41"/>
                <a:gd name="T1" fmla="*/ 96 h 25"/>
                <a:gd name="T2" fmla="*/ 164 w 41"/>
                <a:gd name="T3" fmla="*/ 96 h 25"/>
                <a:gd name="T4" fmla="*/ 164 w 41"/>
                <a:gd name="T5" fmla="*/ 24 h 25"/>
                <a:gd name="T6" fmla="*/ 140 w 41"/>
                <a:gd name="T7" fmla="*/ 0 h 25"/>
                <a:gd name="T8" fmla="*/ 0 w 41"/>
                <a:gd name="T9" fmla="*/ 0 h 25"/>
                <a:gd name="T10" fmla="*/ 0 w 41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" h="25">
                  <a:moveTo>
                    <a:pt x="0" y="25"/>
                  </a:moveTo>
                  <a:cubicBezTo>
                    <a:pt x="41" y="25"/>
                    <a:pt x="41" y="25"/>
                    <a:pt x="41" y="2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1" y="3"/>
                    <a:pt x="38" y="0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9" name="Freeform 103">
              <a:extLst>
                <a:ext uri="{FF2B5EF4-FFF2-40B4-BE49-F238E27FC236}">
                  <a16:creationId xmlns:a16="http://schemas.microsoft.com/office/drawing/2014/main" id="{34C9BBA3-85A5-4EC3-9585-15DA86812E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8" y="665"/>
              <a:ext cx="87" cy="53"/>
            </a:xfrm>
            <a:custGeom>
              <a:avLst/>
              <a:gdLst>
                <a:gd name="T0" fmla="*/ 4 w 44"/>
                <a:gd name="T1" fmla="*/ 16 h 27"/>
                <a:gd name="T2" fmla="*/ 4 w 44"/>
                <a:gd name="T3" fmla="*/ 84 h 27"/>
                <a:gd name="T4" fmla="*/ 16 w 44"/>
                <a:gd name="T5" fmla="*/ 100 h 27"/>
                <a:gd name="T6" fmla="*/ 156 w 44"/>
                <a:gd name="T7" fmla="*/ 104 h 27"/>
                <a:gd name="T8" fmla="*/ 172 w 44"/>
                <a:gd name="T9" fmla="*/ 84 h 27"/>
                <a:gd name="T10" fmla="*/ 172 w 44"/>
                <a:gd name="T11" fmla="*/ 20 h 27"/>
                <a:gd name="T12" fmla="*/ 156 w 44"/>
                <a:gd name="T13" fmla="*/ 0 h 27"/>
                <a:gd name="T14" fmla="*/ 16 w 44"/>
                <a:gd name="T15" fmla="*/ 0 h 27"/>
                <a:gd name="T16" fmla="*/ 4 w 44"/>
                <a:gd name="T17" fmla="*/ 16 h 27"/>
                <a:gd name="T18" fmla="*/ 164 w 44"/>
                <a:gd name="T19" fmla="*/ 27 h 27"/>
                <a:gd name="T20" fmla="*/ 164 w 44"/>
                <a:gd name="T21" fmla="*/ 80 h 27"/>
                <a:gd name="T22" fmla="*/ 148 w 44"/>
                <a:gd name="T23" fmla="*/ 96 h 27"/>
                <a:gd name="T24" fmla="*/ 28 w 44"/>
                <a:gd name="T25" fmla="*/ 96 h 27"/>
                <a:gd name="T26" fmla="*/ 12 w 44"/>
                <a:gd name="T27" fmla="*/ 77 h 27"/>
                <a:gd name="T28" fmla="*/ 12 w 44"/>
                <a:gd name="T29" fmla="*/ 27 h 27"/>
                <a:gd name="T30" fmla="*/ 28 w 44"/>
                <a:gd name="T31" fmla="*/ 8 h 27"/>
                <a:gd name="T32" fmla="*/ 148 w 44"/>
                <a:gd name="T33" fmla="*/ 8 h 27"/>
                <a:gd name="T34" fmla="*/ 164 w 4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27">
                  <a:moveTo>
                    <a:pt x="1" y="4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2" y="27"/>
                    <a:pt x="44" y="25"/>
                    <a:pt x="44" y="2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42" y="7"/>
                  </a:moveTo>
                  <a:cubicBezTo>
                    <a:pt x="42" y="21"/>
                    <a:pt x="42" y="21"/>
                    <a:pt x="42" y="21"/>
                  </a:cubicBezTo>
                  <a:cubicBezTo>
                    <a:pt x="42" y="23"/>
                    <a:pt x="40" y="25"/>
                    <a:pt x="38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0" y="2"/>
                    <a:pt x="42" y="4"/>
                    <a:pt x="4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0" name="Freeform 104">
              <a:extLst>
                <a:ext uri="{FF2B5EF4-FFF2-40B4-BE49-F238E27FC236}">
                  <a16:creationId xmlns:a16="http://schemas.microsoft.com/office/drawing/2014/main" id="{20203AA1-439D-4E41-B9A3-4E575302D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468"/>
              <a:ext cx="60" cy="38"/>
            </a:xfrm>
            <a:custGeom>
              <a:avLst/>
              <a:gdLst>
                <a:gd name="T0" fmla="*/ 120 w 30"/>
                <a:gd name="T1" fmla="*/ 76 h 19"/>
                <a:gd name="T2" fmla="*/ 0 w 30"/>
                <a:gd name="T3" fmla="*/ 76 h 19"/>
                <a:gd name="T4" fmla="*/ 0 w 30"/>
                <a:gd name="T5" fmla="*/ 24 h 19"/>
                <a:gd name="T6" fmla="*/ 24 w 30"/>
                <a:gd name="T7" fmla="*/ 0 h 19"/>
                <a:gd name="T8" fmla="*/ 120 w 30"/>
                <a:gd name="T9" fmla="*/ 0 h 19"/>
                <a:gd name="T10" fmla="*/ 120 w 30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19">
                  <a:moveTo>
                    <a:pt x="3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1" name="Freeform 105">
              <a:extLst>
                <a:ext uri="{FF2B5EF4-FFF2-40B4-BE49-F238E27FC236}">
                  <a16:creationId xmlns:a16="http://schemas.microsoft.com/office/drawing/2014/main" id="{08F4560B-878C-4D45-B43D-A671211B8A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467"/>
              <a:ext cx="64" cy="41"/>
            </a:xfrm>
            <a:custGeom>
              <a:avLst/>
              <a:gdLst>
                <a:gd name="T0" fmla="*/ 116 w 32"/>
                <a:gd name="T1" fmla="*/ 0 h 21"/>
                <a:gd name="T2" fmla="*/ 16 w 32"/>
                <a:gd name="T3" fmla="*/ 0 h 21"/>
                <a:gd name="T4" fmla="*/ 0 w 32"/>
                <a:gd name="T5" fmla="*/ 16 h 21"/>
                <a:gd name="T6" fmla="*/ 0 w 32"/>
                <a:gd name="T7" fmla="*/ 64 h 21"/>
                <a:gd name="T8" fmla="*/ 16 w 32"/>
                <a:gd name="T9" fmla="*/ 76 h 21"/>
                <a:gd name="T10" fmla="*/ 112 w 32"/>
                <a:gd name="T11" fmla="*/ 80 h 21"/>
                <a:gd name="T12" fmla="*/ 128 w 32"/>
                <a:gd name="T13" fmla="*/ 64 h 21"/>
                <a:gd name="T14" fmla="*/ 128 w 32"/>
                <a:gd name="T15" fmla="*/ 16 h 21"/>
                <a:gd name="T16" fmla="*/ 116 w 32"/>
                <a:gd name="T17" fmla="*/ 0 h 21"/>
                <a:gd name="T18" fmla="*/ 24 w 32"/>
                <a:gd name="T19" fmla="*/ 8 h 21"/>
                <a:gd name="T20" fmla="*/ 104 w 32"/>
                <a:gd name="T21" fmla="*/ 8 h 21"/>
                <a:gd name="T22" fmla="*/ 116 w 32"/>
                <a:gd name="T23" fmla="*/ 20 h 21"/>
                <a:gd name="T24" fmla="*/ 116 w 32"/>
                <a:gd name="T25" fmla="*/ 61 h 21"/>
                <a:gd name="T26" fmla="*/ 104 w 32"/>
                <a:gd name="T27" fmla="*/ 72 h 21"/>
                <a:gd name="T28" fmla="*/ 24 w 32"/>
                <a:gd name="T29" fmla="*/ 72 h 21"/>
                <a:gd name="T30" fmla="*/ 8 w 32"/>
                <a:gd name="T31" fmla="*/ 61 h 21"/>
                <a:gd name="T32" fmla="*/ 8 w 32"/>
                <a:gd name="T33" fmla="*/ 20 h 21"/>
                <a:gd name="T34" fmla="*/ 24 w 32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2" h="21">
                  <a:moveTo>
                    <a:pt x="2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4" y="20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0" y="21"/>
                    <a:pt x="32" y="19"/>
                    <a:pt x="32" y="1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lose/>
                  <a:moveTo>
                    <a:pt x="6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8" y="2"/>
                    <a:pt x="29" y="4"/>
                    <a:pt x="29" y="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8"/>
                    <a:pt x="28" y="20"/>
                    <a:pt x="2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4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2" name="Freeform 106">
              <a:extLst>
                <a:ext uri="{FF2B5EF4-FFF2-40B4-BE49-F238E27FC236}">
                  <a16:creationId xmlns:a16="http://schemas.microsoft.com/office/drawing/2014/main" id="{4FF1F59E-29AA-458B-BFB6-AA1702EEF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468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4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3" name="Freeform 107">
              <a:extLst>
                <a:ext uri="{FF2B5EF4-FFF2-40B4-BE49-F238E27FC236}">
                  <a16:creationId xmlns:a16="http://schemas.microsoft.com/office/drawing/2014/main" id="{CA1B5E9B-092E-4054-B0AF-C5AABFBE08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467"/>
              <a:ext cx="53" cy="41"/>
            </a:xfrm>
            <a:custGeom>
              <a:avLst/>
              <a:gdLst>
                <a:gd name="T0" fmla="*/ 92 w 27"/>
                <a:gd name="T1" fmla="*/ 4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4 h 21"/>
                <a:gd name="T8" fmla="*/ 12 w 27"/>
                <a:gd name="T9" fmla="*/ 80 h 21"/>
                <a:gd name="T10" fmla="*/ 92 w 27"/>
                <a:gd name="T11" fmla="*/ 80 h 21"/>
                <a:gd name="T12" fmla="*/ 104 w 27"/>
                <a:gd name="T13" fmla="*/ 64 h 21"/>
                <a:gd name="T14" fmla="*/ 104 w 27"/>
                <a:gd name="T15" fmla="*/ 16 h 21"/>
                <a:gd name="T16" fmla="*/ 92 w 27"/>
                <a:gd name="T17" fmla="*/ 4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3 h 21"/>
                <a:gd name="T24" fmla="*/ 92 w 27"/>
                <a:gd name="T25" fmla="*/ 61 h 21"/>
                <a:gd name="T26" fmla="*/ 80 w 27"/>
                <a:gd name="T27" fmla="*/ 76 h 21"/>
                <a:gd name="T28" fmla="*/ 16 w 27"/>
                <a:gd name="T29" fmla="*/ 76 h 21"/>
                <a:gd name="T30" fmla="*/ 8 w 27"/>
                <a:gd name="T31" fmla="*/ 61 h 21"/>
                <a:gd name="T32" fmla="*/ 8 w 27"/>
                <a:gd name="T33" fmla="*/ 23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1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3" y="20"/>
                    <a:pt x="2" y="18"/>
                    <a:pt x="2" y="1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4" name="Freeform 108">
              <a:extLst>
                <a:ext uri="{FF2B5EF4-FFF2-40B4-BE49-F238E27FC236}">
                  <a16:creationId xmlns:a16="http://schemas.microsoft.com/office/drawing/2014/main" id="{A3875941-D46B-4DA9-A05A-A593E13FC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2 h 19"/>
                <a:gd name="T4" fmla="*/ 0 w 24"/>
                <a:gd name="T5" fmla="*/ 20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5" name="Freeform 109">
              <a:extLst>
                <a:ext uri="{FF2B5EF4-FFF2-40B4-BE49-F238E27FC236}">
                  <a16:creationId xmlns:a16="http://schemas.microsoft.com/office/drawing/2014/main" id="{BDF727F2-4906-4576-89F3-83A661D53A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58" y="468"/>
              <a:ext cx="52" cy="40"/>
            </a:xfrm>
            <a:custGeom>
              <a:avLst/>
              <a:gdLst>
                <a:gd name="T0" fmla="*/ 96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6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8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2"/>
                    <a:pt x="25" y="0"/>
                    <a:pt x="24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1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6" name="Freeform 110">
              <a:extLst>
                <a:ext uri="{FF2B5EF4-FFF2-40B4-BE49-F238E27FC236}">
                  <a16:creationId xmlns:a16="http://schemas.microsoft.com/office/drawing/2014/main" id="{7A87D417-7216-4C86-9596-1B57AE12C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7" name="Freeform 111">
              <a:extLst>
                <a:ext uri="{FF2B5EF4-FFF2-40B4-BE49-F238E27FC236}">
                  <a16:creationId xmlns:a16="http://schemas.microsoft.com/office/drawing/2014/main" id="{BE85090C-98A5-42D7-9AF3-87E494163A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3" y="468"/>
              <a:ext cx="52" cy="42"/>
            </a:xfrm>
            <a:custGeom>
              <a:avLst/>
              <a:gdLst>
                <a:gd name="T0" fmla="*/ 92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92 w 26"/>
                <a:gd name="T11" fmla="*/ 84 h 21"/>
                <a:gd name="T12" fmla="*/ 104 w 26"/>
                <a:gd name="T13" fmla="*/ 68 h 21"/>
                <a:gd name="T14" fmla="*/ 104 w 26"/>
                <a:gd name="T15" fmla="*/ 16 h 21"/>
                <a:gd name="T16" fmla="*/ 92 w 26"/>
                <a:gd name="T17" fmla="*/ 0 h 21"/>
                <a:gd name="T18" fmla="*/ 16 w 26"/>
                <a:gd name="T19" fmla="*/ 8 h 21"/>
                <a:gd name="T20" fmla="*/ 84 w 26"/>
                <a:gd name="T21" fmla="*/ 8 h 21"/>
                <a:gd name="T22" fmla="*/ 96 w 26"/>
                <a:gd name="T23" fmla="*/ 20 h 21"/>
                <a:gd name="T24" fmla="*/ 96 w 26"/>
                <a:gd name="T25" fmla="*/ 64 h 21"/>
                <a:gd name="T26" fmla="*/ 84 w 26"/>
                <a:gd name="T27" fmla="*/ 76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8" name="Freeform 112">
              <a:extLst>
                <a:ext uri="{FF2B5EF4-FFF2-40B4-BE49-F238E27FC236}">
                  <a16:creationId xmlns:a16="http://schemas.microsoft.com/office/drawing/2014/main" id="{4DB1EAEE-1228-43E4-87F3-988539629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470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9" name="Freeform 113">
              <a:extLst>
                <a:ext uri="{FF2B5EF4-FFF2-40B4-BE49-F238E27FC236}">
                  <a16:creationId xmlns:a16="http://schemas.microsoft.com/office/drawing/2014/main" id="{564492EA-3843-457D-B4A2-2B812380BB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9" y="468"/>
              <a:ext cx="51" cy="42"/>
            </a:xfrm>
            <a:custGeom>
              <a:avLst/>
              <a:gdLst>
                <a:gd name="T0" fmla="*/ 88 w 26"/>
                <a:gd name="T1" fmla="*/ 4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4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4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80 h 21"/>
                <a:gd name="T30" fmla="*/ 4 w 26"/>
                <a:gd name="T31" fmla="*/ 64 h 21"/>
                <a:gd name="T32" fmla="*/ 4 w 26"/>
                <a:gd name="T33" fmla="*/ 24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1"/>
                    <a:pt x="23" y="1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2" y="20"/>
                    <a:pt x="1" y="18"/>
                    <a:pt x="1" y="1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0" name="Freeform 114">
              <a:extLst>
                <a:ext uri="{FF2B5EF4-FFF2-40B4-BE49-F238E27FC236}">
                  <a16:creationId xmlns:a16="http://schemas.microsoft.com/office/drawing/2014/main" id="{B8FCE7DC-45AD-46F8-BBD1-2BE1D616C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2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1" name="Freeform 115">
              <a:extLst>
                <a:ext uri="{FF2B5EF4-FFF2-40B4-BE49-F238E27FC236}">
                  <a16:creationId xmlns:a16="http://schemas.microsoft.com/office/drawing/2014/main" id="{548FACB6-4CB2-4662-92DE-8A3D0E2E64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4" y="470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2" name="Freeform 116">
              <a:extLst>
                <a:ext uri="{FF2B5EF4-FFF2-40B4-BE49-F238E27FC236}">
                  <a16:creationId xmlns:a16="http://schemas.microsoft.com/office/drawing/2014/main" id="{8FA8D40B-9128-456E-A85E-158A47258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3" name="Freeform 117">
              <a:extLst>
                <a:ext uri="{FF2B5EF4-FFF2-40B4-BE49-F238E27FC236}">
                  <a16:creationId xmlns:a16="http://schemas.microsoft.com/office/drawing/2014/main" id="{DDCAF049-61E7-48D7-B5F4-E8F1FD9783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7" y="470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6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2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4" name="Freeform 118">
              <a:extLst>
                <a:ext uri="{FF2B5EF4-FFF2-40B4-BE49-F238E27FC236}">
                  <a16:creationId xmlns:a16="http://schemas.microsoft.com/office/drawing/2014/main" id="{0798027F-ECDF-4BF9-9C97-39A75715C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472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5" name="Freeform 119">
              <a:extLst>
                <a:ext uri="{FF2B5EF4-FFF2-40B4-BE49-F238E27FC236}">
                  <a16:creationId xmlns:a16="http://schemas.microsoft.com/office/drawing/2014/main" id="{10043900-D697-44EF-9B97-82AB3A1EA2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33" y="470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4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4 h 21"/>
                <a:gd name="T24" fmla="*/ 92 w 27"/>
                <a:gd name="T25" fmla="*/ 64 h 21"/>
                <a:gd name="T26" fmla="*/ 84 w 27"/>
                <a:gd name="T27" fmla="*/ 80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2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6" name="Freeform 120">
              <a:extLst>
                <a:ext uri="{FF2B5EF4-FFF2-40B4-BE49-F238E27FC236}">
                  <a16:creationId xmlns:a16="http://schemas.microsoft.com/office/drawing/2014/main" id="{A6349F31-7F21-4513-9A95-EC9CB2496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472"/>
              <a:ext cx="48" cy="40"/>
            </a:xfrm>
            <a:custGeom>
              <a:avLst/>
              <a:gdLst>
                <a:gd name="T0" fmla="*/ 96 w 24"/>
                <a:gd name="T1" fmla="*/ 80 h 20"/>
                <a:gd name="T2" fmla="*/ 0 w 24"/>
                <a:gd name="T3" fmla="*/ 76 h 20"/>
                <a:gd name="T4" fmla="*/ 0 w 24"/>
                <a:gd name="T5" fmla="*/ 24 h 20"/>
                <a:gd name="T6" fmla="*/ 24 w 24"/>
                <a:gd name="T7" fmla="*/ 0 h 20"/>
                <a:gd name="T8" fmla="*/ 96 w 24"/>
                <a:gd name="T9" fmla="*/ 4 h 20"/>
                <a:gd name="T10" fmla="*/ 96 w 24"/>
                <a:gd name="T11" fmla="*/ 8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0">
                  <a:moveTo>
                    <a:pt x="24" y="2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4" y="1"/>
                    <a:pt x="24" y="1"/>
                    <a:pt x="24" y="1"/>
                  </a:cubicBezTo>
                  <a:lnTo>
                    <a:pt x="24" y="20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7" name="Freeform 121">
              <a:extLst>
                <a:ext uri="{FF2B5EF4-FFF2-40B4-BE49-F238E27FC236}">
                  <a16:creationId xmlns:a16="http://schemas.microsoft.com/office/drawing/2014/main" id="{22B6047C-7BB0-4081-B40B-2BC613A843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8" y="472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0 w 27"/>
                <a:gd name="T5" fmla="*/ 12 h 20"/>
                <a:gd name="T6" fmla="*/ 0 w 27"/>
                <a:gd name="T7" fmla="*/ 64 h 20"/>
                <a:gd name="T8" fmla="*/ 12 w 27"/>
                <a:gd name="T9" fmla="*/ 80 h 20"/>
                <a:gd name="T10" fmla="*/ 92 w 27"/>
                <a:gd name="T11" fmla="*/ 80 h 20"/>
                <a:gd name="T12" fmla="*/ 104 w 27"/>
                <a:gd name="T13" fmla="*/ 68 h 20"/>
                <a:gd name="T14" fmla="*/ 104 w 27"/>
                <a:gd name="T15" fmla="*/ 12 h 20"/>
                <a:gd name="T16" fmla="*/ 96 w 27"/>
                <a:gd name="T17" fmla="*/ 0 h 20"/>
                <a:gd name="T18" fmla="*/ 20 w 27"/>
                <a:gd name="T19" fmla="*/ 4 h 20"/>
                <a:gd name="T20" fmla="*/ 84 w 27"/>
                <a:gd name="T21" fmla="*/ 4 h 20"/>
                <a:gd name="T22" fmla="*/ 96 w 27"/>
                <a:gd name="T23" fmla="*/ 20 h 20"/>
                <a:gd name="T24" fmla="*/ 96 w 27"/>
                <a:gd name="T25" fmla="*/ 60 h 20"/>
                <a:gd name="T26" fmla="*/ 84 w 27"/>
                <a:gd name="T27" fmla="*/ 76 h 20"/>
                <a:gd name="T28" fmla="*/ 16 w 27"/>
                <a:gd name="T29" fmla="*/ 76 h 20"/>
                <a:gd name="T30" fmla="*/ 8 w 27"/>
                <a:gd name="T31" fmla="*/ 60 h 20"/>
                <a:gd name="T32" fmla="*/ 8 w 27"/>
                <a:gd name="T33" fmla="*/ 20 h 20"/>
                <a:gd name="T34" fmla="*/ 20 w 27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7" y="1"/>
                    <a:pt x="25" y="0"/>
                    <a:pt x="24" y="0"/>
                  </a:cubicBezTo>
                  <a:close/>
                  <a:moveTo>
                    <a:pt x="5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2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8" name="Freeform 122">
              <a:extLst>
                <a:ext uri="{FF2B5EF4-FFF2-40B4-BE49-F238E27FC236}">
                  <a16:creationId xmlns:a16="http://schemas.microsoft.com/office/drawing/2014/main" id="{BA0433D0-6949-4D48-8BD1-D49A28002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474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9" name="Freeform 123">
              <a:extLst>
                <a:ext uri="{FF2B5EF4-FFF2-40B4-BE49-F238E27FC236}">
                  <a16:creationId xmlns:a16="http://schemas.microsoft.com/office/drawing/2014/main" id="{75D571FA-720E-4ED9-A2E5-DB52188C52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3" y="472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6 h 20"/>
                <a:gd name="T16" fmla="*/ 92 w 26"/>
                <a:gd name="T17" fmla="*/ 0 h 20"/>
                <a:gd name="T18" fmla="*/ 16 w 26"/>
                <a:gd name="T19" fmla="*/ 8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4 h 20"/>
                <a:gd name="T32" fmla="*/ 4 w 26"/>
                <a:gd name="T33" fmla="*/ 20 h 20"/>
                <a:gd name="T34" fmla="*/ 16 w 26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0" name="Freeform 124">
              <a:extLst>
                <a:ext uri="{FF2B5EF4-FFF2-40B4-BE49-F238E27FC236}">
                  <a16:creationId xmlns:a16="http://schemas.microsoft.com/office/drawing/2014/main" id="{91F4CA6E-FE51-40DB-99C0-14893AD70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474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1" name="Freeform 125">
              <a:extLst>
                <a:ext uri="{FF2B5EF4-FFF2-40B4-BE49-F238E27FC236}">
                  <a16:creationId xmlns:a16="http://schemas.microsoft.com/office/drawing/2014/main" id="{BFDD9999-55A8-4BF4-9E05-E14B1756ED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9" y="472"/>
              <a:ext cx="51" cy="42"/>
            </a:xfrm>
            <a:custGeom>
              <a:avLst/>
              <a:gdLst>
                <a:gd name="T0" fmla="*/ 88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0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2" name="Freeform 126">
              <a:extLst>
                <a:ext uri="{FF2B5EF4-FFF2-40B4-BE49-F238E27FC236}">
                  <a16:creationId xmlns:a16="http://schemas.microsoft.com/office/drawing/2014/main" id="{9FE2151F-1E42-4332-A854-1D9E0E36A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474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4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3" name="Freeform 127">
              <a:extLst>
                <a:ext uri="{FF2B5EF4-FFF2-40B4-BE49-F238E27FC236}">
                  <a16:creationId xmlns:a16="http://schemas.microsoft.com/office/drawing/2014/main" id="{F37DBA45-C0F3-4B4B-A06F-97937587BE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4" y="474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4 h 20"/>
                <a:gd name="T22" fmla="*/ 96 w 26"/>
                <a:gd name="T23" fmla="*/ 20 h 20"/>
                <a:gd name="T24" fmla="*/ 96 w 26"/>
                <a:gd name="T25" fmla="*/ 60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8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4" name="Freeform 128">
              <a:extLst>
                <a:ext uri="{FF2B5EF4-FFF2-40B4-BE49-F238E27FC236}">
                  <a16:creationId xmlns:a16="http://schemas.microsoft.com/office/drawing/2014/main" id="{754492E3-E7CC-41D7-91FC-B0BF307B3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476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5" name="Freeform 129">
              <a:extLst>
                <a:ext uri="{FF2B5EF4-FFF2-40B4-BE49-F238E27FC236}">
                  <a16:creationId xmlns:a16="http://schemas.microsoft.com/office/drawing/2014/main" id="{27EAA272-FDC3-4C03-A410-32D48BCE5C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7" y="474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2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7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6" name="Freeform 130">
              <a:extLst>
                <a:ext uri="{FF2B5EF4-FFF2-40B4-BE49-F238E27FC236}">
                  <a16:creationId xmlns:a16="http://schemas.microsoft.com/office/drawing/2014/main" id="{ACA6BECC-4750-44BF-BA3A-48DA9A5F2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476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7" name="Freeform 131">
              <a:extLst>
                <a:ext uri="{FF2B5EF4-FFF2-40B4-BE49-F238E27FC236}">
                  <a16:creationId xmlns:a16="http://schemas.microsoft.com/office/drawing/2014/main" id="{803314C3-57BD-4761-90EC-ED5C29B57A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3" y="474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0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6 w 27"/>
                <a:gd name="T23" fmla="*/ 20 h 21"/>
                <a:gd name="T24" fmla="*/ 92 w 27"/>
                <a:gd name="T25" fmla="*/ 64 h 21"/>
                <a:gd name="T26" fmla="*/ 84 w 27"/>
                <a:gd name="T27" fmla="*/ 76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5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8" name="Freeform 132">
              <a:extLst>
                <a:ext uri="{FF2B5EF4-FFF2-40B4-BE49-F238E27FC236}">
                  <a16:creationId xmlns:a16="http://schemas.microsoft.com/office/drawing/2014/main" id="{A9662500-6604-4C1B-9E35-54F2066E2F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8" y="597"/>
              <a:ext cx="32" cy="4"/>
            </a:xfrm>
            <a:custGeom>
              <a:avLst/>
              <a:gdLst>
                <a:gd name="T0" fmla="*/ 0 w 16"/>
                <a:gd name="T1" fmla="*/ 0 h 2"/>
                <a:gd name="T2" fmla="*/ 0 w 16"/>
                <a:gd name="T3" fmla="*/ 0 h 2"/>
                <a:gd name="T4" fmla="*/ 0 w 16"/>
                <a:gd name="T5" fmla="*/ 4 h 2"/>
                <a:gd name="T6" fmla="*/ 0 w 16"/>
                <a:gd name="T7" fmla="*/ 0 h 2"/>
                <a:gd name="T8" fmla="*/ 64 w 16"/>
                <a:gd name="T9" fmla="*/ 0 h 2"/>
                <a:gd name="T10" fmla="*/ 64 w 16"/>
                <a:gd name="T11" fmla="*/ 0 h 2"/>
                <a:gd name="T12" fmla="*/ 64 w 16"/>
                <a:gd name="T13" fmla="*/ 4 h 2"/>
                <a:gd name="T14" fmla="*/ 0 w 16"/>
                <a:gd name="T15" fmla="*/ 4 h 2"/>
                <a:gd name="T16" fmla="*/ 0 w 16"/>
                <a:gd name="T17" fmla="*/ 8 h 2"/>
                <a:gd name="T18" fmla="*/ 64 w 16"/>
                <a:gd name="T19" fmla="*/ 8 h 2"/>
                <a:gd name="T20" fmla="*/ 64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CB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9" name="Freeform 133">
              <a:extLst>
                <a:ext uri="{FF2B5EF4-FFF2-40B4-BE49-F238E27FC236}">
                  <a16:creationId xmlns:a16="http://schemas.microsoft.com/office/drawing/2014/main" id="{729BAFFB-22DC-4FC6-98B4-2C860F827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597"/>
              <a:ext cx="32" cy="2"/>
            </a:xfrm>
            <a:custGeom>
              <a:avLst/>
              <a:gdLst>
                <a:gd name="T0" fmla="*/ 64 w 16"/>
                <a:gd name="T1" fmla="*/ 0 h 1"/>
                <a:gd name="T2" fmla="*/ 0 w 16"/>
                <a:gd name="T3" fmla="*/ 0 h 1"/>
                <a:gd name="T4" fmla="*/ 0 w 16"/>
                <a:gd name="T5" fmla="*/ 4 h 1"/>
                <a:gd name="T6" fmla="*/ 0 w 16"/>
                <a:gd name="T7" fmla="*/ 4 h 1"/>
                <a:gd name="T8" fmla="*/ 64 w 16"/>
                <a:gd name="T9" fmla="*/ 4 h 1"/>
                <a:gd name="T10" fmla="*/ 64 w 16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9D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7958" name="Group 134">
            <a:extLst>
              <a:ext uri="{FF2B5EF4-FFF2-40B4-BE49-F238E27FC236}">
                <a16:creationId xmlns:a16="http://schemas.microsoft.com/office/drawing/2014/main" id="{4A69F1C3-146A-4E26-9899-D4860044C677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006600" y="1504950"/>
            <a:ext cx="503238" cy="1419225"/>
            <a:chOff x="2200" y="531"/>
            <a:chExt cx="317" cy="894"/>
          </a:xfrm>
        </p:grpSpPr>
        <p:grpSp>
          <p:nvGrpSpPr>
            <p:cNvPr id="20518" name="Group 135">
              <a:extLst>
                <a:ext uri="{FF2B5EF4-FFF2-40B4-BE49-F238E27FC236}">
                  <a16:creationId xmlns:a16="http://schemas.microsoft.com/office/drawing/2014/main" id="{8F6F6550-F169-473A-A950-A387D9E980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0" y="531"/>
              <a:ext cx="317" cy="894"/>
              <a:chOff x="2196" y="530"/>
              <a:chExt cx="317" cy="894"/>
            </a:xfrm>
          </p:grpSpPr>
          <p:sp>
            <p:nvSpPr>
              <p:cNvPr id="20528" name="Freeform 136">
                <a:extLst>
                  <a:ext uri="{FF2B5EF4-FFF2-40B4-BE49-F238E27FC236}">
                    <a16:creationId xmlns:a16="http://schemas.microsoft.com/office/drawing/2014/main" id="{901F2309-DD98-4AA8-8711-3ACB5351A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0" y="1049"/>
                <a:ext cx="188" cy="375"/>
              </a:xfrm>
              <a:custGeom>
                <a:avLst/>
                <a:gdLst>
                  <a:gd name="T0" fmla="*/ 16 w 95"/>
                  <a:gd name="T1" fmla="*/ 0 h 189"/>
                  <a:gd name="T2" fmla="*/ 0 w 95"/>
                  <a:gd name="T3" fmla="*/ 595 h 189"/>
                  <a:gd name="T4" fmla="*/ 352 w 95"/>
                  <a:gd name="T5" fmla="*/ 744 h 189"/>
                  <a:gd name="T6" fmla="*/ 372 w 95"/>
                  <a:gd name="T7" fmla="*/ 12 h 189"/>
                  <a:gd name="T8" fmla="*/ 16 w 95"/>
                  <a:gd name="T9" fmla="*/ 0 h 1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9">
                    <a:moveTo>
                      <a:pt x="4" y="0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28" y="168"/>
                      <a:pt x="58" y="181"/>
                      <a:pt x="90" y="189"/>
                    </a:cubicBezTo>
                    <a:cubicBezTo>
                      <a:pt x="95" y="3"/>
                      <a:pt x="95" y="3"/>
                      <a:pt x="95" y="3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FA2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9" name="Freeform 137">
                <a:extLst>
                  <a:ext uri="{FF2B5EF4-FFF2-40B4-BE49-F238E27FC236}">
                    <a16:creationId xmlns:a16="http://schemas.microsoft.com/office/drawing/2014/main" id="{52416658-241F-4D1C-9BA0-B4E8BDD63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9" y="1053"/>
                <a:ext cx="99" cy="371"/>
              </a:xfrm>
              <a:custGeom>
                <a:avLst/>
                <a:gdLst>
                  <a:gd name="T0" fmla="*/ 20 w 50"/>
                  <a:gd name="T1" fmla="*/ 0 h 187"/>
                  <a:gd name="T2" fmla="*/ 0 w 50"/>
                  <a:gd name="T3" fmla="*/ 677 h 187"/>
                  <a:gd name="T4" fmla="*/ 176 w 50"/>
                  <a:gd name="T5" fmla="*/ 736 h 187"/>
                  <a:gd name="T6" fmla="*/ 196 w 50"/>
                  <a:gd name="T7" fmla="*/ 4 h 187"/>
                  <a:gd name="T8" fmla="*/ 20 w 50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187">
                    <a:moveTo>
                      <a:pt x="5" y="0"/>
                    </a:moveTo>
                    <a:cubicBezTo>
                      <a:pt x="0" y="172"/>
                      <a:pt x="0" y="172"/>
                      <a:pt x="0" y="172"/>
                    </a:cubicBezTo>
                    <a:cubicBezTo>
                      <a:pt x="14" y="178"/>
                      <a:pt x="29" y="183"/>
                      <a:pt x="45" y="187"/>
                    </a:cubicBezTo>
                    <a:cubicBezTo>
                      <a:pt x="50" y="1"/>
                      <a:pt x="50" y="1"/>
                      <a:pt x="50" y="1"/>
                    </a:cubicBez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298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0" name="Freeform 138">
                <a:extLst>
                  <a:ext uri="{FF2B5EF4-FFF2-40B4-BE49-F238E27FC236}">
                    <a16:creationId xmlns:a16="http://schemas.microsoft.com/office/drawing/2014/main" id="{A595B0BD-563F-4373-B328-CBEFBC346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754"/>
                <a:ext cx="161" cy="210"/>
              </a:xfrm>
              <a:custGeom>
                <a:avLst/>
                <a:gdLst>
                  <a:gd name="T0" fmla="*/ 296 w 81"/>
                  <a:gd name="T1" fmla="*/ 32 h 106"/>
                  <a:gd name="T2" fmla="*/ 292 w 81"/>
                  <a:gd name="T3" fmla="*/ 113 h 106"/>
                  <a:gd name="T4" fmla="*/ 147 w 81"/>
                  <a:gd name="T5" fmla="*/ 353 h 106"/>
                  <a:gd name="T6" fmla="*/ 56 w 81"/>
                  <a:gd name="T7" fmla="*/ 396 h 106"/>
                  <a:gd name="T8" fmla="*/ 0 w 81"/>
                  <a:gd name="T9" fmla="*/ 361 h 106"/>
                  <a:gd name="T10" fmla="*/ 197 w 81"/>
                  <a:gd name="T11" fmla="*/ 48 h 106"/>
                  <a:gd name="T12" fmla="*/ 276 w 81"/>
                  <a:gd name="T13" fmla="*/ 16 h 106"/>
                  <a:gd name="T14" fmla="*/ 296 w 81"/>
                  <a:gd name="T15" fmla="*/ 32 h 1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1" h="106">
                    <a:moveTo>
                      <a:pt x="75" y="8"/>
                    </a:moveTo>
                    <a:cubicBezTo>
                      <a:pt x="81" y="12"/>
                      <a:pt x="78" y="22"/>
                      <a:pt x="74" y="29"/>
                    </a:cubicBezTo>
                    <a:cubicBezTo>
                      <a:pt x="37" y="90"/>
                      <a:pt x="37" y="90"/>
                      <a:pt x="37" y="90"/>
                    </a:cubicBezTo>
                    <a:cubicBezTo>
                      <a:pt x="31" y="100"/>
                      <a:pt x="22" y="106"/>
                      <a:pt x="14" y="10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4" y="5"/>
                      <a:pt x="64" y="0"/>
                      <a:pt x="70" y="4"/>
                    </a:cubicBezTo>
                    <a:lnTo>
                      <a:pt x="75" y="8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1" name="Freeform 139">
                <a:extLst>
                  <a:ext uri="{FF2B5EF4-FFF2-40B4-BE49-F238E27FC236}">
                    <a16:creationId xmlns:a16="http://schemas.microsoft.com/office/drawing/2014/main" id="{DC23DBA8-8475-4DB0-948B-1332A4E470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3" y="952"/>
                <a:ext cx="149" cy="103"/>
              </a:xfrm>
              <a:custGeom>
                <a:avLst/>
                <a:gdLst>
                  <a:gd name="T0" fmla="*/ 2 w 149"/>
                  <a:gd name="T1" fmla="*/ 0 h 103"/>
                  <a:gd name="T2" fmla="*/ 149 w 149"/>
                  <a:gd name="T3" fmla="*/ 6 h 103"/>
                  <a:gd name="T4" fmla="*/ 147 w 149"/>
                  <a:gd name="T5" fmla="*/ 103 h 103"/>
                  <a:gd name="T6" fmla="*/ 0 w 149"/>
                  <a:gd name="T7" fmla="*/ 99 h 103"/>
                  <a:gd name="T8" fmla="*/ 2 w 149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9" h="103">
                    <a:moveTo>
                      <a:pt x="2" y="0"/>
                    </a:moveTo>
                    <a:lnTo>
                      <a:pt x="149" y="6"/>
                    </a:lnTo>
                    <a:lnTo>
                      <a:pt x="147" y="103"/>
                    </a:lnTo>
                    <a:lnTo>
                      <a:pt x="0" y="9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2" name="Freeform 140">
                <a:extLst>
                  <a:ext uri="{FF2B5EF4-FFF2-40B4-BE49-F238E27FC236}">
                    <a16:creationId xmlns:a16="http://schemas.microsoft.com/office/drawing/2014/main" id="{55859E41-D066-4C35-8531-0842E01C8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7" y="954"/>
                <a:ext cx="75" cy="101"/>
              </a:xfrm>
              <a:custGeom>
                <a:avLst/>
                <a:gdLst>
                  <a:gd name="T0" fmla="*/ 4 w 75"/>
                  <a:gd name="T1" fmla="*/ 0 h 101"/>
                  <a:gd name="T2" fmla="*/ 75 w 75"/>
                  <a:gd name="T3" fmla="*/ 4 h 101"/>
                  <a:gd name="T4" fmla="*/ 73 w 75"/>
                  <a:gd name="T5" fmla="*/ 101 h 101"/>
                  <a:gd name="T6" fmla="*/ 0 w 75"/>
                  <a:gd name="T7" fmla="*/ 99 h 101"/>
                  <a:gd name="T8" fmla="*/ 4 w 7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101">
                    <a:moveTo>
                      <a:pt x="4" y="0"/>
                    </a:moveTo>
                    <a:lnTo>
                      <a:pt x="75" y="4"/>
                    </a:lnTo>
                    <a:lnTo>
                      <a:pt x="73" y="101"/>
                    </a:lnTo>
                    <a:lnTo>
                      <a:pt x="0" y="9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3" name="Freeform 141">
                <a:extLst>
                  <a:ext uri="{FF2B5EF4-FFF2-40B4-BE49-F238E27FC236}">
                    <a16:creationId xmlns:a16="http://schemas.microsoft.com/office/drawing/2014/main" id="{C3A0645E-99BD-46C0-9070-C35844FAC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6" y="720"/>
                <a:ext cx="238" cy="238"/>
              </a:xfrm>
              <a:custGeom>
                <a:avLst/>
                <a:gdLst>
                  <a:gd name="T0" fmla="*/ 79 w 120"/>
                  <a:gd name="T1" fmla="*/ 460 h 120"/>
                  <a:gd name="T2" fmla="*/ 377 w 120"/>
                  <a:gd name="T3" fmla="*/ 472 h 120"/>
                  <a:gd name="T4" fmla="*/ 460 w 120"/>
                  <a:gd name="T5" fmla="*/ 393 h 120"/>
                  <a:gd name="T6" fmla="*/ 472 w 120"/>
                  <a:gd name="T7" fmla="*/ 16 h 120"/>
                  <a:gd name="T8" fmla="*/ 16 w 120"/>
                  <a:gd name="T9" fmla="*/ 0 h 120"/>
                  <a:gd name="T10" fmla="*/ 4 w 120"/>
                  <a:gd name="T11" fmla="*/ 377 h 120"/>
                  <a:gd name="T12" fmla="*/ 79 w 120"/>
                  <a:gd name="T13" fmla="*/ 460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0" h="120">
                    <a:moveTo>
                      <a:pt x="20" y="117"/>
                    </a:moveTo>
                    <a:cubicBezTo>
                      <a:pt x="96" y="120"/>
                      <a:pt x="96" y="120"/>
                      <a:pt x="96" y="120"/>
                    </a:cubicBezTo>
                    <a:cubicBezTo>
                      <a:pt x="107" y="120"/>
                      <a:pt x="117" y="111"/>
                      <a:pt x="117" y="10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107"/>
                      <a:pt x="9" y="117"/>
                      <a:pt x="20" y="117"/>
                    </a:cubicBez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4" name="Freeform 142">
                <a:extLst>
                  <a:ext uri="{FF2B5EF4-FFF2-40B4-BE49-F238E27FC236}">
                    <a16:creationId xmlns:a16="http://schemas.microsoft.com/office/drawing/2014/main" id="{26023501-B19F-44CC-86E3-F6F179C93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530"/>
                <a:ext cx="55" cy="196"/>
              </a:xfrm>
              <a:custGeom>
                <a:avLst/>
                <a:gdLst>
                  <a:gd name="T0" fmla="*/ 51 w 28"/>
                  <a:gd name="T1" fmla="*/ 0 h 99"/>
                  <a:gd name="T2" fmla="*/ 69 w 28"/>
                  <a:gd name="T3" fmla="*/ 0 h 99"/>
                  <a:gd name="T4" fmla="*/ 108 w 28"/>
                  <a:gd name="T5" fmla="*/ 44 h 99"/>
                  <a:gd name="T6" fmla="*/ 96 w 28"/>
                  <a:gd name="T7" fmla="*/ 388 h 99"/>
                  <a:gd name="T8" fmla="*/ 0 w 28"/>
                  <a:gd name="T9" fmla="*/ 384 h 99"/>
                  <a:gd name="T10" fmla="*/ 8 w 28"/>
                  <a:gd name="T11" fmla="*/ 40 h 99"/>
                  <a:gd name="T12" fmla="*/ 51 w 28"/>
                  <a:gd name="T13" fmla="*/ 0 h 9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9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5" y="99"/>
                      <a:pt x="25" y="99"/>
                      <a:pt x="25" y="99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3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5" name="Freeform 143">
                <a:extLst>
                  <a:ext uri="{FF2B5EF4-FFF2-40B4-BE49-F238E27FC236}">
                    <a16:creationId xmlns:a16="http://schemas.microsoft.com/office/drawing/2014/main" id="{FB208F77-B8B0-46E7-A241-32135B8D73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3" y="548"/>
                <a:ext cx="56" cy="176"/>
              </a:xfrm>
              <a:custGeom>
                <a:avLst/>
                <a:gdLst>
                  <a:gd name="T0" fmla="*/ 52 w 28"/>
                  <a:gd name="T1" fmla="*/ 0 h 89"/>
                  <a:gd name="T2" fmla="*/ 72 w 28"/>
                  <a:gd name="T3" fmla="*/ 0 h 89"/>
                  <a:gd name="T4" fmla="*/ 112 w 28"/>
                  <a:gd name="T5" fmla="*/ 44 h 89"/>
                  <a:gd name="T6" fmla="*/ 104 w 28"/>
                  <a:gd name="T7" fmla="*/ 348 h 89"/>
                  <a:gd name="T8" fmla="*/ 0 w 28"/>
                  <a:gd name="T9" fmla="*/ 344 h 89"/>
                  <a:gd name="T10" fmla="*/ 12 w 28"/>
                  <a:gd name="T11" fmla="*/ 40 h 89"/>
                  <a:gd name="T12" fmla="*/ 52 w 28"/>
                  <a:gd name="T13" fmla="*/ 0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8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4"/>
                      <a:pt x="8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6" name="Freeform 144">
                <a:extLst>
                  <a:ext uri="{FF2B5EF4-FFF2-40B4-BE49-F238E27FC236}">
                    <a16:creationId xmlns:a16="http://schemas.microsoft.com/office/drawing/2014/main" id="{FDB9779F-62AF-4229-957B-5D89EC0993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4" y="585"/>
                <a:ext cx="53" cy="137"/>
              </a:xfrm>
              <a:custGeom>
                <a:avLst/>
                <a:gdLst>
                  <a:gd name="T0" fmla="*/ 47 w 27"/>
                  <a:gd name="T1" fmla="*/ 0 h 69"/>
                  <a:gd name="T2" fmla="*/ 65 w 27"/>
                  <a:gd name="T3" fmla="*/ 0 h 69"/>
                  <a:gd name="T4" fmla="*/ 104 w 27"/>
                  <a:gd name="T5" fmla="*/ 44 h 69"/>
                  <a:gd name="T6" fmla="*/ 96 w 27"/>
                  <a:gd name="T7" fmla="*/ 272 h 69"/>
                  <a:gd name="T8" fmla="*/ 0 w 27"/>
                  <a:gd name="T9" fmla="*/ 268 h 69"/>
                  <a:gd name="T10" fmla="*/ 8 w 27"/>
                  <a:gd name="T11" fmla="*/ 40 h 69"/>
                  <a:gd name="T12" fmla="*/ 47 w 27"/>
                  <a:gd name="T13" fmla="*/ 0 h 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69">
                    <a:moveTo>
                      <a:pt x="12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23" y="1"/>
                      <a:pt x="27" y="5"/>
                      <a:pt x="27" y="11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5"/>
                      <a:pt x="7" y="0"/>
                      <a:pt x="12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7" name="Freeform 145">
                <a:extLst>
                  <a:ext uri="{FF2B5EF4-FFF2-40B4-BE49-F238E27FC236}">
                    <a16:creationId xmlns:a16="http://schemas.microsoft.com/office/drawing/2014/main" id="{E36C6A71-88B3-4B81-B13D-95415FA6B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4" y="572"/>
                <a:ext cx="56" cy="156"/>
              </a:xfrm>
              <a:custGeom>
                <a:avLst/>
                <a:gdLst>
                  <a:gd name="T0" fmla="*/ 52 w 28"/>
                  <a:gd name="T1" fmla="*/ 0 h 79"/>
                  <a:gd name="T2" fmla="*/ 72 w 28"/>
                  <a:gd name="T3" fmla="*/ 0 h 79"/>
                  <a:gd name="T4" fmla="*/ 108 w 28"/>
                  <a:gd name="T5" fmla="*/ 43 h 79"/>
                  <a:gd name="T6" fmla="*/ 100 w 28"/>
                  <a:gd name="T7" fmla="*/ 308 h 79"/>
                  <a:gd name="T8" fmla="*/ 0 w 28"/>
                  <a:gd name="T9" fmla="*/ 304 h 79"/>
                  <a:gd name="T10" fmla="*/ 8 w 28"/>
                  <a:gd name="T11" fmla="*/ 39 h 79"/>
                  <a:gd name="T12" fmla="*/ 52 w 28"/>
                  <a:gd name="T13" fmla="*/ 0 h 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7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3" y="0"/>
                      <a:pt x="28" y="5"/>
                      <a:pt x="27" y="11"/>
                    </a:cubicBezTo>
                    <a:cubicBezTo>
                      <a:pt x="25" y="79"/>
                      <a:pt x="25" y="79"/>
                      <a:pt x="25" y="7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8" name="Freeform 146">
                <a:extLst>
                  <a:ext uri="{FF2B5EF4-FFF2-40B4-BE49-F238E27FC236}">
                    <a16:creationId xmlns:a16="http://schemas.microsoft.com/office/drawing/2014/main" id="{7CC1B106-5C08-48CA-BD0E-831A0B136D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1111"/>
                <a:ext cx="18" cy="18"/>
              </a:xfrm>
              <a:custGeom>
                <a:avLst/>
                <a:gdLst>
                  <a:gd name="T0" fmla="*/ 0 w 9"/>
                  <a:gd name="T1" fmla="*/ 20 h 9"/>
                  <a:gd name="T2" fmla="*/ 16 w 9"/>
                  <a:gd name="T3" fmla="*/ 36 h 9"/>
                  <a:gd name="T4" fmla="*/ 36 w 9"/>
                  <a:gd name="T5" fmla="*/ 20 h 9"/>
                  <a:gd name="T6" fmla="*/ 20 w 9"/>
                  <a:gd name="T7" fmla="*/ 0 h 9"/>
                  <a:gd name="T8" fmla="*/ 0 w 9"/>
                  <a:gd name="T9" fmla="*/ 2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0" y="5"/>
                    </a:moveTo>
                    <a:cubicBezTo>
                      <a:pt x="0" y="7"/>
                      <a:pt x="2" y="9"/>
                      <a:pt x="4" y="9"/>
                    </a:cubicBezTo>
                    <a:cubicBezTo>
                      <a:pt x="7" y="9"/>
                      <a:pt x="9" y="7"/>
                      <a:pt x="9" y="5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39" name="Freeform 147">
                <a:extLst>
                  <a:ext uri="{FF2B5EF4-FFF2-40B4-BE49-F238E27FC236}">
                    <a16:creationId xmlns:a16="http://schemas.microsoft.com/office/drawing/2014/main" id="{49BF4CC7-DBB1-41E9-89E8-2AD993D5C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" y="1083"/>
                <a:ext cx="20" cy="20"/>
              </a:xfrm>
              <a:custGeom>
                <a:avLst/>
                <a:gdLst>
                  <a:gd name="T0" fmla="*/ 0 w 10"/>
                  <a:gd name="T1" fmla="*/ 20 h 10"/>
                  <a:gd name="T2" fmla="*/ 20 w 10"/>
                  <a:gd name="T3" fmla="*/ 40 h 10"/>
                  <a:gd name="T4" fmla="*/ 40 w 10"/>
                  <a:gd name="T5" fmla="*/ 20 h 10"/>
                  <a:gd name="T6" fmla="*/ 20 w 10"/>
                  <a:gd name="T7" fmla="*/ 4 h 10"/>
                  <a:gd name="T8" fmla="*/ 0 w 10"/>
                  <a:gd name="T9" fmla="*/ 2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0" y="5"/>
                    </a:moveTo>
                    <a:cubicBezTo>
                      <a:pt x="0" y="7"/>
                      <a:pt x="2" y="10"/>
                      <a:pt x="5" y="10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1"/>
                      <a:pt x="5" y="1"/>
                    </a:cubicBezTo>
                    <a:cubicBezTo>
                      <a:pt x="3" y="0"/>
                      <a:pt x="1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40" name="Freeform 148">
                <a:extLst>
                  <a:ext uri="{FF2B5EF4-FFF2-40B4-BE49-F238E27FC236}">
                    <a16:creationId xmlns:a16="http://schemas.microsoft.com/office/drawing/2014/main" id="{B455A0D9-CF42-4AED-B1A9-27E65BB50C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137"/>
                <a:ext cx="20" cy="19"/>
              </a:xfrm>
              <a:custGeom>
                <a:avLst/>
                <a:gdLst>
                  <a:gd name="T0" fmla="*/ 4 w 10"/>
                  <a:gd name="T1" fmla="*/ 19 h 10"/>
                  <a:gd name="T2" fmla="*/ 20 w 10"/>
                  <a:gd name="T3" fmla="*/ 32 h 10"/>
                  <a:gd name="T4" fmla="*/ 40 w 10"/>
                  <a:gd name="T5" fmla="*/ 19 h 10"/>
                  <a:gd name="T6" fmla="*/ 20 w 10"/>
                  <a:gd name="T7" fmla="*/ 0 h 10"/>
                  <a:gd name="T8" fmla="*/ 4 w 10"/>
                  <a:gd name="T9" fmla="*/ 19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1" y="5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0"/>
                      <a:pt x="5" y="0"/>
                    </a:cubicBezTo>
                    <a:cubicBezTo>
                      <a:pt x="3" y="0"/>
                      <a:pt x="1" y="2"/>
                      <a:pt x="1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41" name="Freeform 149">
                <a:extLst>
                  <a:ext uri="{FF2B5EF4-FFF2-40B4-BE49-F238E27FC236}">
                    <a16:creationId xmlns:a16="http://schemas.microsoft.com/office/drawing/2014/main" id="{9C7E7D82-181D-4BE5-A559-B854F6CC72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599"/>
                <a:ext cx="33" cy="18"/>
              </a:xfrm>
              <a:custGeom>
                <a:avLst/>
                <a:gdLst>
                  <a:gd name="T0" fmla="*/ 31 w 17"/>
                  <a:gd name="T1" fmla="*/ 0 h 9"/>
                  <a:gd name="T2" fmla="*/ 64 w 17"/>
                  <a:gd name="T3" fmla="*/ 36 h 9"/>
                  <a:gd name="T4" fmla="*/ 0 w 17"/>
                  <a:gd name="T5" fmla="*/ 36 h 9"/>
                  <a:gd name="T6" fmla="*/ 31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42" name="Freeform 150">
                <a:extLst>
                  <a:ext uri="{FF2B5EF4-FFF2-40B4-BE49-F238E27FC236}">
                    <a16:creationId xmlns:a16="http://schemas.microsoft.com/office/drawing/2014/main" id="{A5AC1324-37DD-4622-A1B1-427E33BD3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60"/>
                <a:ext cx="34" cy="16"/>
              </a:xfrm>
              <a:custGeom>
                <a:avLst/>
                <a:gdLst>
                  <a:gd name="T0" fmla="*/ 36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6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9" y="0"/>
                    </a:moveTo>
                    <a:cubicBezTo>
                      <a:pt x="14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9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43" name="Freeform 151">
                <a:extLst>
                  <a:ext uri="{FF2B5EF4-FFF2-40B4-BE49-F238E27FC236}">
                    <a16:creationId xmlns:a16="http://schemas.microsoft.com/office/drawing/2014/main" id="{E0DF21AD-DDD8-4F8E-A9CC-E114A84B54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44"/>
                <a:ext cx="34" cy="16"/>
              </a:xfrm>
              <a:custGeom>
                <a:avLst/>
                <a:gdLst>
                  <a:gd name="T0" fmla="*/ 32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2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8" y="0"/>
                    </a:moveTo>
                    <a:cubicBezTo>
                      <a:pt x="13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44" name="Freeform 152">
                <a:extLst>
                  <a:ext uri="{FF2B5EF4-FFF2-40B4-BE49-F238E27FC236}">
                    <a16:creationId xmlns:a16="http://schemas.microsoft.com/office/drawing/2014/main" id="{34EEC31E-6D5D-4BE7-82F6-6F6668DA65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83"/>
                <a:ext cx="34" cy="18"/>
              </a:xfrm>
              <a:custGeom>
                <a:avLst/>
                <a:gdLst>
                  <a:gd name="T0" fmla="*/ 32 w 17"/>
                  <a:gd name="T1" fmla="*/ 0 h 9"/>
                  <a:gd name="T2" fmla="*/ 68 w 17"/>
                  <a:gd name="T3" fmla="*/ 36 h 9"/>
                  <a:gd name="T4" fmla="*/ 0 w 17"/>
                  <a:gd name="T5" fmla="*/ 36 h 9"/>
                  <a:gd name="T6" fmla="*/ 32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0519" name="Group 153">
              <a:extLst>
                <a:ext uri="{FF2B5EF4-FFF2-40B4-BE49-F238E27FC236}">
                  <a16:creationId xmlns:a16="http://schemas.microsoft.com/office/drawing/2014/main" id="{77D86D50-11DD-4537-B490-C8BBA72A6A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558"/>
              <a:ext cx="214" cy="61"/>
              <a:chOff x="2216" y="558"/>
              <a:chExt cx="214" cy="61"/>
            </a:xfrm>
          </p:grpSpPr>
          <p:sp>
            <p:nvSpPr>
              <p:cNvPr id="20520" name="Freeform 154">
                <a:extLst>
                  <a:ext uri="{FF2B5EF4-FFF2-40B4-BE49-F238E27FC236}">
                    <a16:creationId xmlns:a16="http://schemas.microsoft.com/office/drawing/2014/main" id="{A7F70A33-0F73-4437-A689-CDA91E7156E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16" y="613"/>
                <a:ext cx="33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4 w 17"/>
                  <a:gd name="T9" fmla="*/ 0 h 3"/>
                  <a:gd name="T10" fmla="*/ 64 w 17"/>
                  <a:gd name="T11" fmla="*/ 0 h 3"/>
                  <a:gd name="T12" fmla="*/ 64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4 w 17"/>
                  <a:gd name="T19" fmla="*/ 12 h 3"/>
                  <a:gd name="T20" fmla="*/ 64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1" name="Freeform 155">
                <a:extLst>
                  <a:ext uri="{FF2B5EF4-FFF2-40B4-BE49-F238E27FC236}">
                    <a16:creationId xmlns:a16="http://schemas.microsoft.com/office/drawing/2014/main" id="{195EDB09-D14A-4127-B4C4-65D59967B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613"/>
                <a:ext cx="33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4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2" name="Freeform 156">
                <a:extLst>
                  <a:ext uri="{FF2B5EF4-FFF2-40B4-BE49-F238E27FC236}">
                    <a16:creationId xmlns:a16="http://schemas.microsoft.com/office/drawing/2014/main" id="{CC02F568-820E-4740-B365-98E474EF94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75" y="574"/>
                <a:ext cx="34" cy="4"/>
              </a:xfrm>
              <a:custGeom>
                <a:avLst/>
                <a:gdLst>
                  <a:gd name="T0" fmla="*/ 4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4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3" name="Freeform 157">
                <a:extLst>
                  <a:ext uri="{FF2B5EF4-FFF2-40B4-BE49-F238E27FC236}">
                    <a16:creationId xmlns:a16="http://schemas.microsoft.com/office/drawing/2014/main" id="{4BCAAB54-2B22-47B1-B8B1-2E287A23A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74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4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4" name="Freeform 158">
                <a:extLst>
                  <a:ext uri="{FF2B5EF4-FFF2-40B4-BE49-F238E27FC236}">
                    <a16:creationId xmlns:a16="http://schemas.microsoft.com/office/drawing/2014/main" id="{BE6581E5-0B89-45FE-8238-256AAD73E7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8" y="558"/>
                <a:ext cx="34" cy="4"/>
              </a:xfrm>
              <a:custGeom>
                <a:avLst/>
                <a:gdLst>
                  <a:gd name="T0" fmla="*/ 0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0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5" name="Freeform 159">
                <a:extLst>
                  <a:ext uri="{FF2B5EF4-FFF2-40B4-BE49-F238E27FC236}">
                    <a16:creationId xmlns:a16="http://schemas.microsoft.com/office/drawing/2014/main" id="{21964B60-B5A4-4D55-A593-6645C3D28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58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0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6" name="Freeform 160">
                <a:extLst>
                  <a:ext uri="{FF2B5EF4-FFF2-40B4-BE49-F238E27FC236}">
                    <a16:creationId xmlns:a16="http://schemas.microsoft.com/office/drawing/2014/main" id="{4246435A-24A0-4EFF-BCCC-B12216A412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6" y="597"/>
                <a:ext cx="34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8 w 17"/>
                  <a:gd name="T9" fmla="*/ 0 h 3"/>
                  <a:gd name="T10" fmla="*/ 64 w 17"/>
                  <a:gd name="T11" fmla="*/ 0 h 3"/>
                  <a:gd name="T12" fmla="*/ 68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8 w 17"/>
                  <a:gd name="T19" fmla="*/ 12 h 3"/>
                  <a:gd name="T20" fmla="*/ 68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7" name="Freeform 161">
                <a:extLst>
                  <a:ext uri="{FF2B5EF4-FFF2-40B4-BE49-F238E27FC236}">
                    <a16:creationId xmlns:a16="http://schemas.microsoft.com/office/drawing/2014/main" id="{CDE81B7E-2125-4697-A8AD-ACE15B331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97"/>
                <a:ext cx="34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8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6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7986" name="Group 162">
            <a:extLst>
              <a:ext uri="{FF2B5EF4-FFF2-40B4-BE49-F238E27FC236}">
                <a16:creationId xmlns:a16="http://schemas.microsoft.com/office/drawing/2014/main" id="{0BB03A18-2A06-4233-956A-362C4173EC5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95325" y="1827213"/>
            <a:ext cx="461963" cy="295275"/>
            <a:chOff x="2967" y="1087"/>
            <a:chExt cx="291" cy="186"/>
          </a:xfrm>
        </p:grpSpPr>
        <p:sp>
          <p:nvSpPr>
            <p:cNvPr id="20515" name="Freeform 163">
              <a:extLst>
                <a:ext uri="{FF2B5EF4-FFF2-40B4-BE49-F238E27FC236}">
                  <a16:creationId xmlns:a16="http://schemas.microsoft.com/office/drawing/2014/main" id="{0C9CE347-7EBD-475C-93A6-166B8F270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087"/>
              <a:ext cx="270" cy="186"/>
            </a:xfrm>
            <a:custGeom>
              <a:avLst/>
              <a:gdLst>
                <a:gd name="T0" fmla="*/ 0 w 136"/>
                <a:gd name="T1" fmla="*/ 196 h 94"/>
                <a:gd name="T2" fmla="*/ 0 w 136"/>
                <a:gd name="T3" fmla="*/ 172 h 94"/>
                <a:gd name="T4" fmla="*/ 173 w 136"/>
                <a:gd name="T5" fmla="*/ 0 h 94"/>
                <a:gd name="T6" fmla="*/ 363 w 136"/>
                <a:gd name="T7" fmla="*/ 0 h 94"/>
                <a:gd name="T8" fmla="*/ 536 w 136"/>
                <a:gd name="T9" fmla="*/ 172 h 94"/>
                <a:gd name="T10" fmla="*/ 536 w 136"/>
                <a:gd name="T11" fmla="*/ 196 h 94"/>
                <a:gd name="T12" fmla="*/ 363 w 136"/>
                <a:gd name="T13" fmla="*/ 368 h 94"/>
                <a:gd name="T14" fmla="*/ 173 w 136"/>
                <a:gd name="T15" fmla="*/ 368 h 94"/>
                <a:gd name="T16" fmla="*/ 0 w 136"/>
                <a:gd name="T17" fmla="*/ 196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" h="94">
                  <a:moveTo>
                    <a:pt x="0" y="5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16" y="0"/>
                    <a:pt x="136" y="20"/>
                    <a:pt x="136" y="44"/>
                  </a:cubicBezTo>
                  <a:cubicBezTo>
                    <a:pt x="136" y="50"/>
                    <a:pt x="136" y="50"/>
                    <a:pt x="136" y="50"/>
                  </a:cubicBezTo>
                  <a:cubicBezTo>
                    <a:pt x="136" y="74"/>
                    <a:pt x="116" y="94"/>
                    <a:pt x="92" y="9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20" y="94"/>
                    <a:pt x="0" y="74"/>
                    <a:pt x="0" y="50"/>
                  </a:cubicBezTo>
                  <a:close/>
                </a:path>
              </a:pathLst>
            </a:custGeom>
            <a:solidFill>
              <a:srgbClr val="EB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6" name="Freeform 164">
              <a:extLst>
                <a:ext uri="{FF2B5EF4-FFF2-40B4-BE49-F238E27FC236}">
                  <a16:creationId xmlns:a16="http://schemas.microsoft.com/office/drawing/2014/main" id="{CA8FA7AE-3BE8-4790-852A-81392B181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1176"/>
              <a:ext cx="0" cy="14"/>
            </a:xfrm>
            <a:custGeom>
              <a:avLst/>
              <a:gdLst>
                <a:gd name="T0" fmla="*/ 14 h 14"/>
                <a:gd name="T1" fmla="*/ 0 h 14"/>
                <a:gd name="T2" fmla="*/ 14 h 14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0" r="r" b="b"/>
              <a:pathLst>
                <a:path h="14">
                  <a:moveTo>
                    <a:pt x="0" y="14"/>
                  </a:move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7" name="Rectangle 165">
              <a:extLst>
                <a:ext uri="{FF2B5EF4-FFF2-40B4-BE49-F238E27FC236}">
                  <a16:creationId xmlns:a16="http://schemas.microsoft.com/office/drawing/2014/main" id="{CF7A1D06-6BA2-44B8-8620-087DDF3A5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162"/>
              <a:ext cx="23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77990" name="Freeform 166">
            <a:extLst>
              <a:ext uri="{FF2B5EF4-FFF2-40B4-BE49-F238E27FC236}">
                <a16:creationId xmlns:a16="http://schemas.microsoft.com/office/drawing/2014/main" id="{059A0760-2A98-4916-AC94-29DEFA22A18E}"/>
              </a:ext>
            </a:extLst>
          </p:cNvPr>
          <p:cNvSpPr>
            <a:spLocks/>
          </p:cNvSpPr>
          <p:nvPr/>
        </p:nvSpPr>
        <p:spPr bwMode="auto">
          <a:xfrm rot="10800000">
            <a:off x="601663" y="1958975"/>
            <a:ext cx="327025" cy="984250"/>
          </a:xfrm>
          <a:custGeom>
            <a:avLst/>
            <a:gdLst>
              <a:gd name="T0" fmla="*/ 781127513 w 104"/>
              <a:gd name="T1" fmla="*/ 2147483647 h 313"/>
              <a:gd name="T2" fmla="*/ 672363400 w 104"/>
              <a:gd name="T3" fmla="*/ 2147483647 h 313"/>
              <a:gd name="T4" fmla="*/ 672363400 w 104"/>
              <a:gd name="T5" fmla="*/ 2147483647 h 313"/>
              <a:gd name="T6" fmla="*/ 781127513 w 104"/>
              <a:gd name="T7" fmla="*/ 2147483647 h 313"/>
              <a:gd name="T8" fmla="*/ 929442784 w 104"/>
              <a:gd name="T9" fmla="*/ 2147483647 h 313"/>
              <a:gd name="T10" fmla="*/ 929442784 w 104"/>
              <a:gd name="T11" fmla="*/ 2147483647 h 313"/>
              <a:gd name="T12" fmla="*/ 781127513 w 104"/>
              <a:gd name="T13" fmla="*/ 2147483647 h 313"/>
              <a:gd name="T14" fmla="*/ 632812242 w 104"/>
              <a:gd name="T15" fmla="*/ 2147483647 h 313"/>
              <a:gd name="T16" fmla="*/ 385619075 w 104"/>
              <a:gd name="T17" fmla="*/ 2007325990 h 313"/>
              <a:gd name="T18" fmla="*/ 385619075 w 104"/>
              <a:gd name="T19" fmla="*/ 247207123 h 313"/>
              <a:gd name="T20" fmla="*/ 237303805 w 104"/>
              <a:gd name="T21" fmla="*/ 98884107 h 313"/>
              <a:gd name="T22" fmla="*/ 0 w 104"/>
              <a:gd name="T23" fmla="*/ 98884107 h 313"/>
              <a:gd name="T24" fmla="*/ 0 w 104"/>
              <a:gd name="T25" fmla="*/ 0 h 313"/>
              <a:gd name="T26" fmla="*/ 237303805 w 104"/>
              <a:gd name="T27" fmla="*/ 0 h 313"/>
              <a:gd name="T28" fmla="*/ 484496971 w 104"/>
              <a:gd name="T29" fmla="*/ 247207123 h 313"/>
              <a:gd name="T30" fmla="*/ 484496971 w 104"/>
              <a:gd name="T31" fmla="*/ 2007325990 h 313"/>
              <a:gd name="T32" fmla="*/ 632812242 w 104"/>
              <a:gd name="T33" fmla="*/ 2147483647 h 313"/>
              <a:gd name="T34" fmla="*/ 781127513 w 104"/>
              <a:gd name="T35" fmla="*/ 2147483647 h 313"/>
              <a:gd name="T36" fmla="*/ 1028320679 w 104"/>
              <a:gd name="T37" fmla="*/ 2147483647 h 313"/>
              <a:gd name="T38" fmla="*/ 1028320679 w 104"/>
              <a:gd name="T39" fmla="*/ 2147483647 h 313"/>
              <a:gd name="T40" fmla="*/ 781127513 w 104"/>
              <a:gd name="T41" fmla="*/ 2147483647 h 3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4" h="313">
                <a:moveTo>
                  <a:pt x="79" y="313"/>
                </a:moveTo>
                <a:cubicBezTo>
                  <a:pt x="68" y="313"/>
                  <a:pt x="68" y="313"/>
                  <a:pt x="68" y="313"/>
                </a:cubicBezTo>
                <a:cubicBezTo>
                  <a:pt x="68" y="304"/>
                  <a:pt x="68" y="304"/>
                  <a:pt x="68" y="304"/>
                </a:cubicBezTo>
                <a:cubicBezTo>
                  <a:pt x="79" y="304"/>
                  <a:pt x="79" y="304"/>
                  <a:pt x="79" y="304"/>
                </a:cubicBezTo>
                <a:cubicBezTo>
                  <a:pt x="88" y="304"/>
                  <a:pt x="94" y="297"/>
                  <a:pt x="94" y="289"/>
                </a:cubicBezTo>
                <a:cubicBezTo>
                  <a:pt x="94" y="243"/>
                  <a:pt x="94" y="243"/>
                  <a:pt x="94" y="243"/>
                </a:cubicBezTo>
                <a:cubicBezTo>
                  <a:pt x="94" y="235"/>
                  <a:pt x="88" y="228"/>
                  <a:pt x="79" y="228"/>
                </a:cubicBezTo>
                <a:cubicBezTo>
                  <a:pt x="64" y="228"/>
                  <a:pt x="64" y="228"/>
                  <a:pt x="64" y="228"/>
                </a:cubicBezTo>
                <a:cubicBezTo>
                  <a:pt x="50" y="228"/>
                  <a:pt x="39" y="217"/>
                  <a:pt x="39" y="203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17"/>
                  <a:pt x="32" y="10"/>
                  <a:pt x="24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0"/>
                  <a:pt x="0" y="0"/>
                  <a:pt x="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38" y="0"/>
                  <a:pt x="49" y="12"/>
                  <a:pt x="49" y="25"/>
                </a:cubicBezTo>
                <a:cubicBezTo>
                  <a:pt x="49" y="203"/>
                  <a:pt x="49" y="203"/>
                  <a:pt x="49" y="203"/>
                </a:cubicBezTo>
                <a:cubicBezTo>
                  <a:pt x="49" y="212"/>
                  <a:pt x="55" y="218"/>
                  <a:pt x="64" y="218"/>
                </a:cubicBezTo>
                <a:cubicBezTo>
                  <a:pt x="79" y="218"/>
                  <a:pt x="79" y="218"/>
                  <a:pt x="79" y="218"/>
                </a:cubicBezTo>
                <a:cubicBezTo>
                  <a:pt x="93" y="218"/>
                  <a:pt x="104" y="229"/>
                  <a:pt x="104" y="243"/>
                </a:cubicBezTo>
                <a:cubicBezTo>
                  <a:pt x="104" y="289"/>
                  <a:pt x="104" y="289"/>
                  <a:pt x="104" y="289"/>
                </a:cubicBezTo>
                <a:cubicBezTo>
                  <a:pt x="104" y="302"/>
                  <a:pt x="93" y="313"/>
                  <a:pt x="79" y="3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7991" name="Group 167">
            <a:extLst>
              <a:ext uri="{FF2B5EF4-FFF2-40B4-BE49-F238E27FC236}">
                <a16:creationId xmlns:a16="http://schemas.microsoft.com/office/drawing/2014/main" id="{A9B143BA-AFE1-44B0-9472-4717D6788D36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327150" y="1506538"/>
            <a:ext cx="536575" cy="1419225"/>
            <a:chOff x="2196" y="530"/>
            <a:chExt cx="317" cy="894"/>
          </a:xfrm>
        </p:grpSpPr>
        <p:sp>
          <p:nvSpPr>
            <p:cNvPr id="20498" name="Freeform 168">
              <a:extLst>
                <a:ext uri="{FF2B5EF4-FFF2-40B4-BE49-F238E27FC236}">
                  <a16:creationId xmlns:a16="http://schemas.microsoft.com/office/drawing/2014/main" id="{DAECE880-FC4B-411C-8A70-059C2307A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049"/>
              <a:ext cx="188" cy="375"/>
            </a:xfrm>
            <a:custGeom>
              <a:avLst/>
              <a:gdLst>
                <a:gd name="T0" fmla="*/ 16 w 95"/>
                <a:gd name="T1" fmla="*/ 0 h 189"/>
                <a:gd name="T2" fmla="*/ 0 w 95"/>
                <a:gd name="T3" fmla="*/ 595 h 189"/>
                <a:gd name="T4" fmla="*/ 352 w 95"/>
                <a:gd name="T5" fmla="*/ 744 h 189"/>
                <a:gd name="T6" fmla="*/ 372 w 95"/>
                <a:gd name="T7" fmla="*/ 12 h 189"/>
                <a:gd name="T8" fmla="*/ 16 w 95"/>
                <a:gd name="T9" fmla="*/ 0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9">
                  <a:moveTo>
                    <a:pt x="4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8" y="168"/>
                    <a:pt x="58" y="181"/>
                    <a:pt x="90" y="189"/>
                  </a:cubicBezTo>
                  <a:cubicBezTo>
                    <a:pt x="95" y="3"/>
                    <a:pt x="95" y="3"/>
                    <a:pt x="95" y="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9" name="Freeform 169">
              <a:extLst>
                <a:ext uri="{FF2B5EF4-FFF2-40B4-BE49-F238E27FC236}">
                  <a16:creationId xmlns:a16="http://schemas.microsoft.com/office/drawing/2014/main" id="{8FC4A11E-52EE-47F5-AC7A-40ECA4600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" y="1053"/>
              <a:ext cx="99" cy="371"/>
            </a:xfrm>
            <a:custGeom>
              <a:avLst/>
              <a:gdLst>
                <a:gd name="T0" fmla="*/ 20 w 50"/>
                <a:gd name="T1" fmla="*/ 0 h 187"/>
                <a:gd name="T2" fmla="*/ 0 w 50"/>
                <a:gd name="T3" fmla="*/ 677 h 187"/>
                <a:gd name="T4" fmla="*/ 176 w 50"/>
                <a:gd name="T5" fmla="*/ 736 h 187"/>
                <a:gd name="T6" fmla="*/ 196 w 50"/>
                <a:gd name="T7" fmla="*/ 4 h 187"/>
                <a:gd name="T8" fmla="*/ 20 w 50"/>
                <a:gd name="T9" fmla="*/ 0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187">
                  <a:moveTo>
                    <a:pt x="5" y="0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4" y="178"/>
                    <a:pt x="29" y="183"/>
                    <a:pt x="45" y="187"/>
                  </a:cubicBezTo>
                  <a:cubicBezTo>
                    <a:pt x="50" y="1"/>
                    <a:pt x="50" y="1"/>
                    <a:pt x="50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298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0" name="Freeform 170">
              <a:extLst>
                <a:ext uri="{FF2B5EF4-FFF2-40B4-BE49-F238E27FC236}">
                  <a16:creationId xmlns:a16="http://schemas.microsoft.com/office/drawing/2014/main" id="{D6C9A18F-BBF2-4E89-8819-110C8E221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754"/>
              <a:ext cx="161" cy="210"/>
            </a:xfrm>
            <a:custGeom>
              <a:avLst/>
              <a:gdLst>
                <a:gd name="T0" fmla="*/ 296 w 81"/>
                <a:gd name="T1" fmla="*/ 32 h 106"/>
                <a:gd name="T2" fmla="*/ 292 w 81"/>
                <a:gd name="T3" fmla="*/ 113 h 106"/>
                <a:gd name="T4" fmla="*/ 147 w 81"/>
                <a:gd name="T5" fmla="*/ 353 h 106"/>
                <a:gd name="T6" fmla="*/ 56 w 81"/>
                <a:gd name="T7" fmla="*/ 396 h 106"/>
                <a:gd name="T8" fmla="*/ 0 w 81"/>
                <a:gd name="T9" fmla="*/ 361 h 106"/>
                <a:gd name="T10" fmla="*/ 197 w 81"/>
                <a:gd name="T11" fmla="*/ 48 h 106"/>
                <a:gd name="T12" fmla="*/ 276 w 81"/>
                <a:gd name="T13" fmla="*/ 16 h 106"/>
                <a:gd name="T14" fmla="*/ 296 w 81"/>
                <a:gd name="T15" fmla="*/ 32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" h="106">
                  <a:moveTo>
                    <a:pt x="75" y="8"/>
                  </a:moveTo>
                  <a:cubicBezTo>
                    <a:pt x="81" y="12"/>
                    <a:pt x="78" y="22"/>
                    <a:pt x="74" y="29"/>
                  </a:cubicBezTo>
                  <a:cubicBezTo>
                    <a:pt x="37" y="90"/>
                    <a:pt x="37" y="90"/>
                    <a:pt x="37" y="90"/>
                  </a:cubicBezTo>
                  <a:cubicBezTo>
                    <a:pt x="31" y="100"/>
                    <a:pt x="22" y="106"/>
                    <a:pt x="14" y="10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4" y="5"/>
                    <a:pt x="64" y="0"/>
                    <a:pt x="70" y="4"/>
                  </a:cubicBezTo>
                  <a:lnTo>
                    <a:pt x="75" y="8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1" name="Freeform 171">
              <a:extLst>
                <a:ext uri="{FF2B5EF4-FFF2-40B4-BE49-F238E27FC236}">
                  <a16:creationId xmlns:a16="http://schemas.microsoft.com/office/drawing/2014/main" id="{1C0A89F5-97E4-4B6F-9C45-A86136899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952"/>
              <a:ext cx="149" cy="103"/>
            </a:xfrm>
            <a:custGeom>
              <a:avLst/>
              <a:gdLst>
                <a:gd name="T0" fmla="*/ 2 w 149"/>
                <a:gd name="T1" fmla="*/ 0 h 103"/>
                <a:gd name="T2" fmla="*/ 149 w 149"/>
                <a:gd name="T3" fmla="*/ 6 h 103"/>
                <a:gd name="T4" fmla="*/ 147 w 149"/>
                <a:gd name="T5" fmla="*/ 103 h 103"/>
                <a:gd name="T6" fmla="*/ 0 w 149"/>
                <a:gd name="T7" fmla="*/ 99 h 103"/>
                <a:gd name="T8" fmla="*/ 2 w 149"/>
                <a:gd name="T9" fmla="*/ 0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9" h="103">
                  <a:moveTo>
                    <a:pt x="2" y="0"/>
                  </a:moveTo>
                  <a:lnTo>
                    <a:pt x="149" y="6"/>
                  </a:lnTo>
                  <a:lnTo>
                    <a:pt x="147" y="103"/>
                  </a:lnTo>
                  <a:lnTo>
                    <a:pt x="0" y="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2" name="Freeform 172">
              <a:extLst>
                <a:ext uri="{FF2B5EF4-FFF2-40B4-BE49-F238E27FC236}">
                  <a16:creationId xmlns:a16="http://schemas.microsoft.com/office/drawing/2014/main" id="{6D8163D7-90B0-4E4A-9F49-BDB7B7FE9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7" y="954"/>
              <a:ext cx="75" cy="101"/>
            </a:xfrm>
            <a:custGeom>
              <a:avLst/>
              <a:gdLst>
                <a:gd name="T0" fmla="*/ 4 w 75"/>
                <a:gd name="T1" fmla="*/ 0 h 101"/>
                <a:gd name="T2" fmla="*/ 75 w 75"/>
                <a:gd name="T3" fmla="*/ 4 h 101"/>
                <a:gd name="T4" fmla="*/ 73 w 75"/>
                <a:gd name="T5" fmla="*/ 101 h 101"/>
                <a:gd name="T6" fmla="*/ 0 w 75"/>
                <a:gd name="T7" fmla="*/ 99 h 101"/>
                <a:gd name="T8" fmla="*/ 4 w 75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" h="101">
                  <a:moveTo>
                    <a:pt x="4" y="0"/>
                  </a:moveTo>
                  <a:lnTo>
                    <a:pt x="75" y="4"/>
                  </a:lnTo>
                  <a:lnTo>
                    <a:pt x="73" y="101"/>
                  </a:lnTo>
                  <a:lnTo>
                    <a:pt x="0" y="9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3" name="Freeform 173">
              <a:extLst>
                <a:ext uri="{FF2B5EF4-FFF2-40B4-BE49-F238E27FC236}">
                  <a16:creationId xmlns:a16="http://schemas.microsoft.com/office/drawing/2014/main" id="{97CC7978-4566-4D21-AD23-97D59D6A7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6" y="720"/>
              <a:ext cx="238" cy="238"/>
            </a:xfrm>
            <a:custGeom>
              <a:avLst/>
              <a:gdLst>
                <a:gd name="T0" fmla="*/ 79 w 120"/>
                <a:gd name="T1" fmla="*/ 460 h 120"/>
                <a:gd name="T2" fmla="*/ 377 w 120"/>
                <a:gd name="T3" fmla="*/ 472 h 120"/>
                <a:gd name="T4" fmla="*/ 460 w 120"/>
                <a:gd name="T5" fmla="*/ 393 h 120"/>
                <a:gd name="T6" fmla="*/ 472 w 120"/>
                <a:gd name="T7" fmla="*/ 16 h 120"/>
                <a:gd name="T8" fmla="*/ 16 w 120"/>
                <a:gd name="T9" fmla="*/ 0 h 120"/>
                <a:gd name="T10" fmla="*/ 4 w 120"/>
                <a:gd name="T11" fmla="*/ 377 h 120"/>
                <a:gd name="T12" fmla="*/ 79 w 120"/>
                <a:gd name="T13" fmla="*/ 460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120">
                  <a:moveTo>
                    <a:pt x="20" y="117"/>
                  </a:moveTo>
                  <a:cubicBezTo>
                    <a:pt x="96" y="120"/>
                    <a:pt x="96" y="120"/>
                    <a:pt x="96" y="120"/>
                  </a:cubicBezTo>
                  <a:cubicBezTo>
                    <a:pt x="107" y="120"/>
                    <a:pt x="117" y="111"/>
                    <a:pt x="117" y="100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0" y="107"/>
                    <a:pt x="9" y="117"/>
                    <a:pt x="20" y="117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4" name="Freeform 174">
              <a:extLst>
                <a:ext uri="{FF2B5EF4-FFF2-40B4-BE49-F238E27FC236}">
                  <a16:creationId xmlns:a16="http://schemas.microsoft.com/office/drawing/2014/main" id="{5FE489C3-0152-4D12-BF2B-1F6C5381B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5" y="530"/>
              <a:ext cx="55" cy="196"/>
            </a:xfrm>
            <a:custGeom>
              <a:avLst/>
              <a:gdLst>
                <a:gd name="T0" fmla="*/ 51 w 28"/>
                <a:gd name="T1" fmla="*/ 0 h 99"/>
                <a:gd name="T2" fmla="*/ 69 w 28"/>
                <a:gd name="T3" fmla="*/ 0 h 99"/>
                <a:gd name="T4" fmla="*/ 108 w 28"/>
                <a:gd name="T5" fmla="*/ 44 h 99"/>
                <a:gd name="T6" fmla="*/ 96 w 28"/>
                <a:gd name="T7" fmla="*/ 388 h 99"/>
                <a:gd name="T8" fmla="*/ 0 w 28"/>
                <a:gd name="T9" fmla="*/ 384 h 99"/>
                <a:gd name="T10" fmla="*/ 8 w 28"/>
                <a:gd name="T11" fmla="*/ 40 h 99"/>
                <a:gd name="T12" fmla="*/ 51 w 28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9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5" y="99"/>
                    <a:pt x="25" y="99"/>
                    <a:pt x="25" y="9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5" name="Freeform 175">
              <a:extLst>
                <a:ext uri="{FF2B5EF4-FFF2-40B4-BE49-F238E27FC236}">
                  <a16:creationId xmlns:a16="http://schemas.microsoft.com/office/drawing/2014/main" id="{607D5A5E-E64D-40BB-BBE3-E6AE06CC4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548"/>
              <a:ext cx="56" cy="176"/>
            </a:xfrm>
            <a:custGeom>
              <a:avLst/>
              <a:gdLst>
                <a:gd name="T0" fmla="*/ 52 w 28"/>
                <a:gd name="T1" fmla="*/ 0 h 89"/>
                <a:gd name="T2" fmla="*/ 72 w 28"/>
                <a:gd name="T3" fmla="*/ 0 h 89"/>
                <a:gd name="T4" fmla="*/ 112 w 28"/>
                <a:gd name="T5" fmla="*/ 44 h 89"/>
                <a:gd name="T6" fmla="*/ 104 w 28"/>
                <a:gd name="T7" fmla="*/ 348 h 89"/>
                <a:gd name="T8" fmla="*/ 0 w 28"/>
                <a:gd name="T9" fmla="*/ 344 h 89"/>
                <a:gd name="T10" fmla="*/ 12 w 28"/>
                <a:gd name="T11" fmla="*/ 40 h 89"/>
                <a:gd name="T12" fmla="*/ 52 w 28"/>
                <a:gd name="T13" fmla="*/ 0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8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4"/>
                    <a:pt x="8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6" name="Freeform 176">
              <a:extLst>
                <a:ext uri="{FF2B5EF4-FFF2-40B4-BE49-F238E27FC236}">
                  <a16:creationId xmlns:a16="http://schemas.microsoft.com/office/drawing/2014/main" id="{2343AF68-4A47-4F8F-9C57-544CECB6C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" y="585"/>
              <a:ext cx="53" cy="137"/>
            </a:xfrm>
            <a:custGeom>
              <a:avLst/>
              <a:gdLst>
                <a:gd name="T0" fmla="*/ 47 w 27"/>
                <a:gd name="T1" fmla="*/ 0 h 69"/>
                <a:gd name="T2" fmla="*/ 65 w 27"/>
                <a:gd name="T3" fmla="*/ 0 h 69"/>
                <a:gd name="T4" fmla="*/ 104 w 27"/>
                <a:gd name="T5" fmla="*/ 44 h 69"/>
                <a:gd name="T6" fmla="*/ 96 w 27"/>
                <a:gd name="T7" fmla="*/ 272 h 69"/>
                <a:gd name="T8" fmla="*/ 0 w 27"/>
                <a:gd name="T9" fmla="*/ 268 h 69"/>
                <a:gd name="T10" fmla="*/ 8 w 27"/>
                <a:gd name="T11" fmla="*/ 40 h 69"/>
                <a:gd name="T12" fmla="*/ 47 w 27"/>
                <a:gd name="T13" fmla="*/ 0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69">
                  <a:moveTo>
                    <a:pt x="12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23" y="1"/>
                    <a:pt x="27" y="5"/>
                    <a:pt x="27" y="11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5"/>
                    <a:pt x="7" y="0"/>
                    <a:pt x="12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7" name="Freeform 177">
              <a:extLst>
                <a:ext uri="{FF2B5EF4-FFF2-40B4-BE49-F238E27FC236}">
                  <a16:creationId xmlns:a16="http://schemas.microsoft.com/office/drawing/2014/main" id="{19B068C1-7DF9-48C7-8DBF-F3EE9E5AA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572"/>
              <a:ext cx="56" cy="156"/>
            </a:xfrm>
            <a:custGeom>
              <a:avLst/>
              <a:gdLst>
                <a:gd name="T0" fmla="*/ 52 w 28"/>
                <a:gd name="T1" fmla="*/ 0 h 79"/>
                <a:gd name="T2" fmla="*/ 72 w 28"/>
                <a:gd name="T3" fmla="*/ 0 h 79"/>
                <a:gd name="T4" fmla="*/ 108 w 28"/>
                <a:gd name="T5" fmla="*/ 43 h 79"/>
                <a:gd name="T6" fmla="*/ 100 w 28"/>
                <a:gd name="T7" fmla="*/ 308 h 79"/>
                <a:gd name="T8" fmla="*/ 0 w 28"/>
                <a:gd name="T9" fmla="*/ 304 h 79"/>
                <a:gd name="T10" fmla="*/ 8 w 28"/>
                <a:gd name="T11" fmla="*/ 39 h 79"/>
                <a:gd name="T12" fmla="*/ 52 w 28"/>
                <a:gd name="T13" fmla="*/ 0 h 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7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8" y="5"/>
                    <a:pt x="27" y="11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8" name="Freeform 178">
              <a:extLst>
                <a:ext uri="{FF2B5EF4-FFF2-40B4-BE49-F238E27FC236}">
                  <a16:creationId xmlns:a16="http://schemas.microsoft.com/office/drawing/2014/main" id="{3A6DB88A-3127-4E7E-B405-C95B6E513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1111"/>
              <a:ext cx="18" cy="18"/>
            </a:xfrm>
            <a:custGeom>
              <a:avLst/>
              <a:gdLst>
                <a:gd name="T0" fmla="*/ 0 w 9"/>
                <a:gd name="T1" fmla="*/ 20 h 9"/>
                <a:gd name="T2" fmla="*/ 16 w 9"/>
                <a:gd name="T3" fmla="*/ 36 h 9"/>
                <a:gd name="T4" fmla="*/ 36 w 9"/>
                <a:gd name="T5" fmla="*/ 20 h 9"/>
                <a:gd name="T6" fmla="*/ 20 w 9"/>
                <a:gd name="T7" fmla="*/ 0 h 9"/>
                <a:gd name="T8" fmla="*/ 0 w 9"/>
                <a:gd name="T9" fmla="*/ 2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cubicBezTo>
                    <a:pt x="0" y="7"/>
                    <a:pt x="2" y="9"/>
                    <a:pt x="4" y="9"/>
                  </a:cubicBezTo>
                  <a:cubicBezTo>
                    <a:pt x="7" y="9"/>
                    <a:pt x="9" y="7"/>
                    <a:pt x="9" y="5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9" name="Freeform 179">
              <a:extLst>
                <a:ext uri="{FF2B5EF4-FFF2-40B4-BE49-F238E27FC236}">
                  <a16:creationId xmlns:a16="http://schemas.microsoft.com/office/drawing/2014/main" id="{DD98CA79-CE48-4D5C-9ABB-16A96BA23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1083"/>
              <a:ext cx="20" cy="20"/>
            </a:xfrm>
            <a:custGeom>
              <a:avLst/>
              <a:gdLst>
                <a:gd name="T0" fmla="*/ 0 w 10"/>
                <a:gd name="T1" fmla="*/ 20 h 10"/>
                <a:gd name="T2" fmla="*/ 20 w 10"/>
                <a:gd name="T3" fmla="*/ 40 h 10"/>
                <a:gd name="T4" fmla="*/ 40 w 10"/>
                <a:gd name="T5" fmla="*/ 20 h 10"/>
                <a:gd name="T6" fmla="*/ 20 w 10"/>
                <a:gd name="T7" fmla="*/ 4 h 10"/>
                <a:gd name="T8" fmla="*/ 0 w 10"/>
                <a:gd name="T9" fmla="*/ 2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0" y="5"/>
                  </a:moveTo>
                  <a:cubicBezTo>
                    <a:pt x="0" y="7"/>
                    <a:pt x="2" y="10"/>
                    <a:pt x="5" y="10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1"/>
                    <a:pt x="5" y="1"/>
                  </a:cubicBezTo>
                  <a:cubicBezTo>
                    <a:pt x="3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0" name="Freeform 180">
              <a:extLst>
                <a:ext uri="{FF2B5EF4-FFF2-40B4-BE49-F238E27FC236}">
                  <a16:creationId xmlns:a16="http://schemas.microsoft.com/office/drawing/2014/main" id="{698A1D88-C294-4116-97D8-047C7EC54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1137"/>
              <a:ext cx="20" cy="19"/>
            </a:xfrm>
            <a:custGeom>
              <a:avLst/>
              <a:gdLst>
                <a:gd name="T0" fmla="*/ 4 w 10"/>
                <a:gd name="T1" fmla="*/ 19 h 10"/>
                <a:gd name="T2" fmla="*/ 20 w 10"/>
                <a:gd name="T3" fmla="*/ 32 h 10"/>
                <a:gd name="T4" fmla="*/ 40 w 10"/>
                <a:gd name="T5" fmla="*/ 19 h 10"/>
                <a:gd name="T6" fmla="*/ 20 w 10"/>
                <a:gd name="T7" fmla="*/ 0 h 10"/>
                <a:gd name="T8" fmla="*/ 4 w 10"/>
                <a:gd name="T9" fmla="*/ 1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1" y="5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1" name="Freeform 181">
              <a:extLst>
                <a:ext uri="{FF2B5EF4-FFF2-40B4-BE49-F238E27FC236}">
                  <a16:creationId xmlns:a16="http://schemas.microsoft.com/office/drawing/2014/main" id="{F0843655-2670-4292-80C0-3001E6FD9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599"/>
              <a:ext cx="33" cy="18"/>
            </a:xfrm>
            <a:custGeom>
              <a:avLst/>
              <a:gdLst>
                <a:gd name="T0" fmla="*/ 31 w 17"/>
                <a:gd name="T1" fmla="*/ 0 h 9"/>
                <a:gd name="T2" fmla="*/ 64 w 17"/>
                <a:gd name="T3" fmla="*/ 36 h 9"/>
                <a:gd name="T4" fmla="*/ 0 w 17"/>
                <a:gd name="T5" fmla="*/ 36 h 9"/>
                <a:gd name="T6" fmla="*/ 31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2" name="Freeform 182">
              <a:extLst>
                <a:ext uri="{FF2B5EF4-FFF2-40B4-BE49-F238E27FC236}">
                  <a16:creationId xmlns:a16="http://schemas.microsoft.com/office/drawing/2014/main" id="{84CF55C6-A1BE-46D1-90C6-3CDB85237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560"/>
              <a:ext cx="34" cy="16"/>
            </a:xfrm>
            <a:custGeom>
              <a:avLst/>
              <a:gdLst>
                <a:gd name="T0" fmla="*/ 36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6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cubicBezTo>
                    <a:pt x="14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9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3" name="Freeform 183">
              <a:extLst>
                <a:ext uri="{FF2B5EF4-FFF2-40B4-BE49-F238E27FC236}">
                  <a16:creationId xmlns:a16="http://schemas.microsoft.com/office/drawing/2014/main" id="{CD919501-144A-49D3-933F-A812D1610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544"/>
              <a:ext cx="34" cy="16"/>
            </a:xfrm>
            <a:custGeom>
              <a:avLst/>
              <a:gdLst>
                <a:gd name="T0" fmla="*/ 32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2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cubicBezTo>
                    <a:pt x="13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4" name="Freeform 184">
              <a:extLst>
                <a:ext uri="{FF2B5EF4-FFF2-40B4-BE49-F238E27FC236}">
                  <a16:creationId xmlns:a16="http://schemas.microsoft.com/office/drawing/2014/main" id="{7C9B3E24-E1C5-48A5-ABCF-1C7C0A406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583"/>
              <a:ext cx="34" cy="18"/>
            </a:xfrm>
            <a:custGeom>
              <a:avLst/>
              <a:gdLst>
                <a:gd name="T0" fmla="*/ 32 w 17"/>
                <a:gd name="T1" fmla="*/ 0 h 9"/>
                <a:gd name="T2" fmla="*/ 68 w 17"/>
                <a:gd name="T3" fmla="*/ 36 h 9"/>
                <a:gd name="T4" fmla="*/ 0 w 17"/>
                <a:gd name="T5" fmla="*/ 36 h 9"/>
                <a:gd name="T6" fmla="*/ 32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8009" name="Text Box 185">
            <a:extLst>
              <a:ext uri="{FF2B5EF4-FFF2-40B4-BE49-F238E27FC236}">
                <a16:creationId xmlns:a16="http://schemas.microsoft.com/office/drawing/2014/main" id="{19E69671-21FD-4A4C-A4EC-2830E2806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2501900"/>
            <a:ext cx="2338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4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en-US" altLang="zh-CN" sz="400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</a:t>
            </a:r>
            <a:r>
              <a:rPr lang="en-US" altLang="zh-CN" sz="40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4000">
              <a:solidFill>
                <a:srgbClr val="2A323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94" name="Rectangle 186">
            <a:extLst>
              <a:ext uri="{FF2B5EF4-FFF2-40B4-BE49-F238E27FC236}">
                <a16:creationId xmlns:a16="http://schemas.microsoft.com/office/drawing/2014/main" id="{26592725-CB5D-4791-B7C3-596ABB708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495" name="Rectangle 187">
            <a:extLst>
              <a:ext uri="{FF2B5EF4-FFF2-40B4-BE49-F238E27FC236}">
                <a16:creationId xmlns:a16="http://schemas.microsoft.com/office/drawing/2014/main" id="{2EC00C0B-6BAB-4C73-90C7-F61B822C3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94088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8012" name="Text Box 188">
            <a:extLst>
              <a:ext uri="{FF2B5EF4-FFF2-40B4-BE49-F238E27FC236}">
                <a16:creationId xmlns:a16="http://schemas.microsoft.com/office/drawing/2014/main" id="{A08A784D-B7BA-467D-BB68-133B7F173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2733675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78013" name="Line 189">
            <a:extLst>
              <a:ext uri="{FF2B5EF4-FFF2-40B4-BE49-F238E27FC236}">
                <a16:creationId xmlns:a16="http://schemas.microsoft.com/office/drawing/2014/main" id="{7645992D-8FD4-47EE-B1FC-F7C5BDD05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422650"/>
            <a:ext cx="14797088" cy="0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150" fill="hold"/>
                                        <p:tgtEl>
                                          <p:spTgt spid="7784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77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77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9" dur="150" fill="hold"/>
                                        <p:tgtEl>
                                          <p:spTgt spid="7798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" presetClass="entr" presetSubtype="1" de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7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7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8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8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24 L 0.49861 -0.00093 " pathEditMode="relative" ptsTypes="AA">
                                      <p:cBhvr>
                                        <p:cTn id="59" dur="3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247 L -0.50208 -0.00216 " pathEditMode="relative" ptsTypes="AA">
                                      <p:cBhvr>
                                        <p:cTn id="61" dur="3000" fill="hold"/>
                                        <p:tgtEl>
                                          <p:spTgt spid="78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09" grpId="0"/>
      <p:bldP spid="780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>
            <a:extLst>
              <a:ext uri="{FF2B5EF4-FFF2-40B4-BE49-F238E27FC236}">
                <a16:creationId xmlns:a16="http://schemas.microsoft.com/office/drawing/2014/main" id="{B2048B58-BFCE-41B2-8FA6-C596B3A5BBBC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1526" name="Freeform 3">
              <a:extLst>
                <a:ext uri="{FF2B5EF4-FFF2-40B4-BE49-F238E27FC236}">
                  <a16:creationId xmlns:a16="http://schemas.microsoft.com/office/drawing/2014/main" id="{B8AF9427-2F5C-4D2B-90BA-6CD22435D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7" name="Freeform 4">
              <a:extLst>
                <a:ext uri="{FF2B5EF4-FFF2-40B4-BE49-F238E27FC236}">
                  <a16:creationId xmlns:a16="http://schemas.microsoft.com/office/drawing/2014/main" id="{DD7E2B92-306E-4482-B12F-76D08BDFA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9877" name="Text Box 5">
            <a:extLst>
              <a:ext uri="{FF2B5EF4-FFF2-40B4-BE49-F238E27FC236}">
                <a16:creationId xmlns:a16="http://schemas.microsoft.com/office/drawing/2014/main" id="{CDEB2DDE-3491-4DE3-8538-D0A7EDA08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Part/03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grpSp>
        <p:nvGrpSpPr>
          <p:cNvPr id="79909" name="Group 37">
            <a:extLst>
              <a:ext uri="{FF2B5EF4-FFF2-40B4-BE49-F238E27FC236}">
                <a16:creationId xmlns:a16="http://schemas.microsoft.com/office/drawing/2014/main" id="{D0FF8923-3F32-405C-B0EF-4A2048CCA0C5}"/>
              </a:ext>
            </a:extLst>
          </p:cNvPr>
          <p:cNvGrpSpPr>
            <a:grpSpLocks/>
          </p:cNvGrpSpPr>
          <p:nvPr/>
        </p:nvGrpSpPr>
        <p:grpSpPr bwMode="auto">
          <a:xfrm>
            <a:off x="1331913" y="1562100"/>
            <a:ext cx="1687512" cy="1690688"/>
            <a:chOff x="839" y="984"/>
            <a:chExt cx="1063" cy="1065"/>
          </a:xfrm>
        </p:grpSpPr>
        <p:sp>
          <p:nvSpPr>
            <p:cNvPr id="21524" name="Freeform 19">
              <a:extLst>
                <a:ext uri="{FF2B5EF4-FFF2-40B4-BE49-F238E27FC236}">
                  <a16:creationId xmlns:a16="http://schemas.microsoft.com/office/drawing/2014/main" id="{46F9172F-6E2C-4DE8-A934-38D34F6AA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" y="984"/>
              <a:ext cx="1062" cy="1065"/>
            </a:xfrm>
            <a:custGeom>
              <a:avLst/>
              <a:gdLst>
                <a:gd name="T0" fmla="*/ 587 w 959"/>
                <a:gd name="T1" fmla="*/ 0 h 960"/>
                <a:gd name="T2" fmla="*/ 587 w 959"/>
                <a:gd name="T3" fmla="*/ 102 h 960"/>
                <a:gd name="T4" fmla="*/ 1074 w 959"/>
                <a:gd name="T5" fmla="*/ 591 h 960"/>
                <a:gd name="T6" fmla="*/ 587 w 959"/>
                <a:gd name="T7" fmla="*/ 1079 h 960"/>
                <a:gd name="T8" fmla="*/ 103 w 959"/>
                <a:gd name="T9" fmla="*/ 628 h 960"/>
                <a:gd name="T10" fmla="*/ 0 w 959"/>
                <a:gd name="T11" fmla="*/ 637 h 960"/>
                <a:gd name="T12" fmla="*/ 587 w 959"/>
                <a:gd name="T13" fmla="*/ 1181 h 960"/>
                <a:gd name="T14" fmla="*/ 1176 w 959"/>
                <a:gd name="T15" fmla="*/ 591 h 960"/>
                <a:gd name="T16" fmla="*/ 587 w 959"/>
                <a:gd name="T17" fmla="*/ 0 h 9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59" h="960">
                  <a:moveTo>
                    <a:pt x="479" y="0"/>
                  </a:moveTo>
                  <a:cubicBezTo>
                    <a:pt x="479" y="83"/>
                    <a:pt x="479" y="83"/>
                    <a:pt x="479" y="83"/>
                  </a:cubicBezTo>
                  <a:cubicBezTo>
                    <a:pt x="698" y="83"/>
                    <a:pt x="876" y="261"/>
                    <a:pt x="876" y="480"/>
                  </a:cubicBezTo>
                  <a:cubicBezTo>
                    <a:pt x="876" y="699"/>
                    <a:pt x="698" y="877"/>
                    <a:pt x="479" y="877"/>
                  </a:cubicBezTo>
                  <a:cubicBezTo>
                    <a:pt x="270" y="877"/>
                    <a:pt x="99" y="715"/>
                    <a:pt x="84" y="510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19" y="765"/>
                    <a:pt x="226" y="960"/>
                    <a:pt x="479" y="960"/>
                  </a:cubicBezTo>
                  <a:cubicBezTo>
                    <a:pt x="744" y="960"/>
                    <a:pt x="959" y="745"/>
                    <a:pt x="959" y="480"/>
                  </a:cubicBezTo>
                  <a:cubicBezTo>
                    <a:pt x="959" y="215"/>
                    <a:pt x="744" y="0"/>
                    <a:pt x="479" y="0"/>
                  </a:cubicBezTo>
                  <a:close/>
                </a:path>
              </a:pathLst>
            </a:cu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5" name="Freeform 20">
              <a:extLst>
                <a:ext uri="{FF2B5EF4-FFF2-40B4-BE49-F238E27FC236}">
                  <a16:creationId xmlns:a16="http://schemas.microsoft.com/office/drawing/2014/main" id="{8BC7840B-7704-43C0-83EE-BBC625202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" y="984"/>
              <a:ext cx="531" cy="574"/>
            </a:xfrm>
            <a:custGeom>
              <a:avLst/>
              <a:gdLst>
                <a:gd name="T0" fmla="*/ 102 w 480"/>
                <a:gd name="T1" fmla="*/ 592 h 517"/>
                <a:gd name="T2" fmla="*/ 587 w 480"/>
                <a:gd name="T3" fmla="*/ 102 h 517"/>
                <a:gd name="T4" fmla="*/ 587 w 480"/>
                <a:gd name="T5" fmla="*/ 0 h 517"/>
                <a:gd name="T6" fmla="*/ 587 w 480"/>
                <a:gd name="T7" fmla="*/ 0 h 517"/>
                <a:gd name="T8" fmla="*/ 0 w 480"/>
                <a:gd name="T9" fmla="*/ 592 h 517"/>
                <a:gd name="T10" fmla="*/ 1 w 480"/>
                <a:gd name="T11" fmla="*/ 637 h 517"/>
                <a:gd name="T12" fmla="*/ 104 w 480"/>
                <a:gd name="T13" fmla="*/ 628 h 517"/>
                <a:gd name="T14" fmla="*/ 102 w 480"/>
                <a:gd name="T15" fmla="*/ 592 h 5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0" h="517">
                  <a:moveTo>
                    <a:pt x="83" y="480"/>
                  </a:moveTo>
                  <a:cubicBezTo>
                    <a:pt x="83" y="261"/>
                    <a:pt x="261" y="83"/>
                    <a:pt x="480" y="83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215" y="0"/>
                    <a:pt x="0" y="215"/>
                    <a:pt x="0" y="480"/>
                  </a:cubicBezTo>
                  <a:cubicBezTo>
                    <a:pt x="0" y="492"/>
                    <a:pt x="0" y="505"/>
                    <a:pt x="1" y="517"/>
                  </a:cubicBezTo>
                  <a:cubicBezTo>
                    <a:pt x="85" y="510"/>
                    <a:pt x="85" y="510"/>
                    <a:pt x="85" y="510"/>
                  </a:cubicBezTo>
                  <a:cubicBezTo>
                    <a:pt x="84" y="500"/>
                    <a:pt x="83" y="490"/>
                    <a:pt x="83" y="480"/>
                  </a:cubicBezTo>
                  <a:close/>
                </a:path>
              </a:pathLst>
            </a:custGeom>
            <a:solidFill>
              <a:srgbClr val="D4D4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9897" name="Oval 25">
            <a:extLst>
              <a:ext uri="{FF2B5EF4-FFF2-40B4-BE49-F238E27FC236}">
                <a16:creationId xmlns:a16="http://schemas.microsoft.com/office/drawing/2014/main" id="{C9920280-8749-4AE0-A964-1CCC085E8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163" y="1657350"/>
            <a:ext cx="1497012" cy="1500188"/>
          </a:xfrm>
          <a:prstGeom prst="ellipse">
            <a:avLst/>
          </a:prstGeom>
          <a:solidFill>
            <a:srgbClr val="64C0BA"/>
          </a:solidFill>
          <a:ln w="34925">
            <a:solidFill>
              <a:srgbClr val="F9F9F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79910" name="Group 38">
            <a:extLst>
              <a:ext uri="{FF2B5EF4-FFF2-40B4-BE49-F238E27FC236}">
                <a16:creationId xmlns:a16="http://schemas.microsoft.com/office/drawing/2014/main" id="{BB2C72C5-3940-4C14-A131-677ECC37A56C}"/>
              </a:ext>
            </a:extLst>
          </p:cNvPr>
          <p:cNvGrpSpPr>
            <a:grpSpLocks/>
          </p:cNvGrpSpPr>
          <p:nvPr/>
        </p:nvGrpSpPr>
        <p:grpSpPr bwMode="auto">
          <a:xfrm>
            <a:off x="3727450" y="1562100"/>
            <a:ext cx="1687513" cy="1690688"/>
            <a:chOff x="2348" y="984"/>
            <a:chExt cx="1063" cy="1065"/>
          </a:xfrm>
        </p:grpSpPr>
        <p:sp>
          <p:nvSpPr>
            <p:cNvPr id="21522" name="Freeform 21">
              <a:extLst>
                <a:ext uri="{FF2B5EF4-FFF2-40B4-BE49-F238E27FC236}">
                  <a16:creationId xmlns:a16="http://schemas.microsoft.com/office/drawing/2014/main" id="{07499954-112F-4C71-A624-03075ECC8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984"/>
              <a:ext cx="826" cy="1065"/>
            </a:xfrm>
            <a:custGeom>
              <a:avLst/>
              <a:gdLst>
                <a:gd name="T0" fmla="*/ 327 w 746"/>
                <a:gd name="T1" fmla="*/ 0 h 960"/>
                <a:gd name="T2" fmla="*/ 327 w 746"/>
                <a:gd name="T3" fmla="*/ 102 h 960"/>
                <a:gd name="T4" fmla="*/ 813 w 746"/>
                <a:gd name="T5" fmla="*/ 591 h 960"/>
                <a:gd name="T6" fmla="*/ 327 w 746"/>
                <a:gd name="T7" fmla="*/ 1079 h 960"/>
                <a:gd name="T8" fmla="*/ 56 w 746"/>
                <a:gd name="T9" fmla="*/ 997 h 960"/>
                <a:gd name="T10" fmla="*/ 0 w 746"/>
                <a:gd name="T11" fmla="*/ 1082 h 960"/>
                <a:gd name="T12" fmla="*/ 327 w 746"/>
                <a:gd name="T13" fmla="*/ 1181 h 960"/>
                <a:gd name="T14" fmla="*/ 915 w 746"/>
                <a:gd name="T15" fmla="*/ 591 h 960"/>
                <a:gd name="T16" fmla="*/ 327 w 746"/>
                <a:gd name="T17" fmla="*/ 0 h 9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46" h="960">
                  <a:moveTo>
                    <a:pt x="266" y="0"/>
                  </a:moveTo>
                  <a:cubicBezTo>
                    <a:pt x="266" y="83"/>
                    <a:pt x="266" y="83"/>
                    <a:pt x="266" y="83"/>
                  </a:cubicBezTo>
                  <a:cubicBezTo>
                    <a:pt x="485" y="83"/>
                    <a:pt x="663" y="261"/>
                    <a:pt x="663" y="480"/>
                  </a:cubicBezTo>
                  <a:cubicBezTo>
                    <a:pt x="663" y="699"/>
                    <a:pt x="485" y="877"/>
                    <a:pt x="266" y="877"/>
                  </a:cubicBezTo>
                  <a:cubicBezTo>
                    <a:pt x="185" y="877"/>
                    <a:pt x="109" y="852"/>
                    <a:pt x="46" y="810"/>
                  </a:cubicBezTo>
                  <a:cubicBezTo>
                    <a:pt x="0" y="879"/>
                    <a:pt x="0" y="879"/>
                    <a:pt x="0" y="879"/>
                  </a:cubicBezTo>
                  <a:cubicBezTo>
                    <a:pt x="76" y="930"/>
                    <a:pt x="167" y="960"/>
                    <a:pt x="266" y="960"/>
                  </a:cubicBezTo>
                  <a:cubicBezTo>
                    <a:pt x="531" y="960"/>
                    <a:pt x="746" y="745"/>
                    <a:pt x="746" y="480"/>
                  </a:cubicBezTo>
                  <a:cubicBezTo>
                    <a:pt x="746" y="215"/>
                    <a:pt x="531" y="0"/>
                    <a:pt x="266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3" name="Freeform 22">
              <a:extLst>
                <a:ext uri="{FF2B5EF4-FFF2-40B4-BE49-F238E27FC236}">
                  <a16:creationId xmlns:a16="http://schemas.microsoft.com/office/drawing/2014/main" id="{F3E0EFE1-B77F-4B7F-A9D9-3CDE597C4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984"/>
              <a:ext cx="532" cy="975"/>
            </a:xfrm>
            <a:custGeom>
              <a:avLst/>
              <a:gdLst>
                <a:gd name="T0" fmla="*/ 102 w 480"/>
                <a:gd name="T1" fmla="*/ 590 h 879"/>
                <a:gd name="T2" fmla="*/ 590 w 480"/>
                <a:gd name="T3" fmla="*/ 102 h 879"/>
                <a:gd name="T4" fmla="*/ 590 w 480"/>
                <a:gd name="T5" fmla="*/ 0 h 879"/>
                <a:gd name="T6" fmla="*/ 590 w 480"/>
                <a:gd name="T7" fmla="*/ 0 h 879"/>
                <a:gd name="T8" fmla="*/ 0 w 480"/>
                <a:gd name="T9" fmla="*/ 590 h 879"/>
                <a:gd name="T10" fmla="*/ 263 w 480"/>
                <a:gd name="T11" fmla="*/ 1081 h 879"/>
                <a:gd name="T12" fmla="*/ 319 w 480"/>
                <a:gd name="T13" fmla="*/ 996 h 879"/>
                <a:gd name="T14" fmla="*/ 102 w 480"/>
                <a:gd name="T15" fmla="*/ 590 h 8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0" h="879">
                  <a:moveTo>
                    <a:pt x="83" y="480"/>
                  </a:moveTo>
                  <a:cubicBezTo>
                    <a:pt x="83" y="261"/>
                    <a:pt x="261" y="83"/>
                    <a:pt x="480" y="83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215" y="0"/>
                    <a:pt x="0" y="215"/>
                    <a:pt x="0" y="480"/>
                  </a:cubicBezTo>
                  <a:cubicBezTo>
                    <a:pt x="0" y="647"/>
                    <a:pt x="85" y="793"/>
                    <a:pt x="214" y="879"/>
                  </a:cubicBezTo>
                  <a:cubicBezTo>
                    <a:pt x="260" y="810"/>
                    <a:pt x="260" y="810"/>
                    <a:pt x="260" y="810"/>
                  </a:cubicBezTo>
                  <a:cubicBezTo>
                    <a:pt x="154" y="739"/>
                    <a:pt x="83" y="618"/>
                    <a:pt x="83" y="480"/>
                  </a:cubicBezTo>
                  <a:close/>
                </a:path>
              </a:pathLst>
            </a:custGeom>
            <a:solidFill>
              <a:srgbClr val="D4D4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9898" name="Oval 26">
            <a:extLst>
              <a:ext uri="{FF2B5EF4-FFF2-40B4-BE49-F238E27FC236}">
                <a16:creationId xmlns:a16="http://schemas.microsoft.com/office/drawing/2014/main" id="{D1202881-5647-4AFA-9A00-D34F34AD7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1657350"/>
            <a:ext cx="1498600" cy="1500188"/>
          </a:xfrm>
          <a:prstGeom prst="ellipse">
            <a:avLst/>
          </a:prstGeom>
          <a:solidFill>
            <a:srgbClr val="FF9900"/>
          </a:solidFill>
          <a:ln w="34925">
            <a:solidFill>
              <a:srgbClr val="F9F9F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79911" name="Group 39">
            <a:extLst>
              <a:ext uri="{FF2B5EF4-FFF2-40B4-BE49-F238E27FC236}">
                <a16:creationId xmlns:a16="http://schemas.microsoft.com/office/drawing/2014/main" id="{3B1930C4-F85F-46F9-8CD3-CCA54F74243F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1562100"/>
            <a:ext cx="1687513" cy="1690688"/>
            <a:chOff x="3878" y="984"/>
            <a:chExt cx="1063" cy="1065"/>
          </a:xfrm>
        </p:grpSpPr>
        <p:sp>
          <p:nvSpPr>
            <p:cNvPr id="21520" name="Freeform 23">
              <a:extLst>
                <a:ext uri="{FF2B5EF4-FFF2-40B4-BE49-F238E27FC236}">
                  <a16:creationId xmlns:a16="http://schemas.microsoft.com/office/drawing/2014/main" id="{915FF0DD-C77E-42CD-9C65-6D0323B1A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984"/>
              <a:ext cx="1063" cy="1065"/>
            </a:xfrm>
            <a:custGeom>
              <a:avLst/>
              <a:gdLst>
                <a:gd name="T0" fmla="*/ 1042 w 960"/>
                <a:gd name="T1" fmla="*/ 416 h 960"/>
                <a:gd name="T2" fmla="*/ 1075 w 960"/>
                <a:gd name="T3" fmla="*/ 591 h 960"/>
                <a:gd name="T4" fmla="*/ 589 w 960"/>
                <a:gd name="T5" fmla="*/ 1079 h 960"/>
                <a:gd name="T6" fmla="*/ 102 w 960"/>
                <a:gd name="T7" fmla="*/ 591 h 960"/>
                <a:gd name="T8" fmla="*/ 589 w 960"/>
                <a:gd name="T9" fmla="*/ 102 h 960"/>
                <a:gd name="T10" fmla="*/ 589 w 960"/>
                <a:gd name="T11" fmla="*/ 0 h 960"/>
                <a:gd name="T12" fmla="*/ 0 w 960"/>
                <a:gd name="T13" fmla="*/ 591 h 960"/>
                <a:gd name="T14" fmla="*/ 589 w 960"/>
                <a:gd name="T15" fmla="*/ 1181 h 960"/>
                <a:gd name="T16" fmla="*/ 1177 w 960"/>
                <a:gd name="T17" fmla="*/ 591 h 960"/>
                <a:gd name="T18" fmla="*/ 1138 w 960"/>
                <a:gd name="T19" fmla="*/ 379 h 960"/>
                <a:gd name="T20" fmla="*/ 1042 w 960"/>
                <a:gd name="T21" fmla="*/ 416 h 9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60" h="960">
                  <a:moveTo>
                    <a:pt x="850" y="338"/>
                  </a:moveTo>
                  <a:cubicBezTo>
                    <a:pt x="867" y="382"/>
                    <a:pt x="877" y="430"/>
                    <a:pt x="877" y="480"/>
                  </a:cubicBezTo>
                  <a:cubicBezTo>
                    <a:pt x="877" y="699"/>
                    <a:pt x="699" y="877"/>
                    <a:pt x="480" y="877"/>
                  </a:cubicBezTo>
                  <a:cubicBezTo>
                    <a:pt x="261" y="877"/>
                    <a:pt x="83" y="699"/>
                    <a:pt x="83" y="480"/>
                  </a:cubicBezTo>
                  <a:cubicBezTo>
                    <a:pt x="83" y="261"/>
                    <a:pt x="261" y="83"/>
                    <a:pt x="480" y="83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215" y="0"/>
                    <a:pt x="0" y="215"/>
                    <a:pt x="0" y="480"/>
                  </a:cubicBezTo>
                  <a:cubicBezTo>
                    <a:pt x="0" y="745"/>
                    <a:pt x="215" y="960"/>
                    <a:pt x="480" y="960"/>
                  </a:cubicBezTo>
                  <a:cubicBezTo>
                    <a:pt x="745" y="960"/>
                    <a:pt x="960" y="745"/>
                    <a:pt x="960" y="480"/>
                  </a:cubicBezTo>
                  <a:cubicBezTo>
                    <a:pt x="960" y="419"/>
                    <a:pt x="949" y="361"/>
                    <a:pt x="928" y="308"/>
                  </a:cubicBezTo>
                  <a:lnTo>
                    <a:pt x="850" y="338"/>
                  </a:lnTo>
                  <a:close/>
                </a:path>
              </a:pathLst>
            </a:custGeom>
            <a:solidFill>
              <a:srgbClr val="D4D4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1" name="Freeform 24">
              <a:extLst>
                <a:ext uri="{FF2B5EF4-FFF2-40B4-BE49-F238E27FC236}">
                  <a16:creationId xmlns:a16="http://schemas.microsoft.com/office/drawing/2014/main" id="{BDC85BDA-AB46-4915-93FF-DB5DF8F2D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" y="984"/>
              <a:ext cx="496" cy="375"/>
            </a:xfrm>
            <a:custGeom>
              <a:avLst/>
              <a:gdLst>
                <a:gd name="T0" fmla="*/ 454 w 448"/>
                <a:gd name="T1" fmla="*/ 416 h 338"/>
                <a:gd name="T2" fmla="*/ 549 w 448"/>
                <a:gd name="T3" fmla="*/ 379 h 338"/>
                <a:gd name="T4" fmla="*/ 0 w 448"/>
                <a:gd name="T5" fmla="*/ 0 h 338"/>
                <a:gd name="T6" fmla="*/ 0 w 448"/>
                <a:gd name="T7" fmla="*/ 102 h 338"/>
                <a:gd name="T8" fmla="*/ 454 w 448"/>
                <a:gd name="T9" fmla="*/ 416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8" h="338">
                  <a:moveTo>
                    <a:pt x="370" y="338"/>
                  </a:moveTo>
                  <a:cubicBezTo>
                    <a:pt x="448" y="308"/>
                    <a:pt x="448" y="308"/>
                    <a:pt x="448" y="308"/>
                  </a:cubicBezTo>
                  <a:cubicBezTo>
                    <a:pt x="379" y="128"/>
                    <a:pt x="204" y="0"/>
                    <a:pt x="0" y="0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169" y="83"/>
                    <a:pt x="313" y="189"/>
                    <a:pt x="370" y="338"/>
                  </a:cubicBez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9899" name="Oval 27">
            <a:extLst>
              <a:ext uri="{FF2B5EF4-FFF2-40B4-BE49-F238E27FC236}">
                <a16:creationId xmlns:a16="http://schemas.microsoft.com/office/drawing/2014/main" id="{181FD96C-4542-43F5-846A-39163C56D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575" y="1657350"/>
            <a:ext cx="1497013" cy="1500188"/>
          </a:xfrm>
          <a:prstGeom prst="ellipse">
            <a:avLst/>
          </a:prstGeom>
          <a:solidFill>
            <a:srgbClr val="33CCFF"/>
          </a:solidFill>
          <a:ln w="34925">
            <a:solidFill>
              <a:srgbClr val="F9F9F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9903" name="Text Box 31">
            <a:extLst>
              <a:ext uri="{FF2B5EF4-FFF2-40B4-BE49-F238E27FC236}">
                <a16:creationId xmlns:a16="http://schemas.microsoft.com/office/drawing/2014/main" id="{58E69C02-ACF2-47F3-AD12-EB1AAC6E6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688" y="2144713"/>
            <a:ext cx="9540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74%</a:t>
            </a:r>
          </a:p>
        </p:txBody>
      </p:sp>
      <p:sp>
        <p:nvSpPr>
          <p:cNvPr id="79904" name="Text Box 32">
            <a:extLst>
              <a:ext uri="{FF2B5EF4-FFF2-40B4-BE49-F238E27FC236}">
                <a16:creationId xmlns:a16="http://schemas.microsoft.com/office/drawing/2014/main" id="{F491A0B0-08C9-429C-AFAE-D950CFC26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25" y="2144713"/>
            <a:ext cx="954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58%</a:t>
            </a:r>
          </a:p>
        </p:txBody>
      </p:sp>
      <p:sp>
        <p:nvSpPr>
          <p:cNvPr id="79905" name="Text Box 33">
            <a:extLst>
              <a:ext uri="{FF2B5EF4-FFF2-40B4-BE49-F238E27FC236}">
                <a16:creationId xmlns:a16="http://schemas.microsoft.com/office/drawing/2014/main" id="{5B2AC28B-CA95-4FFE-8999-32CD17DFD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144713"/>
            <a:ext cx="954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17%</a:t>
            </a:r>
          </a:p>
        </p:txBody>
      </p:sp>
      <p:sp>
        <p:nvSpPr>
          <p:cNvPr id="79906" name="Rectangle 34">
            <a:extLst>
              <a:ext uri="{FF2B5EF4-FFF2-40B4-BE49-F238E27FC236}">
                <a16:creationId xmlns:a16="http://schemas.microsoft.com/office/drawing/2014/main" id="{8A1530E0-7A09-4AA5-9EEC-E0226FCBD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579813"/>
            <a:ext cx="2055812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 b="1">
                <a:solidFill>
                  <a:schemeClr val="hlink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79907" name="Rectangle 35">
            <a:extLst>
              <a:ext uri="{FF2B5EF4-FFF2-40B4-BE49-F238E27FC236}">
                <a16:creationId xmlns:a16="http://schemas.microsoft.com/office/drawing/2014/main" id="{6BA8EBAB-2750-4E32-945F-8F0F7C721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013" y="3579813"/>
            <a:ext cx="2055812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 b="1">
                <a:solidFill>
                  <a:srgbClr val="FF9900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79908" name="Rectangle 36">
            <a:extLst>
              <a:ext uri="{FF2B5EF4-FFF2-40B4-BE49-F238E27FC236}">
                <a16:creationId xmlns:a16="http://schemas.microsoft.com/office/drawing/2014/main" id="{A52EB891-0C13-4074-A13C-3B741439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3579813"/>
            <a:ext cx="205581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 b="1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5" dur="150" fill="hold"/>
                                        <p:tgtEl>
                                          <p:spTgt spid="7989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79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79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24" dur="150" fill="hold"/>
                                        <p:tgtEl>
                                          <p:spTgt spid="7990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6" presetClass="emph" presetSubtype="0" autoRev="1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35" dur="150" fill="hold"/>
                                        <p:tgtEl>
                                          <p:spTgt spid="7989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79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79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6" presetClass="emph" presetSubtype="0" autoRev="1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44" dur="150" fill="hold"/>
                                        <p:tgtEl>
                                          <p:spTgt spid="7990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79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 fill="hold"/>
                                        <p:tgtEl>
                                          <p:spTgt spid="79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6" presetClass="emph" presetSubtype="0" autoRev="1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Scale>
                                      <p:cBhvr>
                                        <p:cTn id="55" dur="150" fill="hold"/>
                                        <p:tgtEl>
                                          <p:spTgt spid="7989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6" presetClass="emph" presetSubtype="0" autoRev="1" fill="hold" grpId="1" nodeType="withEffect">
                                  <p:stCondLst>
                                    <p:cond delay="2700"/>
                                  </p:stCondLst>
                                  <p:childTnLst>
                                    <p:animScale>
                                      <p:cBhvr>
                                        <p:cTn id="64" dur="150" fill="hold"/>
                                        <p:tgtEl>
                                          <p:spTgt spid="7990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97" grpId="0" animBg="1"/>
      <p:bldP spid="79897" grpId="1" animBg="1"/>
      <p:bldP spid="79898" grpId="0" animBg="1"/>
      <p:bldP spid="79898" grpId="1" animBg="1"/>
      <p:bldP spid="79899" grpId="0" animBg="1"/>
      <p:bldP spid="79899" grpId="1" animBg="1"/>
      <p:bldP spid="79903" grpId="0"/>
      <p:bldP spid="79903" grpId="1"/>
      <p:bldP spid="79904" grpId="0"/>
      <p:bldP spid="79904" grpId="1"/>
      <p:bldP spid="79905" grpId="0"/>
      <p:bldP spid="79905" grpId="1"/>
      <p:bldP spid="79906" grpId="0"/>
      <p:bldP spid="79907" grpId="0"/>
      <p:bldP spid="7990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>
            <a:extLst>
              <a:ext uri="{FF2B5EF4-FFF2-40B4-BE49-F238E27FC236}">
                <a16:creationId xmlns:a16="http://schemas.microsoft.com/office/drawing/2014/main" id="{F952E758-AE45-44C0-995E-5E66A93D1A0D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2552" name="Freeform 3">
              <a:extLst>
                <a:ext uri="{FF2B5EF4-FFF2-40B4-BE49-F238E27FC236}">
                  <a16:creationId xmlns:a16="http://schemas.microsoft.com/office/drawing/2014/main" id="{844EC658-AF17-4283-9F29-2D18D06FB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53" name="Freeform 4">
              <a:extLst>
                <a:ext uri="{FF2B5EF4-FFF2-40B4-BE49-F238E27FC236}">
                  <a16:creationId xmlns:a16="http://schemas.microsoft.com/office/drawing/2014/main" id="{18A10596-B16D-4D7C-A046-E6F60065D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962" name="Group 42">
            <a:extLst>
              <a:ext uri="{FF2B5EF4-FFF2-40B4-BE49-F238E27FC236}">
                <a16:creationId xmlns:a16="http://schemas.microsoft.com/office/drawing/2014/main" id="{4B1D346B-B469-4B24-A1E4-1775B15E27E7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940050"/>
            <a:ext cx="1289050" cy="1287463"/>
            <a:chOff x="3692" y="941"/>
            <a:chExt cx="812" cy="811"/>
          </a:xfrm>
        </p:grpSpPr>
        <p:sp>
          <p:nvSpPr>
            <p:cNvPr id="22548" name="Rectangle 30">
              <a:extLst>
                <a:ext uri="{FF2B5EF4-FFF2-40B4-BE49-F238E27FC236}">
                  <a16:creationId xmlns:a16="http://schemas.microsoft.com/office/drawing/2014/main" id="{E7164B30-B1BC-48AF-97DF-D626B2ADE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2" y="941"/>
              <a:ext cx="812" cy="811"/>
            </a:xfrm>
            <a:prstGeom prst="rect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49" name="Freeform 31">
              <a:extLst>
                <a:ext uri="{FF2B5EF4-FFF2-40B4-BE49-F238E27FC236}">
                  <a16:creationId xmlns:a16="http://schemas.microsoft.com/office/drawing/2014/main" id="{0336853F-84EB-4238-8998-D70248618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9" y="1179"/>
              <a:ext cx="565" cy="467"/>
            </a:xfrm>
            <a:custGeom>
              <a:avLst/>
              <a:gdLst>
                <a:gd name="T0" fmla="*/ 842 w 320"/>
                <a:gd name="T1" fmla="*/ 0 h 265"/>
                <a:gd name="T2" fmla="*/ 154 w 320"/>
                <a:gd name="T3" fmla="*/ 0 h 265"/>
                <a:gd name="T4" fmla="*/ 0 w 320"/>
                <a:gd name="T5" fmla="*/ 152 h 265"/>
                <a:gd name="T6" fmla="*/ 0 w 320"/>
                <a:gd name="T7" fmla="*/ 456 h 265"/>
                <a:gd name="T8" fmla="*/ 154 w 320"/>
                <a:gd name="T9" fmla="*/ 612 h 265"/>
                <a:gd name="T10" fmla="*/ 184 w 320"/>
                <a:gd name="T11" fmla="*/ 612 h 265"/>
                <a:gd name="T12" fmla="*/ 138 w 320"/>
                <a:gd name="T13" fmla="*/ 823 h 265"/>
                <a:gd name="T14" fmla="*/ 374 w 320"/>
                <a:gd name="T15" fmla="*/ 612 h 265"/>
                <a:gd name="T16" fmla="*/ 842 w 320"/>
                <a:gd name="T17" fmla="*/ 612 h 265"/>
                <a:gd name="T18" fmla="*/ 998 w 320"/>
                <a:gd name="T19" fmla="*/ 456 h 265"/>
                <a:gd name="T20" fmla="*/ 998 w 320"/>
                <a:gd name="T21" fmla="*/ 152 h 265"/>
                <a:gd name="T22" fmla="*/ 842 w 320"/>
                <a:gd name="T23" fmla="*/ 0 h 2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0" h="265">
                  <a:moveTo>
                    <a:pt x="270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74"/>
                    <a:pt x="22" y="197"/>
                    <a:pt x="49" y="197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265"/>
                    <a:pt x="44" y="265"/>
                    <a:pt x="44" y="265"/>
                  </a:cubicBezTo>
                  <a:cubicBezTo>
                    <a:pt x="120" y="197"/>
                    <a:pt x="120" y="197"/>
                    <a:pt x="120" y="197"/>
                  </a:cubicBezTo>
                  <a:cubicBezTo>
                    <a:pt x="270" y="197"/>
                    <a:pt x="270" y="197"/>
                    <a:pt x="270" y="197"/>
                  </a:cubicBezTo>
                  <a:cubicBezTo>
                    <a:pt x="298" y="197"/>
                    <a:pt x="320" y="174"/>
                    <a:pt x="320" y="147"/>
                  </a:cubicBezTo>
                  <a:cubicBezTo>
                    <a:pt x="320" y="49"/>
                    <a:pt x="320" y="49"/>
                    <a:pt x="320" y="49"/>
                  </a:cubicBezTo>
                  <a:cubicBezTo>
                    <a:pt x="320" y="22"/>
                    <a:pt x="298" y="0"/>
                    <a:pt x="2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50" name="Freeform 32">
              <a:extLst>
                <a:ext uri="{FF2B5EF4-FFF2-40B4-BE49-F238E27FC236}">
                  <a16:creationId xmlns:a16="http://schemas.microsoft.com/office/drawing/2014/main" id="{F657C53E-FC2F-419D-BDCD-009BA256F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1105"/>
              <a:ext cx="583" cy="356"/>
            </a:xfrm>
            <a:custGeom>
              <a:avLst/>
              <a:gdLst>
                <a:gd name="T0" fmla="*/ 85 w 330"/>
                <a:gd name="T1" fmla="*/ 268 h 202"/>
                <a:gd name="T2" fmla="*/ 274 w 330"/>
                <a:gd name="T3" fmla="*/ 81 h 202"/>
                <a:gd name="T4" fmla="*/ 1002 w 330"/>
                <a:gd name="T5" fmla="*/ 81 h 202"/>
                <a:gd name="T6" fmla="*/ 1030 w 330"/>
                <a:gd name="T7" fmla="*/ 81 h 202"/>
                <a:gd name="T8" fmla="*/ 890 w 330"/>
                <a:gd name="T9" fmla="*/ 0 h 202"/>
                <a:gd name="T10" fmla="*/ 163 w 330"/>
                <a:gd name="T11" fmla="*/ 0 h 202"/>
                <a:gd name="T12" fmla="*/ 0 w 330"/>
                <a:gd name="T13" fmla="*/ 162 h 202"/>
                <a:gd name="T14" fmla="*/ 0 w 330"/>
                <a:gd name="T15" fmla="*/ 485 h 202"/>
                <a:gd name="T16" fmla="*/ 87 w 330"/>
                <a:gd name="T17" fmla="*/ 627 h 202"/>
                <a:gd name="T18" fmla="*/ 85 w 330"/>
                <a:gd name="T19" fmla="*/ 590 h 202"/>
                <a:gd name="T20" fmla="*/ 85 w 330"/>
                <a:gd name="T21" fmla="*/ 268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0" h="202">
                  <a:moveTo>
                    <a:pt x="27" y="86"/>
                  </a:moveTo>
                  <a:cubicBezTo>
                    <a:pt x="27" y="53"/>
                    <a:pt x="55" y="26"/>
                    <a:pt x="88" y="26"/>
                  </a:cubicBezTo>
                  <a:cubicBezTo>
                    <a:pt x="321" y="26"/>
                    <a:pt x="321" y="26"/>
                    <a:pt x="321" y="26"/>
                  </a:cubicBezTo>
                  <a:cubicBezTo>
                    <a:pt x="324" y="26"/>
                    <a:pt x="327" y="26"/>
                    <a:pt x="330" y="26"/>
                  </a:cubicBezTo>
                  <a:cubicBezTo>
                    <a:pt x="321" y="11"/>
                    <a:pt x="304" y="0"/>
                    <a:pt x="285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3" y="0"/>
                    <a:pt x="0" y="23"/>
                    <a:pt x="0" y="52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76"/>
                    <a:pt x="12" y="193"/>
                    <a:pt x="28" y="202"/>
                  </a:cubicBezTo>
                  <a:cubicBezTo>
                    <a:pt x="28" y="198"/>
                    <a:pt x="27" y="194"/>
                    <a:pt x="27" y="190"/>
                  </a:cubicBezTo>
                  <a:lnTo>
                    <a:pt x="27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51" name="Freeform 33">
              <a:extLst>
                <a:ext uri="{FF2B5EF4-FFF2-40B4-BE49-F238E27FC236}">
                  <a16:creationId xmlns:a16="http://schemas.microsoft.com/office/drawing/2014/main" id="{4DD5B4C8-7CB6-4455-9DC9-41AC19C55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2" y="1530"/>
              <a:ext cx="58" cy="69"/>
            </a:xfrm>
            <a:custGeom>
              <a:avLst/>
              <a:gdLst>
                <a:gd name="T0" fmla="*/ 0 w 33"/>
                <a:gd name="T1" fmla="*/ 122 h 39"/>
                <a:gd name="T2" fmla="*/ 102 w 33"/>
                <a:gd name="T3" fmla="*/ 28 h 39"/>
                <a:gd name="T4" fmla="*/ 25 w 33"/>
                <a:gd name="T5" fmla="*/ 0 h 39"/>
                <a:gd name="T6" fmla="*/ 0 w 33"/>
                <a:gd name="T7" fmla="*/ 122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39">
                  <a:moveTo>
                    <a:pt x="0" y="39"/>
                  </a:moveTo>
                  <a:cubicBezTo>
                    <a:pt x="33" y="9"/>
                    <a:pt x="33" y="9"/>
                    <a:pt x="33" y="9"/>
                  </a:cubicBezTo>
                  <a:cubicBezTo>
                    <a:pt x="24" y="8"/>
                    <a:pt x="15" y="5"/>
                    <a:pt x="8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960" name="Group 40">
            <a:extLst>
              <a:ext uri="{FF2B5EF4-FFF2-40B4-BE49-F238E27FC236}">
                <a16:creationId xmlns:a16="http://schemas.microsoft.com/office/drawing/2014/main" id="{C0D2B494-3B74-4AC2-92B9-DFF626799F84}"/>
              </a:ext>
            </a:extLst>
          </p:cNvPr>
          <p:cNvGrpSpPr>
            <a:grpSpLocks/>
          </p:cNvGrpSpPr>
          <p:nvPr/>
        </p:nvGrpSpPr>
        <p:grpSpPr bwMode="auto">
          <a:xfrm>
            <a:off x="3275013" y="2940050"/>
            <a:ext cx="1289050" cy="1287463"/>
            <a:chOff x="2068" y="941"/>
            <a:chExt cx="812" cy="811"/>
          </a:xfrm>
        </p:grpSpPr>
        <p:sp>
          <p:nvSpPr>
            <p:cNvPr id="22546" name="Rectangle 28">
              <a:extLst>
                <a:ext uri="{FF2B5EF4-FFF2-40B4-BE49-F238E27FC236}">
                  <a16:creationId xmlns:a16="http://schemas.microsoft.com/office/drawing/2014/main" id="{13FDC89F-C0C7-4961-B499-DAC13F441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8" y="941"/>
              <a:ext cx="812" cy="81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47" name="Freeform 34">
              <a:extLst>
                <a:ext uri="{FF2B5EF4-FFF2-40B4-BE49-F238E27FC236}">
                  <a16:creationId xmlns:a16="http://schemas.microsoft.com/office/drawing/2014/main" id="{EF77D69B-4227-451E-8C18-0343B47C8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1038"/>
              <a:ext cx="645" cy="644"/>
            </a:xfrm>
            <a:custGeom>
              <a:avLst/>
              <a:gdLst>
                <a:gd name="T0" fmla="*/ 793 w 365"/>
                <a:gd name="T1" fmla="*/ 152 h 365"/>
                <a:gd name="T2" fmla="*/ 765 w 365"/>
                <a:gd name="T3" fmla="*/ 196 h 365"/>
                <a:gd name="T4" fmla="*/ 569 w 365"/>
                <a:gd name="T5" fmla="*/ 0 h 365"/>
                <a:gd name="T6" fmla="*/ 359 w 365"/>
                <a:gd name="T7" fmla="*/ 212 h 365"/>
                <a:gd name="T8" fmla="*/ 431 w 365"/>
                <a:gd name="T9" fmla="*/ 249 h 365"/>
                <a:gd name="T10" fmla="*/ 431 w 365"/>
                <a:gd name="T11" fmla="*/ 443 h 365"/>
                <a:gd name="T12" fmla="*/ 237 w 365"/>
                <a:gd name="T13" fmla="*/ 443 h 365"/>
                <a:gd name="T14" fmla="*/ 200 w 365"/>
                <a:gd name="T15" fmla="*/ 367 h 365"/>
                <a:gd name="T16" fmla="*/ 0 w 365"/>
                <a:gd name="T17" fmla="*/ 570 h 365"/>
                <a:gd name="T18" fmla="*/ 194 w 365"/>
                <a:gd name="T19" fmla="*/ 762 h 365"/>
                <a:gd name="T20" fmla="*/ 154 w 365"/>
                <a:gd name="T21" fmla="*/ 794 h 365"/>
                <a:gd name="T22" fmla="*/ 154 w 365"/>
                <a:gd name="T23" fmla="*/ 986 h 365"/>
                <a:gd name="T24" fmla="*/ 346 w 365"/>
                <a:gd name="T25" fmla="*/ 986 h 365"/>
                <a:gd name="T26" fmla="*/ 375 w 365"/>
                <a:gd name="T27" fmla="*/ 944 h 365"/>
                <a:gd name="T28" fmla="*/ 569 w 365"/>
                <a:gd name="T29" fmla="*/ 1136 h 365"/>
                <a:gd name="T30" fmla="*/ 765 w 365"/>
                <a:gd name="T31" fmla="*/ 944 h 365"/>
                <a:gd name="T32" fmla="*/ 705 w 365"/>
                <a:gd name="T33" fmla="*/ 909 h 365"/>
                <a:gd name="T34" fmla="*/ 705 w 365"/>
                <a:gd name="T35" fmla="*/ 716 h 365"/>
                <a:gd name="T36" fmla="*/ 899 w 365"/>
                <a:gd name="T37" fmla="*/ 716 h 365"/>
                <a:gd name="T38" fmla="*/ 933 w 365"/>
                <a:gd name="T39" fmla="*/ 773 h 365"/>
                <a:gd name="T40" fmla="*/ 1140 w 365"/>
                <a:gd name="T41" fmla="*/ 570 h 365"/>
                <a:gd name="T42" fmla="*/ 945 w 365"/>
                <a:gd name="T43" fmla="*/ 374 h 365"/>
                <a:gd name="T44" fmla="*/ 986 w 365"/>
                <a:gd name="T45" fmla="*/ 346 h 365"/>
                <a:gd name="T46" fmla="*/ 986 w 365"/>
                <a:gd name="T47" fmla="*/ 152 h 365"/>
                <a:gd name="T48" fmla="*/ 793 w 365"/>
                <a:gd name="T49" fmla="*/ 152 h 3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365">
                  <a:moveTo>
                    <a:pt x="254" y="49"/>
                  </a:moveTo>
                  <a:cubicBezTo>
                    <a:pt x="250" y="53"/>
                    <a:pt x="247" y="58"/>
                    <a:pt x="245" y="63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23" y="69"/>
                    <a:pt x="132" y="73"/>
                    <a:pt x="138" y="80"/>
                  </a:cubicBezTo>
                  <a:cubicBezTo>
                    <a:pt x="155" y="97"/>
                    <a:pt x="155" y="125"/>
                    <a:pt x="138" y="142"/>
                  </a:cubicBezTo>
                  <a:cubicBezTo>
                    <a:pt x="121" y="159"/>
                    <a:pt x="93" y="159"/>
                    <a:pt x="76" y="142"/>
                  </a:cubicBezTo>
                  <a:cubicBezTo>
                    <a:pt x="70" y="135"/>
                    <a:pt x="66" y="127"/>
                    <a:pt x="64" y="118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62" y="245"/>
                    <a:pt x="62" y="245"/>
                    <a:pt x="62" y="245"/>
                  </a:cubicBezTo>
                  <a:cubicBezTo>
                    <a:pt x="57" y="247"/>
                    <a:pt x="53" y="251"/>
                    <a:pt x="49" y="255"/>
                  </a:cubicBezTo>
                  <a:cubicBezTo>
                    <a:pt x="31" y="272"/>
                    <a:pt x="31" y="299"/>
                    <a:pt x="49" y="317"/>
                  </a:cubicBezTo>
                  <a:cubicBezTo>
                    <a:pt x="66" y="334"/>
                    <a:pt x="93" y="334"/>
                    <a:pt x="111" y="317"/>
                  </a:cubicBezTo>
                  <a:cubicBezTo>
                    <a:pt x="115" y="312"/>
                    <a:pt x="118" y="308"/>
                    <a:pt x="120" y="303"/>
                  </a:cubicBezTo>
                  <a:cubicBezTo>
                    <a:pt x="182" y="365"/>
                    <a:pt x="182" y="365"/>
                    <a:pt x="182" y="365"/>
                  </a:cubicBezTo>
                  <a:cubicBezTo>
                    <a:pt x="245" y="303"/>
                    <a:pt x="245" y="303"/>
                    <a:pt x="245" y="303"/>
                  </a:cubicBezTo>
                  <a:cubicBezTo>
                    <a:pt x="238" y="301"/>
                    <a:pt x="232" y="297"/>
                    <a:pt x="226" y="292"/>
                  </a:cubicBezTo>
                  <a:cubicBezTo>
                    <a:pt x="209" y="275"/>
                    <a:pt x="209" y="247"/>
                    <a:pt x="226" y="230"/>
                  </a:cubicBezTo>
                  <a:cubicBezTo>
                    <a:pt x="244" y="213"/>
                    <a:pt x="271" y="213"/>
                    <a:pt x="288" y="230"/>
                  </a:cubicBezTo>
                  <a:cubicBezTo>
                    <a:pt x="294" y="235"/>
                    <a:pt x="297" y="242"/>
                    <a:pt x="299" y="248"/>
                  </a:cubicBezTo>
                  <a:cubicBezTo>
                    <a:pt x="365" y="183"/>
                    <a:pt x="365" y="183"/>
                    <a:pt x="365" y="183"/>
                  </a:cubicBezTo>
                  <a:cubicBezTo>
                    <a:pt x="303" y="120"/>
                    <a:pt x="303" y="120"/>
                    <a:pt x="303" y="120"/>
                  </a:cubicBezTo>
                  <a:cubicBezTo>
                    <a:pt x="307" y="118"/>
                    <a:pt x="312" y="115"/>
                    <a:pt x="316" y="111"/>
                  </a:cubicBezTo>
                  <a:cubicBezTo>
                    <a:pt x="333" y="94"/>
                    <a:pt x="333" y="66"/>
                    <a:pt x="316" y="49"/>
                  </a:cubicBezTo>
                  <a:cubicBezTo>
                    <a:pt x="299" y="32"/>
                    <a:pt x="271" y="32"/>
                    <a:pt x="254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959" name="Group 39">
            <a:extLst>
              <a:ext uri="{FF2B5EF4-FFF2-40B4-BE49-F238E27FC236}">
                <a16:creationId xmlns:a16="http://schemas.microsoft.com/office/drawing/2014/main" id="{CC2E224C-4900-4CE4-9B84-F4EDB5185989}"/>
              </a:ext>
            </a:extLst>
          </p:cNvPr>
          <p:cNvGrpSpPr>
            <a:grpSpLocks/>
          </p:cNvGrpSpPr>
          <p:nvPr/>
        </p:nvGrpSpPr>
        <p:grpSpPr bwMode="auto">
          <a:xfrm>
            <a:off x="1987550" y="1644650"/>
            <a:ext cx="1289050" cy="1287463"/>
            <a:chOff x="1256" y="941"/>
            <a:chExt cx="812" cy="811"/>
          </a:xfrm>
        </p:grpSpPr>
        <p:sp>
          <p:nvSpPr>
            <p:cNvPr id="22542" name="Rectangle 27">
              <a:extLst>
                <a:ext uri="{FF2B5EF4-FFF2-40B4-BE49-F238E27FC236}">
                  <a16:creationId xmlns:a16="http://schemas.microsoft.com/office/drawing/2014/main" id="{81691856-9F82-4203-A7BC-C50DDBF06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" y="941"/>
              <a:ext cx="812" cy="811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43" name="Freeform 35">
              <a:extLst>
                <a:ext uri="{FF2B5EF4-FFF2-40B4-BE49-F238E27FC236}">
                  <a16:creationId xmlns:a16="http://schemas.microsoft.com/office/drawing/2014/main" id="{283560CC-66A8-459A-955B-C435515E9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3" y="1045"/>
              <a:ext cx="237" cy="226"/>
            </a:xfrm>
            <a:custGeom>
              <a:avLst/>
              <a:gdLst>
                <a:gd name="T0" fmla="*/ 210 w 134"/>
                <a:gd name="T1" fmla="*/ 0 h 128"/>
                <a:gd name="T2" fmla="*/ 0 w 134"/>
                <a:gd name="T3" fmla="*/ 171 h 128"/>
                <a:gd name="T4" fmla="*/ 60 w 134"/>
                <a:gd name="T5" fmla="*/ 290 h 128"/>
                <a:gd name="T6" fmla="*/ 34 w 134"/>
                <a:gd name="T7" fmla="*/ 399 h 128"/>
                <a:gd name="T8" fmla="*/ 143 w 134"/>
                <a:gd name="T9" fmla="*/ 337 h 128"/>
                <a:gd name="T10" fmla="*/ 210 w 134"/>
                <a:gd name="T11" fmla="*/ 343 h 128"/>
                <a:gd name="T12" fmla="*/ 419 w 134"/>
                <a:gd name="T13" fmla="*/ 171 h 128"/>
                <a:gd name="T14" fmla="*/ 210 w 134"/>
                <a:gd name="T15" fmla="*/ 0 h 1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4" h="128">
                  <a:moveTo>
                    <a:pt x="67" y="0"/>
                  </a:moveTo>
                  <a:cubicBezTo>
                    <a:pt x="30" y="0"/>
                    <a:pt x="0" y="25"/>
                    <a:pt x="0" y="55"/>
                  </a:cubicBezTo>
                  <a:cubicBezTo>
                    <a:pt x="0" y="70"/>
                    <a:pt x="7" y="83"/>
                    <a:pt x="19" y="93"/>
                  </a:cubicBezTo>
                  <a:cubicBezTo>
                    <a:pt x="11" y="128"/>
                    <a:pt x="11" y="128"/>
                    <a:pt x="11" y="128"/>
                  </a:cubicBezTo>
                  <a:cubicBezTo>
                    <a:pt x="46" y="108"/>
                    <a:pt x="46" y="108"/>
                    <a:pt x="46" y="108"/>
                  </a:cubicBezTo>
                  <a:cubicBezTo>
                    <a:pt x="53" y="109"/>
                    <a:pt x="60" y="110"/>
                    <a:pt x="67" y="110"/>
                  </a:cubicBezTo>
                  <a:cubicBezTo>
                    <a:pt x="104" y="110"/>
                    <a:pt x="134" y="86"/>
                    <a:pt x="134" y="55"/>
                  </a:cubicBezTo>
                  <a:cubicBezTo>
                    <a:pt x="134" y="25"/>
                    <a:pt x="104" y="0"/>
                    <a:pt x="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4" name="Oval 36">
              <a:extLst>
                <a:ext uri="{FF2B5EF4-FFF2-40B4-BE49-F238E27FC236}">
                  <a16:creationId xmlns:a16="http://schemas.microsoft.com/office/drawing/2014/main" id="{3CAE8CF8-AFDE-4B46-BDA1-D7EB57D4A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" y="1241"/>
              <a:ext cx="199" cy="1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45" name="Freeform 37">
              <a:extLst>
                <a:ext uri="{FF2B5EF4-FFF2-40B4-BE49-F238E27FC236}">
                  <a16:creationId xmlns:a16="http://schemas.microsoft.com/office/drawing/2014/main" id="{6A2ACEEB-6947-4570-898A-B581DBBCB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" y="1451"/>
              <a:ext cx="450" cy="241"/>
            </a:xfrm>
            <a:custGeom>
              <a:avLst/>
              <a:gdLst>
                <a:gd name="T0" fmla="*/ 514 w 255"/>
                <a:gd name="T1" fmla="*/ 4 h 137"/>
                <a:gd name="T2" fmla="*/ 485 w 255"/>
                <a:gd name="T3" fmla="*/ 0 h 137"/>
                <a:gd name="T4" fmla="*/ 395 w 255"/>
                <a:gd name="T5" fmla="*/ 21 h 137"/>
                <a:gd name="T6" fmla="*/ 305 w 255"/>
                <a:gd name="T7" fmla="*/ 0 h 137"/>
                <a:gd name="T8" fmla="*/ 277 w 255"/>
                <a:gd name="T9" fmla="*/ 4 h 137"/>
                <a:gd name="T10" fmla="*/ 60 w 255"/>
                <a:gd name="T11" fmla="*/ 355 h 137"/>
                <a:gd name="T12" fmla="*/ 732 w 255"/>
                <a:gd name="T13" fmla="*/ 355 h 137"/>
                <a:gd name="T14" fmla="*/ 514 w 255"/>
                <a:gd name="T15" fmla="*/ 4 h 1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5" h="137">
                  <a:moveTo>
                    <a:pt x="165" y="1"/>
                  </a:moveTo>
                  <a:cubicBezTo>
                    <a:pt x="162" y="1"/>
                    <a:pt x="159" y="0"/>
                    <a:pt x="156" y="0"/>
                  </a:cubicBezTo>
                  <a:cubicBezTo>
                    <a:pt x="147" y="4"/>
                    <a:pt x="137" y="7"/>
                    <a:pt x="127" y="7"/>
                  </a:cubicBezTo>
                  <a:cubicBezTo>
                    <a:pt x="116" y="7"/>
                    <a:pt x="106" y="4"/>
                    <a:pt x="98" y="0"/>
                  </a:cubicBezTo>
                  <a:cubicBezTo>
                    <a:pt x="95" y="1"/>
                    <a:pt x="92" y="1"/>
                    <a:pt x="89" y="1"/>
                  </a:cubicBezTo>
                  <a:cubicBezTo>
                    <a:pt x="0" y="15"/>
                    <a:pt x="19" y="115"/>
                    <a:pt x="19" y="115"/>
                  </a:cubicBezTo>
                  <a:cubicBezTo>
                    <a:pt x="42" y="137"/>
                    <a:pt x="213" y="137"/>
                    <a:pt x="235" y="115"/>
                  </a:cubicBezTo>
                  <a:cubicBezTo>
                    <a:pt x="235" y="115"/>
                    <a:pt x="255" y="15"/>
                    <a:pt x="1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961" name="Group 41">
            <a:extLst>
              <a:ext uri="{FF2B5EF4-FFF2-40B4-BE49-F238E27FC236}">
                <a16:creationId xmlns:a16="http://schemas.microsoft.com/office/drawing/2014/main" id="{E94841FE-D177-4D8D-B4E6-64CD24BECE5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644650"/>
            <a:ext cx="1289050" cy="1287463"/>
            <a:chOff x="2880" y="941"/>
            <a:chExt cx="812" cy="811"/>
          </a:xfrm>
        </p:grpSpPr>
        <p:sp>
          <p:nvSpPr>
            <p:cNvPr id="22540" name="Rectangle 29">
              <a:extLst>
                <a:ext uri="{FF2B5EF4-FFF2-40B4-BE49-F238E27FC236}">
                  <a16:creationId xmlns:a16="http://schemas.microsoft.com/office/drawing/2014/main" id="{B87129AC-34A3-47EF-8A84-A32B69014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941"/>
              <a:ext cx="812" cy="811"/>
            </a:xfrm>
            <a:prstGeom prst="rect">
              <a:avLst/>
            </a:prstGeom>
            <a:solidFill>
              <a:srgbClr val="B3B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41" name="Freeform 38">
              <a:extLst>
                <a:ext uri="{FF2B5EF4-FFF2-40B4-BE49-F238E27FC236}">
                  <a16:creationId xmlns:a16="http://schemas.microsoft.com/office/drawing/2014/main" id="{9086C048-BF8B-42E8-8671-207B41A74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" y="1045"/>
              <a:ext cx="417" cy="638"/>
            </a:xfrm>
            <a:custGeom>
              <a:avLst/>
              <a:gdLst>
                <a:gd name="T0" fmla="*/ 166 w 236"/>
                <a:gd name="T1" fmla="*/ 1124 h 362"/>
                <a:gd name="T2" fmla="*/ 147 w 236"/>
                <a:gd name="T3" fmla="*/ 1121 h 362"/>
                <a:gd name="T4" fmla="*/ 110 w 236"/>
                <a:gd name="T5" fmla="*/ 1087 h 362"/>
                <a:gd name="T6" fmla="*/ 12 w 236"/>
                <a:gd name="T7" fmla="*/ 876 h 362"/>
                <a:gd name="T8" fmla="*/ 12 w 236"/>
                <a:gd name="T9" fmla="*/ 786 h 362"/>
                <a:gd name="T10" fmla="*/ 265 w 236"/>
                <a:gd name="T11" fmla="*/ 123 h 362"/>
                <a:gd name="T12" fmla="*/ 313 w 236"/>
                <a:gd name="T13" fmla="*/ 143 h 362"/>
                <a:gd name="T14" fmla="*/ 60 w 236"/>
                <a:gd name="T15" fmla="*/ 804 h 362"/>
                <a:gd name="T16" fmla="*/ 62 w 236"/>
                <a:gd name="T17" fmla="*/ 855 h 362"/>
                <a:gd name="T18" fmla="*/ 155 w 236"/>
                <a:gd name="T19" fmla="*/ 1066 h 362"/>
                <a:gd name="T20" fmla="*/ 163 w 236"/>
                <a:gd name="T21" fmla="*/ 1072 h 362"/>
                <a:gd name="T22" fmla="*/ 168 w 236"/>
                <a:gd name="T23" fmla="*/ 1072 h 362"/>
                <a:gd name="T24" fmla="*/ 350 w 236"/>
                <a:gd name="T25" fmla="*/ 969 h 362"/>
                <a:gd name="T26" fmla="*/ 387 w 236"/>
                <a:gd name="T27" fmla="*/ 929 h 362"/>
                <a:gd name="T28" fmla="*/ 684 w 236"/>
                <a:gd name="T29" fmla="*/ 150 h 362"/>
                <a:gd name="T30" fmla="*/ 677 w 236"/>
                <a:gd name="T31" fmla="*/ 134 h 362"/>
                <a:gd name="T32" fmla="*/ 463 w 236"/>
                <a:gd name="T33" fmla="*/ 53 h 362"/>
                <a:gd name="T34" fmla="*/ 452 w 236"/>
                <a:gd name="T35" fmla="*/ 53 h 362"/>
                <a:gd name="T36" fmla="*/ 447 w 236"/>
                <a:gd name="T37" fmla="*/ 58 h 362"/>
                <a:gd name="T38" fmla="*/ 175 w 236"/>
                <a:gd name="T39" fmla="*/ 770 h 362"/>
                <a:gd name="T40" fmla="*/ 180 w 236"/>
                <a:gd name="T41" fmla="*/ 786 h 362"/>
                <a:gd name="T42" fmla="*/ 306 w 236"/>
                <a:gd name="T43" fmla="*/ 832 h 362"/>
                <a:gd name="T44" fmla="*/ 315 w 236"/>
                <a:gd name="T45" fmla="*/ 832 h 362"/>
                <a:gd name="T46" fmla="*/ 322 w 236"/>
                <a:gd name="T47" fmla="*/ 827 h 362"/>
                <a:gd name="T48" fmla="*/ 502 w 236"/>
                <a:gd name="T49" fmla="*/ 347 h 362"/>
                <a:gd name="T50" fmla="*/ 553 w 236"/>
                <a:gd name="T51" fmla="*/ 367 h 362"/>
                <a:gd name="T52" fmla="*/ 369 w 236"/>
                <a:gd name="T53" fmla="*/ 844 h 362"/>
                <a:gd name="T54" fmla="*/ 288 w 236"/>
                <a:gd name="T55" fmla="*/ 883 h 362"/>
                <a:gd name="T56" fmla="*/ 163 w 236"/>
                <a:gd name="T57" fmla="*/ 835 h 362"/>
                <a:gd name="T58" fmla="*/ 127 w 236"/>
                <a:gd name="T59" fmla="*/ 802 h 362"/>
                <a:gd name="T60" fmla="*/ 127 w 236"/>
                <a:gd name="T61" fmla="*/ 754 h 362"/>
                <a:gd name="T62" fmla="*/ 399 w 236"/>
                <a:gd name="T63" fmla="*/ 44 h 362"/>
                <a:gd name="T64" fmla="*/ 431 w 236"/>
                <a:gd name="T65" fmla="*/ 7 h 362"/>
                <a:gd name="T66" fmla="*/ 481 w 236"/>
                <a:gd name="T67" fmla="*/ 7 h 362"/>
                <a:gd name="T68" fmla="*/ 696 w 236"/>
                <a:gd name="T69" fmla="*/ 86 h 362"/>
                <a:gd name="T70" fmla="*/ 730 w 236"/>
                <a:gd name="T71" fmla="*/ 118 h 362"/>
                <a:gd name="T72" fmla="*/ 730 w 236"/>
                <a:gd name="T73" fmla="*/ 167 h 362"/>
                <a:gd name="T74" fmla="*/ 435 w 236"/>
                <a:gd name="T75" fmla="*/ 945 h 362"/>
                <a:gd name="T76" fmla="*/ 378 w 236"/>
                <a:gd name="T77" fmla="*/ 1013 h 362"/>
                <a:gd name="T78" fmla="*/ 194 w 236"/>
                <a:gd name="T79" fmla="*/ 1116 h 362"/>
                <a:gd name="T80" fmla="*/ 166 w 236"/>
                <a:gd name="T81" fmla="*/ 1124 h 3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36" h="362">
                  <a:moveTo>
                    <a:pt x="53" y="362"/>
                  </a:moveTo>
                  <a:cubicBezTo>
                    <a:pt x="51" y="362"/>
                    <a:pt x="49" y="361"/>
                    <a:pt x="47" y="361"/>
                  </a:cubicBezTo>
                  <a:cubicBezTo>
                    <a:pt x="42" y="359"/>
                    <a:pt x="37" y="355"/>
                    <a:pt x="35" y="350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1" y="274"/>
                    <a:pt x="0" y="261"/>
                    <a:pt x="4" y="253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100" y="46"/>
                    <a:pt x="100" y="46"/>
                    <a:pt x="100" y="46"/>
                  </a:cubicBezTo>
                  <a:cubicBezTo>
                    <a:pt x="19" y="259"/>
                    <a:pt x="19" y="259"/>
                    <a:pt x="19" y="259"/>
                  </a:cubicBezTo>
                  <a:cubicBezTo>
                    <a:pt x="18" y="263"/>
                    <a:pt x="18" y="271"/>
                    <a:pt x="20" y="275"/>
                  </a:cubicBezTo>
                  <a:cubicBezTo>
                    <a:pt x="50" y="343"/>
                    <a:pt x="50" y="343"/>
                    <a:pt x="50" y="343"/>
                  </a:cubicBezTo>
                  <a:cubicBezTo>
                    <a:pt x="51" y="344"/>
                    <a:pt x="51" y="345"/>
                    <a:pt x="52" y="345"/>
                  </a:cubicBezTo>
                  <a:cubicBezTo>
                    <a:pt x="52" y="345"/>
                    <a:pt x="53" y="345"/>
                    <a:pt x="54" y="345"/>
                  </a:cubicBezTo>
                  <a:cubicBezTo>
                    <a:pt x="112" y="312"/>
                    <a:pt x="112" y="312"/>
                    <a:pt x="112" y="312"/>
                  </a:cubicBezTo>
                  <a:cubicBezTo>
                    <a:pt x="117" y="309"/>
                    <a:pt x="122" y="303"/>
                    <a:pt x="124" y="299"/>
                  </a:cubicBezTo>
                  <a:cubicBezTo>
                    <a:pt x="219" y="48"/>
                    <a:pt x="219" y="48"/>
                    <a:pt x="219" y="48"/>
                  </a:cubicBezTo>
                  <a:cubicBezTo>
                    <a:pt x="220" y="46"/>
                    <a:pt x="219" y="44"/>
                    <a:pt x="217" y="43"/>
                  </a:cubicBezTo>
                  <a:cubicBezTo>
                    <a:pt x="148" y="17"/>
                    <a:pt x="148" y="17"/>
                    <a:pt x="148" y="17"/>
                  </a:cubicBezTo>
                  <a:cubicBezTo>
                    <a:pt x="147" y="17"/>
                    <a:pt x="146" y="17"/>
                    <a:pt x="145" y="17"/>
                  </a:cubicBezTo>
                  <a:cubicBezTo>
                    <a:pt x="145" y="18"/>
                    <a:pt x="144" y="18"/>
                    <a:pt x="143" y="19"/>
                  </a:cubicBezTo>
                  <a:cubicBezTo>
                    <a:pt x="56" y="248"/>
                    <a:pt x="56" y="248"/>
                    <a:pt x="56" y="248"/>
                  </a:cubicBezTo>
                  <a:cubicBezTo>
                    <a:pt x="55" y="250"/>
                    <a:pt x="56" y="253"/>
                    <a:pt x="58" y="253"/>
                  </a:cubicBezTo>
                  <a:cubicBezTo>
                    <a:pt x="98" y="268"/>
                    <a:pt x="98" y="268"/>
                    <a:pt x="98" y="268"/>
                  </a:cubicBezTo>
                  <a:cubicBezTo>
                    <a:pt x="99" y="269"/>
                    <a:pt x="100" y="269"/>
                    <a:pt x="101" y="268"/>
                  </a:cubicBezTo>
                  <a:cubicBezTo>
                    <a:pt x="101" y="268"/>
                    <a:pt x="102" y="267"/>
                    <a:pt x="103" y="266"/>
                  </a:cubicBezTo>
                  <a:cubicBezTo>
                    <a:pt x="161" y="112"/>
                    <a:pt x="161" y="112"/>
                    <a:pt x="161" y="112"/>
                  </a:cubicBezTo>
                  <a:cubicBezTo>
                    <a:pt x="177" y="118"/>
                    <a:pt x="177" y="118"/>
                    <a:pt x="177" y="118"/>
                  </a:cubicBezTo>
                  <a:cubicBezTo>
                    <a:pt x="118" y="272"/>
                    <a:pt x="118" y="272"/>
                    <a:pt x="118" y="272"/>
                  </a:cubicBezTo>
                  <a:cubicBezTo>
                    <a:pt x="114" y="283"/>
                    <a:pt x="102" y="288"/>
                    <a:pt x="92" y="284"/>
                  </a:cubicBezTo>
                  <a:cubicBezTo>
                    <a:pt x="52" y="269"/>
                    <a:pt x="52" y="269"/>
                    <a:pt x="52" y="269"/>
                  </a:cubicBezTo>
                  <a:cubicBezTo>
                    <a:pt x="47" y="267"/>
                    <a:pt x="43" y="263"/>
                    <a:pt x="41" y="258"/>
                  </a:cubicBezTo>
                  <a:cubicBezTo>
                    <a:pt x="39" y="253"/>
                    <a:pt x="39" y="248"/>
                    <a:pt x="41" y="243"/>
                  </a:cubicBezTo>
                  <a:cubicBezTo>
                    <a:pt x="128" y="14"/>
                    <a:pt x="128" y="14"/>
                    <a:pt x="128" y="14"/>
                  </a:cubicBezTo>
                  <a:cubicBezTo>
                    <a:pt x="130" y="8"/>
                    <a:pt x="133" y="4"/>
                    <a:pt x="138" y="2"/>
                  </a:cubicBezTo>
                  <a:cubicBezTo>
                    <a:pt x="143" y="0"/>
                    <a:pt x="149" y="0"/>
                    <a:pt x="154" y="2"/>
                  </a:cubicBezTo>
                  <a:cubicBezTo>
                    <a:pt x="223" y="28"/>
                    <a:pt x="223" y="28"/>
                    <a:pt x="223" y="28"/>
                  </a:cubicBezTo>
                  <a:cubicBezTo>
                    <a:pt x="228" y="30"/>
                    <a:pt x="232" y="33"/>
                    <a:pt x="234" y="38"/>
                  </a:cubicBezTo>
                  <a:cubicBezTo>
                    <a:pt x="236" y="43"/>
                    <a:pt x="236" y="49"/>
                    <a:pt x="234" y="54"/>
                  </a:cubicBezTo>
                  <a:cubicBezTo>
                    <a:pt x="139" y="304"/>
                    <a:pt x="139" y="304"/>
                    <a:pt x="139" y="304"/>
                  </a:cubicBezTo>
                  <a:cubicBezTo>
                    <a:pt x="136" y="312"/>
                    <a:pt x="128" y="322"/>
                    <a:pt x="121" y="326"/>
                  </a:cubicBezTo>
                  <a:cubicBezTo>
                    <a:pt x="62" y="359"/>
                    <a:pt x="62" y="359"/>
                    <a:pt x="62" y="359"/>
                  </a:cubicBezTo>
                  <a:cubicBezTo>
                    <a:pt x="59" y="361"/>
                    <a:pt x="56" y="362"/>
                    <a:pt x="53" y="3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1963" name="Rectangle 43">
            <a:extLst>
              <a:ext uri="{FF2B5EF4-FFF2-40B4-BE49-F238E27FC236}">
                <a16:creationId xmlns:a16="http://schemas.microsoft.com/office/drawing/2014/main" id="{8BFF8D2A-E990-4051-BD5E-6D8A2278A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0263" y="1704975"/>
            <a:ext cx="10985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81964" name="Rectangle 44">
            <a:extLst>
              <a:ext uri="{FF2B5EF4-FFF2-40B4-BE49-F238E27FC236}">
                <a16:creationId xmlns:a16="http://schemas.microsoft.com/office/drawing/2014/main" id="{F15E98AC-6C89-4247-B717-A6B310586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1704975"/>
            <a:ext cx="10985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81965" name="Rectangle 45">
            <a:extLst>
              <a:ext uri="{FF2B5EF4-FFF2-40B4-BE49-F238E27FC236}">
                <a16:creationId xmlns:a16="http://schemas.microsoft.com/office/drawing/2014/main" id="{EE6ABA5F-CFCC-4B52-8FD8-16D6668C2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5" y="2994025"/>
            <a:ext cx="10985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81966" name="Rectangle 46">
            <a:extLst>
              <a:ext uri="{FF2B5EF4-FFF2-40B4-BE49-F238E27FC236}">
                <a16:creationId xmlns:a16="http://schemas.microsoft.com/office/drawing/2014/main" id="{2E7BF0AF-D5B7-4182-A5DE-13FE9749C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725" y="2994025"/>
            <a:ext cx="10985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81967" name="Text Box 47">
            <a:extLst>
              <a:ext uri="{FF2B5EF4-FFF2-40B4-BE49-F238E27FC236}">
                <a16:creationId xmlns:a16="http://schemas.microsoft.com/office/drawing/2014/main" id="{9F46FFFF-F4FA-4EAC-A632-005F50145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Part/03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5" dur="150" fill="hold"/>
                                        <p:tgtEl>
                                          <p:spTgt spid="8196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81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81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1" dur="150" fill="hold"/>
                                        <p:tgtEl>
                                          <p:spTgt spid="8196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81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81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mph" presetSubtype="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7" dur="150" fill="hold"/>
                                        <p:tgtEl>
                                          <p:spTgt spid="8195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81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81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3" dur="150" fill="hold"/>
                                        <p:tgtEl>
                                          <p:spTgt spid="8196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9" dur="150" fill="hold"/>
                                        <p:tgtEl>
                                          <p:spTgt spid="8196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81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81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6" presetClass="emph" presetSubtype="0" autoRev="1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45" dur="150" fill="hold"/>
                                        <p:tgtEl>
                                          <p:spTgt spid="8196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6" presetClass="emph" presetSubtype="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51" dur="150" fill="hold"/>
                                        <p:tgtEl>
                                          <p:spTgt spid="8196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7" dur="150" fill="hold"/>
                                        <p:tgtEl>
                                          <p:spTgt spid="8196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3" grpId="0"/>
      <p:bldP spid="81963" grpId="1"/>
      <p:bldP spid="81964" grpId="0"/>
      <p:bldP spid="81964" grpId="1"/>
      <p:bldP spid="81965" grpId="0"/>
      <p:bldP spid="81965" grpId="1"/>
      <p:bldP spid="81966" grpId="0"/>
      <p:bldP spid="81966" grpId="1"/>
      <p:bldP spid="819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>
            <a:extLst>
              <a:ext uri="{FF2B5EF4-FFF2-40B4-BE49-F238E27FC236}">
                <a16:creationId xmlns:a16="http://schemas.microsoft.com/office/drawing/2014/main" id="{F1E89AB7-B336-470A-BFF4-0301A3640ECB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3570" name="Freeform 3">
              <a:extLst>
                <a:ext uri="{FF2B5EF4-FFF2-40B4-BE49-F238E27FC236}">
                  <a16:creationId xmlns:a16="http://schemas.microsoft.com/office/drawing/2014/main" id="{AC1386D7-DF49-4961-B211-7957BDF89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71" name="Freeform 4">
              <a:extLst>
                <a:ext uri="{FF2B5EF4-FFF2-40B4-BE49-F238E27FC236}">
                  <a16:creationId xmlns:a16="http://schemas.microsoft.com/office/drawing/2014/main" id="{41E4A58F-5A3F-4EC3-9D86-31334BC1A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555" name="Line 2525">
            <a:extLst>
              <a:ext uri="{FF2B5EF4-FFF2-40B4-BE49-F238E27FC236}">
                <a16:creationId xmlns:a16="http://schemas.microsoft.com/office/drawing/2014/main" id="{41118AB5-4646-4278-8E77-803283861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6500" y="1638300"/>
            <a:ext cx="0" cy="0"/>
          </a:xfrm>
          <a:prstGeom prst="line">
            <a:avLst/>
          </a:prstGeom>
          <a:noFill/>
          <a:ln w="158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518" name="Freeform 2526">
            <a:extLst>
              <a:ext uri="{FF2B5EF4-FFF2-40B4-BE49-F238E27FC236}">
                <a16:creationId xmlns:a16="http://schemas.microsoft.com/office/drawing/2014/main" id="{3E973B4E-641F-4EBB-99F8-43F53C60522F}"/>
              </a:ext>
            </a:extLst>
          </p:cNvPr>
          <p:cNvSpPr>
            <a:spLocks/>
          </p:cNvSpPr>
          <p:nvPr/>
        </p:nvSpPr>
        <p:spPr bwMode="auto">
          <a:xfrm>
            <a:off x="3746500" y="2312988"/>
            <a:ext cx="5219700" cy="1042987"/>
          </a:xfrm>
          <a:custGeom>
            <a:avLst/>
            <a:gdLst>
              <a:gd name="T0" fmla="*/ 2147483647 w 3288"/>
              <a:gd name="T1" fmla="*/ 1655741069 h 657"/>
              <a:gd name="T2" fmla="*/ 2147483647 w 3288"/>
              <a:gd name="T3" fmla="*/ 1655741069 h 657"/>
              <a:gd name="T4" fmla="*/ 2147483647 w 3288"/>
              <a:gd name="T5" fmla="*/ 1035782928 h 657"/>
              <a:gd name="T6" fmla="*/ 2147483647 w 3288"/>
              <a:gd name="T7" fmla="*/ 1035782928 h 657"/>
              <a:gd name="T8" fmla="*/ 2147483647 w 3288"/>
              <a:gd name="T9" fmla="*/ 0 h 657"/>
              <a:gd name="T10" fmla="*/ 0 w 3288"/>
              <a:gd name="T11" fmla="*/ 0 h 657"/>
              <a:gd name="T12" fmla="*/ 0 w 3288"/>
              <a:gd name="T13" fmla="*/ 1035782928 h 657"/>
              <a:gd name="T14" fmla="*/ 2147483647 w 3288"/>
              <a:gd name="T15" fmla="*/ 1035782928 h 657"/>
              <a:gd name="T16" fmla="*/ 2147483647 w 3288"/>
              <a:gd name="T17" fmla="*/ 1655741069 h 65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88" h="657">
                <a:moveTo>
                  <a:pt x="3085" y="657"/>
                </a:moveTo>
                <a:lnTo>
                  <a:pt x="3288" y="657"/>
                </a:lnTo>
                <a:lnTo>
                  <a:pt x="3288" y="411"/>
                </a:lnTo>
                <a:lnTo>
                  <a:pt x="3094" y="411"/>
                </a:lnTo>
                <a:lnTo>
                  <a:pt x="2499" y="0"/>
                </a:lnTo>
                <a:lnTo>
                  <a:pt x="0" y="0"/>
                </a:lnTo>
                <a:lnTo>
                  <a:pt x="0" y="411"/>
                </a:lnTo>
                <a:lnTo>
                  <a:pt x="2485" y="411"/>
                </a:lnTo>
                <a:lnTo>
                  <a:pt x="3085" y="657"/>
                </a:lnTo>
                <a:close/>
              </a:path>
            </a:pathLst>
          </a:custGeom>
          <a:solidFill>
            <a:srgbClr val="FF9900"/>
          </a:solidFill>
          <a:ln w="158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7519" name="Freeform 2527">
            <a:extLst>
              <a:ext uri="{FF2B5EF4-FFF2-40B4-BE49-F238E27FC236}">
                <a16:creationId xmlns:a16="http://schemas.microsoft.com/office/drawing/2014/main" id="{E172A31B-34AF-4301-98A4-ECD9A577F239}"/>
              </a:ext>
            </a:extLst>
          </p:cNvPr>
          <p:cNvSpPr>
            <a:spLocks/>
          </p:cNvSpPr>
          <p:nvPr/>
        </p:nvSpPr>
        <p:spPr bwMode="auto">
          <a:xfrm>
            <a:off x="3746500" y="1635125"/>
            <a:ext cx="5219700" cy="1327150"/>
          </a:xfrm>
          <a:custGeom>
            <a:avLst/>
            <a:gdLst>
              <a:gd name="T0" fmla="*/ 2147483647 w 3288"/>
              <a:gd name="T1" fmla="*/ 2106850625 h 836"/>
              <a:gd name="T2" fmla="*/ 2147483647 w 3288"/>
              <a:gd name="T3" fmla="*/ 2106850625 h 836"/>
              <a:gd name="T4" fmla="*/ 2147483647 w 3288"/>
              <a:gd name="T5" fmla="*/ 1428929388 h 836"/>
              <a:gd name="T6" fmla="*/ 2147483647 w 3288"/>
              <a:gd name="T7" fmla="*/ 1428929388 h 836"/>
              <a:gd name="T8" fmla="*/ 2147483647 w 3288"/>
              <a:gd name="T9" fmla="*/ 0 h 836"/>
              <a:gd name="T10" fmla="*/ 0 w 3288"/>
              <a:gd name="T11" fmla="*/ 0 h 836"/>
              <a:gd name="T12" fmla="*/ 0 w 3288"/>
              <a:gd name="T13" fmla="*/ 1071067200 h 836"/>
              <a:gd name="T14" fmla="*/ 2147483647 w 3288"/>
              <a:gd name="T15" fmla="*/ 1071067200 h 836"/>
              <a:gd name="T16" fmla="*/ 2147483647 w 3288"/>
              <a:gd name="T17" fmla="*/ 2106850625 h 8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88" h="836">
                <a:moveTo>
                  <a:pt x="3094" y="836"/>
                </a:moveTo>
                <a:lnTo>
                  <a:pt x="3288" y="836"/>
                </a:lnTo>
                <a:lnTo>
                  <a:pt x="3288" y="567"/>
                </a:lnTo>
                <a:lnTo>
                  <a:pt x="3089" y="567"/>
                </a:lnTo>
                <a:lnTo>
                  <a:pt x="2485" y="0"/>
                </a:lnTo>
                <a:lnTo>
                  <a:pt x="0" y="0"/>
                </a:lnTo>
                <a:lnTo>
                  <a:pt x="0" y="425"/>
                </a:lnTo>
                <a:lnTo>
                  <a:pt x="2499" y="425"/>
                </a:lnTo>
                <a:lnTo>
                  <a:pt x="3094" y="836"/>
                </a:lnTo>
                <a:close/>
              </a:path>
            </a:pathLst>
          </a:custGeom>
          <a:solidFill>
            <a:srgbClr val="33CCFF"/>
          </a:solidFill>
          <a:ln w="158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7520" name="Freeform 2528">
            <a:extLst>
              <a:ext uri="{FF2B5EF4-FFF2-40B4-BE49-F238E27FC236}">
                <a16:creationId xmlns:a16="http://schemas.microsoft.com/office/drawing/2014/main" id="{50CD9CE6-1FB1-4C55-A4F7-F12FAD5B8995}"/>
              </a:ext>
            </a:extLst>
          </p:cNvPr>
          <p:cNvSpPr>
            <a:spLocks/>
          </p:cNvSpPr>
          <p:nvPr/>
        </p:nvSpPr>
        <p:spPr bwMode="auto">
          <a:xfrm>
            <a:off x="3746500" y="3671888"/>
            <a:ext cx="5219700" cy="696912"/>
          </a:xfrm>
          <a:custGeom>
            <a:avLst/>
            <a:gdLst>
              <a:gd name="T0" fmla="*/ 2147483647 w 3288"/>
              <a:gd name="T1" fmla="*/ 0 h 439"/>
              <a:gd name="T2" fmla="*/ 0 w 3288"/>
              <a:gd name="T3" fmla="*/ 0 h 439"/>
              <a:gd name="T4" fmla="*/ 0 w 3288"/>
              <a:gd name="T5" fmla="*/ 1106347006 h 439"/>
              <a:gd name="T6" fmla="*/ 2147483647 w 3288"/>
              <a:gd name="T7" fmla="*/ 1106347006 h 439"/>
              <a:gd name="T8" fmla="*/ 2147483647 w 3288"/>
              <a:gd name="T9" fmla="*/ 879533106 h 439"/>
              <a:gd name="T10" fmla="*/ 2147483647 w 3288"/>
              <a:gd name="T11" fmla="*/ 879533106 h 439"/>
              <a:gd name="T12" fmla="*/ 2147483647 w 3288"/>
              <a:gd name="T13" fmla="*/ 214212334 h 439"/>
              <a:gd name="T14" fmla="*/ 2147483647 w 3288"/>
              <a:gd name="T15" fmla="*/ 214212334 h 439"/>
              <a:gd name="T16" fmla="*/ 2147483647 w 3288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88" h="439">
                <a:moveTo>
                  <a:pt x="2513" y="0"/>
                </a:moveTo>
                <a:lnTo>
                  <a:pt x="0" y="0"/>
                </a:lnTo>
                <a:lnTo>
                  <a:pt x="0" y="439"/>
                </a:lnTo>
                <a:lnTo>
                  <a:pt x="2475" y="439"/>
                </a:lnTo>
                <a:lnTo>
                  <a:pt x="3056" y="349"/>
                </a:lnTo>
                <a:lnTo>
                  <a:pt x="3288" y="349"/>
                </a:lnTo>
                <a:lnTo>
                  <a:pt x="3288" y="85"/>
                </a:lnTo>
                <a:lnTo>
                  <a:pt x="3094" y="85"/>
                </a:lnTo>
                <a:lnTo>
                  <a:pt x="2513" y="0"/>
                </a:lnTo>
                <a:close/>
              </a:path>
            </a:pathLst>
          </a:custGeom>
          <a:solidFill>
            <a:srgbClr val="2D4454"/>
          </a:solidFill>
          <a:ln w="158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7521" name="Freeform 2529">
            <a:extLst>
              <a:ext uri="{FF2B5EF4-FFF2-40B4-BE49-F238E27FC236}">
                <a16:creationId xmlns:a16="http://schemas.microsoft.com/office/drawing/2014/main" id="{D92720D5-4ED3-4556-9E0D-698938648939}"/>
              </a:ext>
            </a:extLst>
          </p:cNvPr>
          <p:cNvSpPr>
            <a:spLocks/>
          </p:cNvSpPr>
          <p:nvPr/>
        </p:nvSpPr>
        <p:spPr bwMode="auto">
          <a:xfrm>
            <a:off x="3746500" y="2965450"/>
            <a:ext cx="5219700" cy="841375"/>
          </a:xfrm>
          <a:custGeom>
            <a:avLst/>
            <a:gdLst>
              <a:gd name="T0" fmla="*/ 2147483647 w 3288"/>
              <a:gd name="T1" fmla="*/ 619958438 h 530"/>
              <a:gd name="T2" fmla="*/ 2147483647 w 3288"/>
              <a:gd name="T3" fmla="*/ 0 h 530"/>
              <a:gd name="T4" fmla="*/ 0 w 3288"/>
              <a:gd name="T5" fmla="*/ 0 h 530"/>
              <a:gd name="T6" fmla="*/ 0 w 3288"/>
              <a:gd name="T7" fmla="*/ 1121470325 h 530"/>
              <a:gd name="T8" fmla="*/ 2147483647 w 3288"/>
              <a:gd name="T9" fmla="*/ 1121470325 h 530"/>
              <a:gd name="T10" fmla="*/ 2147483647 w 3288"/>
              <a:gd name="T11" fmla="*/ 1335682813 h 530"/>
              <a:gd name="T12" fmla="*/ 2147483647 w 3288"/>
              <a:gd name="T13" fmla="*/ 1335682813 h 530"/>
              <a:gd name="T14" fmla="*/ 2147483647 w 3288"/>
              <a:gd name="T15" fmla="*/ 619958438 h 530"/>
              <a:gd name="T16" fmla="*/ 2147483647 w 3288"/>
              <a:gd name="T17" fmla="*/ 619958438 h 5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88" h="530">
                <a:moveTo>
                  <a:pt x="3085" y="246"/>
                </a:moveTo>
                <a:lnTo>
                  <a:pt x="2485" y="0"/>
                </a:lnTo>
                <a:lnTo>
                  <a:pt x="0" y="0"/>
                </a:lnTo>
                <a:lnTo>
                  <a:pt x="0" y="445"/>
                </a:lnTo>
                <a:lnTo>
                  <a:pt x="2513" y="445"/>
                </a:lnTo>
                <a:lnTo>
                  <a:pt x="3094" y="530"/>
                </a:lnTo>
                <a:lnTo>
                  <a:pt x="3288" y="530"/>
                </a:lnTo>
                <a:lnTo>
                  <a:pt x="3288" y="246"/>
                </a:lnTo>
                <a:lnTo>
                  <a:pt x="3085" y="246"/>
                </a:lnTo>
                <a:close/>
              </a:path>
            </a:pathLst>
          </a:custGeom>
          <a:solidFill>
            <a:srgbClr val="C0C0C0"/>
          </a:solidFill>
          <a:ln w="158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7522" name="Rectangle 2530">
            <a:extLst>
              <a:ext uri="{FF2B5EF4-FFF2-40B4-BE49-F238E27FC236}">
                <a16:creationId xmlns:a16="http://schemas.microsoft.com/office/drawing/2014/main" id="{4F3B359C-7282-4395-8014-F1594B200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938" y="188277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3" name="Rectangle 2531">
            <a:extLst>
              <a:ext uri="{FF2B5EF4-FFF2-40B4-BE49-F238E27FC236}">
                <a16:creationId xmlns:a16="http://schemas.microsoft.com/office/drawing/2014/main" id="{5163B57C-EBBC-4596-B43D-36F942642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25" y="1760538"/>
            <a:ext cx="6619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  <a:endParaRPr lang="en-US" altLang="zh-CN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4" name="Rectangle 2532">
            <a:extLst>
              <a:ext uri="{FF2B5EF4-FFF2-40B4-BE49-F238E27FC236}">
                <a16:creationId xmlns:a16="http://schemas.microsoft.com/office/drawing/2014/main" id="{9B4CE154-4B3C-4854-B921-162B78AFE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938" y="255587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5" name="Rectangle 2533">
            <a:extLst>
              <a:ext uri="{FF2B5EF4-FFF2-40B4-BE49-F238E27FC236}">
                <a16:creationId xmlns:a16="http://schemas.microsoft.com/office/drawing/2014/main" id="{1EB9B637-4D88-4E6B-9363-79E13586A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25" y="2435225"/>
            <a:ext cx="6619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13%</a:t>
            </a:r>
            <a:endParaRPr lang="en-US" altLang="zh-CN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6" name="Rectangle 2534">
            <a:extLst>
              <a:ext uri="{FF2B5EF4-FFF2-40B4-BE49-F238E27FC236}">
                <a16:creationId xmlns:a16="http://schemas.microsoft.com/office/drawing/2014/main" id="{E31FC079-FAA3-4F19-B3E7-55B6C4409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938" y="3230563"/>
            <a:ext cx="9144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7" name="Rectangle 2535">
            <a:extLst>
              <a:ext uri="{FF2B5EF4-FFF2-40B4-BE49-F238E27FC236}">
                <a16:creationId xmlns:a16="http://schemas.microsoft.com/office/drawing/2014/main" id="{9A2C15C2-BF5B-4FBA-BC7B-258B63B60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25" y="3109913"/>
            <a:ext cx="6619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36%</a:t>
            </a:r>
            <a:endParaRPr lang="en-US" altLang="zh-CN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8" name="Rectangle 2536">
            <a:extLst>
              <a:ext uri="{FF2B5EF4-FFF2-40B4-BE49-F238E27FC236}">
                <a16:creationId xmlns:a16="http://schemas.microsoft.com/office/drawing/2014/main" id="{BC31E962-BCBE-42C1-BEBE-9CFB67750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938" y="3905250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87529" name="Rectangle 2537">
            <a:extLst>
              <a:ext uri="{FF2B5EF4-FFF2-40B4-BE49-F238E27FC236}">
                <a16:creationId xmlns:a16="http://schemas.microsoft.com/office/drawing/2014/main" id="{EE66EA42-0100-4911-BC26-ADE625C39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25" y="3784600"/>
            <a:ext cx="6619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18%</a:t>
            </a:r>
            <a:endParaRPr lang="en-US" altLang="zh-CN" sz="180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142" name="Text Box 38">
            <a:extLst>
              <a:ext uri="{FF2B5EF4-FFF2-40B4-BE49-F238E27FC236}">
                <a16:creationId xmlns:a16="http://schemas.microsoft.com/office/drawing/2014/main" id="{1C92867C-6387-4BD3-9599-BB8D01F7D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90750"/>
            <a:ext cx="254000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</p:txBody>
      </p:sp>
      <p:sp>
        <p:nvSpPr>
          <p:cNvPr id="87531" name="Text Box 2539">
            <a:extLst>
              <a:ext uri="{FF2B5EF4-FFF2-40B4-BE49-F238E27FC236}">
                <a16:creationId xmlns:a16="http://schemas.microsoft.com/office/drawing/2014/main" id="{B083E8A7-73F6-4E3B-A447-9ECDAB9D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Part/03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7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7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7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7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7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7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7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7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7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7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7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522" grpId="0"/>
      <p:bldP spid="87523" grpId="0"/>
      <p:bldP spid="87524" grpId="0"/>
      <p:bldP spid="87525" grpId="0"/>
      <p:bldP spid="87526" grpId="0"/>
      <p:bldP spid="87527" grpId="0"/>
      <p:bldP spid="87528" grpId="0"/>
      <p:bldP spid="87529" grpId="0"/>
      <p:bldP spid="47142" grpId="0"/>
      <p:bldP spid="875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>
            <a:extLst>
              <a:ext uri="{FF2B5EF4-FFF2-40B4-BE49-F238E27FC236}">
                <a16:creationId xmlns:a16="http://schemas.microsoft.com/office/drawing/2014/main" id="{E2005F8C-8CD6-4385-AD52-A7882E7C1CB7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4594" name="Freeform 3">
              <a:extLst>
                <a:ext uri="{FF2B5EF4-FFF2-40B4-BE49-F238E27FC236}">
                  <a16:creationId xmlns:a16="http://schemas.microsoft.com/office/drawing/2014/main" id="{2D8913C0-20C5-4DD7-BD27-48637793E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5" name="Freeform 4">
              <a:extLst>
                <a:ext uri="{FF2B5EF4-FFF2-40B4-BE49-F238E27FC236}">
                  <a16:creationId xmlns:a16="http://schemas.microsoft.com/office/drawing/2014/main" id="{223D177B-8B5C-42C9-AFC5-3FC388E38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3642" name="Freeform 2506">
            <a:extLst>
              <a:ext uri="{FF2B5EF4-FFF2-40B4-BE49-F238E27FC236}">
                <a16:creationId xmlns:a16="http://schemas.microsoft.com/office/drawing/2014/main" id="{07F9300F-C050-4964-81BC-F44D2D867D01}"/>
              </a:ext>
            </a:extLst>
          </p:cNvPr>
          <p:cNvSpPr>
            <a:spLocks/>
          </p:cNvSpPr>
          <p:nvPr/>
        </p:nvSpPr>
        <p:spPr bwMode="auto">
          <a:xfrm>
            <a:off x="2325688" y="1917700"/>
            <a:ext cx="434975" cy="241300"/>
          </a:xfrm>
          <a:custGeom>
            <a:avLst/>
            <a:gdLst>
              <a:gd name="T0" fmla="*/ 669671758 w 243"/>
              <a:gd name="T1" fmla="*/ 431301407 h 135"/>
              <a:gd name="T2" fmla="*/ 778614200 w 243"/>
              <a:gd name="T3" fmla="*/ 322677084 h 135"/>
              <a:gd name="T4" fmla="*/ 0 w 243"/>
              <a:gd name="T5" fmla="*/ 0 h 135"/>
              <a:gd name="T6" fmla="*/ 0 w 243"/>
              <a:gd name="T7" fmla="*/ 153352406 h 135"/>
              <a:gd name="T8" fmla="*/ 669671758 w 243"/>
              <a:gd name="T9" fmla="*/ 431301407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" h="135">
                <a:moveTo>
                  <a:pt x="209" y="135"/>
                </a:moveTo>
                <a:cubicBezTo>
                  <a:pt x="243" y="101"/>
                  <a:pt x="243" y="101"/>
                  <a:pt x="243" y="101"/>
                </a:cubicBezTo>
                <a:cubicBezTo>
                  <a:pt x="181" y="39"/>
                  <a:pt x="95" y="0"/>
                  <a:pt x="0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82" y="48"/>
                  <a:pt x="156" y="81"/>
                  <a:pt x="209" y="135"/>
                </a:cubicBez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3643" name="Freeform 2507">
            <a:extLst>
              <a:ext uri="{FF2B5EF4-FFF2-40B4-BE49-F238E27FC236}">
                <a16:creationId xmlns:a16="http://schemas.microsoft.com/office/drawing/2014/main" id="{44520E12-9C9B-43B6-955D-18B5CDC8C8F7}"/>
              </a:ext>
            </a:extLst>
          </p:cNvPr>
          <p:cNvSpPr>
            <a:spLocks/>
          </p:cNvSpPr>
          <p:nvPr/>
        </p:nvSpPr>
        <p:spPr bwMode="auto">
          <a:xfrm>
            <a:off x="2325688" y="1774825"/>
            <a:ext cx="752475" cy="1293813"/>
          </a:xfrm>
          <a:custGeom>
            <a:avLst/>
            <a:gdLst>
              <a:gd name="T0" fmla="*/ 1348139585 w 420"/>
              <a:gd name="T1" fmla="*/ 1168818870 h 724"/>
              <a:gd name="T2" fmla="*/ 0 w 420"/>
              <a:gd name="T3" fmla="*/ 0 h 724"/>
              <a:gd name="T4" fmla="*/ 0 w 420"/>
              <a:gd name="T5" fmla="*/ 153288248 h 724"/>
              <a:gd name="T6" fmla="*/ 1206905402 w 420"/>
              <a:gd name="T7" fmla="*/ 1354041425 h 724"/>
              <a:gd name="T8" fmla="*/ 853822633 w 420"/>
              <a:gd name="T9" fmla="*/ 2147483647 h 724"/>
              <a:gd name="T10" fmla="*/ 962956590 w 420"/>
              <a:gd name="T11" fmla="*/ 2147483647 h 724"/>
              <a:gd name="T12" fmla="*/ 1348139585 w 420"/>
              <a:gd name="T13" fmla="*/ 1539263980 h 724"/>
              <a:gd name="T14" fmla="*/ 1348139585 w 420"/>
              <a:gd name="T15" fmla="*/ 1168818870 h 7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0" h="724">
                <a:moveTo>
                  <a:pt x="420" y="366"/>
                </a:moveTo>
                <a:cubicBezTo>
                  <a:pt x="392" y="159"/>
                  <a:pt x="214" y="0"/>
                  <a:pt x="0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207" y="48"/>
                  <a:pt x="376" y="217"/>
                  <a:pt x="376" y="424"/>
                </a:cubicBezTo>
                <a:cubicBezTo>
                  <a:pt x="376" y="528"/>
                  <a:pt x="334" y="622"/>
                  <a:pt x="266" y="690"/>
                </a:cubicBezTo>
                <a:cubicBezTo>
                  <a:pt x="300" y="724"/>
                  <a:pt x="300" y="724"/>
                  <a:pt x="300" y="724"/>
                </a:cubicBezTo>
                <a:cubicBezTo>
                  <a:pt x="364" y="660"/>
                  <a:pt x="407" y="576"/>
                  <a:pt x="420" y="482"/>
                </a:cubicBezTo>
                <a:lnTo>
                  <a:pt x="420" y="366"/>
                </a:lnTo>
                <a:close/>
              </a:path>
            </a:pathLst>
          </a:custGeom>
          <a:solidFill>
            <a:srgbClr val="B3B8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3644" name="Freeform 2508">
            <a:extLst>
              <a:ext uri="{FF2B5EF4-FFF2-40B4-BE49-F238E27FC236}">
                <a16:creationId xmlns:a16="http://schemas.microsoft.com/office/drawing/2014/main" id="{1F6CA8C5-17B2-4961-8CD7-FE382E206F0F}"/>
              </a:ext>
            </a:extLst>
          </p:cNvPr>
          <p:cNvSpPr>
            <a:spLocks/>
          </p:cNvSpPr>
          <p:nvPr/>
        </p:nvSpPr>
        <p:spPr bwMode="auto">
          <a:xfrm>
            <a:off x="1689100" y="1631950"/>
            <a:ext cx="1538288" cy="1800225"/>
          </a:xfrm>
          <a:custGeom>
            <a:avLst/>
            <a:gdLst>
              <a:gd name="T0" fmla="*/ 1139012829 w 860"/>
              <a:gd name="T1" fmla="*/ 0 h 1008"/>
              <a:gd name="T2" fmla="*/ 1139012829 w 860"/>
              <a:gd name="T3" fmla="*/ 153099492 h 1008"/>
              <a:gd name="T4" fmla="*/ 2147483647 w 860"/>
              <a:gd name="T5" fmla="*/ 1607545561 h 1008"/>
              <a:gd name="T6" fmla="*/ 1139012829 w 860"/>
              <a:gd name="T7" fmla="*/ 2147483647 h 1008"/>
              <a:gd name="T8" fmla="*/ 108782003 w 860"/>
              <a:gd name="T9" fmla="*/ 2147483647 h 1008"/>
              <a:gd name="T10" fmla="*/ 0 w 860"/>
              <a:gd name="T11" fmla="*/ 2147483647 h 1008"/>
              <a:gd name="T12" fmla="*/ 1139012829 w 860"/>
              <a:gd name="T13" fmla="*/ 2147483647 h 1008"/>
              <a:gd name="T14" fmla="*/ 2147483647 w 860"/>
              <a:gd name="T15" fmla="*/ 1607545561 h 1008"/>
              <a:gd name="T16" fmla="*/ 1139012829 w 860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0" h="1008">
                <a:moveTo>
                  <a:pt x="356" y="0"/>
                </a:moveTo>
                <a:cubicBezTo>
                  <a:pt x="356" y="48"/>
                  <a:pt x="356" y="48"/>
                  <a:pt x="356" y="48"/>
                </a:cubicBezTo>
                <a:cubicBezTo>
                  <a:pt x="607" y="48"/>
                  <a:pt x="812" y="253"/>
                  <a:pt x="812" y="504"/>
                </a:cubicBezTo>
                <a:cubicBezTo>
                  <a:pt x="812" y="755"/>
                  <a:pt x="607" y="960"/>
                  <a:pt x="356" y="960"/>
                </a:cubicBezTo>
                <a:cubicBezTo>
                  <a:pt x="230" y="960"/>
                  <a:pt x="116" y="909"/>
                  <a:pt x="34" y="826"/>
                </a:cubicBezTo>
                <a:cubicBezTo>
                  <a:pt x="0" y="860"/>
                  <a:pt x="0" y="860"/>
                  <a:pt x="0" y="860"/>
                </a:cubicBezTo>
                <a:cubicBezTo>
                  <a:pt x="91" y="951"/>
                  <a:pt x="217" y="1008"/>
                  <a:pt x="356" y="1008"/>
                </a:cubicBezTo>
                <a:cubicBezTo>
                  <a:pt x="634" y="1008"/>
                  <a:pt x="860" y="782"/>
                  <a:pt x="860" y="504"/>
                </a:cubicBezTo>
                <a:cubicBezTo>
                  <a:pt x="860" y="226"/>
                  <a:pt x="634" y="0"/>
                  <a:pt x="356" y="0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3645" name="Freeform 2509">
            <a:extLst>
              <a:ext uri="{FF2B5EF4-FFF2-40B4-BE49-F238E27FC236}">
                <a16:creationId xmlns:a16="http://schemas.microsoft.com/office/drawing/2014/main" id="{65F93BE2-4230-4C46-AB42-73EB517172C4}"/>
              </a:ext>
            </a:extLst>
          </p:cNvPr>
          <p:cNvSpPr>
            <a:spLocks/>
          </p:cNvSpPr>
          <p:nvPr/>
        </p:nvSpPr>
        <p:spPr bwMode="auto">
          <a:xfrm>
            <a:off x="1282700" y="1490663"/>
            <a:ext cx="2087563" cy="2087562"/>
          </a:xfrm>
          <a:custGeom>
            <a:avLst/>
            <a:gdLst>
              <a:gd name="T0" fmla="*/ 1865548530 w 1168"/>
              <a:gd name="T1" fmla="*/ 0 h 1168"/>
              <a:gd name="T2" fmla="*/ 1865548530 w 1168"/>
              <a:gd name="T3" fmla="*/ 153332144 h 1168"/>
              <a:gd name="T4" fmla="*/ 2147483647 w 1168"/>
              <a:gd name="T5" fmla="*/ 1865545849 h 1168"/>
              <a:gd name="T6" fmla="*/ 1865548530 w 1168"/>
              <a:gd name="T7" fmla="*/ 2147483647 h 1168"/>
              <a:gd name="T8" fmla="*/ 153332217 w 1168"/>
              <a:gd name="T9" fmla="*/ 1865545849 h 1168"/>
              <a:gd name="T10" fmla="*/ 654858504 w 1168"/>
              <a:gd name="T11" fmla="*/ 654858191 h 1168"/>
              <a:gd name="T12" fmla="*/ 546248035 w 1168"/>
              <a:gd name="T13" fmla="*/ 546247773 h 1168"/>
              <a:gd name="T14" fmla="*/ 0 w 1168"/>
              <a:gd name="T15" fmla="*/ 1865545849 h 1168"/>
              <a:gd name="T16" fmla="*/ 1865548530 w 1168"/>
              <a:gd name="T17" fmla="*/ 2147483647 h 1168"/>
              <a:gd name="T18" fmla="*/ 2147483647 w 1168"/>
              <a:gd name="T19" fmla="*/ 1865545849 h 1168"/>
              <a:gd name="T20" fmla="*/ 1865548530 w 1168"/>
              <a:gd name="T21" fmla="*/ 0 h 116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1168">
                <a:moveTo>
                  <a:pt x="584" y="0"/>
                </a:moveTo>
                <a:cubicBezTo>
                  <a:pt x="584" y="48"/>
                  <a:pt x="584" y="48"/>
                  <a:pt x="584" y="48"/>
                </a:cubicBezTo>
                <a:cubicBezTo>
                  <a:pt x="880" y="48"/>
                  <a:pt x="1120" y="288"/>
                  <a:pt x="1120" y="584"/>
                </a:cubicBezTo>
                <a:cubicBezTo>
                  <a:pt x="1120" y="880"/>
                  <a:pt x="880" y="1120"/>
                  <a:pt x="584" y="1120"/>
                </a:cubicBezTo>
                <a:cubicBezTo>
                  <a:pt x="288" y="1120"/>
                  <a:pt x="48" y="880"/>
                  <a:pt x="48" y="584"/>
                </a:cubicBezTo>
                <a:cubicBezTo>
                  <a:pt x="48" y="436"/>
                  <a:pt x="108" y="302"/>
                  <a:pt x="205" y="205"/>
                </a:cubicBezTo>
                <a:cubicBezTo>
                  <a:pt x="171" y="171"/>
                  <a:pt x="171" y="171"/>
                  <a:pt x="171" y="171"/>
                </a:cubicBezTo>
                <a:cubicBezTo>
                  <a:pt x="65" y="277"/>
                  <a:pt x="0" y="423"/>
                  <a:pt x="0" y="584"/>
                </a:cubicBezTo>
                <a:cubicBezTo>
                  <a:pt x="0" y="906"/>
                  <a:pt x="262" y="1168"/>
                  <a:pt x="584" y="1168"/>
                </a:cubicBezTo>
                <a:cubicBezTo>
                  <a:pt x="906" y="1168"/>
                  <a:pt x="1168" y="906"/>
                  <a:pt x="1168" y="584"/>
                </a:cubicBezTo>
                <a:cubicBezTo>
                  <a:pt x="1168" y="262"/>
                  <a:pt x="906" y="0"/>
                  <a:pt x="584" y="0"/>
                </a:cubicBez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3650" name="Group 2514">
            <a:extLst>
              <a:ext uri="{FF2B5EF4-FFF2-40B4-BE49-F238E27FC236}">
                <a16:creationId xmlns:a16="http://schemas.microsoft.com/office/drawing/2014/main" id="{3E8FFE4B-DCB0-4393-8139-67F85EBF0452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1795463"/>
            <a:ext cx="274638" cy="390525"/>
            <a:chOff x="2608" y="1005"/>
            <a:chExt cx="275" cy="391"/>
          </a:xfrm>
        </p:grpSpPr>
        <p:sp>
          <p:nvSpPr>
            <p:cNvPr id="24591" name="Freeform 2510">
              <a:extLst>
                <a:ext uri="{FF2B5EF4-FFF2-40B4-BE49-F238E27FC236}">
                  <a16:creationId xmlns:a16="http://schemas.microsoft.com/office/drawing/2014/main" id="{8AEB51B1-F35B-4751-A543-5E1BF3B93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1333"/>
              <a:ext cx="85" cy="63"/>
            </a:xfrm>
            <a:custGeom>
              <a:avLst/>
              <a:gdLst>
                <a:gd name="T0" fmla="*/ 45 w 57"/>
                <a:gd name="T1" fmla="*/ 91 h 43"/>
                <a:gd name="T2" fmla="*/ 27 w 57"/>
                <a:gd name="T3" fmla="*/ 82 h 43"/>
                <a:gd name="T4" fmla="*/ 1 w 57"/>
                <a:gd name="T5" fmla="*/ 9 h 43"/>
                <a:gd name="T6" fmla="*/ 10 w 57"/>
                <a:gd name="T7" fmla="*/ 1 h 43"/>
                <a:gd name="T8" fmla="*/ 121 w 57"/>
                <a:gd name="T9" fmla="*/ 59 h 43"/>
                <a:gd name="T10" fmla="*/ 121 w 57"/>
                <a:gd name="T11" fmla="*/ 69 h 43"/>
                <a:gd name="T12" fmla="*/ 45 w 57"/>
                <a:gd name="T13" fmla="*/ 91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7" h="43">
                  <a:moveTo>
                    <a:pt x="20" y="42"/>
                  </a:moveTo>
                  <a:cubicBezTo>
                    <a:pt x="16" y="43"/>
                    <a:pt x="13" y="42"/>
                    <a:pt x="12" y="38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1"/>
                    <a:pt x="2" y="0"/>
                    <a:pt x="5" y="1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7" y="29"/>
                    <a:pt x="57" y="31"/>
                    <a:pt x="54" y="32"/>
                  </a:cubicBezTo>
                  <a:lnTo>
                    <a:pt x="20" y="42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2" name="Freeform 2512">
              <a:extLst>
                <a:ext uri="{FF2B5EF4-FFF2-40B4-BE49-F238E27FC236}">
                  <a16:creationId xmlns:a16="http://schemas.microsoft.com/office/drawing/2014/main" id="{A244D180-2F0C-4F9C-A50A-DD20CC356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1005"/>
              <a:ext cx="275" cy="342"/>
            </a:xfrm>
            <a:custGeom>
              <a:avLst/>
              <a:gdLst>
                <a:gd name="T0" fmla="*/ 395 w 185"/>
                <a:gd name="T1" fmla="*/ 90 h 231"/>
                <a:gd name="T2" fmla="*/ 232 w 185"/>
                <a:gd name="T3" fmla="*/ 4 h 231"/>
                <a:gd name="T4" fmla="*/ 205 w 185"/>
                <a:gd name="T5" fmla="*/ 13 h 231"/>
                <a:gd name="T6" fmla="*/ 201 w 185"/>
                <a:gd name="T7" fmla="*/ 19 h 231"/>
                <a:gd name="T8" fmla="*/ 239 w 185"/>
                <a:gd name="T9" fmla="*/ 41 h 231"/>
                <a:gd name="T10" fmla="*/ 250 w 185"/>
                <a:gd name="T11" fmla="*/ 74 h 231"/>
                <a:gd name="T12" fmla="*/ 217 w 185"/>
                <a:gd name="T13" fmla="*/ 83 h 231"/>
                <a:gd name="T14" fmla="*/ 178 w 185"/>
                <a:gd name="T15" fmla="*/ 64 h 231"/>
                <a:gd name="T16" fmla="*/ 4 w 185"/>
                <a:gd name="T17" fmla="*/ 391 h 231"/>
                <a:gd name="T18" fmla="*/ 13 w 185"/>
                <a:gd name="T19" fmla="*/ 416 h 231"/>
                <a:gd name="T20" fmla="*/ 177 w 185"/>
                <a:gd name="T21" fmla="*/ 502 h 231"/>
                <a:gd name="T22" fmla="*/ 204 w 185"/>
                <a:gd name="T23" fmla="*/ 493 h 231"/>
                <a:gd name="T24" fmla="*/ 404 w 185"/>
                <a:gd name="T25" fmla="*/ 115 h 231"/>
                <a:gd name="T26" fmla="*/ 395 w 185"/>
                <a:gd name="T27" fmla="*/ 90 h 2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5" h="231">
                  <a:moveTo>
                    <a:pt x="179" y="41"/>
                  </a:moveTo>
                  <a:cubicBezTo>
                    <a:pt x="105" y="2"/>
                    <a:pt x="105" y="2"/>
                    <a:pt x="105" y="2"/>
                  </a:cubicBezTo>
                  <a:cubicBezTo>
                    <a:pt x="100" y="0"/>
                    <a:pt x="95" y="1"/>
                    <a:pt x="93" y="6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108" y="19"/>
                    <a:pt x="108" y="19"/>
                    <a:pt x="108" y="19"/>
                  </a:cubicBezTo>
                  <a:cubicBezTo>
                    <a:pt x="114" y="21"/>
                    <a:pt x="116" y="28"/>
                    <a:pt x="113" y="34"/>
                  </a:cubicBezTo>
                  <a:cubicBezTo>
                    <a:pt x="110" y="39"/>
                    <a:pt x="103" y="41"/>
                    <a:pt x="98" y="38"/>
                  </a:cubicBezTo>
                  <a:cubicBezTo>
                    <a:pt x="81" y="29"/>
                    <a:pt x="81" y="29"/>
                    <a:pt x="81" y="29"/>
                  </a:cubicBezTo>
                  <a:cubicBezTo>
                    <a:pt x="2" y="178"/>
                    <a:pt x="2" y="178"/>
                    <a:pt x="2" y="178"/>
                  </a:cubicBezTo>
                  <a:cubicBezTo>
                    <a:pt x="0" y="182"/>
                    <a:pt x="2" y="188"/>
                    <a:pt x="6" y="190"/>
                  </a:cubicBezTo>
                  <a:cubicBezTo>
                    <a:pt x="80" y="229"/>
                    <a:pt x="80" y="229"/>
                    <a:pt x="80" y="229"/>
                  </a:cubicBezTo>
                  <a:cubicBezTo>
                    <a:pt x="85" y="231"/>
                    <a:pt x="90" y="230"/>
                    <a:pt x="92" y="225"/>
                  </a:cubicBezTo>
                  <a:cubicBezTo>
                    <a:pt x="183" y="53"/>
                    <a:pt x="183" y="53"/>
                    <a:pt x="183" y="53"/>
                  </a:cubicBezTo>
                  <a:cubicBezTo>
                    <a:pt x="185" y="49"/>
                    <a:pt x="183" y="43"/>
                    <a:pt x="179" y="41"/>
                  </a:cubicBezTo>
                  <a:close/>
                </a:path>
              </a:pathLst>
            </a:custGeom>
            <a:solidFill>
              <a:srgbClr val="686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3" name="Freeform 2513">
              <a:extLst>
                <a:ext uri="{FF2B5EF4-FFF2-40B4-BE49-F238E27FC236}">
                  <a16:creationId xmlns:a16="http://schemas.microsoft.com/office/drawing/2014/main" id="{5588835A-DC42-46A1-88A4-7D2C732F4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7" y="1008"/>
              <a:ext cx="136" cy="138"/>
            </a:xfrm>
            <a:custGeom>
              <a:avLst/>
              <a:gdLst>
                <a:gd name="T0" fmla="*/ 191 w 92"/>
                <a:gd name="T1" fmla="*/ 46 h 93"/>
                <a:gd name="T2" fmla="*/ 111 w 92"/>
                <a:gd name="T3" fmla="*/ 1 h 93"/>
                <a:gd name="T4" fmla="*/ 101 w 92"/>
                <a:gd name="T5" fmla="*/ 1 h 93"/>
                <a:gd name="T6" fmla="*/ 92 w 92"/>
                <a:gd name="T7" fmla="*/ 9 h 93"/>
                <a:gd name="T8" fmla="*/ 1 w 92"/>
                <a:gd name="T9" fmla="*/ 181 h 93"/>
                <a:gd name="T10" fmla="*/ 0 w 92"/>
                <a:gd name="T11" fmla="*/ 191 h 93"/>
                <a:gd name="T12" fmla="*/ 9 w 92"/>
                <a:gd name="T13" fmla="*/ 200 h 93"/>
                <a:gd name="T14" fmla="*/ 28 w 92"/>
                <a:gd name="T15" fmla="*/ 194 h 93"/>
                <a:gd name="T16" fmla="*/ 99 w 92"/>
                <a:gd name="T17" fmla="*/ 58 h 93"/>
                <a:gd name="T18" fmla="*/ 132 w 92"/>
                <a:gd name="T19" fmla="*/ 46 h 93"/>
                <a:gd name="T20" fmla="*/ 177 w 92"/>
                <a:gd name="T21" fmla="*/ 70 h 93"/>
                <a:gd name="T22" fmla="*/ 197 w 92"/>
                <a:gd name="T23" fmla="*/ 64 h 93"/>
                <a:gd name="T24" fmla="*/ 191 w 92"/>
                <a:gd name="T25" fmla="*/ 46 h 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2" h="93">
                  <a:moveTo>
                    <a:pt x="87" y="21"/>
                  </a:moveTo>
                  <a:cubicBezTo>
                    <a:pt x="51" y="1"/>
                    <a:pt x="51" y="1"/>
                    <a:pt x="51" y="1"/>
                  </a:cubicBezTo>
                  <a:cubicBezTo>
                    <a:pt x="49" y="1"/>
                    <a:pt x="48" y="0"/>
                    <a:pt x="46" y="1"/>
                  </a:cubicBezTo>
                  <a:cubicBezTo>
                    <a:pt x="44" y="1"/>
                    <a:pt x="43" y="3"/>
                    <a:pt x="42" y="4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0" y="84"/>
                    <a:pt x="0" y="85"/>
                    <a:pt x="0" y="87"/>
                  </a:cubicBezTo>
                  <a:cubicBezTo>
                    <a:pt x="1" y="89"/>
                    <a:pt x="2" y="90"/>
                    <a:pt x="4" y="91"/>
                  </a:cubicBezTo>
                  <a:cubicBezTo>
                    <a:pt x="7" y="93"/>
                    <a:pt x="11" y="91"/>
                    <a:pt x="13" y="88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8" y="21"/>
                    <a:pt x="55" y="19"/>
                    <a:pt x="60" y="21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4" y="34"/>
                    <a:pt x="88" y="33"/>
                    <a:pt x="90" y="29"/>
                  </a:cubicBezTo>
                  <a:cubicBezTo>
                    <a:pt x="92" y="26"/>
                    <a:pt x="91" y="22"/>
                    <a:pt x="87" y="21"/>
                  </a:cubicBez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3651" name="Rectangle 2515">
            <a:extLst>
              <a:ext uri="{FF2B5EF4-FFF2-40B4-BE49-F238E27FC236}">
                <a16:creationId xmlns:a16="http://schemas.microsoft.com/office/drawing/2014/main" id="{29A94C84-041C-4631-B762-3370CB75C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1873250"/>
            <a:ext cx="2055813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4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buClrTx/>
              <a:buFontTx/>
              <a:buNone/>
            </a:pPr>
            <a:endParaRPr lang="zh-CN" altLang="en-US" sz="1400" b="1">
              <a:solidFill>
                <a:srgbClr val="66CCFF"/>
              </a:solidFill>
              <a:ea typeface="微软雅黑" panose="020B0503020204020204" pitchFamily="34" charset="-122"/>
            </a:endParaRPr>
          </a:p>
          <a:p>
            <a:pPr eaLnBrk="1" hangingPunct="1"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93655" name="Rectangle 2519">
            <a:extLst>
              <a:ext uri="{FF2B5EF4-FFF2-40B4-BE49-F238E27FC236}">
                <a16:creationId xmlns:a16="http://schemas.microsoft.com/office/drawing/2014/main" id="{98D43CD8-184E-411E-BAE2-01447F3FC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3724275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33CCFF"/>
              </a:buClr>
              <a:buFont typeface="Wingdings" panose="05000000000000000000" pitchFamily="2" charset="2"/>
              <a:buChar char="l"/>
            </a:pPr>
            <a:r>
              <a:rPr lang="zh-CN" altLang="en-US" sz="1000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93656" name="Rectangle 2520">
            <a:extLst>
              <a:ext uri="{FF2B5EF4-FFF2-40B4-BE49-F238E27FC236}">
                <a16:creationId xmlns:a16="http://schemas.microsoft.com/office/drawing/2014/main" id="{A7E95535-6CF4-4CFA-BF20-CEAE070E0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1100" y="3724275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1000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93657" name="Rectangle 2521">
            <a:extLst>
              <a:ext uri="{FF2B5EF4-FFF2-40B4-BE49-F238E27FC236}">
                <a16:creationId xmlns:a16="http://schemas.microsoft.com/office/drawing/2014/main" id="{D51D5460-BBF7-4312-BB4E-F8A22CE91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4035425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chemeClr val="bg2"/>
              </a:buClr>
              <a:buFont typeface="Wingdings" panose="05000000000000000000" pitchFamily="2" charset="2"/>
              <a:buChar char="l"/>
            </a:pPr>
            <a:r>
              <a:rPr lang="zh-CN" altLang="en-US" sz="1000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93658" name="Rectangle 2522">
            <a:extLst>
              <a:ext uri="{FF2B5EF4-FFF2-40B4-BE49-F238E27FC236}">
                <a16:creationId xmlns:a16="http://schemas.microsoft.com/office/drawing/2014/main" id="{5A36C686-25C3-4041-B3CB-AB67A047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1100" y="4035425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2D4454"/>
              </a:buClr>
              <a:buFont typeface="Wingdings" panose="05000000000000000000" pitchFamily="2" charset="2"/>
              <a:buChar char="l"/>
            </a:pPr>
            <a:r>
              <a:rPr lang="zh-CN" altLang="en-US" sz="1000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93660" name="Rectangle 2524">
            <a:extLst>
              <a:ext uri="{FF2B5EF4-FFF2-40B4-BE49-F238E27FC236}">
                <a16:creationId xmlns:a16="http://schemas.microsoft.com/office/drawing/2014/main" id="{88821DDE-8816-494F-9E4F-CB24CDBCC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4272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>
                <a:solidFill>
                  <a:srgbClr val="33CCFF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93661" name="Text Box 2525">
            <a:extLst>
              <a:ext uri="{FF2B5EF4-FFF2-40B4-BE49-F238E27FC236}">
                <a16:creationId xmlns:a16="http://schemas.microsoft.com/office/drawing/2014/main" id="{C0BD0F7B-69D4-4000-9E41-1F6E290A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Part/03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3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3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9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9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9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9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51" grpId="0"/>
      <p:bldP spid="93655" grpId="0"/>
      <p:bldP spid="93656" grpId="0"/>
      <p:bldP spid="93657" grpId="0"/>
      <p:bldP spid="93658" grpId="0"/>
      <p:bldP spid="93660" grpId="0"/>
      <p:bldP spid="936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>
            <a:extLst>
              <a:ext uri="{FF2B5EF4-FFF2-40B4-BE49-F238E27FC236}">
                <a16:creationId xmlns:a16="http://schemas.microsoft.com/office/drawing/2014/main" id="{A9BA811C-8673-49F9-830F-4C8D80907619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5629" name="Freeform 3">
              <a:extLst>
                <a:ext uri="{FF2B5EF4-FFF2-40B4-BE49-F238E27FC236}">
                  <a16:creationId xmlns:a16="http://schemas.microsoft.com/office/drawing/2014/main" id="{C4B95CB4-5E3E-437D-97FE-4DD36A32D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0" name="Freeform 4">
              <a:extLst>
                <a:ext uri="{FF2B5EF4-FFF2-40B4-BE49-F238E27FC236}">
                  <a16:creationId xmlns:a16="http://schemas.microsoft.com/office/drawing/2014/main" id="{D645ACE4-333D-4009-B41F-5B338E22B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5277" name="Line 45">
            <a:extLst>
              <a:ext uri="{FF2B5EF4-FFF2-40B4-BE49-F238E27FC236}">
                <a16:creationId xmlns:a16="http://schemas.microsoft.com/office/drawing/2014/main" id="{661616D7-ABE0-449B-B1CE-2249C74EF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9113" y="1960563"/>
            <a:ext cx="4125912" cy="0"/>
          </a:xfrm>
          <a:prstGeom prst="line">
            <a:avLst/>
          </a:prstGeom>
          <a:noFill/>
          <a:ln w="6350">
            <a:solidFill>
              <a:srgbClr val="5F5F5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78" name="Freeform 46">
            <a:extLst>
              <a:ext uri="{FF2B5EF4-FFF2-40B4-BE49-F238E27FC236}">
                <a16:creationId xmlns:a16="http://schemas.microsoft.com/office/drawing/2014/main" id="{E7EA61CF-094B-41C8-8ACC-FE1AED37FBD9}"/>
              </a:ext>
            </a:extLst>
          </p:cNvPr>
          <p:cNvSpPr>
            <a:spLocks/>
          </p:cNvSpPr>
          <p:nvPr/>
        </p:nvSpPr>
        <p:spPr bwMode="auto">
          <a:xfrm>
            <a:off x="5886450" y="1739900"/>
            <a:ext cx="177800" cy="177800"/>
          </a:xfrm>
          <a:custGeom>
            <a:avLst/>
            <a:gdLst>
              <a:gd name="T0" fmla="*/ 0 w 112"/>
              <a:gd name="T1" fmla="*/ 282257500 h 112"/>
              <a:gd name="T2" fmla="*/ 0 w 112"/>
              <a:gd name="T3" fmla="*/ 0 h 112"/>
              <a:gd name="T4" fmla="*/ 282257500 w 112"/>
              <a:gd name="T5" fmla="*/ 0 h 112"/>
              <a:gd name="T6" fmla="*/ 0 w 112"/>
              <a:gd name="T7" fmla="*/ 2822575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79" name="Rectangle 47">
            <a:extLst>
              <a:ext uri="{FF2B5EF4-FFF2-40B4-BE49-F238E27FC236}">
                <a16:creationId xmlns:a16="http://schemas.microsoft.com/office/drawing/2014/main" id="{24DBF18A-44E8-4DF6-8C63-A83B7E0A0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925" y="1736725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280" name="Line 48">
            <a:extLst>
              <a:ext uri="{FF2B5EF4-FFF2-40B4-BE49-F238E27FC236}">
                <a16:creationId xmlns:a16="http://schemas.microsoft.com/office/drawing/2014/main" id="{1F106AF5-CCFC-46C1-9D28-6FC5EEA26A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3938" y="2538413"/>
            <a:ext cx="3621087" cy="0"/>
          </a:xfrm>
          <a:prstGeom prst="line">
            <a:avLst/>
          </a:prstGeom>
          <a:noFill/>
          <a:ln w="6350">
            <a:solidFill>
              <a:srgbClr val="5F5F5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81" name="Freeform 49">
            <a:extLst>
              <a:ext uri="{FF2B5EF4-FFF2-40B4-BE49-F238E27FC236}">
                <a16:creationId xmlns:a16="http://schemas.microsoft.com/office/drawing/2014/main" id="{BD71A6B9-7923-4B62-B425-D69F9742831E}"/>
              </a:ext>
            </a:extLst>
          </p:cNvPr>
          <p:cNvSpPr>
            <a:spLocks/>
          </p:cNvSpPr>
          <p:nvPr/>
        </p:nvSpPr>
        <p:spPr bwMode="auto">
          <a:xfrm>
            <a:off x="5886450" y="2314575"/>
            <a:ext cx="177800" cy="177800"/>
          </a:xfrm>
          <a:custGeom>
            <a:avLst/>
            <a:gdLst>
              <a:gd name="T0" fmla="*/ 0 w 112"/>
              <a:gd name="T1" fmla="*/ 282257500 h 112"/>
              <a:gd name="T2" fmla="*/ 0 w 112"/>
              <a:gd name="T3" fmla="*/ 0 h 112"/>
              <a:gd name="T4" fmla="*/ 282257500 w 112"/>
              <a:gd name="T5" fmla="*/ 0 h 112"/>
              <a:gd name="T6" fmla="*/ 0 w 112"/>
              <a:gd name="T7" fmla="*/ 2822575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82" name="Rectangle 50">
            <a:extLst>
              <a:ext uri="{FF2B5EF4-FFF2-40B4-BE49-F238E27FC236}">
                <a16:creationId xmlns:a16="http://schemas.microsoft.com/office/drawing/2014/main" id="{DA5F72EA-E7AA-4FD6-9190-13EB6C86B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925" y="2312988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283" name="Line 51">
            <a:extLst>
              <a:ext uri="{FF2B5EF4-FFF2-40B4-BE49-F238E27FC236}">
                <a16:creationId xmlns:a16="http://schemas.microsoft.com/office/drawing/2014/main" id="{4761A83D-C88C-4220-AC43-493C1BFDE3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1550" y="3114675"/>
            <a:ext cx="4943475" cy="0"/>
          </a:xfrm>
          <a:prstGeom prst="line">
            <a:avLst/>
          </a:prstGeom>
          <a:noFill/>
          <a:ln w="6350">
            <a:solidFill>
              <a:srgbClr val="5F5F5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84" name="Freeform 52">
            <a:extLst>
              <a:ext uri="{FF2B5EF4-FFF2-40B4-BE49-F238E27FC236}">
                <a16:creationId xmlns:a16="http://schemas.microsoft.com/office/drawing/2014/main" id="{E2440E81-F25B-4824-93EB-49DE6FD5EB47}"/>
              </a:ext>
            </a:extLst>
          </p:cNvPr>
          <p:cNvSpPr>
            <a:spLocks/>
          </p:cNvSpPr>
          <p:nvPr/>
        </p:nvSpPr>
        <p:spPr bwMode="auto">
          <a:xfrm>
            <a:off x="5886450" y="2894013"/>
            <a:ext cx="177800" cy="177800"/>
          </a:xfrm>
          <a:custGeom>
            <a:avLst/>
            <a:gdLst>
              <a:gd name="T0" fmla="*/ 0 w 112"/>
              <a:gd name="T1" fmla="*/ 282257500 h 112"/>
              <a:gd name="T2" fmla="*/ 0 w 112"/>
              <a:gd name="T3" fmla="*/ 0 h 112"/>
              <a:gd name="T4" fmla="*/ 282257500 w 112"/>
              <a:gd name="T5" fmla="*/ 0 h 112"/>
              <a:gd name="T6" fmla="*/ 0 w 112"/>
              <a:gd name="T7" fmla="*/ 2822575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85" name="Rectangle 53">
            <a:extLst>
              <a:ext uri="{FF2B5EF4-FFF2-40B4-BE49-F238E27FC236}">
                <a16:creationId xmlns:a16="http://schemas.microsoft.com/office/drawing/2014/main" id="{0CA2FDEF-9644-4DBF-B701-110A29B23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925" y="2890838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286" name="Line 54">
            <a:extLst>
              <a:ext uri="{FF2B5EF4-FFF2-40B4-BE49-F238E27FC236}">
                <a16:creationId xmlns:a16="http://schemas.microsoft.com/office/drawing/2014/main" id="{41442E48-4A8F-4263-8016-19069625D3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76575" y="3692525"/>
            <a:ext cx="4108450" cy="0"/>
          </a:xfrm>
          <a:prstGeom prst="line">
            <a:avLst/>
          </a:prstGeom>
          <a:noFill/>
          <a:ln w="6350">
            <a:solidFill>
              <a:srgbClr val="5F5F5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87" name="Freeform 55">
            <a:extLst>
              <a:ext uri="{FF2B5EF4-FFF2-40B4-BE49-F238E27FC236}">
                <a16:creationId xmlns:a16="http://schemas.microsoft.com/office/drawing/2014/main" id="{F06FA677-9288-42F1-9306-16EFF89AA061}"/>
              </a:ext>
            </a:extLst>
          </p:cNvPr>
          <p:cNvSpPr>
            <a:spLocks/>
          </p:cNvSpPr>
          <p:nvPr/>
        </p:nvSpPr>
        <p:spPr bwMode="auto">
          <a:xfrm>
            <a:off x="5886450" y="3468688"/>
            <a:ext cx="177800" cy="177800"/>
          </a:xfrm>
          <a:custGeom>
            <a:avLst/>
            <a:gdLst>
              <a:gd name="T0" fmla="*/ 0 w 112"/>
              <a:gd name="T1" fmla="*/ 282257500 h 112"/>
              <a:gd name="T2" fmla="*/ 0 w 112"/>
              <a:gd name="T3" fmla="*/ 0 h 112"/>
              <a:gd name="T4" fmla="*/ 282257500 w 112"/>
              <a:gd name="T5" fmla="*/ 0 h 112"/>
              <a:gd name="T6" fmla="*/ 0 w 112"/>
              <a:gd name="T7" fmla="*/ 2822575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88" name="Rectangle 56">
            <a:extLst>
              <a:ext uri="{FF2B5EF4-FFF2-40B4-BE49-F238E27FC236}">
                <a16:creationId xmlns:a16="http://schemas.microsoft.com/office/drawing/2014/main" id="{5BDBE258-2391-4CE3-9633-288EC7593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925" y="3467100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289" name="Freeform 57">
            <a:extLst>
              <a:ext uri="{FF2B5EF4-FFF2-40B4-BE49-F238E27FC236}">
                <a16:creationId xmlns:a16="http://schemas.microsoft.com/office/drawing/2014/main" id="{12717EDC-8C64-453F-AC33-CF05535C297B}"/>
              </a:ext>
            </a:extLst>
          </p:cNvPr>
          <p:cNvSpPr>
            <a:spLocks noEditPoints="1"/>
          </p:cNvSpPr>
          <p:nvPr/>
        </p:nvSpPr>
        <p:spPr bwMode="auto">
          <a:xfrm>
            <a:off x="7292975" y="3459163"/>
            <a:ext cx="276225" cy="233362"/>
          </a:xfrm>
          <a:custGeom>
            <a:avLst/>
            <a:gdLst>
              <a:gd name="T0" fmla="*/ 64879991 w 84"/>
              <a:gd name="T1" fmla="*/ 0 h 71"/>
              <a:gd name="T2" fmla="*/ 400102047 w 84"/>
              <a:gd name="T3" fmla="*/ 0 h 71"/>
              <a:gd name="T4" fmla="*/ 475794274 w 84"/>
              <a:gd name="T5" fmla="*/ 75622435 h 71"/>
              <a:gd name="T6" fmla="*/ 681253060 w 84"/>
              <a:gd name="T7" fmla="*/ 75622435 h 71"/>
              <a:gd name="T8" fmla="*/ 746133051 w 84"/>
              <a:gd name="T9" fmla="*/ 129634234 h 71"/>
              <a:gd name="T10" fmla="*/ 162203266 w 84"/>
              <a:gd name="T11" fmla="*/ 129634234 h 71"/>
              <a:gd name="T12" fmla="*/ 54067755 w 84"/>
              <a:gd name="T13" fmla="*/ 226864019 h 71"/>
              <a:gd name="T14" fmla="*/ 0 w 84"/>
              <a:gd name="T15" fmla="*/ 561754923 h 71"/>
              <a:gd name="T16" fmla="*/ 0 w 84"/>
              <a:gd name="T17" fmla="*/ 75622435 h 71"/>
              <a:gd name="T18" fmla="*/ 64879991 w 84"/>
              <a:gd name="T19" fmla="*/ 0 h 71"/>
              <a:gd name="T20" fmla="*/ 227083257 w 84"/>
              <a:gd name="T21" fmla="*/ 216060344 h 71"/>
              <a:gd name="T22" fmla="*/ 108135511 w 84"/>
              <a:gd name="T23" fmla="*/ 302483167 h 71"/>
              <a:gd name="T24" fmla="*/ 43255520 w 84"/>
              <a:gd name="T25" fmla="*/ 767011592 h 71"/>
              <a:gd name="T26" fmla="*/ 832640802 w 84"/>
              <a:gd name="T27" fmla="*/ 767011592 h 71"/>
              <a:gd name="T28" fmla="*/ 897524081 w 84"/>
              <a:gd name="T29" fmla="*/ 302483167 h 71"/>
              <a:gd name="T30" fmla="*/ 821828566 w 84"/>
              <a:gd name="T31" fmla="*/ 216060344 h 71"/>
              <a:gd name="T32" fmla="*/ 227083257 w 84"/>
              <a:gd name="T33" fmla="*/ 216060344 h 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4" h="71">
                <a:moveTo>
                  <a:pt x="6" y="0"/>
                </a:moveTo>
                <a:cubicBezTo>
                  <a:pt x="37" y="0"/>
                  <a:pt x="37" y="0"/>
                  <a:pt x="37" y="0"/>
                </a:cubicBezTo>
                <a:cubicBezTo>
                  <a:pt x="42" y="0"/>
                  <a:pt x="43" y="3"/>
                  <a:pt x="44" y="7"/>
                </a:cubicBezTo>
                <a:cubicBezTo>
                  <a:pt x="63" y="7"/>
                  <a:pt x="63" y="7"/>
                  <a:pt x="63" y="7"/>
                </a:cubicBezTo>
                <a:cubicBezTo>
                  <a:pt x="66" y="7"/>
                  <a:pt x="68" y="9"/>
                  <a:pt x="69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0" y="12"/>
                  <a:pt x="6" y="16"/>
                  <a:pt x="5" y="21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6" y="0"/>
                </a:cubicBezTo>
                <a:close/>
                <a:moveTo>
                  <a:pt x="21" y="20"/>
                </a:moveTo>
                <a:cubicBezTo>
                  <a:pt x="16" y="20"/>
                  <a:pt x="11" y="24"/>
                  <a:pt x="10" y="28"/>
                </a:cubicBezTo>
                <a:cubicBezTo>
                  <a:pt x="4" y="71"/>
                  <a:pt x="4" y="71"/>
                  <a:pt x="4" y="71"/>
                </a:cubicBezTo>
                <a:cubicBezTo>
                  <a:pt x="77" y="71"/>
                  <a:pt x="77" y="71"/>
                  <a:pt x="77" y="71"/>
                </a:cubicBezTo>
                <a:cubicBezTo>
                  <a:pt x="83" y="28"/>
                  <a:pt x="83" y="28"/>
                  <a:pt x="83" y="28"/>
                </a:cubicBezTo>
                <a:cubicBezTo>
                  <a:pt x="84" y="24"/>
                  <a:pt x="81" y="20"/>
                  <a:pt x="76" y="20"/>
                </a:cubicBezTo>
                <a:lnTo>
                  <a:pt x="21" y="20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0" name="Freeform 58">
            <a:extLst>
              <a:ext uri="{FF2B5EF4-FFF2-40B4-BE49-F238E27FC236}">
                <a16:creationId xmlns:a16="http://schemas.microsoft.com/office/drawing/2014/main" id="{F7179F63-EF88-4D73-A1FE-D9D3DCD845A3}"/>
              </a:ext>
            </a:extLst>
          </p:cNvPr>
          <p:cNvSpPr>
            <a:spLocks noEditPoints="1"/>
          </p:cNvSpPr>
          <p:nvPr/>
        </p:nvSpPr>
        <p:spPr bwMode="auto">
          <a:xfrm>
            <a:off x="7289800" y="2817813"/>
            <a:ext cx="279400" cy="296862"/>
          </a:xfrm>
          <a:custGeom>
            <a:avLst/>
            <a:gdLst>
              <a:gd name="T0" fmla="*/ 0 w 85"/>
              <a:gd name="T1" fmla="*/ 76158297 h 90"/>
              <a:gd name="T2" fmla="*/ 86436499 w 85"/>
              <a:gd name="T3" fmla="*/ 76158297 h 90"/>
              <a:gd name="T4" fmla="*/ 86436499 w 85"/>
              <a:gd name="T5" fmla="*/ 892149473 h 90"/>
              <a:gd name="T6" fmla="*/ 918404235 w 85"/>
              <a:gd name="T7" fmla="*/ 892149473 h 90"/>
              <a:gd name="T8" fmla="*/ 918404235 w 85"/>
              <a:gd name="T9" fmla="*/ 979189412 h 90"/>
              <a:gd name="T10" fmla="*/ 86436499 w 85"/>
              <a:gd name="T11" fmla="*/ 979189412 h 90"/>
              <a:gd name="T12" fmla="*/ 0 w 85"/>
              <a:gd name="T13" fmla="*/ 979189412 h 90"/>
              <a:gd name="T14" fmla="*/ 0 w 85"/>
              <a:gd name="T15" fmla="*/ 892149473 h 90"/>
              <a:gd name="T16" fmla="*/ 0 w 85"/>
              <a:gd name="T17" fmla="*/ 76158297 h 90"/>
              <a:gd name="T18" fmla="*/ 129658035 w 85"/>
              <a:gd name="T19" fmla="*/ 435196394 h 90"/>
              <a:gd name="T20" fmla="*/ 172876285 w 85"/>
              <a:gd name="T21" fmla="*/ 522233033 h 90"/>
              <a:gd name="T22" fmla="*/ 183680847 w 85"/>
              <a:gd name="T23" fmla="*/ 511354690 h 90"/>
              <a:gd name="T24" fmla="*/ 183680847 w 85"/>
              <a:gd name="T25" fmla="*/ 511354690 h 90"/>
              <a:gd name="T26" fmla="*/ 356557132 w 85"/>
              <a:gd name="T27" fmla="*/ 478716363 h 90"/>
              <a:gd name="T28" fmla="*/ 702309701 w 85"/>
              <a:gd name="T29" fmla="*/ 195836563 h 90"/>
              <a:gd name="T30" fmla="*/ 767137075 w 85"/>
              <a:gd name="T31" fmla="*/ 206718204 h 90"/>
              <a:gd name="T32" fmla="*/ 745527951 w 85"/>
              <a:gd name="T33" fmla="*/ 108799923 h 90"/>
              <a:gd name="T34" fmla="*/ 713114264 w 85"/>
              <a:gd name="T35" fmla="*/ 0 h 90"/>
              <a:gd name="T36" fmla="*/ 637479040 w 85"/>
              <a:gd name="T37" fmla="*/ 76158297 h 90"/>
              <a:gd name="T38" fmla="*/ 561847104 w 85"/>
              <a:gd name="T39" fmla="*/ 152319892 h 90"/>
              <a:gd name="T40" fmla="*/ 615869915 w 85"/>
              <a:gd name="T41" fmla="*/ 163198235 h 90"/>
              <a:gd name="T42" fmla="*/ 356557132 w 85"/>
              <a:gd name="T43" fmla="*/ 391676424 h 90"/>
              <a:gd name="T44" fmla="*/ 140462598 w 85"/>
              <a:gd name="T45" fmla="*/ 424314752 h 90"/>
              <a:gd name="T46" fmla="*/ 129658035 w 85"/>
              <a:gd name="T47" fmla="*/ 435196394 h 90"/>
              <a:gd name="T48" fmla="*/ 129658035 w 85"/>
              <a:gd name="T49" fmla="*/ 435196394 h 90"/>
              <a:gd name="T50" fmla="*/ 659091452 w 85"/>
              <a:gd name="T51" fmla="*/ 859511146 h 90"/>
              <a:gd name="T52" fmla="*/ 810355325 w 85"/>
              <a:gd name="T53" fmla="*/ 859511146 h 90"/>
              <a:gd name="T54" fmla="*/ 810355325 w 85"/>
              <a:gd name="T55" fmla="*/ 293758143 h 90"/>
              <a:gd name="T56" fmla="*/ 659091452 w 85"/>
              <a:gd name="T57" fmla="*/ 467834721 h 90"/>
              <a:gd name="T58" fmla="*/ 659091452 w 85"/>
              <a:gd name="T59" fmla="*/ 859511146 h 90"/>
              <a:gd name="T60" fmla="*/ 421384506 w 85"/>
              <a:gd name="T61" fmla="*/ 859511146 h 90"/>
              <a:gd name="T62" fmla="*/ 583456228 w 85"/>
              <a:gd name="T63" fmla="*/ 859511146 h 90"/>
              <a:gd name="T64" fmla="*/ 583456228 w 85"/>
              <a:gd name="T65" fmla="*/ 652792941 h 90"/>
              <a:gd name="T66" fmla="*/ 421384506 w 85"/>
              <a:gd name="T67" fmla="*/ 652792941 h 90"/>
              <a:gd name="T68" fmla="*/ 421384506 w 85"/>
              <a:gd name="T69" fmla="*/ 859511146 h 90"/>
              <a:gd name="T70" fmla="*/ 205289972 w 85"/>
              <a:gd name="T71" fmla="*/ 859511146 h 90"/>
              <a:gd name="T72" fmla="*/ 356557132 w 85"/>
              <a:gd name="T73" fmla="*/ 859511146 h 90"/>
              <a:gd name="T74" fmla="*/ 356557132 w 85"/>
              <a:gd name="T75" fmla="*/ 565753003 h 90"/>
              <a:gd name="T76" fmla="*/ 205289972 w 85"/>
              <a:gd name="T77" fmla="*/ 565753003 h 90"/>
              <a:gd name="T78" fmla="*/ 205289972 w 85"/>
              <a:gd name="T79" fmla="*/ 859511146 h 9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85" h="90">
                <a:moveTo>
                  <a:pt x="0" y="7"/>
                </a:moveTo>
                <a:cubicBezTo>
                  <a:pt x="8" y="7"/>
                  <a:pt x="8" y="7"/>
                  <a:pt x="8" y="7"/>
                </a:cubicBezTo>
                <a:cubicBezTo>
                  <a:pt x="8" y="82"/>
                  <a:pt x="8" y="82"/>
                  <a:pt x="8" y="82"/>
                </a:cubicBezTo>
                <a:cubicBezTo>
                  <a:pt x="85" y="82"/>
                  <a:pt x="85" y="82"/>
                  <a:pt x="85" y="82"/>
                </a:cubicBezTo>
                <a:cubicBezTo>
                  <a:pt x="85" y="90"/>
                  <a:pt x="85" y="90"/>
                  <a:pt x="85" y="90"/>
                </a:cubicBezTo>
                <a:cubicBezTo>
                  <a:pt x="8" y="90"/>
                  <a:pt x="8" y="90"/>
                  <a:pt x="8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7"/>
                  <a:pt x="0" y="7"/>
                  <a:pt x="0" y="7"/>
                </a:cubicBezTo>
                <a:close/>
                <a:moveTo>
                  <a:pt x="12" y="40"/>
                </a:moveTo>
                <a:cubicBezTo>
                  <a:pt x="16" y="48"/>
                  <a:pt x="16" y="48"/>
                  <a:pt x="16" y="48"/>
                </a:cubicBezTo>
                <a:cubicBezTo>
                  <a:pt x="16" y="47"/>
                  <a:pt x="16" y="47"/>
                  <a:pt x="17" y="47"/>
                </a:cubicBezTo>
                <a:cubicBezTo>
                  <a:pt x="17" y="47"/>
                  <a:pt x="17" y="47"/>
                  <a:pt x="17" y="47"/>
                </a:cubicBezTo>
                <a:cubicBezTo>
                  <a:pt x="22" y="44"/>
                  <a:pt x="28" y="44"/>
                  <a:pt x="33" y="44"/>
                </a:cubicBezTo>
                <a:cubicBezTo>
                  <a:pt x="46" y="44"/>
                  <a:pt x="57" y="45"/>
                  <a:pt x="65" y="18"/>
                </a:cubicBezTo>
                <a:cubicBezTo>
                  <a:pt x="71" y="19"/>
                  <a:pt x="71" y="19"/>
                  <a:pt x="71" y="19"/>
                </a:cubicBezTo>
                <a:cubicBezTo>
                  <a:pt x="69" y="10"/>
                  <a:pt x="69" y="10"/>
                  <a:pt x="69" y="10"/>
                </a:cubicBezTo>
                <a:cubicBezTo>
                  <a:pt x="66" y="0"/>
                  <a:pt x="66" y="0"/>
                  <a:pt x="66" y="0"/>
                </a:cubicBezTo>
                <a:cubicBezTo>
                  <a:pt x="59" y="7"/>
                  <a:pt x="59" y="7"/>
                  <a:pt x="59" y="7"/>
                </a:cubicBezTo>
                <a:cubicBezTo>
                  <a:pt x="52" y="14"/>
                  <a:pt x="52" y="14"/>
                  <a:pt x="52" y="14"/>
                </a:cubicBezTo>
                <a:cubicBezTo>
                  <a:pt x="57" y="15"/>
                  <a:pt x="57" y="15"/>
                  <a:pt x="57" y="15"/>
                </a:cubicBezTo>
                <a:cubicBezTo>
                  <a:pt x="51" y="36"/>
                  <a:pt x="42" y="36"/>
                  <a:pt x="33" y="36"/>
                </a:cubicBezTo>
                <a:cubicBezTo>
                  <a:pt x="27" y="36"/>
                  <a:pt x="20" y="36"/>
                  <a:pt x="13" y="39"/>
                </a:cubicBezTo>
                <a:cubicBezTo>
                  <a:pt x="13" y="39"/>
                  <a:pt x="13" y="40"/>
                  <a:pt x="12" y="40"/>
                </a:cubicBezTo>
                <a:cubicBezTo>
                  <a:pt x="12" y="40"/>
                  <a:pt x="12" y="40"/>
                  <a:pt x="12" y="40"/>
                </a:cubicBezTo>
                <a:close/>
                <a:moveTo>
                  <a:pt x="61" y="79"/>
                </a:moveTo>
                <a:cubicBezTo>
                  <a:pt x="75" y="79"/>
                  <a:pt x="75" y="79"/>
                  <a:pt x="75" y="79"/>
                </a:cubicBezTo>
                <a:cubicBezTo>
                  <a:pt x="75" y="27"/>
                  <a:pt x="75" y="27"/>
                  <a:pt x="75" y="27"/>
                </a:cubicBezTo>
                <a:cubicBezTo>
                  <a:pt x="61" y="43"/>
                  <a:pt x="61" y="43"/>
                  <a:pt x="61" y="43"/>
                </a:cubicBezTo>
                <a:cubicBezTo>
                  <a:pt x="61" y="79"/>
                  <a:pt x="61" y="79"/>
                  <a:pt x="61" y="79"/>
                </a:cubicBezTo>
                <a:close/>
                <a:moveTo>
                  <a:pt x="39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0"/>
                  <a:pt x="54" y="60"/>
                  <a:pt x="54" y="60"/>
                </a:cubicBezTo>
                <a:cubicBezTo>
                  <a:pt x="39" y="60"/>
                  <a:pt x="39" y="60"/>
                  <a:pt x="39" y="60"/>
                </a:cubicBezTo>
                <a:cubicBezTo>
                  <a:pt x="39" y="79"/>
                  <a:pt x="39" y="79"/>
                  <a:pt x="39" y="79"/>
                </a:cubicBezTo>
                <a:close/>
                <a:moveTo>
                  <a:pt x="19" y="79"/>
                </a:moveTo>
                <a:cubicBezTo>
                  <a:pt x="33" y="79"/>
                  <a:pt x="33" y="79"/>
                  <a:pt x="33" y="79"/>
                </a:cubicBezTo>
                <a:cubicBezTo>
                  <a:pt x="33" y="52"/>
                  <a:pt x="33" y="52"/>
                  <a:pt x="33" y="52"/>
                </a:cubicBezTo>
                <a:cubicBezTo>
                  <a:pt x="19" y="52"/>
                  <a:pt x="19" y="52"/>
                  <a:pt x="19" y="52"/>
                </a:cubicBezTo>
                <a:lnTo>
                  <a:pt x="19" y="79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1" name="Freeform 59">
            <a:extLst>
              <a:ext uri="{FF2B5EF4-FFF2-40B4-BE49-F238E27FC236}">
                <a16:creationId xmlns:a16="http://schemas.microsoft.com/office/drawing/2014/main" id="{C23EED1F-1C97-4248-9F0D-0DEE27E5E662}"/>
              </a:ext>
            </a:extLst>
          </p:cNvPr>
          <p:cNvSpPr>
            <a:spLocks noEditPoints="1"/>
          </p:cNvSpPr>
          <p:nvPr/>
        </p:nvSpPr>
        <p:spPr bwMode="auto">
          <a:xfrm>
            <a:off x="7267575" y="2259013"/>
            <a:ext cx="328613" cy="279400"/>
          </a:xfrm>
          <a:custGeom>
            <a:avLst/>
            <a:gdLst>
              <a:gd name="T0" fmla="*/ 43196179 w 100"/>
              <a:gd name="T1" fmla="*/ 0 h 85"/>
              <a:gd name="T2" fmla="*/ 1025870636 w 100"/>
              <a:gd name="T3" fmla="*/ 0 h 85"/>
              <a:gd name="T4" fmla="*/ 1079865038 w 100"/>
              <a:gd name="T5" fmla="*/ 0 h 85"/>
              <a:gd name="T6" fmla="*/ 1079865038 w 100"/>
              <a:gd name="T7" fmla="*/ 54022812 h 85"/>
              <a:gd name="T8" fmla="*/ 1079865038 w 100"/>
              <a:gd name="T9" fmla="*/ 605065353 h 85"/>
              <a:gd name="T10" fmla="*/ 1079865038 w 100"/>
              <a:gd name="T11" fmla="*/ 659091452 h 85"/>
              <a:gd name="T12" fmla="*/ 1025870636 w 100"/>
              <a:gd name="T13" fmla="*/ 659091452 h 85"/>
              <a:gd name="T14" fmla="*/ 734308751 w 100"/>
              <a:gd name="T15" fmla="*/ 659091452 h 85"/>
              <a:gd name="T16" fmla="*/ 734308751 w 100"/>
              <a:gd name="T17" fmla="*/ 842772299 h 85"/>
              <a:gd name="T18" fmla="*/ 853092493 w 100"/>
              <a:gd name="T19" fmla="*/ 842772299 h 85"/>
              <a:gd name="T20" fmla="*/ 853092493 w 100"/>
              <a:gd name="T21" fmla="*/ 918404235 h 85"/>
              <a:gd name="T22" fmla="*/ 269965438 w 100"/>
              <a:gd name="T23" fmla="*/ 918404235 h 85"/>
              <a:gd name="T24" fmla="*/ 269965438 w 100"/>
              <a:gd name="T25" fmla="*/ 842772299 h 85"/>
              <a:gd name="T26" fmla="*/ 367152733 w 100"/>
              <a:gd name="T27" fmla="*/ 842772299 h 85"/>
              <a:gd name="T28" fmla="*/ 367152733 w 100"/>
              <a:gd name="T29" fmla="*/ 659091452 h 85"/>
              <a:gd name="T30" fmla="*/ 43196179 w 100"/>
              <a:gd name="T31" fmla="*/ 659091452 h 85"/>
              <a:gd name="T32" fmla="*/ 0 w 100"/>
              <a:gd name="T33" fmla="*/ 659091452 h 85"/>
              <a:gd name="T34" fmla="*/ 0 w 100"/>
              <a:gd name="T35" fmla="*/ 605065353 h 85"/>
              <a:gd name="T36" fmla="*/ 0 w 100"/>
              <a:gd name="T37" fmla="*/ 54022812 h 85"/>
              <a:gd name="T38" fmla="*/ 0 w 100"/>
              <a:gd name="T39" fmla="*/ 0 h 85"/>
              <a:gd name="T40" fmla="*/ 43196179 w 100"/>
              <a:gd name="T41" fmla="*/ 0 h 85"/>
              <a:gd name="T42" fmla="*/ 323959840 w 100"/>
              <a:gd name="T43" fmla="*/ 259312784 h 85"/>
              <a:gd name="T44" fmla="*/ 367152733 w 100"/>
              <a:gd name="T45" fmla="*/ 302534320 h 85"/>
              <a:gd name="T46" fmla="*/ 377954242 w 100"/>
              <a:gd name="T47" fmla="*/ 291729758 h 85"/>
              <a:gd name="T48" fmla="*/ 550732385 w 100"/>
              <a:gd name="T49" fmla="*/ 216094534 h 85"/>
              <a:gd name="T50" fmla="*/ 723510528 w 100"/>
              <a:gd name="T51" fmla="*/ 291729758 h 85"/>
              <a:gd name="T52" fmla="*/ 734308751 w 100"/>
              <a:gd name="T53" fmla="*/ 302534320 h 85"/>
              <a:gd name="T54" fmla="*/ 766703421 w 100"/>
              <a:gd name="T55" fmla="*/ 259312784 h 85"/>
              <a:gd name="T56" fmla="*/ 755905198 w 100"/>
              <a:gd name="T57" fmla="*/ 248508221 h 85"/>
              <a:gd name="T58" fmla="*/ 550732385 w 100"/>
              <a:gd name="T59" fmla="*/ 151267160 h 85"/>
              <a:gd name="T60" fmla="*/ 334758063 w 100"/>
              <a:gd name="T61" fmla="*/ 248508221 h 85"/>
              <a:gd name="T62" fmla="*/ 323959840 w 100"/>
              <a:gd name="T63" fmla="*/ 259312784 h 85"/>
              <a:gd name="T64" fmla="*/ 399550688 w 100"/>
              <a:gd name="T65" fmla="*/ 345752569 h 85"/>
              <a:gd name="T66" fmla="*/ 442743581 w 100"/>
              <a:gd name="T67" fmla="*/ 388970819 h 85"/>
              <a:gd name="T68" fmla="*/ 442743581 w 100"/>
              <a:gd name="T69" fmla="*/ 388970819 h 85"/>
              <a:gd name="T70" fmla="*/ 550732385 w 100"/>
              <a:gd name="T71" fmla="*/ 334948007 h 85"/>
              <a:gd name="T72" fmla="*/ 647919680 w 100"/>
              <a:gd name="T73" fmla="*/ 388970819 h 85"/>
              <a:gd name="T74" fmla="*/ 658717903 w 100"/>
              <a:gd name="T75" fmla="*/ 388970819 h 85"/>
              <a:gd name="T76" fmla="*/ 691112573 w 100"/>
              <a:gd name="T77" fmla="*/ 345752569 h 85"/>
              <a:gd name="T78" fmla="*/ 691112573 w 100"/>
              <a:gd name="T79" fmla="*/ 345752569 h 85"/>
              <a:gd name="T80" fmla="*/ 550732385 w 100"/>
              <a:gd name="T81" fmla="*/ 280925195 h 85"/>
              <a:gd name="T82" fmla="*/ 410348911 w 100"/>
              <a:gd name="T83" fmla="*/ 345752569 h 85"/>
              <a:gd name="T84" fmla="*/ 399550688 w 100"/>
              <a:gd name="T85" fmla="*/ 345752569 h 85"/>
              <a:gd name="T86" fmla="*/ 550732385 w 100"/>
              <a:gd name="T87" fmla="*/ 399775381 h 85"/>
              <a:gd name="T88" fmla="*/ 507536206 w 100"/>
              <a:gd name="T89" fmla="*/ 442993631 h 85"/>
              <a:gd name="T90" fmla="*/ 550732385 w 100"/>
              <a:gd name="T91" fmla="*/ 486215167 h 85"/>
              <a:gd name="T92" fmla="*/ 593925278 w 100"/>
              <a:gd name="T93" fmla="*/ 442993631 h 85"/>
              <a:gd name="T94" fmla="*/ 550732385 w 100"/>
              <a:gd name="T95" fmla="*/ 399775381 h 85"/>
              <a:gd name="T96" fmla="*/ 982677743 w 100"/>
              <a:gd name="T97" fmla="*/ 97244348 h 85"/>
              <a:gd name="T98" fmla="*/ 86389072 w 100"/>
              <a:gd name="T99" fmla="*/ 97244348 h 85"/>
              <a:gd name="T100" fmla="*/ 86389072 w 100"/>
              <a:gd name="T101" fmla="*/ 561847104 h 85"/>
              <a:gd name="T102" fmla="*/ 982677743 w 100"/>
              <a:gd name="T103" fmla="*/ 561847104 h 85"/>
              <a:gd name="T104" fmla="*/ 982677743 w 100"/>
              <a:gd name="T105" fmla="*/ 97244348 h 8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0" h="85">
                <a:moveTo>
                  <a:pt x="4" y="0"/>
                </a:moveTo>
                <a:cubicBezTo>
                  <a:pt x="95" y="0"/>
                  <a:pt x="95" y="0"/>
                  <a:pt x="95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6"/>
                  <a:pt x="100" y="56"/>
                  <a:pt x="100" y="56"/>
                </a:cubicBezTo>
                <a:cubicBezTo>
                  <a:pt x="100" y="61"/>
                  <a:pt x="100" y="61"/>
                  <a:pt x="100" y="61"/>
                </a:cubicBezTo>
                <a:cubicBezTo>
                  <a:pt x="95" y="61"/>
                  <a:pt x="95" y="61"/>
                  <a:pt x="95" y="61"/>
                </a:cubicBezTo>
                <a:cubicBezTo>
                  <a:pt x="68" y="61"/>
                  <a:pt x="68" y="61"/>
                  <a:pt x="68" y="61"/>
                </a:cubicBezTo>
                <a:cubicBezTo>
                  <a:pt x="68" y="78"/>
                  <a:pt x="68" y="78"/>
                  <a:pt x="68" y="78"/>
                </a:cubicBezTo>
                <a:cubicBezTo>
                  <a:pt x="79" y="78"/>
                  <a:pt x="79" y="78"/>
                  <a:pt x="79" y="78"/>
                </a:cubicBezTo>
                <a:cubicBezTo>
                  <a:pt x="79" y="85"/>
                  <a:pt x="79" y="85"/>
                  <a:pt x="79" y="85"/>
                </a:cubicBezTo>
                <a:cubicBezTo>
                  <a:pt x="25" y="85"/>
                  <a:pt x="25" y="85"/>
                  <a:pt x="25" y="85"/>
                </a:cubicBezTo>
                <a:cubicBezTo>
                  <a:pt x="25" y="78"/>
                  <a:pt x="25" y="78"/>
                  <a:pt x="25" y="78"/>
                </a:cubicBezTo>
                <a:cubicBezTo>
                  <a:pt x="34" y="78"/>
                  <a:pt x="34" y="78"/>
                  <a:pt x="34" y="78"/>
                </a:cubicBezTo>
                <a:cubicBezTo>
                  <a:pt x="34" y="61"/>
                  <a:pt x="34" y="61"/>
                  <a:pt x="34" y="61"/>
                </a:cubicBezTo>
                <a:cubicBezTo>
                  <a:pt x="4" y="61"/>
                  <a:pt x="4" y="61"/>
                  <a:pt x="4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"/>
                  <a:pt x="0" y="5"/>
                  <a:pt x="0" y="5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lose/>
                <a:moveTo>
                  <a:pt x="30" y="24"/>
                </a:moveTo>
                <a:cubicBezTo>
                  <a:pt x="34" y="28"/>
                  <a:pt x="34" y="28"/>
                  <a:pt x="34" y="28"/>
                </a:cubicBezTo>
                <a:cubicBezTo>
                  <a:pt x="34" y="27"/>
                  <a:pt x="34" y="27"/>
                  <a:pt x="35" y="27"/>
                </a:cubicBezTo>
                <a:cubicBezTo>
                  <a:pt x="39" y="22"/>
                  <a:pt x="45" y="20"/>
                  <a:pt x="51" y="20"/>
                </a:cubicBezTo>
                <a:cubicBezTo>
                  <a:pt x="57" y="20"/>
                  <a:pt x="63" y="22"/>
                  <a:pt x="67" y="27"/>
                </a:cubicBezTo>
                <a:cubicBezTo>
                  <a:pt x="67" y="27"/>
                  <a:pt x="68" y="28"/>
                  <a:pt x="68" y="28"/>
                </a:cubicBezTo>
                <a:cubicBezTo>
                  <a:pt x="71" y="24"/>
                  <a:pt x="71" y="24"/>
                  <a:pt x="71" y="24"/>
                </a:cubicBezTo>
                <a:cubicBezTo>
                  <a:pt x="71" y="24"/>
                  <a:pt x="71" y="23"/>
                  <a:pt x="70" y="23"/>
                </a:cubicBezTo>
                <a:cubicBezTo>
                  <a:pt x="65" y="17"/>
                  <a:pt x="58" y="14"/>
                  <a:pt x="51" y="14"/>
                </a:cubicBezTo>
                <a:cubicBezTo>
                  <a:pt x="44" y="14"/>
                  <a:pt x="37" y="17"/>
                  <a:pt x="31" y="23"/>
                </a:cubicBezTo>
                <a:cubicBezTo>
                  <a:pt x="31" y="23"/>
                  <a:pt x="31" y="24"/>
                  <a:pt x="30" y="24"/>
                </a:cubicBezTo>
                <a:close/>
                <a:moveTo>
                  <a:pt x="37" y="32"/>
                </a:moveTo>
                <a:cubicBezTo>
                  <a:pt x="41" y="36"/>
                  <a:pt x="41" y="36"/>
                  <a:pt x="41" y="36"/>
                </a:cubicBezTo>
                <a:cubicBezTo>
                  <a:pt x="41" y="36"/>
                  <a:pt x="41" y="36"/>
                  <a:pt x="41" y="36"/>
                </a:cubicBezTo>
                <a:cubicBezTo>
                  <a:pt x="44" y="33"/>
                  <a:pt x="47" y="31"/>
                  <a:pt x="51" y="31"/>
                </a:cubicBezTo>
                <a:cubicBezTo>
                  <a:pt x="54" y="31"/>
                  <a:pt x="58" y="33"/>
                  <a:pt x="60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0" y="28"/>
                  <a:pt x="56" y="26"/>
                  <a:pt x="51" y="26"/>
                </a:cubicBezTo>
                <a:cubicBezTo>
                  <a:pt x="46" y="26"/>
                  <a:pt x="41" y="28"/>
                  <a:pt x="38" y="32"/>
                </a:cubicBezTo>
                <a:cubicBezTo>
                  <a:pt x="38" y="32"/>
                  <a:pt x="37" y="32"/>
                  <a:pt x="37" y="32"/>
                </a:cubicBezTo>
                <a:close/>
                <a:moveTo>
                  <a:pt x="51" y="37"/>
                </a:moveTo>
                <a:cubicBezTo>
                  <a:pt x="49" y="37"/>
                  <a:pt x="47" y="39"/>
                  <a:pt x="47" y="41"/>
                </a:cubicBezTo>
                <a:cubicBezTo>
                  <a:pt x="47" y="43"/>
                  <a:pt x="49" y="45"/>
                  <a:pt x="51" y="45"/>
                </a:cubicBezTo>
                <a:cubicBezTo>
                  <a:pt x="54" y="45"/>
                  <a:pt x="55" y="43"/>
                  <a:pt x="55" y="41"/>
                </a:cubicBezTo>
                <a:cubicBezTo>
                  <a:pt x="55" y="39"/>
                  <a:pt x="54" y="37"/>
                  <a:pt x="51" y="37"/>
                </a:cubicBezTo>
                <a:close/>
                <a:moveTo>
                  <a:pt x="91" y="9"/>
                </a:moveTo>
                <a:cubicBezTo>
                  <a:pt x="8" y="9"/>
                  <a:pt x="8" y="9"/>
                  <a:pt x="8" y="9"/>
                </a:cubicBezTo>
                <a:cubicBezTo>
                  <a:pt x="8" y="52"/>
                  <a:pt x="8" y="52"/>
                  <a:pt x="8" y="52"/>
                </a:cubicBezTo>
                <a:cubicBezTo>
                  <a:pt x="91" y="52"/>
                  <a:pt x="91" y="52"/>
                  <a:pt x="91" y="52"/>
                </a:cubicBezTo>
                <a:lnTo>
                  <a:pt x="91" y="9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2" name="Freeform 60">
            <a:extLst>
              <a:ext uri="{FF2B5EF4-FFF2-40B4-BE49-F238E27FC236}">
                <a16:creationId xmlns:a16="http://schemas.microsoft.com/office/drawing/2014/main" id="{05203EF1-5699-4EAE-9B1D-F897E520C19B}"/>
              </a:ext>
            </a:extLst>
          </p:cNvPr>
          <p:cNvSpPr>
            <a:spLocks noEditPoints="1"/>
          </p:cNvSpPr>
          <p:nvPr/>
        </p:nvSpPr>
        <p:spPr bwMode="auto">
          <a:xfrm>
            <a:off x="7289800" y="1614488"/>
            <a:ext cx="287338" cy="336550"/>
          </a:xfrm>
          <a:custGeom>
            <a:avLst/>
            <a:gdLst>
              <a:gd name="T0" fmla="*/ 621759799 w 87"/>
              <a:gd name="T1" fmla="*/ 163302639 h 102"/>
              <a:gd name="T2" fmla="*/ 709024680 w 87"/>
              <a:gd name="T3" fmla="*/ 337490360 h 102"/>
              <a:gd name="T4" fmla="*/ 676301175 w 87"/>
              <a:gd name="T5" fmla="*/ 424584221 h 102"/>
              <a:gd name="T6" fmla="*/ 654483304 w 87"/>
              <a:gd name="T7" fmla="*/ 435469304 h 102"/>
              <a:gd name="T8" fmla="*/ 545403854 w 87"/>
              <a:gd name="T9" fmla="*/ 609660325 h 102"/>
              <a:gd name="T10" fmla="*/ 370874092 w 87"/>
              <a:gd name="T11" fmla="*/ 609660325 h 102"/>
              <a:gd name="T12" fmla="*/ 272700276 w 87"/>
              <a:gd name="T13" fmla="*/ 435469304 h 102"/>
              <a:gd name="T14" fmla="*/ 250885707 w 87"/>
              <a:gd name="T15" fmla="*/ 424584221 h 102"/>
              <a:gd name="T16" fmla="*/ 218162202 w 87"/>
              <a:gd name="T17" fmla="*/ 337490360 h 102"/>
              <a:gd name="T18" fmla="*/ 305427083 w 87"/>
              <a:gd name="T19" fmla="*/ 174187722 h 102"/>
              <a:gd name="T20" fmla="*/ 207253266 w 87"/>
              <a:gd name="T21" fmla="*/ 718527651 h 102"/>
              <a:gd name="T22" fmla="*/ 163620826 w 87"/>
              <a:gd name="T23" fmla="*/ 772959664 h 102"/>
              <a:gd name="T24" fmla="*/ 207253266 w 87"/>
              <a:gd name="T25" fmla="*/ 860053525 h 102"/>
              <a:gd name="T26" fmla="*/ 218162202 w 87"/>
              <a:gd name="T27" fmla="*/ 860053525 h 102"/>
              <a:gd name="T28" fmla="*/ 229067835 w 87"/>
              <a:gd name="T29" fmla="*/ 881826990 h 102"/>
              <a:gd name="T30" fmla="*/ 229067835 w 87"/>
              <a:gd name="T31" fmla="*/ 892715373 h 102"/>
              <a:gd name="T32" fmla="*/ 250885707 w 87"/>
              <a:gd name="T33" fmla="*/ 892715373 h 102"/>
              <a:gd name="T34" fmla="*/ 294518147 w 87"/>
              <a:gd name="T35" fmla="*/ 838280060 h 102"/>
              <a:gd name="T36" fmla="*/ 218162202 w 87"/>
              <a:gd name="T37" fmla="*/ 838280060 h 102"/>
              <a:gd name="T38" fmla="*/ 229067835 w 87"/>
              <a:gd name="T39" fmla="*/ 718527651 h 102"/>
              <a:gd name="T40" fmla="*/ 479953542 w 87"/>
              <a:gd name="T41" fmla="*/ 1045129629 h 102"/>
              <a:gd name="T42" fmla="*/ 698115744 w 87"/>
              <a:gd name="T43" fmla="*/ 718527651 h 102"/>
              <a:gd name="T44" fmla="*/ 698115744 w 87"/>
              <a:gd name="T45" fmla="*/ 838280060 h 102"/>
              <a:gd name="T46" fmla="*/ 632668735 w 87"/>
              <a:gd name="T47" fmla="*/ 838280060 h 102"/>
              <a:gd name="T48" fmla="*/ 676301175 w 87"/>
              <a:gd name="T49" fmla="*/ 892715373 h 102"/>
              <a:gd name="T50" fmla="*/ 698115744 w 87"/>
              <a:gd name="T51" fmla="*/ 892715373 h 102"/>
              <a:gd name="T52" fmla="*/ 698115744 w 87"/>
              <a:gd name="T53" fmla="*/ 881826990 h 102"/>
              <a:gd name="T54" fmla="*/ 709024680 w 87"/>
              <a:gd name="T55" fmla="*/ 860053525 h 102"/>
              <a:gd name="T56" fmla="*/ 719933616 w 87"/>
              <a:gd name="T57" fmla="*/ 860053525 h 102"/>
              <a:gd name="T58" fmla="*/ 752657120 w 87"/>
              <a:gd name="T59" fmla="*/ 772959664 h 102"/>
              <a:gd name="T60" fmla="*/ 719933616 w 87"/>
              <a:gd name="T61" fmla="*/ 718527651 h 102"/>
              <a:gd name="T62" fmla="*/ 938092515 w 87"/>
              <a:gd name="T63" fmla="*/ 1110450025 h 102"/>
              <a:gd name="T64" fmla="*/ 130897321 w 87"/>
              <a:gd name="T65" fmla="*/ 718527651 h 102"/>
              <a:gd name="T66" fmla="*/ 741748185 w 87"/>
              <a:gd name="T67" fmla="*/ 304828513 h 102"/>
              <a:gd name="T68" fmla="*/ 523585983 w 87"/>
              <a:gd name="T69" fmla="*/ 10888382 h 102"/>
              <a:gd name="T70" fmla="*/ 196344331 w 87"/>
              <a:gd name="T71" fmla="*/ 304828513 h 102"/>
              <a:gd name="T72" fmla="*/ 174529762 w 87"/>
              <a:gd name="T73" fmla="*/ 315716895 h 102"/>
              <a:gd name="T74" fmla="*/ 185438698 w 87"/>
              <a:gd name="T75" fmla="*/ 413695839 h 102"/>
              <a:gd name="T76" fmla="*/ 261794643 w 87"/>
              <a:gd name="T77" fmla="*/ 566113395 h 102"/>
              <a:gd name="T78" fmla="*/ 458138973 w 87"/>
              <a:gd name="T79" fmla="*/ 664092338 h 102"/>
              <a:gd name="T80" fmla="*/ 654483304 w 87"/>
              <a:gd name="T81" fmla="*/ 576998477 h 102"/>
              <a:gd name="T82" fmla="*/ 741748185 w 87"/>
              <a:gd name="T83" fmla="*/ 413695839 h 102"/>
              <a:gd name="T84" fmla="*/ 752657120 w 87"/>
              <a:gd name="T85" fmla="*/ 315716895 h 102"/>
              <a:gd name="T86" fmla="*/ 741748185 w 87"/>
              <a:gd name="T87" fmla="*/ 304828513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3" name="Freeform 61">
            <a:extLst>
              <a:ext uri="{FF2B5EF4-FFF2-40B4-BE49-F238E27FC236}">
                <a16:creationId xmlns:a16="http://schemas.microsoft.com/office/drawing/2014/main" id="{C91FF73A-C651-41AA-9CC1-502F7ABC5262}"/>
              </a:ext>
            </a:extLst>
          </p:cNvPr>
          <p:cNvSpPr>
            <a:spLocks/>
          </p:cNvSpPr>
          <p:nvPr/>
        </p:nvSpPr>
        <p:spPr bwMode="auto">
          <a:xfrm>
            <a:off x="1225550" y="1706563"/>
            <a:ext cx="1811338" cy="1811337"/>
          </a:xfrm>
          <a:custGeom>
            <a:avLst/>
            <a:gdLst>
              <a:gd name="T0" fmla="*/ 1441529773 w 1141"/>
              <a:gd name="T1" fmla="*/ 2147483647 h 1141"/>
              <a:gd name="T2" fmla="*/ 0 w 1141"/>
              <a:gd name="T3" fmla="*/ 1436488666 h 1141"/>
              <a:gd name="T4" fmla="*/ 1441529773 w 1141"/>
              <a:gd name="T5" fmla="*/ 0 h 1141"/>
              <a:gd name="T6" fmla="*/ 2147483647 w 1141"/>
              <a:gd name="T7" fmla="*/ 1436488666 h 1141"/>
              <a:gd name="T8" fmla="*/ 1441529773 w 1141"/>
              <a:gd name="T9" fmla="*/ 2147483647 h 11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41" h="1141">
                <a:moveTo>
                  <a:pt x="572" y="1141"/>
                </a:moveTo>
                <a:lnTo>
                  <a:pt x="0" y="570"/>
                </a:lnTo>
                <a:lnTo>
                  <a:pt x="572" y="0"/>
                </a:lnTo>
                <a:lnTo>
                  <a:pt x="1141" y="570"/>
                </a:lnTo>
                <a:lnTo>
                  <a:pt x="572" y="1141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4" name="Freeform 62">
            <a:extLst>
              <a:ext uri="{FF2B5EF4-FFF2-40B4-BE49-F238E27FC236}">
                <a16:creationId xmlns:a16="http://schemas.microsoft.com/office/drawing/2014/main" id="{A5DBA303-C5B7-400B-A6FD-D4DB21B96B09}"/>
              </a:ext>
            </a:extLst>
          </p:cNvPr>
          <p:cNvSpPr>
            <a:spLocks/>
          </p:cNvSpPr>
          <p:nvPr/>
        </p:nvSpPr>
        <p:spPr bwMode="auto">
          <a:xfrm>
            <a:off x="2482850" y="2651125"/>
            <a:ext cx="1179513" cy="1179513"/>
          </a:xfrm>
          <a:custGeom>
            <a:avLst/>
            <a:gdLst>
              <a:gd name="T0" fmla="*/ 940019473 w 743"/>
              <a:gd name="T1" fmla="*/ 1872477681 h 743"/>
              <a:gd name="T2" fmla="*/ 0 w 743"/>
              <a:gd name="T3" fmla="*/ 937498522 h 743"/>
              <a:gd name="T4" fmla="*/ 940019473 w 743"/>
              <a:gd name="T5" fmla="*/ 0 h 743"/>
              <a:gd name="T6" fmla="*/ 1872477681 w 743"/>
              <a:gd name="T7" fmla="*/ 937498522 h 743"/>
              <a:gd name="T8" fmla="*/ 940019473 w 743"/>
              <a:gd name="T9" fmla="*/ 1872477681 h 7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43" h="743">
                <a:moveTo>
                  <a:pt x="373" y="743"/>
                </a:moveTo>
                <a:lnTo>
                  <a:pt x="0" y="372"/>
                </a:lnTo>
                <a:lnTo>
                  <a:pt x="373" y="0"/>
                </a:lnTo>
                <a:lnTo>
                  <a:pt x="743" y="372"/>
                </a:lnTo>
                <a:lnTo>
                  <a:pt x="373" y="743"/>
                </a:ln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5" name="Freeform 63">
            <a:extLst>
              <a:ext uri="{FF2B5EF4-FFF2-40B4-BE49-F238E27FC236}">
                <a16:creationId xmlns:a16="http://schemas.microsoft.com/office/drawing/2014/main" id="{69434CFD-ABE0-440E-A60E-A4D03574C042}"/>
              </a:ext>
            </a:extLst>
          </p:cNvPr>
          <p:cNvSpPr>
            <a:spLocks/>
          </p:cNvSpPr>
          <p:nvPr/>
        </p:nvSpPr>
        <p:spPr bwMode="auto">
          <a:xfrm>
            <a:off x="2395538" y="1223963"/>
            <a:ext cx="1350962" cy="1354137"/>
          </a:xfrm>
          <a:custGeom>
            <a:avLst/>
            <a:gdLst>
              <a:gd name="T0" fmla="*/ 1076105527 w 851"/>
              <a:gd name="T1" fmla="*/ 2147483647 h 853"/>
              <a:gd name="T2" fmla="*/ 0 w 851"/>
              <a:gd name="T3" fmla="*/ 1073586166 h 853"/>
              <a:gd name="T4" fmla="*/ 1076105527 w 851"/>
              <a:gd name="T5" fmla="*/ 0 h 853"/>
              <a:gd name="T6" fmla="*/ 2144651381 w 851"/>
              <a:gd name="T7" fmla="*/ 1073586166 h 853"/>
              <a:gd name="T8" fmla="*/ 1076105527 w 851"/>
              <a:gd name="T9" fmla="*/ 2147483647 h 8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51" h="853">
                <a:moveTo>
                  <a:pt x="427" y="853"/>
                </a:moveTo>
                <a:lnTo>
                  <a:pt x="0" y="426"/>
                </a:lnTo>
                <a:lnTo>
                  <a:pt x="427" y="0"/>
                </a:lnTo>
                <a:lnTo>
                  <a:pt x="851" y="426"/>
                </a:lnTo>
                <a:lnTo>
                  <a:pt x="427" y="853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6" name="Freeform 64">
            <a:extLst>
              <a:ext uri="{FF2B5EF4-FFF2-40B4-BE49-F238E27FC236}">
                <a16:creationId xmlns:a16="http://schemas.microsoft.com/office/drawing/2014/main" id="{A3C6E5A9-4E0B-4F2F-BABA-81B95A16C33D}"/>
              </a:ext>
            </a:extLst>
          </p:cNvPr>
          <p:cNvSpPr>
            <a:spLocks/>
          </p:cNvSpPr>
          <p:nvPr/>
        </p:nvSpPr>
        <p:spPr bwMode="auto">
          <a:xfrm>
            <a:off x="3109913" y="2141538"/>
            <a:ext cx="952500" cy="949325"/>
          </a:xfrm>
          <a:custGeom>
            <a:avLst/>
            <a:gdLst>
              <a:gd name="T0" fmla="*/ 756046875 w 600"/>
              <a:gd name="T1" fmla="*/ 1507053438 h 598"/>
              <a:gd name="T2" fmla="*/ 0 w 600"/>
              <a:gd name="T3" fmla="*/ 751006563 h 598"/>
              <a:gd name="T4" fmla="*/ 756046875 w 600"/>
              <a:gd name="T5" fmla="*/ 0 h 598"/>
              <a:gd name="T6" fmla="*/ 1512093750 w 600"/>
              <a:gd name="T7" fmla="*/ 751006563 h 598"/>
              <a:gd name="T8" fmla="*/ 756046875 w 600"/>
              <a:gd name="T9" fmla="*/ 1507053438 h 5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0" h="598">
                <a:moveTo>
                  <a:pt x="300" y="598"/>
                </a:moveTo>
                <a:lnTo>
                  <a:pt x="0" y="298"/>
                </a:lnTo>
                <a:lnTo>
                  <a:pt x="300" y="0"/>
                </a:lnTo>
                <a:lnTo>
                  <a:pt x="600" y="298"/>
                </a:lnTo>
                <a:lnTo>
                  <a:pt x="300" y="598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5297" name="Rectangle 65">
            <a:extLst>
              <a:ext uri="{FF2B5EF4-FFF2-40B4-BE49-F238E27FC236}">
                <a16:creationId xmlns:a16="http://schemas.microsoft.com/office/drawing/2014/main" id="{D36C3BC8-DCE7-4728-898E-59129F3CE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038" y="2409825"/>
            <a:ext cx="654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5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  <a:endParaRPr lang="en-US" altLang="zh-CN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298" name="Rectangle 66">
            <a:extLst>
              <a:ext uri="{FF2B5EF4-FFF2-40B4-BE49-F238E27FC236}">
                <a16:creationId xmlns:a16="http://schemas.microsoft.com/office/drawing/2014/main" id="{D7020109-11EB-4B0B-B192-678B448C6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938" y="1724025"/>
            <a:ext cx="5762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35%</a:t>
            </a:r>
            <a:endParaRPr lang="en-US" altLang="zh-CN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299" name="Rectangle 67">
            <a:extLst>
              <a:ext uri="{FF2B5EF4-FFF2-40B4-BE49-F238E27FC236}">
                <a16:creationId xmlns:a16="http://schemas.microsoft.com/office/drawing/2014/main" id="{13CCFBDB-D1ED-4CCA-8C73-241DA4552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3135313"/>
            <a:ext cx="392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5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28%</a:t>
            </a:r>
            <a:endParaRPr lang="en-US" altLang="zh-CN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300" name="Rectangle 68">
            <a:extLst>
              <a:ext uri="{FF2B5EF4-FFF2-40B4-BE49-F238E27FC236}">
                <a16:creationId xmlns:a16="http://schemas.microsoft.com/office/drawing/2014/main" id="{AF60D67C-5990-4E27-AC9E-2D74C9C43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538" y="2519363"/>
            <a:ext cx="392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5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15%</a:t>
            </a:r>
            <a:endParaRPr lang="en-US" altLang="zh-CN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95301" name="Text Box 69">
            <a:extLst>
              <a:ext uri="{FF2B5EF4-FFF2-40B4-BE49-F238E27FC236}">
                <a16:creationId xmlns:a16="http://schemas.microsoft.com/office/drawing/2014/main" id="{16A8C5FC-401E-4137-A458-54AC30DC7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86225"/>
            <a:ext cx="65166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</p:txBody>
      </p:sp>
      <p:sp>
        <p:nvSpPr>
          <p:cNvPr id="95302" name="Text Box 70">
            <a:extLst>
              <a:ext uri="{FF2B5EF4-FFF2-40B4-BE49-F238E27FC236}">
                <a16:creationId xmlns:a16="http://schemas.microsoft.com/office/drawing/2014/main" id="{1C56C992-F872-4C6B-A3BE-30D30394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Part/03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5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9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9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9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5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5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5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9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9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9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9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9" presetClass="entr" presetSubtype="0" decel="10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5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5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5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5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5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9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9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9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9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9" presetClass="entr" presetSubtype="0" decel="10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5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5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5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79" grpId="0"/>
      <p:bldP spid="95282" grpId="0"/>
      <p:bldP spid="95285" grpId="0"/>
      <p:bldP spid="95288" grpId="0"/>
      <p:bldP spid="95297" grpId="0"/>
      <p:bldP spid="95298" grpId="0"/>
      <p:bldP spid="95299" grpId="0"/>
      <p:bldP spid="95300" grpId="0"/>
      <p:bldP spid="95301" grpId="0"/>
      <p:bldP spid="953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C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65" name="Line 333">
            <a:extLst>
              <a:ext uri="{FF2B5EF4-FFF2-40B4-BE49-F238E27FC236}">
                <a16:creationId xmlns:a16="http://schemas.microsoft.com/office/drawing/2014/main" id="{66CE42C7-CEF8-465A-82C7-63FE180D84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5005388" y="1714500"/>
            <a:ext cx="14149388" cy="22225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4248" name="Group 216">
            <a:extLst>
              <a:ext uri="{FF2B5EF4-FFF2-40B4-BE49-F238E27FC236}">
                <a16:creationId xmlns:a16="http://schemas.microsoft.com/office/drawing/2014/main" id="{BC116B61-BDCE-4C95-A877-996F921830AC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787650"/>
            <a:ext cx="1201738" cy="71438"/>
            <a:chOff x="4759" y="1740"/>
            <a:chExt cx="757" cy="45"/>
          </a:xfrm>
        </p:grpSpPr>
        <p:sp>
          <p:nvSpPr>
            <p:cNvPr id="8380" name="Rectangle 217">
              <a:extLst>
                <a:ext uri="{FF2B5EF4-FFF2-40B4-BE49-F238E27FC236}">
                  <a16:creationId xmlns:a16="http://schemas.microsoft.com/office/drawing/2014/main" id="{2C3DA301-49EE-46E7-8903-B9F84B735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381" name="Rectangle 218">
              <a:extLst>
                <a:ext uri="{FF2B5EF4-FFF2-40B4-BE49-F238E27FC236}">
                  <a16:creationId xmlns:a16="http://schemas.microsoft.com/office/drawing/2014/main" id="{35B35E70-4ACC-4BD5-ACBA-F43AB21E7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4235" name="Group 203">
            <a:extLst>
              <a:ext uri="{FF2B5EF4-FFF2-40B4-BE49-F238E27FC236}">
                <a16:creationId xmlns:a16="http://schemas.microsoft.com/office/drawing/2014/main" id="{E92FDC6C-A434-444F-B414-D1F28F38B73F}"/>
              </a:ext>
            </a:extLst>
          </p:cNvPr>
          <p:cNvGrpSpPr>
            <a:grpSpLocks/>
          </p:cNvGrpSpPr>
          <p:nvPr/>
        </p:nvGrpSpPr>
        <p:grpSpPr bwMode="auto">
          <a:xfrm>
            <a:off x="3970338" y="3146425"/>
            <a:ext cx="1201737" cy="74613"/>
            <a:chOff x="4477" y="2290"/>
            <a:chExt cx="757" cy="47"/>
          </a:xfrm>
        </p:grpSpPr>
        <p:sp>
          <p:nvSpPr>
            <p:cNvPr id="8378" name="Rectangle 204">
              <a:extLst>
                <a:ext uri="{FF2B5EF4-FFF2-40B4-BE49-F238E27FC236}">
                  <a16:creationId xmlns:a16="http://schemas.microsoft.com/office/drawing/2014/main" id="{B449A961-C565-4290-B657-7A71DAF76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2290"/>
              <a:ext cx="176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379" name="Rectangle 205">
              <a:extLst>
                <a:ext uri="{FF2B5EF4-FFF2-40B4-BE49-F238E27FC236}">
                  <a16:creationId xmlns:a16="http://schemas.microsoft.com/office/drawing/2014/main" id="{FDF1D03C-D349-474C-8B9D-FC8F9F191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2290"/>
              <a:ext cx="524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4238" name="Group 206">
            <a:extLst>
              <a:ext uri="{FF2B5EF4-FFF2-40B4-BE49-F238E27FC236}">
                <a16:creationId xmlns:a16="http://schemas.microsoft.com/office/drawing/2014/main" id="{A86F8603-508D-4758-9CC6-5224DA4FBF25}"/>
              </a:ext>
            </a:extLst>
          </p:cNvPr>
          <p:cNvGrpSpPr>
            <a:grpSpLocks/>
          </p:cNvGrpSpPr>
          <p:nvPr/>
        </p:nvGrpSpPr>
        <p:grpSpPr bwMode="auto">
          <a:xfrm>
            <a:off x="2598738" y="2424113"/>
            <a:ext cx="1201737" cy="74612"/>
            <a:chOff x="3596" y="2055"/>
            <a:chExt cx="757" cy="47"/>
          </a:xfrm>
        </p:grpSpPr>
        <p:sp>
          <p:nvSpPr>
            <p:cNvPr id="8376" name="Rectangle 207">
              <a:extLst>
                <a:ext uri="{FF2B5EF4-FFF2-40B4-BE49-F238E27FC236}">
                  <a16:creationId xmlns:a16="http://schemas.microsoft.com/office/drawing/2014/main" id="{04FEA53E-C43E-4C71-A785-9C77EEDB5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055"/>
              <a:ext cx="175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377" name="Rectangle 208">
              <a:extLst>
                <a:ext uri="{FF2B5EF4-FFF2-40B4-BE49-F238E27FC236}">
                  <a16:creationId xmlns:a16="http://schemas.microsoft.com/office/drawing/2014/main" id="{07215732-6C07-44A9-B19B-B6D982F5B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2055"/>
              <a:ext cx="524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4241" name="Group 209">
            <a:extLst>
              <a:ext uri="{FF2B5EF4-FFF2-40B4-BE49-F238E27FC236}">
                <a16:creationId xmlns:a16="http://schemas.microsoft.com/office/drawing/2014/main" id="{8B7AE59C-E48C-4DEB-AFC4-664642D74EE4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2316163"/>
            <a:ext cx="1204912" cy="74612"/>
            <a:chOff x="4886" y="1938"/>
            <a:chExt cx="759" cy="47"/>
          </a:xfrm>
        </p:grpSpPr>
        <p:sp>
          <p:nvSpPr>
            <p:cNvPr id="8374" name="Rectangle 210">
              <a:extLst>
                <a:ext uri="{FF2B5EF4-FFF2-40B4-BE49-F238E27FC236}">
                  <a16:creationId xmlns:a16="http://schemas.microsoft.com/office/drawing/2014/main" id="{72566824-7F3E-47A5-8DC0-5E60EA28E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938"/>
              <a:ext cx="177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375" name="Rectangle 211">
              <a:extLst>
                <a:ext uri="{FF2B5EF4-FFF2-40B4-BE49-F238E27FC236}">
                  <a16:creationId xmlns:a16="http://schemas.microsoft.com/office/drawing/2014/main" id="{E8395F60-818F-4C07-9EA6-80C677943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938"/>
              <a:ext cx="524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4244" name="Group 212">
            <a:extLst>
              <a:ext uri="{FF2B5EF4-FFF2-40B4-BE49-F238E27FC236}">
                <a16:creationId xmlns:a16="http://schemas.microsoft.com/office/drawing/2014/main" id="{9C2005EE-6102-4A1F-A38C-618925A35E66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922463"/>
            <a:ext cx="1201737" cy="71437"/>
            <a:chOff x="4759" y="1740"/>
            <a:chExt cx="757" cy="45"/>
          </a:xfrm>
        </p:grpSpPr>
        <p:sp>
          <p:nvSpPr>
            <p:cNvPr id="8372" name="Rectangle 213">
              <a:extLst>
                <a:ext uri="{FF2B5EF4-FFF2-40B4-BE49-F238E27FC236}">
                  <a16:creationId xmlns:a16="http://schemas.microsoft.com/office/drawing/2014/main" id="{C353DC51-54F7-465F-A9EC-935D3C1CF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373" name="Rectangle 214">
              <a:extLst>
                <a:ext uri="{FF2B5EF4-FFF2-40B4-BE49-F238E27FC236}">
                  <a16:creationId xmlns:a16="http://schemas.microsoft.com/office/drawing/2014/main" id="{465F17C1-A032-4795-BBDE-5449AD427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4232" name="Group 200">
            <a:extLst>
              <a:ext uri="{FF2B5EF4-FFF2-40B4-BE49-F238E27FC236}">
                <a16:creationId xmlns:a16="http://schemas.microsoft.com/office/drawing/2014/main" id="{890B0E02-537B-4363-B89C-5B1150BFF04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87400" y="2192338"/>
            <a:ext cx="2165350" cy="1082675"/>
            <a:chOff x="1837" y="302"/>
            <a:chExt cx="1364" cy="682"/>
          </a:xfrm>
        </p:grpSpPr>
        <p:sp>
          <p:nvSpPr>
            <p:cNvPr id="8257" name="Freeform 14">
              <a:extLst>
                <a:ext uri="{FF2B5EF4-FFF2-40B4-BE49-F238E27FC236}">
                  <a16:creationId xmlns:a16="http://schemas.microsoft.com/office/drawing/2014/main" id="{8A2235B3-7231-4395-BF35-A6E7B55FC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02"/>
              <a:ext cx="1360" cy="71"/>
            </a:xfrm>
            <a:custGeom>
              <a:avLst/>
              <a:gdLst>
                <a:gd name="T0" fmla="*/ 2696 w 686"/>
                <a:gd name="T1" fmla="*/ 140 h 36"/>
                <a:gd name="T2" fmla="*/ 0 w 686"/>
                <a:gd name="T3" fmla="*/ 120 h 36"/>
                <a:gd name="T4" fmla="*/ 121 w 686"/>
                <a:gd name="T5" fmla="*/ 0 h 36"/>
                <a:gd name="T6" fmla="*/ 2575 w 686"/>
                <a:gd name="T7" fmla="*/ 20 h 36"/>
                <a:gd name="T8" fmla="*/ 2696 w 686"/>
                <a:gd name="T9" fmla="*/ 14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6" h="36">
                  <a:moveTo>
                    <a:pt x="686" y="36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13"/>
                    <a:pt x="14" y="0"/>
                    <a:pt x="31" y="0"/>
                  </a:cubicBezTo>
                  <a:cubicBezTo>
                    <a:pt x="655" y="5"/>
                    <a:pt x="655" y="5"/>
                    <a:pt x="655" y="5"/>
                  </a:cubicBezTo>
                  <a:cubicBezTo>
                    <a:pt x="672" y="5"/>
                    <a:pt x="686" y="19"/>
                    <a:pt x="686" y="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8" name="Freeform 15">
              <a:extLst>
                <a:ext uri="{FF2B5EF4-FFF2-40B4-BE49-F238E27FC236}">
                  <a16:creationId xmlns:a16="http://schemas.microsoft.com/office/drawing/2014/main" id="{D0C1DB5A-C405-4048-8F5C-C19889EF4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363"/>
              <a:ext cx="1192" cy="621"/>
            </a:xfrm>
            <a:custGeom>
              <a:avLst/>
              <a:gdLst>
                <a:gd name="T0" fmla="*/ 2277 w 601"/>
                <a:gd name="T1" fmla="*/ 1232 h 313"/>
                <a:gd name="T2" fmla="*/ 75 w 601"/>
                <a:gd name="T3" fmla="*/ 1212 h 313"/>
                <a:gd name="T4" fmla="*/ 0 w 601"/>
                <a:gd name="T5" fmla="*/ 1137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57 h 313"/>
                <a:gd name="T12" fmla="*/ 2277 w 601"/>
                <a:gd name="T13" fmla="*/ 1232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4"/>
                    <a:pt x="599" y="294"/>
                    <a:pt x="599" y="294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9" name="Freeform 16">
              <a:extLst>
                <a:ext uri="{FF2B5EF4-FFF2-40B4-BE49-F238E27FC236}">
                  <a16:creationId xmlns:a16="http://schemas.microsoft.com/office/drawing/2014/main" id="{23D1EADB-3526-4762-AF32-D51BC852E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340"/>
              <a:ext cx="1192" cy="620"/>
            </a:xfrm>
            <a:custGeom>
              <a:avLst/>
              <a:gdLst>
                <a:gd name="T0" fmla="*/ 2277 w 601"/>
                <a:gd name="T1" fmla="*/ 1228 h 313"/>
                <a:gd name="T2" fmla="*/ 75 w 601"/>
                <a:gd name="T3" fmla="*/ 1208 h 313"/>
                <a:gd name="T4" fmla="*/ 0 w 601"/>
                <a:gd name="T5" fmla="*/ 1129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49 h 313"/>
                <a:gd name="T12" fmla="*/ 2277 w 601"/>
                <a:gd name="T13" fmla="*/ 1228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3"/>
                    <a:pt x="599" y="293"/>
                    <a:pt x="599" y="293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5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0" name="Freeform 17">
              <a:extLst>
                <a:ext uri="{FF2B5EF4-FFF2-40B4-BE49-F238E27FC236}">
                  <a16:creationId xmlns:a16="http://schemas.microsoft.com/office/drawing/2014/main" id="{775B5987-0F14-45BB-8493-F71E9933D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1" name="Freeform 18">
              <a:extLst>
                <a:ext uri="{FF2B5EF4-FFF2-40B4-BE49-F238E27FC236}">
                  <a16:creationId xmlns:a16="http://schemas.microsoft.com/office/drawing/2014/main" id="{EDE037A0-AA70-4381-A6DD-CBA16C1C8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2" name="Freeform 19">
              <a:extLst>
                <a:ext uri="{FF2B5EF4-FFF2-40B4-BE49-F238E27FC236}">
                  <a16:creationId xmlns:a16="http://schemas.microsoft.com/office/drawing/2014/main" id="{40C02738-B4AE-4C29-88C5-064A3DDBD2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7" y="348"/>
              <a:ext cx="1364" cy="27"/>
            </a:xfrm>
            <a:custGeom>
              <a:avLst/>
              <a:gdLst>
                <a:gd name="T0" fmla="*/ 0 w 688"/>
                <a:gd name="T1" fmla="*/ 29 h 14"/>
                <a:gd name="T2" fmla="*/ 0 w 688"/>
                <a:gd name="T3" fmla="*/ 29 h 14"/>
                <a:gd name="T4" fmla="*/ 0 w 688"/>
                <a:gd name="T5" fmla="*/ 29 h 14"/>
                <a:gd name="T6" fmla="*/ 0 w 688"/>
                <a:gd name="T7" fmla="*/ 29 h 14"/>
                <a:gd name="T8" fmla="*/ 2696 w 688"/>
                <a:gd name="T9" fmla="*/ 19 h 14"/>
                <a:gd name="T10" fmla="*/ 2700 w 688"/>
                <a:gd name="T11" fmla="*/ 48 h 14"/>
                <a:gd name="T12" fmla="*/ 2528 w 688"/>
                <a:gd name="T13" fmla="*/ 48 h 14"/>
                <a:gd name="T14" fmla="*/ 2528 w 688"/>
                <a:gd name="T15" fmla="*/ 48 h 14"/>
                <a:gd name="T16" fmla="*/ 2528 w 688"/>
                <a:gd name="T17" fmla="*/ 52 h 14"/>
                <a:gd name="T18" fmla="*/ 2528 w 688"/>
                <a:gd name="T19" fmla="*/ 52 h 14"/>
                <a:gd name="T20" fmla="*/ 2704 w 688"/>
                <a:gd name="T21" fmla="*/ 52 h 14"/>
                <a:gd name="T22" fmla="*/ 2704 w 688"/>
                <a:gd name="T23" fmla="*/ 19 h 14"/>
                <a:gd name="T24" fmla="*/ 2696 w 688"/>
                <a:gd name="T25" fmla="*/ 19 h 14"/>
                <a:gd name="T26" fmla="*/ 0 w 688"/>
                <a:gd name="T27" fmla="*/ 15 h 14"/>
                <a:gd name="T28" fmla="*/ 0 w 688"/>
                <a:gd name="T29" fmla="*/ 29 h 14"/>
                <a:gd name="T30" fmla="*/ 0 w 688"/>
                <a:gd name="T31" fmla="*/ 15 h 14"/>
                <a:gd name="T32" fmla="*/ 0 w 688"/>
                <a:gd name="T33" fmla="*/ 15 h 14"/>
                <a:gd name="T34" fmla="*/ 0 w 688"/>
                <a:gd name="T35" fmla="*/ 15 h 14"/>
                <a:gd name="T36" fmla="*/ 0 w 688"/>
                <a:gd name="T37" fmla="*/ 15 h 14"/>
                <a:gd name="T38" fmla="*/ 0 w 688"/>
                <a:gd name="T39" fmla="*/ 29 h 14"/>
                <a:gd name="T40" fmla="*/ 0 w 688"/>
                <a:gd name="T41" fmla="*/ 15 h 14"/>
                <a:gd name="T42" fmla="*/ 0 w 688"/>
                <a:gd name="T43" fmla="*/ 0 h 14"/>
                <a:gd name="T44" fmla="*/ 0 w 688"/>
                <a:gd name="T45" fmla="*/ 29 h 14"/>
                <a:gd name="T46" fmla="*/ 172 w 688"/>
                <a:gd name="T47" fmla="*/ 33 h 14"/>
                <a:gd name="T48" fmla="*/ 172 w 688"/>
                <a:gd name="T49" fmla="*/ 29 h 14"/>
                <a:gd name="T50" fmla="*/ 172 w 688"/>
                <a:gd name="T51" fmla="*/ 29 h 14"/>
                <a:gd name="T52" fmla="*/ 4 w 688"/>
                <a:gd name="T53" fmla="*/ 29 h 14"/>
                <a:gd name="T54" fmla="*/ 8 w 688"/>
                <a:gd name="T55" fmla="*/ 0 h 14"/>
                <a:gd name="T56" fmla="*/ 0 w 688"/>
                <a:gd name="T57" fmla="*/ 0 h 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88" h="14"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686" y="5"/>
                  </a:moveTo>
                  <a:cubicBezTo>
                    <a:pt x="686" y="8"/>
                    <a:pt x="687" y="10"/>
                    <a:pt x="687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88" y="14"/>
                    <a:pt x="688" y="14"/>
                    <a:pt x="688" y="14"/>
                  </a:cubicBezTo>
                  <a:cubicBezTo>
                    <a:pt x="688" y="5"/>
                    <a:pt x="688" y="5"/>
                    <a:pt x="688" y="5"/>
                  </a:cubicBezTo>
                  <a:cubicBezTo>
                    <a:pt x="686" y="5"/>
                    <a:pt x="686" y="5"/>
                    <a:pt x="686" y="5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5"/>
                    <a:pt x="1" y="2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3" name="Freeform 20">
              <a:extLst>
                <a:ext uri="{FF2B5EF4-FFF2-40B4-BE49-F238E27FC236}">
                  <a16:creationId xmlns:a16="http://schemas.microsoft.com/office/drawing/2014/main" id="{743F96B1-0E83-4DAE-8544-25A3B7CF1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48"/>
              <a:ext cx="1360" cy="25"/>
            </a:xfrm>
            <a:custGeom>
              <a:avLst/>
              <a:gdLst>
                <a:gd name="T0" fmla="*/ 4 w 686"/>
                <a:gd name="T1" fmla="*/ 0 h 13"/>
                <a:gd name="T2" fmla="*/ 0 w 686"/>
                <a:gd name="T3" fmla="*/ 29 h 13"/>
                <a:gd name="T4" fmla="*/ 169 w 686"/>
                <a:gd name="T5" fmla="*/ 29 h 13"/>
                <a:gd name="T6" fmla="*/ 169 w 686"/>
                <a:gd name="T7" fmla="*/ 25 h 13"/>
                <a:gd name="T8" fmla="*/ 2524 w 686"/>
                <a:gd name="T9" fmla="*/ 44 h 13"/>
                <a:gd name="T10" fmla="*/ 2524 w 686"/>
                <a:gd name="T11" fmla="*/ 48 h 13"/>
                <a:gd name="T12" fmla="*/ 2696 w 686"/>
                <a:gd name="T13" fmla="*/ 48 h 13"/>
                <a:gd name="T14" fmla="*/ 2692 w 686"/>
                <a:gd name="T15" fmla="*/ 19 h 13"/>
                <a:gd name="T16" fmla="*/ 4 w 686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6" h="13">
                  <a:moveTo>
                    <a:pt x="1" y="0"/>
                  </a:moveTo>
                  <a:cubicBezTo>
                    <a:pt x="0" y="2"/>
                    <a:pt x="0" y="5"/>
                    <a:pt x="0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642" y="12"/>
                    <a:pt x="642" y="12"/>
                    <a:pt x="642" y="12"/>
                  </a:cubicBezTo>
                  <a:cubicBezTo>
                    <a:pt x="642" y="13"/>
                    <a:pt x="642" y="13"/>
                    <a:pt x="642" y="13"/>
                  </a:cubicBezTo>
                  <a:cubicBezTo>
                    <a:pt x="686" y="13"/>
                    <a:pt x="686" y="13"/>
                    <a:pt x="686" y="13"/>
                  </a:cubicBezTo>
                  <a:cubicBezTo>
                    <a:pt x="686" y="10"/>
                    <a:pt x="685" y="8"/>
                    <a:pt x="685" y="5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4" name="Freeform 21">
              <a:extLst>
                <a:ext uri="{FF2B5EF4-FFF2-40B4-BE49-F238E27FC236}">
                  <a16:creationId xmlns:a16="http://schemas.microsoft.com/office/drawing/2014/main" id="{5C19FB81-4726-47C8-ACD3-D5F88AF6B2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close/>
                  <a:moveTo>
                    <a:pt x="2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5" name="Freeform 22">
              <a:extLst>
                <a:ext uri="{FF2B5EF4-FFF2-40B4-BE49-F238E27FC236}">
                  <a16:creationId xmlns:a16="http://schemas.microsoft.com/office/drawing/2014/main" id="{1C5FA3D2-813E-4BE5-8BE2-7234B3F6DF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moveTo>
                    <a:pt x="20" y="0"/>
                  </a:move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6" name="Freeform 23">
              <a:extLst>
                <a:ext uri="{FF2B5EF4-FFF2-40B4-BE49-F238E27FC236}">
                  <a16:creationId xmlns:a16="http://schemas.microsoft.com/office/drawing/2014/main" id="{6EFD12D7-B9BE-4883-B21C-16BCFC4F83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close/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7" name="Freeform 24">
              <a:extLst>
                <a:ext uri="{FF2B5EF4-FFF2-40B4-BE49-F238E27FC236}">
                  <a16:creationId xmlns:a16="http://schemas.microsoft.com/office/drawing/2014/main" id="{BB8BC7F8-4D2C-415F-B395-9A97E8BA89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8" name="Freeform 25">
              <a:extLst>
                <a:ext uri="{FF2B5EF4-FFF2-40B4-BE49-F238E27FC236}">
                  <a16:creationId xmlns:a16="http://schemas.microsoft.com/office/drawing/2014/main" id="{8A480DB6-8353-44BA-92A7-DE7A821C8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9" name="Freeform 26">
              <a:extLst>
                <a:ext uri="{FF2B5EF4-FFF2-40B4-BE49-F238E27FC236}">
                  <a16:creationId xmlns:a16="http://schemas.microsoft.com/office/drawing/2014/main" id="{2742F25E-5386-4EAA-AF9F-55D837AC7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0" name="Freeform 27">
              <a:extLst>
                <a:ext uri="{FF2B5EF4-FFF2-40B4-BE49-F238E27FC236}">
                  <a16:creationId xmlns:a16="http://schemas.microsoft.com/office/drawing/2014/main" id="{D1FD727E-C1E0-44E9-8730-DA66387AF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8"/>
              <a:ext cx="250" cy="130"/>
            </a:xfrm>
            <a:custGeom>
              <a:avLst/>
              <a:gdLst>
                <a:gd name="T0" fmla="*/ 248 w 250"/>
                <a:gd name="T1" fmla="*/ 130 h 130"/>
                <a:gd name="T2" fmla="*/ 0 w 250"/>
                <a:gd name="T3" fmla="*/ 128 h 130"/>
                <a:gd name="T4" fmla="*/ 2 w 250"/>
                <a:gd name="T5" fmla="*/ 0 h 130"/>
                <a:gd name="T6" fmla="*/ 250 w 250"/>
                <a:gd name="T7" fmla="*/ 2 h 130"/>
                <a:gd name="T8" fmla="*/ 248 w 250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30">
                  <a:moveTo>
                    <a:pt x="248" y="130"/>
                  </a:moveTo>
                  <a:lnTo>
                    <a:pt x="0" y="128"/>
                  </a:lnTo>
                  <a:lnTo>
                    <a:pt x="2" y="0"/>
                  </a:lnTo>
                  <a:lnTo>
                    <a:pt x="250" y="2"/>
                  </a:lnTo>
                  <a:lnTo>
                    <a:pt x="248" y="130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1" name="Freeform 28">
              <a:extLst>
                <a:ext uri="{FF2B5EF4-FFF2-40B4-BE49-F238E27FC236}">
                  <a16:creationId xmlns:a16="http://schemas.microsoft.com/office/drawing/2014/main" id="{50E43FA9-E83D-4034-8AB8-DEDED39AB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6"/>
              <a:ext cx="250" cy="134"/>
            </a:xfrm>
            <a:custGeom>
              <a:avLst/>
              <a:gdLst>
                <a:gd name="T0" fmla="*/ 248 w 250"/>
                <a:gd name="T1" fmla="*/ 132 h 134"/>
                <a:gd name="T2" fmla="*/ 248 w 250"/>
                <a:gd name="T3" fmla="*/ 132 h 134"/>
                <a:gd name="T4" fmla="*/ 2 w 250"/>
                <a:gd name="T5" fmla="*/ 130 h 134"/>
                <a:gd name="T6" fmla="*/ 4 w 250"/>
                <a:gd name="T7" fmla="*/ 2 h 134"/>
                <a:gd name="T8" fmla="*/ 248 w 250"/>
                <a:gd name="T9" fmla="*/ 4 h 134"/>
                <a:gd name="T10" fmla="*/ 246 w 250"/>
                <a:gd name="T11" fmla="*/ 132 h 134"/>
                <a:gd name="T12" fmla="*/ 248 w 250"/>
                <a:gd name="T13" fmla="*/ 132 h 134"/>
                <a:gd name="T14" fmla="*/ 248 w 250"/>
                <a:gd name="T15" fmla="*/ 132 h 134"/>
                <a:gd name="T16" fmla="*/ 248 w 250"/>
                <a:gd name="T17" fmla="*/ 132 h 134"/>
                <a:gd name="T18" fmla="*/ 250 w 250"/>
                <a:gd name="T19" fmla="*/ 132 h 134"/>
                <a:gd name="T20" fmla="*/ 250 w 250"/>
                <a:gd name="T21" fmla="*/ 2 h 134"/>
                <a:gd name="T22" fmla="*/ 0 w 250"/>
                <a:gd name="T23" fmla="*/ 0 h 134"/>
                <a:gd name="T24" fmla="*/ 0 w 250"/>
                <a:gd name="T25" fmla="*/ 132 h 134"/>
                <a:gd name="T26" fmla="*/ 250 w 250"/>
                <a:gd name="T27" fmla="*/ 134 h 134"/>
                <a:gd name="T28" fmla="*/ 250 w 250"/>
                <a:gd name="T29" fmla="*/ 132 h 134"/>
                <a:gd name="T30" fmla="*/ 248 w 250"/>
                <a:gd name="T31" fmla="*/ 132 h 1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134">
                  <a:moveTo>
                    <a:pt x="248" y="132"/>
                  </a:moveTo>
                  <a:lnTo>
                    <a:pt x="248" y="132"/>
                  </a:lnTo>
                  <a:lnTo>
                    <a:pt x="2" y="130"/>
                  </a:lnTo>
                  <a:lnTo>
                    <a:pt x="4" y="2"/>
                  </a:lnTo>
                  <a:lnTo>
                    <a:pt x="248" y="4"/>
                  </a:lnTo>
                  <a:lnTo>
                    <a:pt x="246" y="132"/>
                  </a:lnTo>
                  <a:lnTo>
                    <a:pt x="248" y="132"/>
                  </a:lnTo>
                  <a:lnTo>
                    <a:pt x="250" y="132"/>
                  </a:lnTo>
                  <a:lnTo>
                    <a:pt x="250" y="2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250" y="134"/>
                  </a:lnTo>
                  <a:lnTo>
                    <a:pt x="250" y="132"/>
                  </a:lnTo>
                  <a:lnTo>
                    <a:pt x="248" y="132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2" name="Freeform 29">
              <a:extLst>
                <a:ext uri="{FF2B5EF4-FFF2-40B4-BE49-F238E27FC236}">
                  <a16:creationId xmlns:a16="http://schemas.microsoft.com/office/drawing/2014/main" id="{81541A15-5B09-452D-AD3E-CC371464F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800"/>
              <a:ext cx="250" cy="130"/>
            </a:xfrm>
            <a:custGeom>
              <a:avLst/>
              <a:gdLst>
                <a:gd name="T0" fmla="*/ 250 w 250"/>
                <a:gd name="T1" fmla="*/ 130 h 130"/>
                <a:gd name="T2" fmla="*/ 0 w 250"/>
                <a:gd name="T3" fmla="*/ 128 h 130"/>
                <a:gd name="T4" fmla="*/ 0 w 250"/>
                <a:gd name="T5" fmla="*/ 126 h 130"/>
                <a:gd name="T6" fmla="*/ 246 w 250"/>
                <a:gd name="T7" fmla="*/ 128 h 130"/>
                <a:gd name="T8" fmla="*/ 248 w 250"/>
                <a:gd name="T9" fmla="*/ 0 h 130"/>
                <a:gd name="T10" fmla="*/ 250 w 250"/>
                <a:gd name="T11" fmla="*/ 0 h 130"/>
                <a:gd name="T12" fmla="*/ 250 w 250"/>
                <a:gd name="T13" fmla="*/ 130 h 1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" h="130">
                  <a:moveTo>
                    <a:pt x="250" y="130"/>
                  </a:moveTo>
                  <a:lnTo>
                    <a:pt x="0" y="128"/>
                  </a:lnTo>
                  <a:lnTo>
                    <a:pt x="0" y="126"/>
                  </a:lnTo>
                  <a:lnTo>
                    <a:pt x="246" y="128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50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3" name="Freeform 30">
              <a:extLst>
                <a:ext uri="{FF2B5EF4-FFF2-40B4-BE49-F238E27FC236}">
                  <a16:creationId xmlns:a16="http://schemas.microsoft.com/office/drawing/2014/main" id="{C553B93F-C665-49E4-AB60-5847BE7D8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4" name="Freeform 31">
              <a:extLst>
                <a:ext uri="{FF2B5EF4-FFF2-40B4-BE49-F238E27FC236}">
                  <a16:creationId xmlns:a16="http://schemas.microsoft.com/office/drawing/2014/main" id="{1941C7F2-4665-48D9-AEA1-5F0066581D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5" name="Freeform 32">
              <a:extLst>
                <a:ext uri="{FF2B5EF4-FFF2-40B4-BE49-F238E27FC236}">
                  <a16:creationId xmlns:a16="http://schemas.microsoft.com/office/drawing/2014/main" id="{4EA0BEA3-950B-4FAF-8C95-7A1C1F9F8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6" name="Freeform 33">
              <a:extLst>
                <a:ext uri="{FF2B5EF4-FFF2-40B4-BE49-F238E27FC236}">
                  <a16:creationId xmlns:a16="http://schemas.microsoft.com/office/drawing/2014/main" id="{6A03F627-0BC9-4C64-BB45-7F238E80B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7" name="Freeform 34">
              <a:extLst>
                <a:ext uri="{FF2B5EF4-FFF2-40B4-BE49-F238E27FC236}">
                  <a16:creationId xmlns:a16="http://schemas.microsoft.com/office/drawing/2014/main" id="{F4A037E2-D82E-4783-8925-5B24A6F30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49"/>
              <a:ext cx="1092" cy="333"/>
            </a:xfrm>
            <a:custGeom>
              <a:avLst/>
              <a:gdLst>
                <a:gd name="T0" fmla="*/ 1088 w 1092"/>
                <a:gd name="T1" fmla="*/ 333 h 333"/>
                <a:gd name="T2" fmla="*/ 0 w 1092"/>
                <a:gd name="T3" fmla="*/ 325 h 333"/>
                <a:gd name="T4" fmla="*/ 0 w 1092"/>
                <a:gd name="T5" fmla="*/ 315 h 333"/>
                <a:gd name="T6" fmla="*/ 1078 w 1092"/>
                <a:gd name="T7" fmla="*/ 323 h 333"/>
                <a:gd name="T8" fmla="*/ 1080 w 1092"/>
                <a:gd name="T9" fmla="*/ 0 h 333"/>
                <a:gd name="T10" fmla="*/ 1092 w 1092"/>
                <a:gd name="T11" fmla="*/ 0 h 333"/>
                <a:gd name="T12" fmla="*/ 1088 w 1092"/>
                <a:gd name="T13" fmla="*/ 333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2" h="333">
                  <a:moveTo>
                    <a:pt x="1088" y="333"/>
                  </a:moveTo>
                  <a:lnTo>
                    <a:pt x="0" y="325"/>
                  </a:lnTo>
                  <a:lnTo>
                    <a:pt x="0" y="315"/>
                  </a:lnTo>
                  <a:lnTo>
                    <a:pt x="1078" y="323"/>
                  </a:lnTo>
                  <a:lnTo>
                    <a:pt x="1080" y="0"/>
                  </a:lnTo>
                  <a:lnTo>
                    <a:pt x="1092" y="0"/>
                  </a:lnTo>
                  <a:lnTo>
                    <a:pt x="1088" y="3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8" name="Freeform 35">
              <a:extLst>
                <a:ext uri="{FF2B5EF4-FFF2-40B4-BE49-F238E27FC236}">
                  <a16:creationId xmlns:a16="http://schemas.microsoft.com/office/drawing/2014/main" id="{70E3463E-5B07-4CAF-9729-6E6CC3716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30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9" name="Freeform 36">
              <a:extLst>
                <a:ext uri="{FF2B5EF4-FFF2-40B4-BE49-F238E27FC236}">
                  <a16:creationId xmlns:a16="http://schemas.microsoft.com/office/drawing/2014/main" id="{429DBE79-F317-46EC-9940-88EBA2A14F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28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0" name="Freeform 37">
              <a:extLst>
                <a:ext uri="{FF2B5EF4-FFF2-40B4-BE49-F238E27FC236}">
                  <a16:creationId xmlns:a16="http://schemas.microsoft.com/office/drawing/2014/main" id="{D4525011-38B7-4B3E-8DBB-D6B5E72F9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530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1" name="Freeform 38">
              <a:extLst>
                <a:ext uri="{FF2B5EF4-FFF2-40B4-BE49-F238E27FC236}">
                  <a16:creationId xmlns:a16="http://schemas.microsoft.com/office/drawing/2014/main" id="{4F798C70-22D4-4190-9C76-CC1AE2701E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528"/>
              <a:ext cx="67" cy="54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8 h 27"/>
                <a:gd name="T8" fmla="*/ 12 w 34"/>
                <a:gd name="T9" fmla="*/ 104 h 27"/>
                <a:gd name="T10" fmla="*/ 116 w 34"/>
                <a:gd name="T11" fmla="*/ 108 h 27"/>
                <a:gd name="T12" fmla="*/ 132 w 34"/>
                <a:gd name="T13" fmla="*/ 88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0 w 34"/>
                <a:gd name="T23" fmla="*/ 28 h 27"/>
                <a:gd name="T24" fmla="*/ 120 w 34"/>
                <a:gd name="T25" fmla="*/ 84 h 27"/>
                <a:gd name="T26" fmla="*/ 108 w 34"/>
                <a:gd name="T27" fmla="*/ 100 h 27"/>
                <a:gd name="T28" fmla="*/ 20 w 34"/>
                <a:gd name="T29" fmla="*/ 100 h 27"/>
                <a:gd name="T30" fmla="*/ 8 w 34"/>
                <a:gd name="T31" fmla="*/ 80 h 27"/>
                <a:gd name="T32" fmla="*/ 8 w 34"/>
                <a:gd name="T33" fmla="*/ 28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3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1" y="4"/>
                    <a:pt x="31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2" name="Freeform 39">
              <a:extLst>
                <a:ext uri="{FF2B5EF4-FFF2-40B4-BE49-F238E27FC236}">
                  <a16:creationId xmlns:a16="http://schemas.microsoft.com/office/drawing/2014/main" id="{C41B0B1D-972A-470D-81AE-50F83D259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530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0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3" name="Freeform 40">
              <a:extLst>
                <a:ext uri="{FF2B5EF4-FFF2-40B4-BE49-F238E27FC236}">
                  <a16:creationId xmlns:a16="http://schemas.microsoft.com/office/drawing/2014/main" id="{2D1F9AA9-518D-482F-9A50-D94CEF1C2B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64" y="528"/>
              <a:ext cx="69" cy="54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8 h 27"/>
                <a:gd name="T8" fmla="*/ 16 w 35"/>
                <a:gd name="T9" fmla="*/ 108 h 27"/>
                <a:gd name="T10" fmla="*/ 120 w 35"/>
                <a:gd name="T11" fmla="*/ 108 h 27"/>
                <a:gd name="T12" fmla="*/ 136 w 35"/>
                <a:gd name="T13" fmla="*/ 88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8 h 27"/>
                <a:gd name="T24" fmla="*/ 124 w 35"/>
                <a:gd name="T25" fmla="*/ 84 h 27"/>
                <a:gd name="T26" fmla="*/ 108 w 35"/>
                <a:gd name="T27" fmla="*/ 100 h 27"/>
                <a:gd name="T28" fmla="*/ 24 w 35"/>
                <a:gd name="T29" fmla="*/ 100 h 27"/>
                <a:gd name="T30" fmla="*/ 8 w 35"/>
                <a:gd name="T31" fmla="*/ 84 h 27"/>
                <a:gd name="T32" fmla="*/ 8 w 35"/>
                <a:gd name="T33" fmla="*/ 28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4" name="Freeform 41">
              <a:extLst>
                <a:ext uri="{FF2B5EF4-FFF2-40B4-BE49-F238E27FC236}">
                  <a16:creationId xmlns:a16="http://schemas.microsoft.com/office/drawing/2014/main" id="{1936ABD4-0CCC-4A01-80B0-13037F52D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" y="532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5" name="Freeform 42">
              <a:extLst>
                <a:ext uri="{FF2B5EF4-FFF2-40B4-BE49-F238E27FC236}">
                  <a16:creationId xmlns:a16="http://schemas.microsoft.com/office/drawing/2014/main" id="{CE2E7CD4-803F-4A55-8CCC-18F6DBF724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7" y="530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8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6" name="Freeform 43">
              <a:extLst>
                <a:ext uri="{FF2B5EF4-FFF2-40B4-BE49-F238E27FC236}">
                  <a16:creationId xmlns:a16="http://schemas.microsoft.com/office/drawing/2014/main" id="{61F7FB6E-F7B7-41EB-B7C5-224EAC4B0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" y="532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7" name="Freeform 44">
              <a:extLst>
                <a:ext uri="{FF2B5EF4-FFF2-40B4-BE49-F238E27FC236}">
                  <a16:creationId xmlns:a16="http://schemas.microsoft.com/office/drawing/2014/main" id="{E945B2FD-A558-425C-B87D-28BB03AD4E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1" y="530"/>
              <a:ext cx="67" cy="53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16 w 34"/>
                <a:gd name="T11" fmla="*/ 104 h 27"/>
                <a:gd name="T12" fmla="*/ 132 w 34"/>
                <a:gd name="T13" fmla="*/ 84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4 w 34"/>
                <a:gd name="T23" fmla="*/ 27 h 27"/>
                <a:gd name="T24" fmla="*/ 120 w 34"/>
                <a:gd name="T25" fmla="*/ 80 h 27"/>
                <a:gd name="T26" fmla="*/ 108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8" name="Freeform 45">
              <a:extLst>
                <a:ext uri="{FF2B5EF4-FFF2-40B4-BE49-F238E27FC236}">
                  <a16:creationId xmlns:a16="http://schemas.microsoft.com/office/drawing/2014/main" id="{33BBAF50-48F0-49CD-B049-9461C0BB1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4" y="532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9" name="Freeform 46">
              <a:extLst>
                <a:ext uri="{FF2B5EF4-FFF2-40B4-BE49-F238E27FC236}">
                  <a16:creationId xmlns:a16="http://schemas.microsoft.com/office/drawing/2014/main" id="{8996662A-1E2A-49F6-B97B-7C6FB888D7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2" y="530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8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0" name="Freeform 47">
              <a:extLst>
                <a:ext uri="{FF2B5EF4-FFF2-40B4-BE49-F238E27FC236}">
                  <a16:creationId xmlns:a16="http://schemas.microsoft.com/office/drawing/2014/main" id="{81DC50E4-23B2-4880-AB6E-6BBFD6B5C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1" name="Freeform 48">
              <a:extLst>
                <a:ext uri="{FF2B5EF4-FFF2-40B4-BE49-F238E27FC236}">
                  <a16:creationId xmlns:a16="http://schemas.microsoft.com/office/drawing/2014/main" id="{CDB4E2B6-A9FA-4B4A-B716-CD17921EE3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5" y="532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2" name="Freeform 49">
              <a:extLst>
                <a:ext uri="{FF2B5EF4-FFF2-40B4-BE49-F238E27FC236}">
                  <a16:creationId xmlns:a16="http://schemas.microsoft.com/office/drawing/2014/main" id="{E1142DF0-8678-4890-82C7-796767E70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3" name="Freeform 50">
              <a:extLst>
                <a:ext uri="{FF2B5EF4-FFF2-40B4-BE49-F238E27FC236}">
                  <a16:creationId xmlns:a16="http://schemas.microsoft.com/office/drawing/2014/main" id="{DE149C96-CEFC-4D44-929F-51B41592AC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8" y="532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4" name="Freeform 51">
              <a:extLst>
                <a:ext uri="{FF2B5EF4-FFF2-40B4-BE49-F238E27FC236}">
                  <a16:creationId xmlns:a16="http://schemas.microsoft.com/office/drawing/2014/main" id="{F776FE0B-BD18-46D9-8177-118EB342B6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9" y="531"/>
              <a:ext cx="65" cy="49"/>
            </a:xfrm>
            <a:custGeom>
              <a:avLst/>
              <a:gdLst>
                <a:gd name="T0" fmla="*/ 128 w 33"/>
                <a:gd name="T1" fmla="*/ 96 h 25"/>
                <a:gd name="T2" fmla="*/ 0 w 33"/>
                <a:gd name="T3" fmla="*/ 96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8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3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25"/>
                    <a:pt x="33" y="25"/>
                    <a:pt x="33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5" name="Freeform 52">
              <a:extLst>
                <a:ext uri="{FF2B5EF4-FFF2-40B4-BE49-F238E27FC236}">
                  <a16:creationId xmlns:a16="http://schemas.microsoft.com/office/drawing/2014/main" id="{B0858FF8-7D40-42E3-B64C-2A6481FECE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532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4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12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6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6" name="Freeform 53">
              <a:extLst>
                <a:ext uri="{FF2B5EF4-FFF2-40B4-BE49-F238E27FC236}">
                  <a16:creationId xmlns:a16="http://schemas.microsoft.com/office/drawing/2014/main" id="{E14AA91D-5E70-470D-B73F-F39F01C8B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536"/>
              <a:ext cx="63" cy="49"/>
            </a:xfrm>
            <a:custGeom>
              <a:avLst/>
              <a:gdLst>
                <a:gd name="T0" fmla="*/ 124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7" name="Freeform 54">
              <a:extLst>
                <a:ext uri="{FF2B5EF4-FFF2-40B4-BE49-F238E27FC236}">
                  <a16:creationId xmlns:a16="http://schemas.microsoft.com/office/drawing/2014/main" id="{A38819EE-17B9-4B3B-9DBC-A224715230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3" y="534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8" name="Freeform 55">
              <a:extLst>
                <a:ext uri="{FF2B5EF4-FFF2-40B4-BE49-F238E27FC236}">
                  <a16:creationId xmlns:a16="http://schemas.microsoft.com/office/drawing/2014/main" id="{AA6773C3-CA9E-4B6A-A311-0B4ED1C7D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536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99" name="Freeform 56">
              <a:extLst>
                <a:ext uri="{FF2B5EF4-FFF2-40B4-BE49-F238E27FC236}">
                  <a16:creationId xmlns:a16="http://schemas.microsoft.com/office/drawing/2014/main" id="{309CFBA5-94B4-43FC-907A-07F6BE6D8A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26" y="534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0" name="Freeform 57">
              <a:extLst>
                <a:ext uri="{FF2B5EF4-FFF2-40B4-BE49-F238E27FC236}">
                  <a16:creationId xmlns:a16="http://schemas.microsoft.com/office/drawing/2014/main" id="{EBAF3046-CEC1-44CC-9989-05990E473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536"/>
              <a:ext cx="123" cy="49"/>
            </a:xfrm>
            <a:custGeom>
              <a:avLst/>
              <a:gdLst>
                <a:gd name="T0" fmla="*/ 244 w 62"/>
                <a:gd name="T1" fmla="*/ 96 h 25"/>
                <a:gd name="T2" fmla="*/ 0 w 62"/>
                <a:gd name="T3" fmla="*/ 96 h 25"/>
                <a:gd name="T4" fmla="*/ 4 w 62"/>
                <a:gd name="T5" fmla="*/ 24 h 25"/>
                <a:gd name="T6" fmla="*/ 24 w 62"/>
                <a:gd name="T7" fmla="*/ 0 h 25"/>
                <a:gd name="T8" fmla="*/ 244 w 62"/>
                <a:gd name="T9" fmla="*/ 4 h 25"/>
                <a:gd name="T10" fmla="*/ 244 w 6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6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62" y="1"/>
                    <a:pt x="62" y="1"/>
                    <a:pt x="62" y="1"/>
                  </a:cubicBezTo>
                  <a:lnTo>
                    <a:pt x="6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1" name="Freeform 58">
              <a:extLst>
                <a:ext uri="{FF2B5EF4-FFF2-40B4-BE49-F238E27FC236}">
                  <a16:creationId xmlns:a16="http://schemas.microsoft.com/office/drawing/2014/main" id="{12CE29D0-3BFE-46F1-A984-5484822F1B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9" y="534"/>
              <a:ext cx="127" cy="53"/>
            </a:xfrm>
            <a:custGeom>
              <a:avLst/>
              <a:gdLst>
                <a:gd name="T0" fmla="*/ 236 w 64"/>
                <a:gd name="T1" fmla="*/ 4 h 27"/>
                <a:gd name="T2" fmla="*/ 16 w 64"/>
                <a:gd name="T3" fmla="*/ 0 h 27"/>
                <a:gd name="T4" fmla="*/ 0 w 64"/>
                <a:gd name="T5" fmla="*/ 20 h 27"/>
                <a:gd name="T6" fmla="*/ 0 w 64"/>
                <a:gd name="T7" fmla="*/ 84 h 27"/>
                <a:gd name="T8" fmla="*/ 12 w 64"/>
                <a:gd name="T9" fmla="*/ 104 h 27"/>
                <a:gd name="T10" fmla="*/ 236 w 64"/>
                <a:gd name="T11" fmla="*/ 104 h 27"/>
                <a:gd name="T12" fmla="*/ 248 w 64"/>
                <a:gd name="T13" fmla="*/ 88 h 27"/>
                <a:gd name="T14" fmla="*/ 252 w 64"/>
                <a:gd name="T15" fmla="*/ 20 h 27"/>
                <a:gd name="T16" fmla="*/ 236 w 64"/>
                <a:gd name="T17" fmla="*/ 4 h 27"/>
                <a:gd name="T18" fmla="*/ 20 w 64"/>
                <a:gd name="T19" fmla="*/ 8 h 27"/>
                <a:gd name="T20" fmla="*/ 224 w 64"/>
                <a:gd name="T21" fmla="*/ 12 h 27"/>
                <a:gd name="T22" fmla="*/ 240 w 64"/>
                <a:gd name="T23" fmla="*/ 27 h 27"/>
                <a:gd name="T24" fmla="*/ 240 w 64"/>
                <a:gd name="T25" fmla="*/ 80 h 27"/>
                <a:gd name="T26" fmla="*/ 224 w 64"/>
                <a:gd name="T27" fmla="*/ 100 h 27"/>
                <a:gd name="T28" fmla="*/ 20 w 64"/>
                <a:gd name="T29" fmla="*/ 96 h 27"/>
                <a:gd name="T30" fmla="*/ 4 w 64"/>
                <a:gd name="T31" fmla="*/ 80 h 27"/>
                <a:gd name="T32" fmla="*/ 8 w 64"/>
                <a:gd name="T33" fmla="*/ 27 h 27"/>
                <a:gd name="T34" fmla="*/ 20 w 6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60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3" y="25"/>
                    <a:pt x="63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lose/>
                  <a:moveTo>
                    <a:pt x="5" y="2"/>
                  </a:moveTo>
                  <a:cubicBezTo>
                    <a:pt x="57" y="3"/>
                    <a:pt x="57" y="3"/>
                    <a:pt x="57" y="3"/>
                  </a:cubicBezTo>
                  <a:cubicBezTo>
                    <a:pt x="59" y="3"/>
                    <a:pt x="61" y="5"/>
                    <a:pt x="61" y="7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4"/>
                    <a:pt x="59" y="26"/>
                    <a:pt x="57" y="2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1" y="23"/>
                    <a:pt x="1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2" name="Freeform 59">
              <a:extLst>
                <a:ext uri="{FF2B5EF4-FFF2-40B4-BE49-F238E27FC236}">
                  <a16:creationId xmlns:a16="http://schemas.microsoft.com/office/drawing/2014/main" id="{887A27A6-6A7E-45BE-8BD8-7A70E4AFD6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05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3" name="Freeform 60">
              <a:extLst>
                <a:ext uri="{FF2B5EF4-FFF2-40B4-BE49-F238E27FC236}">
                  <a16:creationId xmlns:a16="http://schemas.microsoft.com/office/drawing/2014/main" id="{61CC7FCB-EB83-496E-8F54-B317A2E19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7" y="603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12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4" name="Freeform 61">
              <a:extLst>
                <a:ext uri="{FF2B5EF4-FFF2-40B4-BE49-F238E27FC236}">
                  <a16:creationId xmlns:a16="http://schemas.microsoft.com/office/drawing/2014/main" id="{67896D4E-6032-443D-A7C4-7FE20B40D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05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5" name="Freeform 62">
              <a:extLst>
                <a:ext uri="{FF2B5EF4-FFF2-40B4-BE49-F238E27FC236}">
                  <a16:creationId xmlns:a16="http://schemas.microsoft.com/office/drawing/2014/main" id="{ED06331B-6D7D-4AD4-8C94-00563F4629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03"/>
              <a:ext cx="69" cy="54"/>
            </a:xfrm>
            <a:custGeom>
              <a:avLst/>
              <a:gdLst>
                <a:gd name="T0" fmla="*/ 0 w 35"/>
                <a:gd name="T1" fmla="*/ 16 h 27"/>
                <a:gd name="T2" fmla="*/ 0 w 35"/>
                <a:gd name="T3" fmla="*/ 88 h 27"/>
                <a:gd name="T4" fmla="*/ 16 w 35"/>
                <a:gd name="T5" fmla="*/ 104 h 27"/>
                <a:gd name="T6" fmla="*/ 120 w 35"/>
                <a:gd name="T7" fmla="*/ 104 h 27"/>
                <a:gd name="T8" fmla="*/ 132 w 35"/>
                <a:gd name="T9" fmla="*/ 88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16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0 h 27"/>
                <a:gd name="T24" fmla="*/ 28 w 35"/>
                <a:gd name="T25" fmla="*/ 100 h 27"/>
                <a:gd name="T26" fmla="*/ 12 w 35"/>
                <a:gd name="T27" fmla="*/ 80 h 27"/>
                <a:gd name="T28" fmla="*/ 12 w 35"/>
                <a:gd name="T29" fmla="*/ 24 h 27"/>
                <a:gd name="T30" fmla="*/ 28 w 35"/>
                <a:gd name="T31" fmla="*/ 8 h 27"/>
                <a:gd name="T32" fmla="*/ 112 w 35"/>
                <a:gd name="T33" fmla="*/ 8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7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6" name="Freeform 63">
              <a:extLst>
                <a:ext uri="{FF2B5EF4-FFF2-40B4-BE49-F238E27FC236}">
                  <a16:creationId xmlns:a16="http://schemas.microsoft.com/office/drawing/2014/main" id="{566CC8B3-E24C-4E54-B793-053C5C641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605"/>
              <a:ext cx="64" cy="48"/>
            </a:xfrm>
            <a:custGeom>
              <a:avLst/>
              <a:gdLst>
                <a:gd name="T0" fmla="*/ 0 w 32"/>
                <a:gd name="T1" fmla="*/ 96 h 24"/>
                <a:gd name="T2" fmla="*/ 128 w 32"/>
                <a:gd name="T3" fmla="*/ 96 h 24"/>
                <a:gd name="T4" fmla="*/ 128 w 32"/>
                <a:gd name="T5" fmla="*/ 24 h 24"/>
                <a:gd name="T6" fmla="*/ 104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7" name="Freeform 64">
              <a:extLst>
                <a:ext uri="{FF2B5EF4-FFF2-40B4-BE49-F238E27FC236}">
                  <a16:creationId xmlns:a16="http://schemas.microsoft.com/office/drawing/2014/main" id="{A7C9F595-A4FA-40D4-9458-0B288704AC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01"/>
              <a:ext cx="70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4 w 35"/>
                <a:gd name="T7" fmla="*/ 108 h 27"/>
                <a:gd name="T8" fmla="*/ 140 w 35"/>
                <a:gd name="T9" fmla="*/ 92 h 27"/>
                <a:gd name="T10" fmla="*/ 140 w 35"/>
                <a:gd name="T11" fmla="*/ 20 h 27"/>
                <a:gd name="T12" fmla="*/ 124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8 h 27"/>
                <a:gd name="T20" fmla="*/ 132 w 35"/>
                <a:gd name="T21" fmla="*/ 84 h 27"/>
                <a:gd name="T22" fmla="*/ 116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6 w 35"/>
                <a:gd name="T33" fmla="*/ 12 h 27"/>
                <a:gd name="T34" fmla="*/ 132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5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8" name="Freeform 65">
              <a:extLst>
                <a:ext uri="{FF2B5EF4-FFF2-40B4-BE49-F238E27FC236}">
                  <a16:creationId xmlns:a16="http://schemas.microsoft.com/office/drawing/2014/main" id="{4D3452B7-3C47-4170-B350-9F5F2584B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03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09" name="Freeform 66">
              <a:extLst>
                <a:ext uri="{FF2B5EF4-FFF2-40B4-BE49-F238E27FC236}">
                  <a16:creationId xmlns:a16="http://schemas.microsoft.com/office/drawing/2014/main" id="{7BB1129A-9BBC-4AC4-96AD-E562E47A4E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9" y="601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0" name="Freeform 67">
              <a:extLst>
                <a:ext uri="{FF2B5EF4-FFF2-40B4-BE49-F238E27FC236}">
                  <a16:creationId xmlns:a16="http://schemas.microsoft.com/office/drawing/2014/main" id="{B83DA292-2022-4718-93CF-048CE4FD7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603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1" name="Freeform 68">
              <a:extLst>
                <a:ext uri="{FF2B5EF4-FFF2-40B4-BE49-F238E27FC236}">
                  <a16:creationId xmlns:a16="http://schemas.microsoft.com/office/drawing/2014/main" id="{E84BD383-83B8-4D98-ADDE-0C49B5B8F3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6" y="601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8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2" name="Freeform 69">
              <a:extLst>
                <a:ext uri="{FF2B5EF4-FFF2-40B4-BE49-F238E27FC236}">
                  <a16:creationId xmlns:a16="http://schemas.microsoft.com/office/drawing/2014/main" id="{0E14DF15-5D21-4CFE-9D3B-AB1E7E3B4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603"/>
              <a:ext cx="63" cy="48"/>
            </a:xfrm>
            <a:custGeom>
              <a:avLst/>
              <a:gdLst>
                <a:gd name="T0" fmla="*/ 0 w 32"/>
                <a:gd name="T1" fmla="*/ 96 h 24"/>
                <a:gd name="T2" fmla="*/ 124 w 32"/>
                <a:gd name="T3" fmla="*/ 96 h 24"/>
                <a:gd name="T4" fmla="*/ 124 w 32"/>
                <a:gd name="T5" fmla="*/ 24 h 24"/>
                <a:gd name="T6" fmla="*/ 100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3" name="Freeform 70">
              <a:extLst>
                <a:ext uri="{FF2B5EF4-FFF2-40B4-BE49-F238E27FC236}">
                  <a16:creationId xmlns:a16="http://schemas.microsoft.com/office/drawing/2014/main" id="{9D55106A-37E4-485C-B8D7-02D5FD30EA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3" y="599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4" name="Freeform 71">
              <a:extLst>
                <a:ext uri="{FF2B5EF4-FFF2-40B4-BE49-F238E27FC236}">
                  <a16:creationId xmlns:a16="http://schemas.microsoft.com/office/drawing/2014/main" id="{6BAF683F-AE38-4AEE-9B2F-5E4535035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601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5" name="Freeform 72">
              <a:extLst>
                <a:ext uri="{FF2B5EF4-FFF2-40B4-BE49-F238E27FC236}">
                  <a16:creationId xmlns:a16="http://schemas.microsoft.com/office/drawing/2014/main" id="{751E0F7C-4B51-404E-9395-96E7A6B249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1" y="599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6" name="Freeform 73">
              <a:extLst>
                <a:ext uri="{FF2B5EF4-FFF2-40B4-BE49-F238E27FC236}">
                  <a16:creationId xmlns:a16="http://schemas.microsoft.com/office/drawing/2014/main" id="{D579981F-F71C-40CE-AE17-8224CF703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" y="601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7" name="Freeform 74">
              <a:extLst>
                <a:ext uri="{FF2B5EF4-FFF2-40B4-BE49-F238E27FC236}">
                  <a16:creationId xmlns:a16="http://schemas.microsoft.com/office/drawing/2014/main" id="{C8DF50D8-F539-4B27-8B3E-B1A5F59ED4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8" y="599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2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4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8" name="Freeform 75">
              <a:extLst>
                <a:ext uri="{FF2B5EF4-FFF2-40B4-BE49-F238E27FC236}">
                  <a16:creationId xmlns:a16="http://schemas.microsoft.com/office/drawing/2014/main" id="{B16B796B-8EEE-4574-84BA-E58B8D85D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599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8 h 25"/>
                <a:gd name="T6" fmla="*/ 100 w 32"/>
                <a:gd name="T7" fmla="*/ 4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29" y="1"/>
                    <a:pt x="2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19" name="Freeform 76">
              <a:extLst>
                <a:ext uri="{FF2B5EF4-FFF2-40B4-BE49-F238E27FC236}">
                  <a16:creationId xmlns:a16="http://schemas.microsoft.com/office/drawing/2014/main" id="{CD55E5D0-0D08-4914-98C3-4B37C508F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5" y="597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0" name="Freeform 77">
              <a:extLst>
                <a:ext uri="{FF2B5EF4-FFF2-40B4-BE49-F238E27FC236}">
                  <a16:creationId xmlns:a16="http://schemas.microsoft.com/office/drawing/2014/main" id="{E3EBB1EE-2DEE-44E0-9C6A-7A840F2B4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599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1" name="Freeform 78">
              <a:extLst>
                <a:ext uri="{FF2B5EF4-FFF2-40B4-BE49-F238E27FC236}">
                  <a16:creationId xmlns:a16="http://schemas.microsoft.com/office/drawing/2014/main" id="{29746163-8FF3-4000-B8B8-5A7ACADA93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4" y="597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16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2" name="Freeform 79">
              <a:extLst>
                <a:ext uri="{FF2B5EF4-FFF2-40B4-BE49-F238E27FC236}">
                  <a16:creationId xmlns:a16="http://schemas.microsoft.com/office/drawing/2014/main" id="{15873B3D-7328-4E54-8F54-024574A6C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" y="599"/>
              <a:ext cx="66" cy="50"/>
            </a:xfrm>
            <a:custGeom>
              <a:avLst/>
              <a:gdLst>
                <a:gd name="T0" fmla="*/ 0 w 33"/>
                <a:gd name="T1" fmla="*/ 100 h 25"/>
                <a:gd name="T2" fmla="*/ 128 w 33"/>
                <a:gd name="T3" fmla="*/ 100 h 25"/>
                <a:gd name="T4" fmla="*/ 132 w 33"/>
                <a:gd name="T5" fmla="*/ 24 h 25"/>
                <a:gd name="T6" fmla="*/ 108 w 33"/>
                <a:gd name="T7" fmla="*/ 0 h 25"/>
                <a:gd name="T8" fmla="*/ 0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3" name="Freeform 80">
              <a:extLst>
                <a:ext uri="{FF2B5EF4-FFF2-40B4-BE49-F238E27FC236}">
                  <a16:creationId xmlns:a16="http://schemas.microsoft.com/office/drawing/2014/main" id="{85D53199-4816-488A-93FB-353731ED5E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0" y="597"/>
              <a:ext cx="68" cy="52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8 h 26"/>
                <a:gd name="T4" fmla="*/ 16 w 34"/>
                <a:gd name="T5" fmla="*/ 104 h 26"/>
                <a:gd name="T6" fmla="*/ 124 w 34"/>
                <a:gd name="T7" fmla="*/ 104 h 26"/>
                <a:gd name="T8" fmla="*/ 136 w 34"/>
                <a:gd name="T9" fmla="*/ 88 h 26"/>
                <a:gd name="T10" fmla="*/ 136 w 34"/>
                <a:gd name="T11" fmla="*/ 20 h 26"/>
                <a:gd name="T12" fmla="*/ 124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32 w 34"/>
                <a:gd name="T19" fmla="*/ 28 h 26"/>
                <a:gd name="T20" fmla="*/ 128 w 34"/>
                <a:gd name="T21" fmla="*/ 84 h 26"/>
                <a:gd name="T22" fmla="*/ 116 w 34"/>
                <a:gd name="T23" fmla="*/ 100 h 26"/>
                <a:gd name="T24" fmla="*/ 24 w 34"/>
                <a:gd name="T25" fmla="*/ 100 h 26"/>
                <a:gd name="T26" fmla="*/ 12 w 34"/>
                <a:gd name="T27" fmla="*/ 80 h 26"/>
                <a:gd name="T28" fmla="*/ 12 w 34"/>
                <a:gd name="T29" fmla="*/ 24 h 26"/>
                <a:gd name="T30" fmla="*/ 28 w 34"/>
                <a:gd name="T31" fmla="*/ 8 h 26"/>
                <a:gd name="T32" fmla="*/ 116 w 34"/>
                <a:gd name="T33" fmla="*/ 8 h 26"/>
                <a:gd name="T34" fmla="*/ 132 w 34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4" name="Freeform 81">
              <a:extLst>
                <a:ext uri="{FF2B5EF4-FFF2-40B4-BE49-F238E27FC236}">
                  <a16:creationId xmlns:a16="http://schemas.microsoft.com/office/drawing/2014/main" id="{B9424F9D-BB8E-49DF-B35A-C7D079F78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97"/>
              <a:ext cx="123" cy="50"/>
            </a:xfrm>
            <a:custGeom>
              <a:avLst/>
              <a:gdLst>
                <a:gd name="T0" fmla="*/ 0 w 62"/>
                <a:gd name="T1" fmla="*/ 100 h 25"/>
                <a:gd name="T2" fmla="*/ 244 w 62"/>
                <a:gd name="T3" fmla="*/ 100 h 25"/>
                <a:gd name="T4" fmla="*/ 244 w 62"/>
                <a:gd name="T5" fmla="*/ 28 h 25"/>
                <a:gd name="T6" fmla="*/ 220 w 62"/>
                <a:gd name="T7" fmla="*/ 4 h 25"/>
                <a:gd name="T8" fmla="*/ 0 w 62"/>
                <a:gd name="T9" fmla="*/ 0 h 25"/>
                <a:gd name="T10" fmla="*/ 0 w 6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0" y="25"/>
                  </a:moveTo>
                  <a:cubicBezTo>
                    <a:pt x="62" y="25"/>
                    <a:pt x="62" y="25"/>
                    <a:pt x="62" y="25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3"/>
                    <a:pt x="59" y="1"/>
                    <a:pt x="5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5" name="Freeform 82">
              <a:extLst>
                <a:ext uri="{FF2B5EF4-FFF2-40B4-BE49-F238E27FC236}">
                  <a16:creationId xmlns:a16="http://schemas.microsoft.com/office/drawing/2014/main" id="{78E35587-74A5-47D5-8B93-0C3D88F81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95"/>
              <a:ext cx="127" cy="54"/>
            </a:xfrm>
            <a:custGeom>
              <a:avLst/>
              <a:gdLst>
                <a:gd name="T0" fmla="*/ 0 w 64"/>
                <a:gd name="T1" fmla="*/ 20 h 27"/>
                <a:gd name="T2" fmla="*/ 0 w 64"/>
                <a:gd name="T3" fmla="*/ 88 h 27"/>
                <a:gd name="T4" fmla="*/ 16 w 64"/>
                <a:gd name="T5" fmla="*/ 108 h 27"/>
                <a:gd name="T6" fmla="*/ 236 w 64"/>
                <a:gd name="T7" fmla="*/ 108 h 27"/>
                <a:gd name="T8" fmla="*/ 252 w 64"/>
                <a:gd name="T9" fmla="*/ 92 h 27"/>
                <a:gd name="T10" fmla="*/ 252 w 64"/>
                <a:gd name="T11" fmla="*/ 20 h 27"/>
                <a:gd name="T12" fmla="*/ 236 w 64"/>
                <a:gd name="T13" fmla="*/ 4 h 27"/>
                <a:gd name="T14" fmla="*/ 16 w 64"/>
                <a:gd name="T15" fmla="*/ 0 h 27"/>
                <a:gd name="T16" fmla="*/ 0 w 64"/>
                <a:gd name="T17" fmla="*/ 20 h 27"/>
                <a:gd name="T18" fmla="*/ 244 w 64"/>
                <a:gd name="T19" fmla="*/ 28 h 27"/>
                <a:gd name="T20" fmla="*/ 244 w 64"/>
                <a:gd name="T21" fmla="*/ 84 h 27"/>
                <a:gd name="T22" fmla="*/ 228 w 64"/>
                <a:gd name="T23" fmla="*/ 104 h 27"/>
                <a:gd name="T24" fmla="*/ 24 w 64"/>
                <a:gd name="T25" fmla="*/ 100 h 27"/>
                <a:gd name="T26" fmla="*/ 12 w 64"/>
                <a:gd name="T27" fmla="*/ 84 h 27"/>
                <a:gd name="T28" fmla="*/ 12 w 64"/>
                <a:gd name="T29" fmla="*/ 28 h 27"/>
                <a:gd name="T30" fmla="*/ 28 w 64"/>
                <a:gd name="T31" fmla="*/ 8 h 27"/>
                <a:gd name="T32" fmla="*/ 228 w 64"/>
                <a:gd name="T33" fmla="*/ 12 h 27"/>
                <a:gd name="T34" fmla="*/ 244 w 6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4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4" y="25"/>
                    <a:pt x="64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62" y="7"/>
                  </a:moveTo>
                  <a:cubicBezTo>
                    <a:pt x="62" y="21"/>
                    <a:pt x="62" y="21"/>
                    <a:pt x="62" y="21"/>
                  </a:cubicBezTo>
                  <a:cubicBezTo>
                    <a:pt x="62" y="24"/>
                    <a:pt x="60" y="26"/>
                    <a:pt x="5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0" y="3"/>
                    <a:pt x="62" y="5"/>
                    <a:pt x="6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6" name="Freeform 83">
              <a:extLst>
                <a:ext uri="{FF2B5EF4-FFF2-40B4-BE49-F238E27FC236}">
                  <a16:creationId xmlns:a16="http://schemas.microsoft.com/office/drawing/2014/main" id="{4B5E9F3B-D708-4F31-81E5-FF3E4CECB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75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4 h 25"/>
                <a:gd name="T6" fmla="*/ 100 w 32"/>
                <a:gd name="T7" fmla="*/ 0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7" name="Freeform 84">
              <a:extLst>
                <a:ext uri="{FF2B5EF4-FFF2-40B4-BE49-F238E27FC236}">
                  <a16:creationId xmlns:a16="http://schemas.microsoft.com/office/drawing/2014/main" id="{7119ADB5-5C5F-4563-AB81-9466DD7D4C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5" y="673"/>
              <a:ext cx="69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0 w 35"/>
                <a:gd name="T7" fmla="*/ 100 h 26"/>
                <a:gd name="T8" fmla="*/ 136 w 35"/>
                <a:gd name="T9" fmla="*/ 84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28 w 35"/>
                <a:gd name="T19" fmla="*/ 27 h 26"/>
                <a:gd name="T20" fmla="*/ 128 w 35"/>
                <a:gd name="T21" fmla="*/ 77 h 26"/>
                <a:gd name="T22" fmla="*/ 112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8" name="Freeform 85">
              <a:extLst>
                <a:ext uri="{FF2B5EF4-FFF2-40B4-BE49-F238E27FC236}">
                  <a16:creationId xmlns:a16="http://schemas.microsoft.com/office/drawing/2014/main" id="{4E7644B9-6BB6-441E-9F42-F24E7F8AB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73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7 h 25"/>
                <a:gd name="T6" fmla="*/ 104 w 32"/>
                <a:gd name="T7" fmla="*/ 4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30" y="1"/>
                    <a:pt x="27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29" name="Freeform 86">
              <a:extLst>
                <a:ext uri="{FF2B5EF4-FFF2-40B4-BE49-F238E27FC236}">
                  <a16:creationId xmlns:a16="http://schemas.microsoft.com/office/drawing/2014/main" id="{98E84D3C-99F1-4EC7-82E9-304ABBB737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71"/>
              <a:ext cx="67" cy="53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4 h 27"/>
                <a:gd name="T4" fmla="*/ 12 w 34"/>
                <a:gd name="T5" fmla="*/ 104 h 27"/>
                <a:gd name="T6" fmla="*/ 116 w 34"/>
                <a:gd name="T7" fmla="*/ 104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4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7 h 27"/>
                <a:gd name="T20" fmla="*/ 124 w 34"/>
                <a:gd name="T21" fmla="*/ 80 h 27"/>
                <a:gd name="T22" fmla="*/ 108 w 34"/>
                <a:gd name="T23" fmla="*/ 100 h 27"/>
                <a:gd name="T24" fmla="*/ 24 w 34"/>
                <a:gd name="T25" fmla="*/ 96 h 27"/>
                <a:gd name="T26" fmla="*/ 12 w 34"/>
                <a:gd name="T27" fmla="*/ 80 h 27"/>
                <a:gd name="T28" fmla="*/ 12 w 34"/>
                <a:gd name="T29" fmla="*/ 27 h 27"/>
                <a:gd name="T30" fmla="*/ 24 w 34"/>
                <a:gd name="T31" fmla="*/ 12 h 27"/>
                <a:gd name="T32" fmla="*/ 112 w 34"/>
                <a:gd name="T33" fmla="*/ 12 h 27"/>
                <a:gd name="T34" fmla="*/ 124 w 3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3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4"/>
                    <a:pt x="31" y="26"/>
                    <a:pt x="2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4" y="3"/>
                    <a:pt x="6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0" name="Freeform 87">
              <a:extLst>
                <a:ext uri="{FF2B5EF4-FFF2-40B4-BE49-F238E27FC236}">
                  <a16:creationId xmlns:a16="http://schemas.microsoft.com/office/drawing/2014/main" id="{CAB87CB7-EFBD-49C3-80C5-60BF43640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673"/>
              <a:ext cx="66" cy="49"/>
            </a:xfrm>
            <a:custGeom>
              <a:avLst/>
              <a:gdLst>
                <a:gd name="T0" fmla="*/ 0 w 33"/>
                <a:gd name="T1" fmla="*/ 96 h 25"/>
                <a:gd name="T2" fmla="*/ 132 w 33"/>
                <a:gd name="T3" fmla="*/ 96 h 25"/>
                <a:gd name="T4" fmla="*/ 132 w 33"/>
                <a:gd name="T5" fmla="*/ 24 h 25"/>
                <a:gd name="T6" fmla="*/ 108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1" name="Freeform 88">
              <a:extLst>
                <a:ext uri="{FF2B5EF4-FFF2-40B4-BE49-F238E27FC236}">
                  <a16:creationId xmlns:a16="http://schemas.microsoft.com/office/drawing/2014/main" id="{9A889208-0D87-4AE4-A035-378D52EC76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71"/>
              <a:ext cx="70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4 w 35"/>
                <a:gd name="T7" fmla="*/ 104 h 27"/>
                <a:gd name="T8" fmla="*/ 136 w 35"/>
                <a:gd name="T9" fmla="*/ 84 h 27"/>
                <a:gd name="T10" fmla="*/ 140 w 35"/>
                <a:gd name="T11" fmla="*/ 20 h 27"/>
                <a:gd name="T12" fmla="*/ 124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7 h 27"/>
                <a:gd name="T20" fmla="*/ 132 w 35"/>
                <a:gd name="T21" fmla="*/ 80 h 27"/>
                <a:gd name="T22" fmla="*/ 116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6 w 35"/>
                <a:gd name="T33" fmla="*/ 8 h 27"/>
                <a:gd name="T34" fmla="*/ 132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2" name="Freeform 89">
              <a:extLst>
                <a:ext uri="{FF2B5EF4-FFF2-40B4-BE49-F238E27FC236}">
                  <a16:creationId xmlns:a16="http://schemas.microsoft.com/office/drawing/2014/main" id="{40C6E6B6-2304-41AE-BACA-3652FBD9B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73"/>
              <a:ext cx="64" cy="49"/>
            </a:xfrm>
            <a:custGeom>
              <a:avLst/>
              <a:gdLst>
                <a:gd name="T0" fmla="*/ 0 w 32"/>
                <a:gd name="T1" fmla="*/ 92 h 25"/>
                <a:gd name="T2" fmla="*/ 128 w 32"/>
                <a:gd name="T3" fmla="*/ 96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3" name="Freeform 90">
              <a:extLst>
                <a:ext uri="{FF2B5EF4-FFF2-40B4-BE49-F238E27FC236}">
                  <a16:creationId xmlns:a16="http://schemas.microsoft.com/office/drawing/2014/main" id="{0B001650-0FCA-4FF1-BC68-91D03883D3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7" y="671"/>
              <a:ext cx="70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4 w 35"/>
                <a:gd name="T7" fmla="*/ 100 h 26"/>
                <a:gd name="T8" fmla="*/ 140 w 35"/>
                <a:gd name="T9" fmla="*/ 84 h 26"/>
                <a:gd name="T10" fmla="*/ 140 w 35"/>
                <a:gd name="T11" fmla="*/ 20 h 26"/>
                <a:gd name="T12" fmla="*/ 124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32 w 35"/>
                <a:gd name="T19" fmla="*/ 27 h 26"/>
                <a:gd name="T20" fmla="*/ 132 w 35"/>
                <a:gd name="T21" fmla="*/ 77 h 26"/>
                <a:gd name="T22" fmla="*/ 116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6 w 35"/>
                <a:gd name="T33" fmla="*/ 8 h 26"/>
                <a:gd name="T34" fmla="*/ 132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4" name="Freeform 91">
              <a:extLst>
                <a:ext uri="{FF2B5EF4-FFF2-40B4-BE49-F238E27FC236}">
                  <a16:creationId xmlns:a16="http://schemas.microsoft.com/office/drawing/2014/main" id="{2C3920FE-9C9A-45BA-A51F-340B3A94A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669"/>
              <a:ext cx="442" cy="51"/>
            </a:xfrm>
            <a:custGeom>
              <a:avLst/>
              <a:gdLst>
                <a:gd name="T0" fmla="*/ 0 w 223"/>
                <a:gd name="T1" fmla="*/ 96 h 26"/>
                <a:gd name="T2" fmla="*/ 872 w 223"/>
                <a:gd name="T3" fmla="*/ 100 h 26"/>
                <a:gd name="T4" fmla="*/ 876 w 223"/>
                <a:gd name="T5" fmla="*/ 31 h 26"/>
                <a:gd name="T6" fmla="*/ 852 w 223"/>
                <a:gd name="T7" fmla="*/ 8 h 26"/>
                <a:gd name="T8" fmla="*/ 0 w 223"/>
                <a:gd name="T9" fmla="*/ 0 h 26"/>
                <a:gd name="T10" fmla="*/ 0 w 223"/>
                <a:gd name="T11" fmla="*/ 96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3" h="26">
                  <a:moveTo>
                    <a:pt x="0" y="25"/>
                  </a:moveTo>
                  <a:cubicBezTo>
                    <a:pt x="222" y="26"/>
                    <a:pt x="222" y="26"/>
                    <a:pt x="222" y="26"/>
                  </a:cubicBezTo>
                  <a:cubicBezTo>
                    <a:pt x="223" y="8"/>
                    <a:pt x="223" y="8"/>
                    <a:pt x="223" y="8"/>
                  </a:cubicBezTo>
                  <a:cubicBezTo>
                    <a:pt x="223" y="4"/>
                    <a:pt x="220" y="2"/>
                    <a:pt x="217" y="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5" name="Freeform 92">
              <a:extLst>
                <a:ext uri="{FF2B5EF4-FFF2-40B4-BE49-F238E27FC236}">
                  <a16:creationId xmlns:a16="http://schemas.microsoft.com/office/drawing/2014/main" id="{C273B78E-73DF-4F1C-8524-A0197D5C9D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9" y="667"/>
              <a:ext cx="446" cy="55"/>
            </a:xfrm>
            <a:custGeom>
              <a:avLst/>
              <a:gdLst>
                <a:gd name="T0" fmla="*/ 4 w 225"/>
                <a:gd name="T1" fmla="*/ 16 h 28"/>
                <a:gd name="T2" fmla="*/ 0 w 225"/>
                <a:gd name="T3" fmla="*/ 84 h 28"/>
                <a:gd name="T4" fmla="*/ 16 w 225"/>
                <a:gd name="T5" fmla="*/ 100 h 28"/>
                <a:gd name="T6" fmla="*/ 872 w 225"/>
                <a:gd name="T7" fmla="*/ 108 h 28"/>
                <a:gd name="T8" fmla="*/ 884 w 225"/>
                <a:gd name="T9" fmla="*/ 92 h 28"/>
                <a:gd name="T10" fmla="*/ 884 w 225"/>
                <a:gd name="T11" fmla="*/ 24 h 28"/>
                <a:gd name="T12" fmla="*/ 872 w 225"/>
                <a:gd name="T13" fmla="*/ 8 h 28"/>
                <a:gd name="T14" fmla="*/ 16 w 225"/>
                <a:gd name="T15" fmla="*/ 0 h 28"/>
                <a:gd name="T16" fmla="*/ 4 w 225"/>
                <a:gd name="T17" fmla="*/ 16 h 28"/>
                <a:gd name="T18" fmla="*/ 880 w 225"/>
                <a:gd name="T19" fmla="*/ 31 h 28"/>
                <a:gd name="T20" fmla="*/ 876 w 225"/>
                <a:gd name="T21" fmla="*/ 84 h 28"/>
                <a:gd name="T22" fmla="*/ 864 w 225"/>
                <a:gd name="T23" fmla="*/ 104 h 28"/>
                <a:gd name="T24" fmla="*/ 28 w 225"/>
                <a:gd name="T25" fmla="*/ 96 h 28"/>
                <a:gd name="T26" fmla="*/ 12 w 225"/>
                <a:gd name="T27" fmla="*/ 77 h 28"/>
                <a:gd name="T28" fmla="*/ 12 w 225"/>
                <a:gd name="T29" fmla="*/ 28 h 28"/>
                <a:gd name="T30" fmla="*/ 28 w 225"/>
                <a:gd name="T31" fmla="*/ 8 h 28"/>
                <a:gd name="T32" fmla="*/ 864 w 225"/>
                <a:gd name="T33" fmla="*/ 16 h 28"/>
                <a:gd name="T34" fmla="*/ 880 w 225"/>
                <a:gd name="T35" fmla="*/ 31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28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222" y="28"/>
                    <a:pt x="222" y="28"/>
                    <a:pt x="222" y="28"/>
                  </a:cubicBezTo>
                  <a:cubicBezTo>
                    <a:pt x="224" y="28"/>
                    <a:pt x="225" y="26"/>
                    <a:pt x="225" y="24"/>
                  </a:cubicBezTo>
                  <a:cubicBezTo>
                    <a:pt x="225" y="6"/>
                    <a:pt x="225" y="6"/>
                    <a:pt x="225" y="6"/>
                  </a:cubicBezTo>
                  <a:cubicBezTo>
                    <a:pt x="225" y="4"/>
                    <a:pt x="224" y="2"/>
                    <a:pt x="222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224" y="8"/>
                  </a:moveTo>
                  <a:cubicBezTo>
                    <a:pt x="223" y="22"/>
                    <a:pt x="223" y="22"/>
                    <a:pt x="223" y="22"/>
                  </a:cubicBezTo>
                  <a:cubicBezTo>
                    <a:pt x="223" y="25"/>
                    <a:pt x="222" y="27"/>
                    <a:pt x="220" y="27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2" y="4"/>
                    <a:pt x="224" y="6"/>
                    <a:pt x="224" y="8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6" name="Freeform 93">
              <a:extLst>
                <a:ext uri="{FF2B5EF4-FFF2-40B4-BE49-F238E27FC236}">
                  <a16:creationId xmlns:a16="http://schemas.microsoft.com/office/drawing/2014/main" id="{B14F37AC-A6BE-44A9-963F-23F33A552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" y="669"/>
              <a:ext cx="63" cy="49"/>
            </a:xfrm>
            <a:custGeom>
              <a:avLst/>
              <a:gdLst>
                <a:gd name="T0" fmla="*/ 0 w 32"/>
                <a:gd name="T1" fmla="*/ 92 h 25"/>
                <a:gd name="T2" fmla="*/ 124 w 32"/>
                <a:gd name="T3" fmla="*/ 96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7" name="Freeform 94">
              <a:extLst>
                <a:ext uri="{FF2B5EF4-FFF2-40B4-BE49-F238E27FC236}">
                  <a16:creationId xmlns:a16="http://schemas.microsoft.com/office/drawing/2014/main" id="{6E0ED54C-557C-48E7-96B0-5E7B3649D8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8" y="667"/>
              <a:ext cx="67" cy="51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0 h 26"/>
                <a:gd name="T4" fmla="*/ 16 w 34"/>
                <a:gd name="T5" fmla="*/ 100 h 26"/>
                <a:gd name="T6" fmla="*/ 116 w 34"/>
                <a:gd name="T7" fmla="*/ 100 h 26"/>
                <a:gd name="T8" fmla="*/ 132 w 34"/>
                <a:gd name="T9" fmla="*/ 84 h 26"/>
                <a:gd name="T10" fmla="*/ 132 w 34"/>
                <a:gd name="T11" fmla="*/ 16 h 26"/>
                <a:gd name="T12" fmla="*/ 120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24 w 34"/>
                <a:gd name="T19" fmla="*/ 24 h 26"/>
                <a:gd name="T20" fmla="*/ 124 w 34"/>
                <a:gd name="T21" fmla="*/ 77 h 26"/>
                <a:gd name="T22" fmla="*/ 112 w 34"/>
                <a:gd name="T23" fmla="*/ 96 h 26"/>
                <a:gd name="T24" fmla="*/ 24 w 34"/>
                <a:gd name="T25" fmla="*/ 96 h 26"/>
                <a:gd name="T26" fmla="*/ 12 w 34"/>
                <a:gd name="T27" fmla="*/ 77 h 26"/>
                <a:gd name="T28" fmla="*/ 12 w 34"/>
                <a:gd name="T29" fmla="*/ 24 h 26"/>
                <a:gd name="T30" fmla="*/ 28 w 34"/>
                <a:gd name="T31" fmla="*/ 8 h 26"/>
                <a:gd name="T32" fmla="*/ 112 w 34"/>
                <a:gd name="T33" fmla="*/ 8 h 26"/>
                <a:gd name="T34" fmla="*/ 124 w 34"/>
                <a:gd name="T35" fmla="*/ 24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2" y="6"/>
                  </a:move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4"/>
                    <a:pt x="32" y="6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8" name="Freeform 95">
              <a:extLst>
                <a:ext uri="{FF2B5EF4-FFF2-40B4-BE49-F238E27FC236}">
                  <a16:creationId xmlns:a16="http://schemas.microsoft.com/office/drawing/2014/main" id="{1DACBC5C-5214-488E-8B3C-0AAA8F243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7" y="667"/>
              <a:ext cx="65" cy="49"/>
            </a:xfrm>
            <a:custGeom>
              <a:avLst/>
              <a:gdLst>
                <a:gd name="T0" fmla="*/ 0 w 33"/>
                <a:gd name="T1" fmla="*/ 96 h 25"/>
                <a:gd name="T2" fmla="*/ 128 w 33"/>
                <a:gd name="T3" fmla="*/ 96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1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39" name="Freeform 96">
              <a:extLst>
                <a:ext uri="{FF2B5EF4-FFF2-40B4-BE49-F238E27FC236}">
                  <a16:creationId xmlns:a16="http://schemas.microsoft.com/office/drawing/2014/main" id="{D80D52B3-5A31-4D0F-A814-592E96E2C1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5" y="665"/>
              <a:ext cx="69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0 w 35"/>
                <a:gd name="T7" fmla="*/ 104 h 27"/>
                <a:gd name="T8" fmla="*/ 136 w 35"/>
                <a:gd name="T9" fmla="*/ 84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7 h 27"/>
                <a:gd name="T20" fmla="*/ 128 w 35"/>
                <a:gd name="T21" fmla="*/ 80 h 27"/>
                <a:gd name="T22" fmla="*/ 112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2 w 35"/>
                <a:gd name="T33" fmla="*/ 12 h 27"/>
                <a:gd name="T34" fmla="*/ 128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0" name="Freeform 97">
              <a:extLst>
                <a:ext uri="{FF2B5EF4-FFF2-40B4-BE49-F238E27FC236}">
                  <a16:creationId xmlns:a16="http://schemas.microsoft.com/office/drawing/2014/main" id="{6715DDCC-3234-4DFF-A8D6-783264811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667"/>
              <a:ext cx="82" cy="49"/>
            </a:xfrm>
            <a:custGeom>
              <a:avLst/>
              <a:gdLst>
                <a:gd name="T0" fmla="*/ 0 w 41"/>
                <a:gd name="T1" fmla="*/ 96 h 25"/>
                <a:gd name="T2" fmla="*/ 164 w 41"/>
                <a:gd name="T3" fmla="*/ 96 h 25"/>
                <a:gd name="T4" fmla="*/ 164 w 41"/>
                <a:gd name="T5" fmla="*/ 24 h 25"/>
                <a:gd name="T6" fmla="*/ 140 w 41"/>
                <a:gd name="T7" fmla="*/ 0 h 25"/>
                <a:gd name="T8" fmla="*/ 0 w 41"/>
                <a:gd name="T9" fmla="*/ 0 h 25"/>
                <a:gd name="T10" fmla="*/ 0 w 41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" h="25">
                  <a:moveTo>
                    <a:pt x="0" y="25"/>
                  </a:moveTo>
                  <a:cubicBezTo>
                    <a:pt x="41" y="25"/>
                    <a:pt x="41" y="25"/>
                    <a:pt x="41" y="2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1" y="3"/>
                    <a:pt x="38" y="0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1" name="Freeform 98">
              <a:extLst>
                <a:ext uri="{FF2B5EF4-FFF2-40B4-BE49-F238E27FC236}">
                  <a16:creationId xmlns:a16="http://schemas.microsoft.com/office/drawing/2014/main" id="{E22FD483-5695-41D2-AE23-841370EBBD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8" y="665"/>
              <a:ext cx="87" cy="53"/>
            </a:xfrm>
            <a:custGeom>
              <a:avLst/>
              <a:gdLst>
                <a:gd name="T0" fmla="*/ 4 w 44"/>
                <a:gd name="T1" fmla="*/ 16 h 27"/>
                <a:gd name="T2" fmla="*/ 4 w 44"/>
                <a:gd name="T3" fmla="*/ 84 h 27"/>
                <a:gd name="T4" fmla="*/ 16 w 44"/>
                <a:gd name="T5" fmla="*/ 100 h 27"/>
                <a:gd name="T6" fmla="*/ 156 w 44"/>
                <a:gd name="T7" fmla="*/ 104 h 27"/>
                <a:gd name="T8" fmla="*/ 172 w 44"/>
                <a:gd name="T9" fmla="*/ 84 h 27"/>
                <a:gd name="T10" fmla="*/ 172 w 44"/>
                <a:gd name="T11" fmla="*/ 20 h 27"/>
                <a:gd name="T12" fmla="*/ 156 w 44"/>
                <a:gd name="T13" fmla="*/ 0 h 27"/>
                <a:gd name="T14" fmla="*/ 16 w 44"/>
                <a:gd name="T15" fmla="*/ 0 h 27"/>
                <a:gd name="T16" fmla="*/ 4 w 44"/>
                <a:gd name="T17" fmla="*/ 16 h 27"/>
                <a:gd name="T18" fmla="*/ 164 w 44"/>
                <a:gd name="T19" fmla="*/ 27 h 27"/>
                <a:gd name="T20" fmla="*/ 164 w 44"/>
                <a:gd name="T21" fmla="*/ 80 h 27"/>
                <a:gd name="T22" fmla="*/ 148 w 44"/>
                <a:gd name="T23" fmla="*/ 96 h 27"/>
                <a:gd name="T24" fmla="*/ 28 w 44"/>
                <a:gd name="T25" fmla="*/ 96 h 27"/>
                <a:gd name="T26" fmla="*/ 12 w 44"/>
                <a:gd name="T27" fmla="*/ 77 h 27"/>
                <a:gd name="T28" fmla="*/ 12 w 44"/>
                <a:gd name="T29" fmla="*/ 27 h 27"/>
                <a:gd name="T30" fmla="*/ 28 w 44"/>
                <a:gd name="T31" fmla="*/ 8 h 27"/>
                <a:gd name="T32" fmla="*/ 148 w 44"/>
                <a:gd name="T33" fmla="*/ 8 h 27"/>
                <a:gd name="T34" fmla="*/ 164 w 4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27">
                  <a:moveTo>
                    <a:pt x="1" y="4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2" y="27"/>
                    <a:pt x="44" y="25"/>
                    <a:pt x="44" y="2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42" y="7"/>
                  </a:moveTo>
                  <a:cubicBezTo>
                    <a:pt x="42" y="21"/>
                    <a:pt x="42" y="21"/>
                    <a:pt x="42" y="21"/>
                  </a:cubicBezTo>
                  <a:cubicBezTo>
                    <a:pt x="42" y="23"/>
                    <a:pt x="40" y="25"/>
                    <a:pt x="38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0" y="2"/>
                    <a:pt x="42" y="4"/>
                    <a:pt x="4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2" name="Freeform 99">
              <a:extLst>
                <a:ext uri="{FF2B5EF4-FFF2-40B4-BE49-F238E27FC236}">
                  <a16:creationId xmlns:a16="http://schemas.microsoft.com/office/drawing/2014/main" id="{3308F19C-DE83-462E-B22B-B962B88E9A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468"/>
              <a:ext cx="60" cy="38"/>
            </a:xfrm>
            <a:custGeom>
              <a:avLst/>
              <a:gdLst>
                <a:gd name="T0" fmla="*/ 120 w 30"/>
                <a:gd name="T1" fmla="*/ 76 h 19"/>
                <a:gd name="T2" fmla="*/ 0 w 30"/>
                <a:gd name="T3" fmla="*/ 76 h 19"/>
                <a:gd name="T4" fmla="*/ 0 w 30"/>
                <a:gd name="T5" fmla="*/ 24 h 19"/>
                <a:gd name="T6" fmla="*/ 24 w 30"/>
                <a:gd name="T7" fmla="*/ 0 h 19"/>
                <a:gd name="T8" fmla="*/ 120 w 30"/>
                <a:gd name="T9" fmla="*/ 0 h 19"/>
                <a:gd name="T10" fmla="*/ 120 w 30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19">
                  <a:moveTo>
                    <a:pt x="3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3" name="Freeform 100">
              <a:extLst>
                <a:ext uri="{FF2B5EF4-FFF2-40B4-BE49-F238E27FC236}">
                  <a16:creationId xmlns:a16="http://schemas.microsoft.com/office/drawing/2014/main" id="{29769378-B735-4673-BDFB-FCFC26CA07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467"/>
              <a:ext cx="64" cy="41"/>
            </a:xfrm>
            <a:custGeom>
              <a:avLst/>
              <a:gdLst>
                <a:gd name="T0" fmla="*/ 116 w 32"/>
                <a:gd name="T1" fmla="*/ 0 h 21"/>
                <a:gd name="T2" fmla="*/ 16 w 32"/>
                <a:gd name="T3" fmla="*/ 0 h 21"/>
                <a:gd name="T4" fmla="*/ 0 w 32"/>
                <a:gd name="T5" fmla="*/ 16 h 21"/>
                <a:gd name="T6" fmla="*/ 0 w 32"/>
                <a:gd name="T7" fmla="*/ 64 h 21"/>
                <a:gd name="T8" fmla="*/ 16 w 32"/>
                <a:gd name="T9" fmla="*/ 76 h 21"/>
                <a:gd name="T10" fmla="*/ 112 w 32"/>
                <a:gd name="T11" fmla="*/ 80 h 21"/>
                <a:gd name="T12" fmla="*/ 128 w 32"/>
                <a:gd name="T13" fmla="*/ 64 h 21"/>
                <a:gd name="T14" fmla="*/ 128 w 32"/>
                <a:gd name="T15" fmla="*/ 16 h 21"/>
                <a:gd name="T16" fmla="*/ 116 w 32"/>
                <a:gd name="T17" fmla="*/ 0 h 21"/>
                <a:gd name="T18" fmla="*/ 24 w 32"/>
                <a:gd name="T19" fmla="*/ 8 h 21"/>
                <a:gd name="T20" fmla="*/ 104 w 32"/>
                <a:gd name="T21" fmla="*/ 8 h 21"/>
                <a:gd name="T22" fmla="*/ 116 w 32"/>
                <a:gd name="T23" fmla="*/ 20 h 21"/>
                <a:gd name="T24" fmla="*/ 116 w 32"/>
                <a:gd name="T25" fmla="*/ 61 h 21"/>
                <a:gd name="T26" fmla="*/ 104 w 32"/>
                <a:gd name="T27" fmla="*/ 72 h 21"/>
                <a:gd name="T28" fmla="*/ 24 w 32"/>
                <a:gd name="T29" fmla="*/ 72 h 21"/>
                <a:gd name="T30" fmla="*/ 8 w 32"/>
                <a:gd name="T31" fmla="*/ 61 h 21"/>
                <a:gd name="T32" fmla="*/ 8 w 32"/>
                <a:gd name="T33" fmla="*/ 20 h 21"/>
                <a:gd name="T34" fmla="*/ 24 w 32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2" h="21">
                  <a:moveTo>
                    <a:pt x="2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4" y="20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0" y="21"/>
                    <a:pt x="32" y="19"/>
                    <a:pt x="32" y="1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lose/>
                  <a:moveTo>
                    <a:pt x="6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8" y="2"/>
                    <a:pt x="29" y="4"/>
                    <a:pt x="29" y="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8"/>
                    <a:pt x="28" y="20"/>
                    <a:pt x="2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4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4" name="Freeform 101">
              <a:extLst>
                <a:ext uri="{FF2B5EF4-FFF2-40B4-BE49-F238E27FC236}">
                  <a16:creationId xmlns:a16="http://schemas.microsoft.com/office/drawing/2014/main" id="{C0F85272-D2F9-40D7-9FCE-60089C384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468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4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5" name="Freeform 102">
              <a:extLst>
                <a:ext uri="{FF2B5EF4-FFF2-40B4-BE49-F238E27FC236}">
                  <a16:creationId xmlns:a16="http://schemas.microsoft.com/office/drawing/2014/main" id="{8ED3EEDB-6520-47A7-AE52-2E8B924026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467"/>
              <a:ext cx="53" cy="41"/>
            </a:xfrm>
            <a:custGeom>
              <a:avLst/>
              <a:gdLst>
                <a:gd name="T0" fmla="*/ 92 w 27"/>
                <a:gd name="T1" fmla="*/ 4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4 h 21"/>
                <a:gd name="T8" fmla="*/ 12 w 27"/>
                <a:gd name="T9" fmla="*/ 80 h 21"/>
                <a:gd name="T10" fmla="*/ 92 w 27"/>
                <a:gd name="T11" fmla="*/ 80 h 21"/>
                <a:gd name="T12" fmla="*/ 104 w 27"/>
                <a:gd name="T13" fmla="*/ 64 h 21"/>
                <a:gd name="T14" fmla="*/ 104 w 27"/>
                <a:gd name="T15" fmla="*/ 16 h 21"/>
                <a:gd name="T16" fmla="*/ 92 w 27"/>
                <a:gd name="T17" fmla="*/ 4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3 h 21"/>
                <a:gd name="T24" fmla="*/ 92 w 27"/>
                <a:gd name="T25" fmla="*/ 61 h 21"/>
                <a:gd name="T26" fmla="*/ 80 w 27"/>
                <a:gd name="T27" fmla="*/ 76 h 21"/>
                <a:gd name="T28" fmla="*/ 16 w 27"/>
                <a:gd name="T29" fmla="*/ 76 h 21"/>
                <a:gd name="T30" fmla="*/ 8 w 27"/>
                <a:gd name="T31" fmla="*/ 61 h 21"/>
                <a:gd name="T32" fmla="*/ 8 w 27"/>
                <a:gd name="T33" fmla="*/ 23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1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3" y="20"/>
                    <a:pt x="2" y="18"/>
                    <a:pt x="2" y="1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6" name="Freeform 103">
              <a:extLst>
                <a:ext uri="{FF2B5EF4-FFF2-40B4-BE49-F238E27FC236}">
                  <a16:creationId xmlns:a16="http://schemas.microsoft.com/office/drawing/2014/main" id="{EC0A2618-304F-46C8-8ABC-9770E9E192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2 h 19"/>
                <a:gd name="T4" fmla="*/ 0 w 24"/>
                <a:gd name="T5" fmla="*/ 20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7" name="Freeform 104">
              <a:extLst>
                <a:ext uri="{FF2B5EF4-FFF2-40B4-BE49-F238E27FC236}">
                  <a16:creationId xmlns:a16="http://schemas.microsoft.com/office/drawing/2014/main" id="{B40360C0-1720-4AB0-B259-0B133619C9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58" y="468"/>
              <a:ext cx="52" cy="40"/>
            </a:xfrm>
            <a:custGeom>
              <a:avLst/>
              <a:gdLst>
                <a:gd name="T0" fmla="*/ 96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6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8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2"/>
                    <a:pt x="25" y="0"/>
                    <a:pt x="24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1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8" name="Freeform 105">
              <a:extLst>
                <a:ext uri="{FF2B5EF4-FFF2-40B4-BE49-F238E27FC236}">
                  <a16:creationId xmlns:a16="http://schemas.microsoft.com/office/drawing/2014/main" id="{4BF95118-4570-4BB9-B8F9-F306EDC1E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49" name="Freeform 106">
              <a:extLst>
                <a:ext uri="{FF2B5EF4-FFF2-40B4-BE49-F238E27FC236}">
                  <a16:creationId xmlns:a16="http://schemas.microsoft.com/office/drawing/2014/main" id="{32D1292C-EE3E-4816-A75A-4715DC368A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3" y="468"/>
              <a:ext cx="52" cy="42"/>
            </a:xfrm>
            <a:custGeom>
              <a:avLst/>
              <a:gdLst>
                <a:gd name="T0" fmla="*/ 92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92 w 26"/>
                <a:gd name="T11" fmla="*/ 84 h 21"/>
                <a:gd name="T12" fmla="*/ 104 w 26"/>
                <a:gd name="T13" fmla="*/ 68 h 21"/>
                <a:gd name="T14" fmla="*/ 104 w 26"/>
                <a:gd name="T15" fmla="*/ 16 h 21"/>
                <a:gd name="T16" fmla="*/ 92 w 26"/>
                <a:gd name="T17" fmla="*/ 0 h 21"/>
                <a:gd name="T18" fmla="*/ 16 w 26"/>
                <a:gd name="T19" fmla="*/ 8 h 21"/>
                <a:gd name="T20" fmla="*/ 84 w 26"/>
                <a:gd name="T21" fmla="*/ 8 h 21"/>
                <a:gd name="T22" fmla="*/ 96 w 26"/>
                <a:gd name="T23" fmla="*/ 20 h 21"/>
                <a:gd name="T24" fmla="*/ 96 w 26"/>
                <a:gd name="T25" fmla="*/ 64 h 21"/>
                <a:gd name="T26" fmla="*/ 84 w 26"/>
                <a:gd name="T27" fmla="*/ 76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0" name="Freeform 107">
              <a:extLst>
                <a:ext uri="{FF2B5EF4-FFF2-40B4-BE49-F238E27FC236}">
                  <a16:creationId xmlns:a16="http://schemas.microsoft.com/office/drawing/2014/main" id="{D884BEE4-1AFA-408E-BD96-AB158F76E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470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1" name="Freeform 108">
              <a:extLst>
                <a:ext uri="{FF2B5EF4-FFF2-40B4-BE49-F238E27FC236}">
                  <a16:creationId xmlns:a16="http://schemas.microsoft.com/office/drawing/2014/main" id="{31EB7DFE-B161-4DE0-9FCF-0FC5A121AD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9" y="468"/>
              <a:ext cx="51" cy="42"/>
            </a:xfrm>
            <a:custGeom>
              <a:avLst/>
              <a:gdLst>
                <a:gd name="T0" fmla="*/ 88 w 26"/>
                <a:gd name="T1" fmla="*/ 4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4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4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80 h 21"/>
                <a:gd name="T30" fmla="*/ 4 w 26"/>
                <a:gd name="T31" fmla="*/ 64 h 21"/>
                <a:gd name="T32" fmla="*/ 4 w 26"/>
                <a:gd name="T33" fmla="*/ 24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1"/>
                    <a:pt x="23" y="1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2" y="20"/>
                    <a:pt x="1" y="18"/>
                    <a:pt x="1" y="1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2" name="Freeform 109">
              <a:extLst>
                <a:ext uri="{FF2B5EF4-FFF2-40B4-BE49-F238E27FC236}">
                  <a16:creationId xmlns:a16="http://schemas.microsoft.com/office/drawing/2014/main" id="{7A349389-A407-4C25-AB9D-C5A8CF7FE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2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3" name="Freeform 110">
              <a:extLst>
                <a:ext uri="{FF2B5EF4-FFF2-40B4-BE49-F238E27FC236}">
                  <a16:creationId xmlns:a16="http://schemas.microsoft.com/office/drawing/2014/main" id="{F4346B82-DA89-4356-9804-FBA95419F4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4" y="470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4" name="Freeform 111">
              <a:extLst>
                <a:ext uri="{FF2B5EF4-FFF2-40B4-BE49-F238E27FC236}">
                  <a16:creationId xmlns:a16="http://schemas.microsoft.com/office/drawing/2014/main" id="{21E87C95-51B0-4288-9A7D-74BF7928B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5" name="Freeform 112">
              <a:extLst>
                <a:ext uri="{FF2B5EF4-FFF2-40B4-BE49-F238E27FC236}">
                  <a16:creationId xmlns:a16="http://schemas.microsoft.com/office/drawing/2014/main" id="{9ECE444D-A4FA-4AD4-A690-7AF57694CC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7" y="470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6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2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6" name="Freeform 113">
              <a:extLst>
                <a:ext uri="{FF2B5EF4-FFF2-40B4-BE49-F238E27FC236}">
                  <a16:creationId xmlns:a16="http://schemas.microsoft.com/office/drawing/2014/main" id="{0559D6DC-7A41-4428-B515-6B32796D5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472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7" name="Freeform 114">
              <a:extLst>
                <a:ext uri="{FF2B5EF4-FFF2-40B4-BE49-F238E27FC236}">
                  <a16:creationId xmlns:a16="http://schemas.microsoft.com/office/drawing/2014/main" id="{E6A3E116-1ECA-4C83-8FE5-1734185656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33" y="470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4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4 h 21"/>
                <a:gd name="T24" fmla="*/ 92 w 27"/>
                <a:gd name="T25" fmla="*/ 64 h 21"/>
                <a:gd name="T26" fmla="*/ 84 w 27"/>
                <a:gd name="T27" fmla="*/ 80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2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8" name="Freeform 115">
              <a:extLst>
                <a:ext uri="{FF2B5EF4-FFF2-40B4-BE49-F238E27FC236}">
                  <a16:creationId xmlns:a16="http://schemas.microsoft.com/office/drawing/2014/main" id="{6863CFCE-40CB-463A-872B-D438A3DC4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472"/>
              <a:ext cx="48" cy="40"/>
            </a:xfrm>
            <a:custGeom>
              <a:avLst/>
              <a:gdLst>
                <a:gd name="T0" fmla="*/ 96 w 24"/>
                <a:gd name="T1" fmla="*/ 80 h 20"/>
                <a:gd name="T2" fmla="*/ 0 w 24"/>
                <a:gd name="T3" fmla="*/ 76 h 20"/>
                <a:gd name="T4" fmla="*/ 0 w 24"/>
                <a:gd name="T5" fmla="*/ 24 h 20"/>
                <a:gd name="T6" fmla="*/ 24 w 24"/>
                <a:gd name="T7" fmla="*/ 0 h 20"/>
                <a:gd name="T8" fmla="*/ 96 w 24"/>
                <a:gd name="T9" fmla="*/ 4 h 20"/>
                <a:gd name="T10" fmla="*/ 96 w 24"/>
                <a:gd name="T11" fmla="*/ 8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0">
                  <a:moveTo>
                    <a:pt x="24" y="2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4" y="1"/>
                    <a:pt x="24" y="1"/>
                    <a:pt x="24" y="1"/>
                  </a:cubicBezTo>
                  <a:lnTo>
                    <a:pt x="24" y="20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59" name="Freeform 116">
              <a:extLst>
                <a:ext uri="{FF2B5EF4-FFF2-40B4-BE49-F238E27FC236}">
                  <a16:creationId xmlns:a16="http://schemas.microsoft.com/office/drawing/2014/main" id="{06FC23C1-E367-49AB-97C4-9660FB9246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8" y="472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0 w 27"/>
                <a:gd name="T5" fmla="*/ 12 h 20"/>
                <a:gd name="T6" fmla="*/ 0 w 27"/>
                <a:gd name="T7" fmla="*/ 64 h 20"/>
                <a:gd name="T8" fmla="*/ 12 w 27"/>
                <a:gd name="T9" fmla="*/ 80 h 20"/>
                <a:gd name="T10" fmla="*/ 92 w 27"/>
                <a:gd name="T11" fmla="*/ 80 h 20"/>
                <a:gd name="T12" fmla="*/ 104 w 27"/>
                <a:gd name="T13" fmla="*/ 68 h 20"/>
                <a:gd name="T14" fmla="*/ 104 w 27"/>
                <a:gd name="T15" fmla="*/ 12 h 20"/>
                <a:gd name="T16" fmla="*/ 96 w 27"/>
                <a:gd name="T17" fmla="*/ 0 h 20"/>
                <a:gd name="T18" fmla="*/ 20 w 27"/>
                <a:gd name="T19" fmla="*/ 4 h 20"/>
                <a:gd name="T20" fmla="*/ 84 w 27"/>
                <a:gd name="T21" fmla="*/ 4 h 20"/>
                <a:gd name="T22" fmla="*/ 96 w 27"/>
                <a:gd name="T23" fmla="*/ 20 h 20"/>
                <a:gd name="T24" fmla="*/ 96 w 27"/>
                <a:gd name="T25" fmla="*/ 60 h 20"/>
                <a:gd name="T26" fmla="*/ 84 w 27"/>
                <a:gd name="T27" fmla="*/ 76 h 20"/>
                <a:gd name="T28" fmla="*/ 16 w 27"/>
                <a:gd name="T29" fmla="*/ 76 h 20"/>
                <a:gd name="T30" fmla="*/ 8 w 27"/>
                <a:gd name="T31" fmla="*/ 60 h 20"/>
                <a:gd name="T32" fmla="*/ 8 w 27"/>
                <a:gd name="T33" fmla="*/ 20 h 20"/>
                <a:gd name="T34" fmla="*/ 20 w 27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7" y="1"/>
                    <a:pt x="25" y="0"/>
                    <a:pt x="24" y="0"/>
                  </a:cubicBezTo>
                  <a:close/>
                  <a:moveTo>
                    <a:pt x="5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2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0" name="Freeform 117">
              <a:extLst>
                <a:ext uri="{FF2B5EF4-FFF2-40B4-BE49-F238E27FC236}">
                  <a16:creationId xmlns:a16="http://schemas.microsoft.com/office/drawing/2014/main" id="{617AD44C-3B22-4F43-B5D3-80823F106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474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1" name="Freeform 118">
              <a:extLst>
                <a:ext uri="{FF2B5EF4-FFF2-40B4-BE49-F238E27FC236}">
                  <a16:creationId xmlns:a16="http://schemas.microsoft.com/office/drawing/2014/main" id="{5ECAAAF6-6DAE-49B6-978F-F618B7DA88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3" y="472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6 h 20"/>
                <a:gd name="T16" fmla="*/ 92 w 26"/>
                <a:gd name="T17" fmla="*/ 0 h 20"/>
                <a:gd name="T18" fmla="*/ 16 w 26"/>
                <a:gd name="T19" fmla="*/ 8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4 h 20"/>
                <a:gd name="T32" fmla="*/ 4 w 26"/>
                <a:gd name="T33" fmla="*/ 20 h 20"/>
                <a:gd name="T34" fmla="*/ 16 w 26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2" name="Freeform 119">
              <a:extLst>
                <a:ext uri="{FF2B5EF4-FFF2-40B4-BE49-F238E27FC236}">
                  <a16:creationId xmlns:a16="http://schemas.microsoft.com/office/drawing/2014/main" id="{1A4A9FE9-CE7D-4286-86ED-D46C888F3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474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3" name="Freeform 120">
              <a:extLst>
                <a:ext uri="{FF2B5EF4-FFF2-40B4-BE49-F238E27FC236}">
                  <a16:creationId xmlns:a16="http://schemas.microsoft.com/office/drawing/2014/main" id="{3F049E6F-BBB9-4225-8A76-739C788615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9" y="472"/>
              <a:ext cx="51" cy="42"/>
            </a:xfrm>
            <a:custGeom>
              <a:avLst/>
              <a:gdLst>
                <a:gd name="T0" fmla="*/ 88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0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4" name="Freeform 121">
              <a:extLst>
                <a:ext uri="{FF2B5EF4-FFF2-40B4-BE49-F238E27FC236}">
                  <a16:creationId xmlns:a16="http://schemas.microsoft.com/office/drawing/2014/main" id="{5AC6A92E-E4CE-4808-932E-5B579CF0C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474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4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5" name="Freeform 122">
              <a:extLst>
                <a:ext uri="{FF2B5EF4-FFF2-40B4-BE49-F238E27FC236}">
                  <a16:creationId xmlns:a16="http://schemas.microsoft.com/office/drawing/2014/main" id="{DE3C82EA-67AC-4703-AC78-E70B70396B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4" y="474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4 h 20"/>
                <a:gd name="T22" fmla="*/ 96 w 26"/>
                <a:gd name="T23" fmla="*/ 20 h 20"/>
                <a:gd name="T24" fmla="*/ 96 w 26"/>
                <a:gd name="T25" fmla="*/ 60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8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6" name="Freeform 123">
              <a:extLst>
                <a:ext uri="{FF2B5EF4-FFF2-40B4-BE49-F238E27FC236}">
                  <a16:creationId xmlns:a16="http://schemas.microsoft.com/office/drawing/2014/main" id="{EBA9B8EB-6CBF-4168-AA49-248F99BF6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476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7" name="Freeform 124">
              <a:extLst>
                <a:ext uri="{FF2B5EF4-FFF2-40B4-BE49-F238E27FC236}">
                  <a16:creationId xmlns:a16="http://schemas.microsoft.com/office/drawing/2014/main" id="{5A7B4AD6-A035-438E-9BA3-30D3848782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7" y="474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2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7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8" name="Freeform 125">
              <a:extLst>
                <a:ext uri="{FF2B5EF4-FFF2-40B4-BE49-F238E27FC236}">
                  <a16:creationId xmlns:a16="http://schemas.microsoft.com/office/drawing/2014/main" id="{58B9F12A-1AC8-4358-BCCD-082DAD558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476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69" name="Freeform 126">
              <a:extLst>
                <a:ext uri="{FF2B5EF4-FFF2-40B4-BE49-F238E27FC236}">
                  <a16:creationId xmlns:a16="http://schemas.microsoft.com/office/drawing/2014/main" id="{15D16F11-5959-4421-8CB1-5C8526D89F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3" y="474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0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6 w 27"/>
                <a:gd name="T23" fmla="*/ 20 h 21"/>
                <a:gd name="T24" fmla="*/ 92 w 27"/>
                <a:gd name="T25" fmla="*/ 64 h 21"/>
                <a:gd name="T26" fmla="*/ 84 w 27"/>
                <a:gd name="T27" fmla="*/ 76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5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70" name="Freeform 159">
              <a:extLst>
                <a:ext uri="{FF2B5EF4-FFF2-40B4-BE49-F238E27FC236}">
                  <a16:creationId xmlns:a16="http://schemas.microsoft.com/office/drawing/2014/main" id="{3830A2AF-847C-480C-B1BC-3048C8016C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8" y="597"/>
              <a:ext cx="32" cy="4"/>
            </a:xfrm>
            <a:custGeom>
              <a:avLst/>
              <a:gdLst>
                <a:gd name="T0" fmla="*/ 0 w 16"/>
                <a:gd name="T1" fmla="*/ 0 h 2"/>
                <a:gd name="T2" fmla="*/ 0 w 16"/>
                <a:gd name="T3" fmla="*/ 0 h 2"/>
                <a:gd name="T4" fmla="*/ 0 w 16"/>
                <a:gd name="T5" fmla="*/ 4 h 2"/>
                <a:gd name="T6" fmla="*/ 0 w 16"/>
                <a:gd name="T7" fmla="*/ 0 h 2"/>
                <a:gd name="T8" fmla="*/ 64 w 16"/>
                <a:gd name="T9" fmla="*/ 0 h 2"/>
                <a:gd name="T10" fmla="*/ 64 w 16"/>
                <a:gd name="T11" fmla="*/ 0 h 2"/>
                <a:gd name="T12" fmla="*/ 64 w 16"/>
                <a:gd name="T13" fmla="*/ 4 h 2"/>
                <a:gd name="T14" fmla="*/ 0 w 16"/>
                <a:gd name="T15" fmla="*/ 4 h 2"/>
                <a:gd name="T16" fmla="*/ 0 w 16"/>
                <a:gd name="T17" fmla="*/ 8 h 2"/>
                <a:gd name="T18" fmla="*/ 64 w 16"/>
                <a:gd name="T19" fmla="*/ 8 h 2"/>
                <a:gd name="T20" fmla="*/ 64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CB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71" name="Freeform 160">
              <a:extLst>
                <a:ext uri="{FF2B5EF4-FFF2-40B4-BE49-F238E27FC236}">
                  <a16:creationId xmlns:a16="http://schemas.microsoft.com/office/drawing/2014/main" id="{C08B1F28-EE45-45A3-8300-9BF95AC78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597"/>
              <a:ext cx="32" cy="2"/>
            </a:xfrm>
            <a:custGeom>
              <a:avLst/>
              <a:gdLst>
                <a:gd name="T0" fmla="*/ 64 w 16"/>
                <a:gd name="T1" fmla="*/ 0 h 1"/>
                <a:gd name="T2" fmla="*/ 0 w 16"/>
                <a:gd name="T3" fmla="*/ 0 h 1"/>
                <a:gd name="T4" fmla="*/ 0 w 16"/>
                <a:gd name="T5" fmla="*/ 4 h 1"/>
                <a:gd name="T6" fmla="*/ 0 w 16"/>
                <a:gd name="T7" fmla="*/ 4 h 1"/>
                <a:gd name="T8" fmla="*/ 64 w 16"/>
                <a:gd name="T9" fmla="*/ 4 h 1"/>
                <a:gd name="T10" fmla="*/ 64 w 16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9D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4231" name="Group 199">
            <a:extLst>
              <a:ext uri="{FF2B5EF4-FFF2-40B4-BE49-F238E27FC236}">
                <a16:creationId xmlns:a16="http://schemas.microsoft.com/office/drawing/2014/main" id="{EC465D02-E750-4CB8-A3C7-9049FCCADF6D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006600" y="1504950"/>
            <a:ext cx="503238" cy="1419225"/>
            <a:chOff x="2200" y="531"/>
            <a:chExt cx="317" cy="894"/>
          </a:xfrm>
        </p:grpSpPr>
        <p:grpSp>
          <p:nvGrpSpPr>
            <p:cNvPr id="8230" name="Group 178">
              <a:extLst>
                <a:ext uri="{FF2B5EF4-FFF2-40B4-BE49-F238E27FC236}">
                  <a16:creationId xmlns:a16="http://schemas.microsoft.com/office/drawing/2014/main" id="{894CCF4F-D1E9-4D18-BBCF-2174048E8F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0" y="531"/>
              <a:ext cx="317" cy="894"/>
              <a:chOff x="2196" y="530"/>
              <a:chExt cx="317" cy="894"/>
            </a:xfrm>
          </p:grpSpPr>
          <p:sp>
            <p:nvSpPr>
              <p:cNvPr id="8240" name="Freeform 10">
                <a:extLst>
                  <a:ext uri="{FF2B5EF4-FFF2-40B4-BE49-F238E27FC236}">
                    <a16:creationId xmlns:a16="http://schemas.microsoft.com/office/drawing/2014/main" id="{C4122FD2-1EA5-4F25-AAE4-B5253D432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0" y="1049"/>
                <a:ext cx="188" cy="375"/>
              </a:xfrm>
              <a:custGeom>
                <a:avLst/>
                <a:gdLst>
                  <a:gd name="T0" fmla="*/ 16 w 95"/>
                  <a:gd name="T1" fmla="*/ 0 h 189"/>
                  <a:gd name="T2" fmla="*/ 0 w 95"/>
                  <a:gd name="T3" fmla="*/ 595 h 189"/>
                  <a:gd name="T4" fmla="*/ 352 w 95"/>
                  <a:gd name="T5" fmla="*/ 744 h 189"/>
                  <a:gd name="T6" fmla="*/ 372 w 95"/>
                  <a:gd name="T7" fmla="*/ 12 h 189"/>
                  <a:gd name="T8" fmla="*/ 16 w 95"/>
                  <a:gd name="T9" fmla="*/ 0 h 1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9">
                    <a:moveTo>
                      <a:pt x="4" y="0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28" y="168"/>
                      <a:pt x="58" y="181"/>
                      <a:pt x="90" y="189"/>
                    </a:cubicBezTo>
                    <a:cubicBezTo>
                      <a:pt x="95" y="3"/>
                      <a:pt x="95" y="3"/>
                      <a:pt x="95" y="3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FA2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1" name="Freeform 12">
                <a:extLst>
                  <a:ext uri="{FF2B5EF4-FFF2-40B4-BE49-F238E27FC236}">
                    <a16:creationId xmlns:a16="http://schemas.microsoft.com/office/drawing/2014/main" id="{6E767F8F-A1A3-4B27-A61F-C330450A5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9" y="1053"/>
                <a:ext cx="99" cy="371"/>
              </a:xfrm>
              <a:custGeom>
                <a:avLst/>
                <a:gdLst>
                  <a:gd name="T0" fmla="*/ 20 w 50"/>
                  <a:gd name="T1" fmla="*/ 0 h 187"/>
                  <a:gd name="T2" fmla="*/ 0 w 50"/>
                  <a:gd name="T3" fmla="*/ 677 h 187"/>
                  <a:gd name="T4" fmla="*/ 176 w 50"/>
                  <a:gd name="T5" fmla="*/ 736 h 187"/>
                  <a:gd name="T6" fmla="*/ 196 w 50"/>
                  <a:gd name="T7" fmla="*/ 4 h 187"/>
                  <a:gd name="T8" fmla="*/ 20 w 50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187">
                    <a:moveTo>
                      <a:pt x="5" y="0"/>
                    </a:moveTo>
                    <a:cubicBezTo>
                      <a:pt x="0" y="172"/>
                      <a:pt x="0" y="172"/>
                      <a:pt x="0" y="172"/>
                    </a:cubicBezTo>
                    <a:cubicBezTo>
                      <a:pt x="14" y="178"/>
                      <a:pt x="29" y="183"/>
                      <a:pt x="45" y="187"/>
                    </a:cubicBezTo>
                    <a:cubicBezTo>
                      <a:pt x="50" y="1"/>
                      <a:pt x="50" y="1"/>
                      <a:pt x="50" y="1"/>
                    </a:cubicBez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298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2" name="Freeform 127">
                <a:extLst>
                  <a:ext uri="{FF2B5EF4-FFF2-40B4-BE49-F238E27FC236}">
                    <a16:creationId xmlns:a16="http://schemas.microsoft.com/office/drawing/2014/main" id="{C62E16E6-B6AE-46C9-AF9D-963A9B3A8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754"/>
                <a:ext cx="161" cy="210"/>
              </a:xfrm>
              <a:custGeom>
                <a:avLst/>
                <a:gdLst>
                  <a:gd name="T0" fmla="*/ 296 w 81"/>
                  <a:gd name="T1" fmla="*/ 32 h 106"/>
                  <a:gd name="T2" fmla="*/ 292 w 81"/>
                  <a:gd name="T3" fmla="*/ 113 h 106"/>
                  <a:gd name="T4" fmla="*/ 147 w 81"/>
                  <a:gd name="T5" fmla="*/ 353 h 106"/>
                  <a:gd name="T6" fmla="*/ 56 w 81"/>
                  <a:gd name="T7" fmla="*/ 396 h 106"/>
                  <a:gd name="T8" fmla="*/ 0 w 81"/>
                  <a:gd name="T9" fmla="*/ 361 h 106"/>
                  <a:gd name="T10" fmla="*/ 197 w 81"/>
                  <a:gd name="T11" fmla="*/ 48 h 106"/>
                  <a:gd name="T12" fmla="*/ 276 w 81"/>
                  <a:gd name="T13" fmla="*/ 16 h 106"/>
                  <a:gd name="T14" fmla="*/ 296 w 81"/>
                  <a:gd name="T15" fmla="*/ 32 h 1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1" h="106">
                    <a:moveTo>
                      <a:pt x="75" y="8"/>
                    </a:moveTo>
                    <a:cubicBezTo>
                      <a:pt x="81" y="12"/>
                      <a:pt x="78" y="22"/>
                      <a:pt x="74" y="29"/>
                    </a:cubicBezTo>
                    <a:cubicBezTo>
                      <a:pt x="37" y="90"/>
                      <a:pt x="37" y="90"/>
                      <a:pt x="37" y="90"/>
                    </a:cubicBezTo>
                    <a:cubicBezTo>
                      <a:pt x="31" y="100"/>
                      <a:pt x="22" y="106"/>
                      <a:pt x="14" y="10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4" y="5"/>
                      <a:pt x="64" y="0"/>
                      <a:pt x="70" y="4"/>
                    </a:cubicBezTo>
                    <a:lnTo>
                      <a:pt x="75" y="8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3" name="Freeform 128">
                <a:extLst>
                  <a:ext uri="{FF2B5EF4-FFF2-40B4-BE49-F238E27FC236}">
                    <a16:creationId xmlns:a16="http://schemas.microsoft.com/office/drawing/2014/main" id="{3AACCADF-70F9-406E-AC17-FD4B4E50F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3" y="952"/>
                <a:ext cx="149" cy="103"/>
              </a:xfrm>
              <a:custGeom>
                <a:avLst/>
                <a:gdLst>
                  <a:gd name="T0" fmla="*/ 2 w 149"/>
                  <a:gd name="T1" fmla="*/ 0 h 103"/>
                  <a:gd name="T2" fmla="*/ 149 w 149"/>
                  <a:gd name="T3" fmla="*/ 6 h 103"/>
                  <a:gd name="T4" fmla="*/ 147 w 149"/>
                  <a:gd name="T5" fmla="*/ 103 h 103"/>
                  <a:gd name="T6" fmla="*/ 0 w 149"/>
                  <a:gd name="T7" fmla="*/ 99 h 103"/>
                  <a:gd name="T8" fmla="*/ 2 w 149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9" h="103">
                    <a:moveTo>
                      <a:pt x="2" y="0"/>
                    </a:moveTo>
                    <a:lnTo>
                      <a:pt x="149" y="6"/>
                    </a:lnTo>
                    <a:lnTo>
                      <a:pt x="147" y="103"/>
                    </a:lnTo>
                    <a:lnTo>
                      <a:pt x="0" y="9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4" name="Freeform 129">
                <a:extLst>
                  <a:ext uri="{FF2B5EF4-FFF2-40B4-BE49-F238E27FC236}">
                    <a16:creationId xmlns:a16="http://schemas.microsoft.com/office/drawing/2014/main" id="{D6E81079-2FB3-4A00-9FDE-902517ADE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7" y="954"/>
                <a:ext cx="75" cy="101"/>
              </a:xfrm>
              <a:custGeom>
                <a:avLst/>
                <a:gdLst>
                  <a:gd name="T0" fmla="*/ 4 w 75"/>
                  <a:gd name="T1" fmla="*/ 0 h 101"/>
                  <a:gd name="T2" fmla="*/ 75 w 75"/>
                  <a:gd name="T3" fmla="*/ 4 h 101"/>
                  <a:gd name="T4" fmla="*/ 73 w 75"/>
                  <a:gd name="T5" fmla="*/ 101 h 101"/>
                  <a:gd name="T6" fmla="*/ 0 w 75"/>
                  <a:gd name="T7" fmla="*/ 99 h 101"/>
                  <a:gd name="T8" fmla="*/ 4 w 7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101">
                    <a:moveTo>
                      <a:pt x="4" y="0"/>
                    </a:moveTo>
                    <a:lnTo>
                      <a:pt x="75" y="4"/>
                    </a:lnTo>
                    <a:lnTo>
                      <a:pt x="73" y="101"/>
                    </a:lnTo>
                    <a:lnTo>
                      <a:pt x="0" y="9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5" name="Freeform 130">
                <a:extLst>
                  <a:ext uri="{FF2B5EF4-FFF2-40B4-BE49-F238E27FC236}">
                    <a16:creationId xmlns:a16="http://schemas.microsoft.com/office/drawing/2014/main" id="{74000635-4E73-4AA0-9E55-C0931E8126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6" y="720"/>
                <a:ext cx="238" cy="238"/>
              </a:xfrm>
              <a:custGeom>
                <a:avLst/>
                <a:gdLst>
                  <a:gd name="T0" fmla="*/ 79 w 120"/>
                  <a:gd name="T1" fmla="*/ 460 h 120"/>
                  <a:gd name="T2" fmla="*/ 377 w 120"/>
                  <a:gd name="T3" fmla="*/ 472 h 120"/>
                  <a:gd name="T4" fmla="*/ 460 w 120"/>
                  <a:gd name="T5" fmla="*/ 393 h 120"/>
                  <a:gd name="T6" fmla="*/ 472 w 120"/>
                  <a:gd name="T7" fmla="*/ 16 h 120"/>
                  <a:gd name="T8" fmla="*/ 16 w 120"/>
                  <a:gd name="T9" fmla="*/ 0 h 120"/>
                  <a:gd name="T10" fmla="*/ 4 w 120"/>
                  <a:gd name="T11" fmla="*/ 377 h 120"/>
                  <a:gd name="T12" fmla="*/ 79 w 120"/>
                  <a:gd name="T13" fmla="*/ 460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0" h="120">
                    <a:moveTo>
                      <a:pt x="20" y="117"/>
                    </a:moveTo>
                    <a:cubicBezTo>
                      <a:pt x="96" y="120"/>
                      <a:pt x="96" y="120"/>
                      <a:pt x="96" y="120"/>
                    </a:cubicBezTo>
                    <a:cubicBezTo>
                      <a:pt x="107" y="120"/>
                      <a:pt x="117" y="111"/>
                      <a:pt x="117" y="10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107"/>
                      <a:pt x="9" y="117"/>
                      <a:pt x="20" y="117"/>
                    </a:cubicBez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6" name="Freeform 131">
                <a:extLst>
                  <a:ext uri="{FF2B5EF4-FFF2-40B4-BE49-F238E27FC236}">
                    <a16:creationId xmlns:a16="http://schemas.microsoft.com/office/drawing/2014/main" id="{E67C6553-B835-4F8F-B4DD-A8797BBF0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530"/>
                <a:ext cx="55" cy="196"/>
              </a:xfrm>
              <a:custGeom>
                <a:avLst/>
                <a:gdLst>
                  <a:gd name="T0" fmla="*/ 51 w 28"/>
                  <a:gd name="T1" fmla="*/ 0 h 99"/>
                  <a:gd name="T2" fmla="*/ 69 w 28"/>
                  <a:gd name="T3" fmla="*/ 0 h 99"/>
                  <a:gd name="T4" fmla="*/ 108 w 28"/>
                  <a:gd name="T5" fmla="*/ 44 h 99"/>
                  <a:gd name="T6" fmla="*/ 96 w 28"/>
                  <a:gd name="T7" fmla="*/ 388 h 99"/>
                  <a:gd name="T8" fmla="*/ 0 w 28"/>
                  <a:gd name="T9" fmla="*/ 384 h 99"/>
                  <a:gd name="T10" fmla="*/ 8 w 28"/>
                  <a:gd name="T11" fmla="*/ 40 h 99"/>
                  <a:gd name="T12" fmla="*/ 51 w 28"/>
                  <a:gd name="T13" fmla="*/ 0 h 9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9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5" y="99"/>
                      <a:pt x="25" y="99"/>
                      <a:pt x="25" y="99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3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7" name="Freeform 132">
                <a:extLst>
                  <a:ext uri="{FF2B5EF4-FFF2-40B4-BE49-F238E27FC236}">
                    <a16:creationId xmlns:a16="http://schemas.microsoft.com/office/drawing/2014/main" id="{5432DF34-D6DF-4CAD-A610-242D2E55D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3" y="548"/>
                <a:ext cx="56" cy="176"/>
              </a:xfrm>
              <a:custGeom>
                <a:avLst/>
                <a:gdLst>
                  <a:gd name="T0" fmla="*/ 52 w 28"/>
                  <a:gd name="T1" fmla="*/ 0 h 89"/>
                  <a:gd name="T2" fmla="*/ 72 w 28"/>
                  <a:gd name="T3" fmla="*/ 0 h 89"/>
                  <a:gd name="T4" fmla="*/ 112 w 28"/>
                  <a:gd name="T5" fmla="*/ 44 h 89"/>
                  <a:gd name="T6" fmla="*/ 104 w 28"/>
                  <a:gd name="T7" fmla="*/ 348 h 89"/>
                  <a:gd name="T8" fmla="*/ 0 w 28"/>
                  <a:gd name="T9" fmla="*/ 344 h 89"/>
                  <a:gd name="T10" fmla="*/ 12 w 28"/>
                  <a:gd name="T11" fmla="*/ 40 h 89"/>
                  <a:gd name="T12" fmla="*/ 52 w 28"/>
                  <a:gd name="T13" fmla="*/ 0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8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4"/>
                      <a:pt x="8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8" name="Freeform 133">
                <a:extLst>
                  <a:ext uri="{FF2B5EF4-FFF2-40B4-BE49-F238E27FC236}">
                    <a16:creationId xmlns:a16="http://schemas.microsoft.com/office/drawing/2014/main" id="{24C8D478-9AEE-4967-8A0F-A25A451F5B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4" y="585"/>
                <a:ext cx="53" cy="137"/>
              </a:xfrm>
              <a:custGeom>
                <a:avLst/>
                <a:gdLst>
                  <a:gd name="T0" fmla="*/ 47 w 27"/>
                  <a:gd name="T1" fmla="*/ 0 h 69"/>
                  <a:gd name="T2" fmla="*/ 65 w 27"/>
                  <a:gd name="T3" fmla="*/ 0 h 69"/>
                  <a:gd name="T4" fmla="*/ 104 w 27"/>
                  <a:gd name="T5" fmla="*/ 44 h 69"/>
                  <a:gd name="T6" fmla="*/ 96 w 27"/>
                  <a:gd name="T7" fmla="*/ 272 h 69"/>
                  <a:gd name="T8" fmla="*/ 0 w 27"/>
                  <a:gd name="T9" fmla="*/ 268 h 69"/>
                  <a:gd name="T10" fmla="*/ 8 w 27"/>
                  <a:gd name="T11" fmla="*/ 40 h 69"/>
                  <a:gd name="T12" fmla="*/ 47 w 27"/>
                  <a:gd name="T13" fmla="*/ 0 h 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69">
                    <a:moveTo>
                      <a:pt x="12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23" y="1"/>
                      <a:pt x="27" y="5"/>
                      <a:pt x="27" y="11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5"/>
                      <a:pt x="7" y="0"/>
                      <a:pt x="12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49" name="Freeform 134">
                <a:extLst>
                  <a:ext uri="{FF2B5EF4-FFF2-40B4-BE49-F238E27FC236}">
                    <a16:creationId xmlns:a16="http://schemas.microsoft.com/office/drawing/2014/main" id="{F786C620-5896-4864-9114-C6B96FD54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4" y="572"/>
                <a:ext cx="56" cy="156"/>
              </a:xfrm>
              <a:custGeom>
                <a:avLst/>
                <a:gdLst>
                  <a:gd name="T0" fmla="*/ 52 w 28"/>
                  <a:gd name="T1" fmla="*/ 0 h 79"/>
                  <a:gd name="T2" fmla="*/ 72 w 28"/>
                  <a:gd name="T3" fmla="*/ 0 h 79"/>
                  <a:gd name="T4" fmla="*/ 108 w 28"/>
                  <a:gd name="T5" fmla="*/ 43 h 79"/>
                  <a:gd name="T6" fmla="*/ 100 w 28"/>
                  <a:gd name="T7" fmla="*/ 308 h 79"/>
                  <a:gd name="T8" fmla="*/ 0 w 28"/>
                  <a:gd name="T9" fmla="*/ 304 h 79"/>
                  <a:gd name="T10" fmla="*/ 8 w 28"/>
                  <a:gd name="T11" fmla="*/ 39 h 79"/>
                  <a:gd name="T12" fmla="*/ 52 w 28"/>
                  <a:gd name="T13" fmla="*/ 0 h 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7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3" y="0"/>
                      <a:pt x="28" y="5"/>
                      <a:pt x="27" y="11"/>
                    </a:cubicBezTo>
                    <a:cubicBezTo>
                      <a:pt x="25" y="79"/>
                      <a:pt x="25" y="79"/>
                      <a:pt x="25" y="7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0" name="Freeform 135">
                <a:extLst>
                  <a:ext uri="{FF2B5EF4-FFF2-40B4-BE49-F238E27FC236}">
                    <a16:creationId xmlns:a16="http://schemas.microsoft.com/office/drawing/2014/main" id="{6216FC7A-32E6-405F-BE15-8C66B6AC7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1111"/>
                <a:ext cx="18" cy="18"/>
              </a:xfrm>
              <a:custGeom>
                <a:avLst/>
                <a:gdLst>
                  <a:gd name="T0" fmla="*/ 0 w 9"/>
                  <a:gd name="T1" fmla="*/ 20 h 9"/>
                  <a:gd name="T2" fmla="*/ 16 w 9"/>
                  <a:gd name="T3" fmla="*/ 36 h 9"/>
                  <a:gd name="T4" fmla="*/ 36 w 9"/>
                  <a:gd name="T5" fmla="*/ 20 h 9"/>
                  <a:gd name="T6" fmla="*/ 20 w 9"/>
                  <a:gd name="T7" fmla="*/ 0 h 9"/>
                  <a:gd name="T8" fmla="*/ 0 w 9"/>
                  <a:gd name="T9" fmla="*/ 2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0" y="5"/>
                    </a:moveTo>
                    <a:cubicBezTo>
                      <a:pt x="0" y="7"/>
                      <a:pt x="2" y="9"/>
                      <a:pt x="4" y="9"/>
                    </a:cubicBezTo>
                    <a:cubicBezTo>
                      <a:pt x="7" y="9"/>
                      <a:pt x="9" y="7"/>
                      <a:pt x="9" y="5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1" name="Freeform 136">
                <a:extLst>
                  <a:ext uri="{FF2B5EF4-FFF2-40B4-BE49-F238E27FC236}">
                    <a16:creationId xmlns:a16="http://schemas.microsoft.com/office/drawing/2014/main" id="{BA5430BF-6619-4F8F-8B0B-9348966112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" y="1083"/>
                <a:ext cx="20" cy="20"/>
              </a:xfrm>
              <a:custGeom>
                <a:avLst/>
                <a:gdLst>
                  <a:gd name="T0" fmla="*/ 0 w 10"/>
                  <a:gd name="T1" fmla="*/ 20 h 10"/>
                  <a:gd name="T2" fmla="*/ 20 w 10"/>
                  <a:gd name="T3" fmla="*/ 40 h 10"/>
                  <a:gd name="T4" fmla="*/ 40 w 10"/>
                  <a:gd name="T5" fmla="*/ 20 h 10"/>
                  <a:gd name="T6" fmla="*/ 20 w 10"/>
                  <a:gd name="T7" fmla="*/ 4 h 10"/>
                  <a:gd name="T8" fmla="*/ 0 w 10"/>
                  <a:gd name="T9" fmla="*/ 2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0" y="5"/>
                    </a:moveTo>
                    <a:cubicBezTo>
                      <a:pt x="0" y="7"/>
                      <a:pt x="2" y="10"/>
                      <a:pt x="5" y="10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1"/>
                      <a:pt x="5" y="1"/>
                    </a:cubicBezTo>
                    <a:cubicBezTo>
                      <a:pt x="3" y="0"/>
                      <a:pt x="1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2" name="Freeform 137">
                <a:extLst>
                  <a:ext uri="{FF2B5EF4-FFF2-40B4-BE49-F238E27FC236}">
                    <a16:creationId xmlns:a16="http://schemas.microsoft.com/office/drawing/2014/main" id="{AA1F141A-0BD1-4877-8C14-61997F47E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137"/>
                <a:ext cx="20" cy="19"/>
              </a:xfrm>
              <a:custGeom>
                <a:avLst/>
                <a:gdLst>
                  <a:gd name="T0" fmla="*/ 4 w 10"/>
                  <a:gd name="T1" fmla="*/ 19 h 10"/>
                  <a:gd name="T2" fmla="*/ 20 w 10"/>
                  <a:gd name="T3" fmla="*/ 32 h 10"/>
                  <a:gd name="T4" fmla="*/ 40 w 10"/>
                  <a:gd name="T5" fmla="*/ 19 h 10"/>
                  <a:gd name="T6" fmla="*/ 20 w 10"/>
                  <a:gd name="T7" fmla="*/ 0 h 10"/>
                  <a:gd name="T8" fmla="*/ 4 w 10"/>
                  <a:gd name="T9" fmla="*/ 19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1" y="5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0"/>
                      <a:pt x="5" y="0"/>
                    </a:cubicBezTo>
                    <a:cubicBezTo>
                      <a:pt x="3" y="0"/>
                      <a:pt x="1" y="2"/>
                      <a:pt x="1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3" name="Freeform 149">
                <a:extLst>
                  <a:ext uri="{FF2B5EF4-FFF2-40B4-BE49-F238E27FC236}">
                    <a16:creationId xmlns:a16="http://schemas.microsoft.com/office/drawing/2014/main" id="{79B4EA5E-6651-46CA-8EDA-EE91B76B0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599"/>
                <a:ext cx="33" cy="18"/>
              </a:xfrm>
              <a:custGeom>
                <a:avLst/>
                <a:gdLst>
                  <a:gd name="T0" fmla="*/ 31 w 17"/>
                  <a:gd name="T1" fmla="*/ 0 h 9"/>
                  <a:gd name="T2" fmla="*/ 64 w 17"/>
                  <a:gd name="T3" fmla="*/ 36 h 9"/>
                  <a:gd name="T4" fmla="*/ 0 w 17"/>
                  <a:gd name="T5" fmla="*/ 36 h 9"/>
                  <a:gd name="T6" fmla="*/ 31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4" name="Freeform 152">
                <a:extLst>
                  <a:ext uri="{FF2B5EF4-FFF2-40B4-BE49-F238E27FC236}">
                    <a16:creationId xmlns:a16="http://schemas.microsoft.com/office/drawing/2014/main" id="{D0CE6871-2360-49EE-8B4E-12E56F604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60"/>
                <a:ext cx="34" cy="16"/>
              </a:xfrm>
              <a:custGeom>
                <a:avLst/>
                <a:gdLst>
                  <a:gd name="T0" fmla="*/ 36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6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9" y="0"/>
                    </a:moveTo>
                    <a:cubicBezTo>
                      <a:pt x="14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9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5" name="Freeform 155">
                <a:extLst>
                  <a:ext uri="{FF2B5EF4-FFF2-40B4-BE49-F238E27FC236}">
                    <a16:creationId xmlns:a16="http://schemas.microsoft.com/office/drawing/2014/main" id="{1AC12F47-5E9A-454B-93A2-60A744EFF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44"/>
                <a:ext cx="34" cy="16"/>
              </a:xfrm>
              <a:custGeom>
                <a:avLst/>
                <a:gdLst>
                  <a:gd name="T0" fmla="*/ 32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2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8" y="0"/>
                    </a:moveTo>
                    <a:cubicBezTo>
                      <a:pt x="13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56" name="Freeform 170">
                <a:extLst>
                  <a:ext uri="{FF2B5EF4-FFF2-40B4-BE49-F238E27FC236}">
                    <a16:creationId xmlns:a16="http://schemas.microsoft.com/office/drawing/2014/main" id="{ED9CD921-FE03-4D61-8E77-1652DFEF51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83"/>
                <a:ext cx="34" cy="18"/>
              </a:xfrm>
              <a:custGeom>
                <a:avLst/>
                <a:gdLst>
                  <a:gd name="T0" fmla="*/ 32 w 17"/>
                  <a:gd name="T1" fmla="*/ 0 h 9"/>
                  <a:gd name="T2" fmla="*/ 68 w 17"/>
                  <a:gd name="T3" fmla="*/ 36 h 9"/>
                  <a:gd name="T4" fmla="*/ 0 w 17"/>
                  <a:gd name="T5" fmla="*/ 36 h 9"/>
                  <a:gd name="T6" fmla="*/ 32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231" name="Group 198">
              <a:extLst>
                <a:ext uri="{FF2B5EF4-FFF2-40B4-BE49-F238E27FC236}">
                  <a16:creationId xmlns:a16="http://schemas.microsoft.com/office/drawing/2014/main" id="{47E1DACE-F9D8-4B4A-9694-74CAA8C152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558"/>
              <a:ext cx="214" cy="61"/>
              <a:chOff x="2216" y="558"/>
              <a:chExt cx="214" cy="61"/>
            </a:xfrm>
          </p:grpSpPr>
          <p:sp>
            <p:nvSpPr>
              <p:cNvPr id="8232" name="Freeform 150">
                <a:extLst>
                  <a:ext uri="{FF2B5EF4-FFF2-40B4-BE49-F238E27FC236}">
                    <a16:creationId xmlns:a16="http://schemas.microsoft.com/office/drawing/2014/main" id="{B6E07CFD-EAAA-4666-943A-788A65BB1D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16" y="613"/>
                <a:ext cx="33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4 w 17"/>
                  <a:gd name="T9" fmla="*/ 0 h 3"/>
                  <a:gd name="T10" fmla="*/ 64 w 17"/>
                  <a:gd name="T11" fmla="*/ 0 h 3"/>
                  <a:gd name="T12" fmla="*/ 64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4 w 17"/>
                  <a:gd name="T19" fmla="*/ 12 h 3"/>
                  <a:gd name="T20" fmla="*/ 64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3" name="Freeform 151">
                <a:extLst>
                  <a:ext uri="{FF2B5EF4-FFF2-40B4-BE49-F238E27FC236}">
                    <a16:creationId xmlns:a16="http://schemas.microsoft.com/office/drawing/2014/main" id="{BE88BB50-837C-44B5-8F6D-2DA17349E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613"/>
                <a:ext cx="33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4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4" name="Freeform 153">
                <a:extLst>
                  <a:ext uri="{FF2B5EF4-FFF2-40B4-BE49-F238E27FC236}">
                    <a16:creationId xmlns:a16="http://schemas.microsoft.com/office/drawing/2014/main" id="{A80772C0-947C-4145-88E0-06CE3712FF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75" y="574"/>
                <a:ext cx="34" cy="4"/>
              </a:xfrm>
              <a:custGeom>
                <a:avLst/>
                <a:gdLst>
                  <a:gd name="T0" fmla="*/ 4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4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5" name="Freeform 154">
                <a:extLst>
                  <a:ext uri="{FF2B5EF4-FFF2-40B4-BE49-F238E27FC236}">
                    <a16:creationId xmlns:a16="http://schemas.microsoft.com/office/drawing/2014/main" id="{3C6083FF-FBB3-4A4C-8E29-B977AFC9C1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74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4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6" name="Freeform 156">
                <a:extLst>
                  <a:ext uri="{FF2B5EF4-FFF2-40B4-BE49-F238E27FC236}">
                    <a16:creationId xmlns:a16="http://schemas.microsoft.com/office/drawing/2014/main" id="{3150B34D-8E01-4470-A4AF-835A95B43B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8" y="558"/>
                <a:ext cx="34" cy="4"/>
              </a:xfrm>
              <a:custGeom>
                <a:avLst/>
                <a:gdLst>
                  <a:gd name="T0" fmla="*/ 0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0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7" name="Freeform 157">
                <a:extLst>
                  <a:ext uri="{FF2B5EF4-FFF2-40B4-BE49-F238E27FC236}">
                    <a16:creationId xmlns:a16="http://schemas.microsoft.com/office/drawing/2014/main" id="{C4CB466B-09EE-4037-8603-4C7972D526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58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0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8" name="Freeform 171">
                <a:extLst>
                  <a:ext uri="{FF2B5EF4-FFF2-40B4-BE49-F238E27FC236}">
                    <a16:creationId xmlns:a16="http://schemas.microsoft.com/office/drawing/2014/main" id="{725B50FD-4170-4C52-8D3F-2024419D89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6" y="597"/>
                <a:ext cx="34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8 w 17"/>
                  <a:gd name="T9" fmla="*/ 0 h 3"/>
                  <a:gd name="T10" fmla="*/ 64 w 17"/>
                  <a:gd name="T11" fmla="*/ 0 h 3"/>
                  <a:gd name="T12" fmla="*/ 68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8 w 17"/>
                  <a:gd name="T19" fmla="*/ 12 h 3"/>
                  <a:gd name="T20" fmla="*/ 68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39" name="Freeform 172">
                <a:extLst>
                  <a:ext uri="{FF2B5EF4-FFF2-40B4-BE49-F238E27FC236}">
                    <a16:creationId xmlns:a16="http://schemas.microsoft.com/office/drawing/2014/main" id="{D26F32E2-D4FF-47ED-A25D-ED03280AB8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97"/>
                <a:ext cx="34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8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6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4233" name="Group 201">
            <a:extLst>
              <a:ext uri="{FF2B5EF4-FFF2-40B4-BE49-F238E27FC236}">
                <a16:creationId xmlns:a16="http://schemas.microsoft.com/office/drawing/2014/main" id="{9FB06973-3505-4682-972B-AE28C68C14D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95325" y="1827213"/>
            <a:ext cx="461963" cy="295275"/>
            <a:chOff x="2967" y="1087"/>
            <a:chExt cx="291" cy="186"/>
          </a:xfrm>
        </p:grpSpPr>
        <p:sp>
          <p:nvSpPr>
            <p:cNvPr id="8227" name="Freeform 173">
              <a:extLst>
                <a:ext uri="{FF2B5EF4-FFF2-40B4-BE49-F238E27FC236}">
                  <a16:creationId xmlns:a16="http://schemas.microsoft.com/office/drawing/2014/main" id="{0A641419-8DB8-4D1D-9027-976457172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087"/>
              <a:ext cx="270" cy="186"/>
            </a:xfrm>
            <a:custGeom>
              <a:avLst/>
              <a:gdLst>
                <a:gd name="T0" fmla="*/ 0 w 136"/>
                <a:gd name="T1" fmla="*/ 196 h 94"/>
                <a:gd name="T2" fmla="*/ 0 w 136"/>
                <a:gd name="T3" fmla="*/ 172 h 94"/>
                <a:gd name="T4" fmla="*/ 173 w 136"/>
                <a:gd name="T5" fmla="*/ 0 h 94"/>
                <a:gd name="T6" fmla="*/ 363 w 136"/>
                <a:gd name="T7" fmla="*/ 0 h 94"/>
                <a:gd name="T8" fmla="*/ 536 w 136"/>
                <a:gd name="T9" fmla="*/ 172 h 94"/>
                <a:gd name="T10" fmla="*/ 536 w 136"/>
                <a:gd name="T11" fmla="*/ 196 h 94"/>
                <a:gd name="T12" fmla="*/ 363 w 136"/>
                <a:gd name="T13" fmla="*/ 368 h 94"/>
                <a:gd name="T14" fmla="*/ 173 w 136"/>
                <a:gd name="T15" fmla="*/ 368 h 94"/>
                <a:gd name="T16" fmla="*/ 0 w 136"/>
                <a:gd name="T17" fmla="*/ 196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" h="94">
                  <a:moveTo>
                    <a:pt x="0" y="5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16" y="0"/>
                    <a:pt x="136" y="20"/>
                    <a:pt x="136" y="44"/>
                  </a:cubicBezTo>
                  <a:cubicBezTo>
                    <a:pt x="136" y="50"/>
                    <a:pt x="136" y="50"/>
                    <a:pt x="136" y="50"/>
                  </a:cubicBezTo>
                  <a:cubicBezTo>
                    <a:pt x="136" y="74"/>
                    <a:pt x="116" y="94"/>
                    <a:pt x="92" y="9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20" y="94"/>
                    <a:pt x="0" y="74"/>
                    <a:pt x="0" y="50"/>
                  </a:cubicBezTo>
                  <a:close/>
                </a:path>
              </a:pathLst>
            </a:custGeom>
            <a:solidFill>
              <a:srgbClr val="EB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8" name="Freeform 175">
              <a:extLst>
                <a:ext uri="{FF2B5EF4-FFF2-40B4-BE49-F238E27FC236}">
                  <a16:creationId xmlns:a16="http://schemas.microsoft.com/office/drawing/2014/main" id="{7BD2CE43-13DA-4AED-85C9-F11FC02D2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1176"/>
              <a:ext cx="0" cy="14"/>
            </a:xfrm>
            <a:custGeom>
              <a:avLst/>
              <a:gdLst>
                <a:gd name="T0" fmla="*/ 14 h 14"/>
                <a:gd name="T1" fmla="*/ 0 h 14"/>
                <a:gd name="T2" fmla="*/ 14 h 14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0" r="r" b="b"/>
              <a:pathLst>
                <a:path h="14">
                  <a:moveTo>
                    <a:pt x="0" y="14"/>
                  </a:move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9" name="Rectangle 176">
              <a:extLst>
                <a:ext uri="{FF2B5EF4-FFF2-40B4-BE49-F238E27FC236}">
                  <a16:creationId xmlns:a16="http://schemas.microsoft.com/office/drawing/2014/main" id="{85D0084D-5656-428A-A57C-C7A55B4BE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162"/>
              <a:ext cx="23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44209" name="Freeform 177">
            <a:extLst>
              <a:ext uri="{FF2B5EF4-FFF2-40B4-BE49-F238E27FC236}">
                <a16:creationId xmlns:a16="http://schemas.microsoft.com/office/drawing/2014/main" id="{4CAB328B-CF2A-46C8-BDB2-C6984EC40747}"/>
              </a:ext>
            </a:extLst>
          </p:cNvPr>
          <p:cNvSpPr>
            <a:spLocks/>
          </p:cNvSpPr>
          <p:nvPr/>
        </p:nvSpPr>
        <p:spPr bwMode="auto">
          <a:xfrm rot="10800000">
            <a:off x="601663" y="1958975"/>
            <a:ext cx="327025" cy="984250"/>
          </a:xfrm>
          <a:custGeom>
            <a:avLst/>
            <a:gdLst>
              <a:gd name="T0" fmla="*/ 781127513 w 104"/>
              <a:gd name="T1" fmla="*/ 2147483647 h 313"/>
              <a:gd name="T2" fmla="*/ 672363400 w 104"/>
              <a:gd name="T3" fmla="*/ 2147483647 h 313"/>
              <a:gd name="T4" fmla="*/ 672363400 w 104"/>
              <a:gd name="T5" fmla="*/ 2147483647 h 313"/>
              <a:gd name="T6" fmla="*/ 781127513 w 104"/>
              <a:gd name="T7" fmla="*/ 2147483647 h 313"/>
              <a:gd name="T8" fmla="*/ 929442784 w 104"/>
              <a:gd name="T9" fmla="*/ 2147483647 h 313"/>
              <a:gd name="T10" fmla="*/ 929442784 w 104"/>
              <a:gd name="T11" fmla="*/ 2147483647 h 313"/>
              <a:gd name="T12" fmla="*/ 781127513 w 104"/>
              <a:gd name="T13" fmla="*/ 2147483647 h 313"/>
              <a:gd name="T14" fmla="*/ 632812242 w 104"/>
              <a:gd name="T15" fmla="*/ 2147483647 h 313"/>
              <a:gd name="T16" fmla="*/ 385619075 w 104"/>
              <a:gd name="T17" fmla="*/ 2007325990 h 313"/>
              <a:gd name="T18" fmla="*/ 385619075 w 104"/>
              <a:gd name="T19" fmla="*/ 247207123 h 313"/>
              <a:gd name="T20" fmla="*/ 237303805 w 104"/>
              <a:gd name="T21" fmla="*/ 98884107 h 313"/>
              <a:gd name="T22" fmla="*/ 0 w 104"/>
              <a:gd name="T23" fmla="*/ 98884107 h 313"/>
              <a:gd name="T24" fmla="*/ 0 w 104"/>
              <a:gd name="T25" fmla="*/ 0 h 313"/>
              <a:gd name="T26" fmla="*/ 237303805 w 104"/>
              <a:gd name="T27" fmla="*/ 0 h 313"/>
              <a:gd name="T28" fmla="*/ 484496971 w 104"/>
              <a:gd name="T29" fmla="*/ 247207123 h 313"/>
              <a:gd name="T30" fmla="*/ 484496971 w 104"/>
              <a:gd name="T31" fmla="*/ 2007325990 h 313"/>
              <a:gd name="T32" fmla="*/ 632812242 w 104"/>
              <a:gd name="T33" fmla="*/ 2147483647 h 313"/>
              <a:gd name="T34" fmla="*/ 781127513 w 104"/>
              <a:gd name="T35" fmla="*/ 2147483647 h 313"/>
              <a:gd name="T36" fmla="*/ 1028320679 w 104"/>
              <a:gd name="T37" fmla="*/ 2147483647 h 313"/>
              <a:gd name="T38" fmla="*/ 1028320679 w 104"/>
              <a:gd name="T39" fmla="*/ 2147483647 h 313"/>
              <a:gd name="T40" fmla="*/ 781127513 w 104"/>
              <a:gd name="T41" fmla="*/ 2147483647 h 3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4" h="313">
                <a:moveTo>
                  <a:pt x="79" y="313"/>
                </a:moveTo>
                <a:cubicBezTo>
                  <a:pt x="68" y="313"/>
                  <a:pt x="68" y="313"/>
                  <a:pt x="68" y="313"/>
                </a:cubicBezTo>
                <a:cubicBezTo>
                  <a:pt x="68" y="304"/>
                  <a:pt x="68" y="304"/>
                  <a:pt x="68" y="304"/>
                </a:cubicBezTo>
                <a:cubicBezTo>
                  <a:pt x="79" y="304"/>
                  <a:pt x="79" y="304"/>
                  <a:pt x="79" y="304"/>
                </a:cubicBezTo>
                <a:cubicBezTo>
                  <a:pt x="88" y="304"/>
                  <a:pt x="94" y="297"/>
                  <a:pt x="94" y="289"/>
                </a:cubicBezTo>
                <a:cubicBezTo>
                  <a:pt x="94" y="243"/>
                  <a:pt x="94" y="243"/>
                  <a:pt x="94" y="243"/>
                </a:cubicBezTo>
                <a:cubicBezTo>
                  <a:pt x="94" y="235"/>
                  <a:pt x="88" y="228"/>
                  <a:pt x="79" y="228"/>
                </a:cubicBezTo>
                <a:cubicBezTo>
                  <a:pt x="64" y="228"/>
                  <a:pt x="64" y="228"/>
                  <a:pt x="64" y="228"/>
                </a:cubicBezTo>
                <a:cubicBezTo>
                  <a:pt x="50" y="228"/>
                  <a:pt x="39" y="217"/>
                  <a:pt x="39" y="203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17"/>
                  <a:pt x="32" y="10"/>
                  <a:pt x="24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0"/>
                  <a:pt x="0" y="0"/>
                  <a:pt x="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38" y="0"/>
                  <a:pt x="49" y="12"/>
                  <a:pt x="49" y="25"/>
                </a:cubicBezTo>
                <a:cubicBezTo>
                  <a:pt x="49" y="203"/>
                  <a:pt x="49" y="203"/>
                  <a:pt x="49" y="203"/>
                </a:cubicBezTo>
                <a:cubicBezTo>
                  <a:pt x="49" y="212"/>
                  <a:pt x="55" y="218"/>
                  <a:pt x="64" y="218"/>
                </a:cubicBezTo>
                <a:cubicBezTo>
                  <a:pt x="79" y="218"/>
                  <a:pt x="79" y="218"/>
                  <a:pt x="79" y="218"/>
                </a:cubicBezTo>
                <a:cubicBezTo>
                  <a:pt x="93" y="218"/>
                  <a:pt x="104" y="229"/>
                  <a:pt x="104" y="243"/>
                </a:cubicBezTo>
                <a:cubicBezTo>
                  <a:pt x="104" y="289"/>
                  <a:pt x="104" y="289"/>
                  <a:pt x="104" y="289"/>
                </a:cubicBezTo>
                <a:cubicBezTo>
                  <a:pt x="104" y="302"/>
                  <a:pt x="93" y="313"/>
                  <a:pt x="79" y="3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4211" name="Group 179">
            <a:extLst>
              <a:ext uri="{FF2B5EF4-FFF2-40B4-BE49-F238E27FC236}">
                <a16:creationId xmlns:a16="http://schemas.microsoft.com/office/drawing/2014/main" id="{64798AC0-CF95-4935-A297-5B25B9AFAA30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327150" y="1506538"/>
            <a:ext cx="536575" cy="1419225"/>
            <a:chOff x="2196" y="530"/>
            <a:chExt cx="317" cy="894"/>
          </a:xfrm>
        </p:grpSpPr>
        <p:sp>
          <p:nvSpPr>
            <p:cNvPr id="8210" name="Freeform 180">
              <a:extLst>
                <a:ext uri="{FF2B5EF4-FFF2-40B4-BE49-F238E27FC236}">
                  <a16:creationId xmlns:a16="http://schemas.microsoft.com/office/drawing/2014/main" id="{4B729CF2-2968-4C36-B76F-37CB2A87A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049"/>
              <a:ext cx="188" cy="375"/>
            </a:xfrm>
            <a:custGeom>
              <a:avLst/>
              <a:gdLst>
                <a:gd name="T0" fmla="*/ 16 w 95"/>
                <a:gd name="T1" fmla="*/ 0 h 189"/>
                <a:gd name="T2" fmla="*/ 0 w 95"/>
                <a:gd name="T3" fmla="*/ 595 h 189"/>
                <a:gd name="T4" fmla="*/ 352 w 95"/>
                <a:gd name="T5" fmla="*/ 744 h 189"/>
                <a:gd name="T6" fmla="*/ 372 w 95"/>
                <a:gd name="T7" fmla="*/ 12 h 189"/>
                <a:gd name="T8" fmla="*/ 16 w 95"/>
                <a:gd name="T9" fmla="*/ 0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9">
                  <a:moveTo>
                    <a:pt x="4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8" y="168"/>
                    <a:pt x="58" y="181"/>
                    <a:pt x="90" y="189"/>
                  </a:cubicBezTo>
                  <a:cubicBezTo>
                    <a:pt x="95" y="3"/>
                    <a:pt x="95" y="3"/>
                    <a:pt x="95" y="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1" name="Freeform 181">
              <a:extLst>
                <a:ext uri="{FF2B5EF4-FFF2-40B4-BE49-F238E27FC236}">
                  <a16:creationId xmlns:a16="http://schemas.microsoft.com/office/drawing/2014/main" id="{9F9DC485-548C-419A-A757-4BEE8F81C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" y="1053"/>
              <a:ext cx="99" cy="371"/>
            </a:xfrm>
            <a:custGeom>
              <a:avLst/>
              <a:gdLst>
                <a:gd name="T0" fmla="*/ 20 w 50"/>
                <a:gd name="T1" fmla="*/ 0 h 187"/>
                <a:gd name="T2" fmla="*/ 0 w 50"/>
                <a:gd name="T3" fmla="*/ 677 h 187"/>
                <a:gd name="T4" fmla="*/ 176 w 50"/>
                <a:gd name="T5" fmla="*/ 736 h 187"/>
                <a:gd name="T6" fmla="*/ 196 w 50"/>
                <a:gd name="T7" fmla="*/ 4 h 187"/>
                <a:gd name="T8" fmla="*/ 20 w 50"/>
                <a:gd name="T9" fmla="*/ 0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187">
                  <a:moveTo>
                    <a:pt x="5" y="0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4" y="178"/>
                    <a:pt x="29" y="183"/>
                    <a:pt x="45" y="187"/>
                  </a:cubicBezTo>
                  <a:cubicBezTo>
                    <a:pt x="50" y="1"/>
                    <a:pt x="50" y="1"/>
                    <a:pt x="50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298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2" name="Freeform 182">
              <a:extLst>
                <a:ext uri="{FF2B5EF4-FFF2-40B4-BE49-F238E27FC236}">
                  <a16:creationId xmlns:a16="http://schemas.microsoft.com/office/drawing/2014/main" id="{58FBD866-07D5-43F1-8B76-A7BB9F195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754"/>
              <a:ext cx="161" cy="210"/>
            </a:xfrm>
            <a:custGeom>
              <a:avLst/>
              <a:gdLst>
                <a:gd name="T0" fmla="*/ 296 w 81"/>
                <a:gd name="T1" fmla="*/ 32 h 106"/>
                <a:gd name="T2" fmla="*/ 292 w 81"/>
                <a:gd name="T3" fmla="*/ 113 h 106"/>
                <a:gd name="T4" fmla="*/ 147 w 81"/>
                <a:gd name="T5" fmla="*/ 353 h 106"/>
                <a:gd name="T6" fmla="*/ 56 w 81"/>
                <a:gd name="T7" fmla="*/ 396 h 106"/>
                <a:gd name="T8" fmla="*/ 0 w 81"/>
                <a:gd name="T9" fmla="*/ 361 h 106"/>
                <a:gd name="T10" fmla="*/ 197 w 81"/>
                <a:gd name="T11" fmla="*/ 48 h 106"/>
                <a:gd name="T12" fmla="*/ 276 w 81"/>
                <a:gd name="T13" fmla="*/ 16 h 106"/>
                <a:gd name="T14" fmla="*/ 296 w 81"/>
                <a:gd name="T15" fmla="*/ 32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" h="106">
                  <a:moveTo>
                    <a:pt x="75" y="8"/>
                  </a:moveTo>
                  <a:cubicBezTo>
                    <a:pt x="81" y="12"/>
                    <a:pt x="78" y="22"/>
                    <a:pt x="74" y="29"/>
                  </a:cubicBezTo>
                  <a:cubicBezTo>
                    <a:pt x="37" y="90"/>
                    <a:pt x="37" y="90"/>
                    <a:pt x="37" y="90"/>
                  </a:cubicBezTo>
                  <a:cubicBezTo>
                    <a:pt x="31" y="100"/>
                    <a:pt x="22" y="106"/>
                    <a:pt x="14" y="10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4" y="5"/>
                    <a:pt x="64" y="0"/>
                    <a:pt x="70" y="4"/>
                  </a:cubicBezTo>
                  <a:lnTo>
                    <a:pt x="75" y="8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3" name="Freeform 183">
              <a:extLst>
                <a:ext uri="{FF2B5EF4-FFF2-40B4-BE49-F238E27FC236}">
                  <a16:creationId xmlns:a16="http://schemas.microsoft.com/office/drawing/2014/main" id="{AA9B62F5-FA75-463C-B1CC-D0CCCF0BD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952"/>
              <a:ext cx="149" cy="103"/>
            </a:xfrm>
            <a:custGeom>
              <a:avLst/>
              <a:gdLst>
                <a:gd name="T0" fmla="*/ 2 w 149"/>
                <a:gd name="T1" fmla="*/ 0 h 103"/>
                <a:gd name="T2" fmla="*/ 149 w 149"/>
                <a:gd name="T3" fmla="*/ 6 h 103"/>
                <a:gd name="T4" fmla="*/ 147 w 149"/>
                <a:gd name="T5" fmla="*/ 103 h 103"/>
                <a:gd name="T6" fmla="*/ 0 w 149"/>
                <a:gd name="T7" fmla="*/ 99 h 103"/>
                <a:gd name="T8" fmla="*/ 2 w 149"/>
                <a:gd name="T9" fmla="*/ 0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9" h="103">
                  <a:moveTo>
                    <a:pt x="2" y="0"/>
                  </a:moveTo>
                  <a:lnTo>
                    <a:pt x="149" y="6"/>
                  </a:lnTo>
                  <a:lnTo>
                    <a:pt x="147" y="103"/>
                  </a:lnTo>
                  <a:lnTo>
                    <a:pt x="0" y="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4" name="Freeform 184">
              <a:extLst>
                <a:ext uri="{FF2B5EF4-FFF2-40B4-BE49-F238E27FC236}">
                  <a16:creationId xmlns:a16="http://schemas.microsoft.com/office/drawing/2014/main" id="{0A616F4D-4A13-46DA-A1AD-9D2C9CA13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7" y="954"/>
              <a:ext cx="75" cy="101"/>
            </a:xfrm>
            <a:custGeom>
              <a:avLst/>
              <a:gdLst>
                <a:gd name="T0" fmla="*/ 4 w 75"/>
                <a:gd name="T1" fmla="*/ 0 h 101"/>
                <a:gd name="T2" fmla="*/ 75 w 75"/>
                <a:gd name="T3" fmla="*/ 4 h 101"/>
                <a:gd name="T4" fmla="*/ 73 w 75"/>
                <a:gd name="T5" fmla="*/ 101 h 101"/>
                <a:gd name="T6" fmla="*/ 0 w 75"/>
                <a:gd name="T7" fmla="*/ 99 h 101"/>
                <a:gd name="T8" fmla="*/ 4 w 75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" h="101">
                  <a:moveTo>
                    <a:pt x="4" y="0"/>
                  </a:moveTo>
                  <a:lnTo>
                    <a:pt x="75" y="4"/>
                  </a:lnTo>
                  <a:lnTo>
                    <a:pt x="73" y="101"/>
                  </a:lnTo>
                  <a:lnTo>
                    <a:pt x="0" y="9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5" name="Freeform 185">
              <a:extLst>
                <a:ext uri="{FF2B5EF4-FFF2-40B4-BE49-F238E27FC236}">
                  <a16:creationId xmlns:a16="http://schemas.microsoft.com/office/drawing/2014/main" id="{D8E44CDF-DAA9-47C4-9BF3-EEB77DC28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6" y="720"/>
              <a:ext cx="238" cy="238"/>
            </a:xfrm>
            <a:custGeom>
              <a:avLst/>
              <a:gdLst>
                <a:gd name="T0" fmla="*/ 79 w 120"/>
                <a:gd name="T1" fmla="*/ 460 h 120"/>
                <a:gd name="T2" fmla="*/ 377 w 120"/>
                <a:gd name="T3" fmla="*/ 472 h 120"/>
                <a:gd name="T4" fmla="*/ 460 w 120"/>
                <a:gd name="T5" fmla="*/ 393 h 120"/>
                <a:gd name="T6" fmla="*/ 472 w 120"/>
                <a:gd name="T7" fmla="*/ 16 h 120"/>
                <a:gd name="T8" fmla="*/ 16 w 120"/>
                <a:gd name="T9" fmla="*/ 0 h 120"/>
                <a:gd name="T10" fmla="*/ 4 w 120"/>
                <a:gd name="T11" fmla="*/ 377 h 120"/>
                <a:gd name="T12" fmla="*/ 79 w 120"/>
                <a:gd name="T13" fmla="*/ 460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120">
                  <a:moveTo>
                    <a:pt x="20" y="117"/>
                  </a:moveTo>
                  <a:cubicBezTo>
                    <a:pt x="96" y="120"/>
                    <a:pt x="96" y="120"/>
                    <a:pt x="96" y="120"/>
                  </a:cubicBezTo>
                  <a:cubicBezTo>
                    <a:pt x="107" y="120"/>
                    <a:pt x="117" y="111"/>
                    <a:pt x="117" y="100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0" y="107"/>
                    <a:pt x="9" y="117"/>
                    <a:pt x="20" y="117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6" name="Freeform 186">
              <a:extLst>
                <a:ext uri="{FF2B5EF4-FFF2-40B4-BE49-F238E27FC236}">
                  <a16:creationId xmlns:a16="http://schemas.microsoft.com/office/drawing/2014/main" id="{E5103F9A-130A-46BD-B329-748B5D78D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5" y="530"/>
              <a:ext cx="55" cy="196"/>
            </a:xfrm>
            <a:custGeom>
              <a:avLst/>
              <a:gdLst>
                <a:gd name="T0" fmla="*/ 51 w 28"/>
                <a:gd name="T1" fmla="*/ 0 h 99"/>
                <a:gd name="T2" fmla="*/ 69 w 28"/>
                <a:gd name="T3" fmla="*/ 0 h 99"/>
                <a:gd name="T4" fmla="*/ 108 w 28"/>
                <a:gd name="T5" fmla="*/ 44 h 99"/>
                <a:gd name="T6" fmla="*/ 96 w 28"/>
                <a:gd name="T7" fmla="*/ 388 h 99"/>
                <a:gd name="T8" fmla="*/ 0 w 28"/>
                <a:gd name="T9" fmla="*/ 384 h 99"/>
                <a:gd name="T10" fmla="*/ 8 w 28"/>
                <a:gd name="T11" fmla="*/ 40 h 99"/>
                <a:gd name="T12" fmla="*/ 51 w 28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9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5" y="99"/>
                    <a:pt x="25" y="99"/>
                    <a:pt x="25" y="9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7" name="Freeform 187">
              <a:extLst>
                <a:ext uri="{FF2B5EF4-FFF2-40B4-BE49-F238E27FC236}">
                  <a16:creationId xmlns:a16="http://schemas.microsoft.com/office/drawing/2014/main" id="{81FB0EAD-7E95-4158-9C34-A5E07F60F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548"/>
              <a:ext cx="56" cy="176"/>
            </a:xfrm>
            <a:custGeom>
              <a:avLst/>
              <a:gdLst>
                <a:gd name="T0" fmla="*/ 52 w 28"/>
                <a:gd name="T1" fmla="*/ 0 h 89"/>
                <a:gd name="T2" fmla="*/ 72 w 28"/>
                <a:gd name="T3" fmla="*/ 0 h 89"/>
                <a:gd name="T4" fmla="*/ 112 w 28"/>
                <a:gd name="T5" fmla="*/ 44 h 89"/>
                <a:gd name="T6" fmla="*/ 104 w 28"/>
                <a:gd name="T7" fmla="*/ 348 h 89"/>
                <a:gd name="T8" fmla="*/ 0 w 28"/>
                <a:gd name="T9" fmla="*/ 344 h 89"/>
                <a:gd name="T10" fmla="*/ 12 w 28"/>
                <a:gd name="T11" fmla="*/ 40 h 89"/>
                <a:gd name="T12" fmla="*/ 52 w 28"/>
                <a:gd name="T13" fmla="*/ 0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8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4"/>
                    <a:pt x="8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8" name="Freeform 188">
              <a:extLst>
                <a:ext uri="{FF2B5EF4-FFF2-40B4-BE49-F238E27FC236}">
                  <a16:creationId xmlns:a16="http://schemas.microsoft.com/office/drawing/2014/main" id="{FF7CC2EE-FB8E-46B5-979E-E6A7EF828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" y="585"/>
              <a:ext cx="53" cy="137"/>
            </a:xfrm>
            <a:custGeom>
              <a:avLst/>
              <a:gdLst>
                <a:gd name="T0" fmla="*/ 47 w 27"/>
                <a:gd name="T1" fmla="*/ 0 h 69"/>
                <a:gd name="T2" fmla="*/ 65 w 27"/>
                <a:gd name="T3" fmla="*/ 0 h 69"/>
                <a:gd name="T4" fmla="*/ 104 w 27"/>
                <a:gd name="T5" fmla="*/ 44 h 69"/>
                <a:gd name="T6" fmla="*/ 96 w 27"/>
                <a:gd name="T7" fmla="*/ 272 h 69"/>
                <a:gd name="T8" fmla="*/ 0 w 27"/>
                <a:gd name="T9" fmla="*/ 268 h 69"/>
                <a:gd name="T10" fmla="*/ 8 w 27"/>
                <a:gd name="T11" fmla="*/ 40 h 69"/>
                <a:gd name="T12" fmla="*/ 47 w 27"/>
                <a:gd name="T13" fmla="*/ 0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69">
                  <a:moveTo>
                    <a:pt x="12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23" y="1"/>
                    <a:pt x="27" y="5"/>
                    <a:pt x="27" y="11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5"/>
                    <a:pt x="7" y="0"/>
                    <a:pt x="12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9" name="Freeform 189">
              <a:extLst>
                <a:ext uri="{FF2B5EF4-FFF2-40B4-BE49-F238E27FC236}">
                  <a16:creationId xmlns:a16="http://schemas.microsoft.com/office/drawing/2014/main" id="{2FB971F4-EEC7-4E3E-9C95-B91F1BA2B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572"/>
              <a:ext cx="56" cy="156"/>
            </a:xfrm>
            <a:custGeom>
              <a:avLst/>
              <a:gdLst>
                <a:gd name="T0" fmla="*/ 52 w 28"/>
                <a:gd name="T1" fmla="*/ 0 h 79"/>
                <a:gd name="T2" fmla="*/ 72 w 28"/>
                <a:gd name="T3" fmla="*/ 0 h 79"/>
                <a:gd name="T4" fmla="*/ 108 w 28"/>
                <a:gd name="T5" fmla="*/ 43 h 79"/>
                <a:gd name="T6" fmla="*/ 100 w 28"/>
                <a:gd name="T7" fmla="*/ 308 h 79"/>
                <a:gd name="T8" fmla="*/ 0 w 28"/>
                <a:gd name="T9" fmla="*/ 304 h 79"/>
                <a:gd name="T10" fmla="*/ 8 w 28"/>
                <a:gd name="T11" fmla="*/ 39 h 79"/>
                <a:gd name="T12" fmla="*/ 52 w 28"/>
                <a:gd name="T13" fmla="*/ 0 h 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7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8" y="5"/>
                    <a:pt x="27" y="11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0" name="Freeform 190">
              <a:extLst>
                <a:ext uri="{FF2B5EF4-FFF2-40B4-BE49-F238E27FC236}">
                  <a16:creationId xmlns:a16="http://schemas.microsoft.com/office/drawing/2014/main" id="{F7E95E77-183E-41C2-8244-380EF697E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1111"/>
              <a:ext cx="18" cy="18"/>
            </a:xfrm>
            <a:custGeom>
              <a:avLst/>
              <a:gdLst>
                <a:gd name="T0" fmla="*/ 0 w 9"/>
                <a:gd name="T1" fmla="*/ 20 h 9"/>
                <a:gd name="T2" fmla="*/ 16 w 9"/>
                <a:gd name="T3" fmla="*/ 36 h 9"/>
                <a:gd name="T4" fmla="*/ 36 w 9"/>
                <a:gd name="T5" fmla="*/ 20 h 9"/>
                <a:gd name="T6" fmla="*/ 20 w 9"/>
                <a:gd name="T7" fmla="*/ 0 h 9"/>
                <a:gd name="T8" fmla="*/ 0 w 9"/>
                <a:gd name="T9" fmla="*/ 2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cubicBezTo>
                    <a:pt x="0" y="7"/>
                    <a:pt x="2" y="9"/>
                    <a:pt x="4" y="9"/>
                  </a:cubicBezTo>
                  <a:cubicBezTo>
                    <a:pt x="7" y="9"/>
                    <a:pt x="9" y="7"/>
                    <a:pt x="9" y="5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1" name="Freeform 191">
              <a:extLst>
                <a:ext uri="{FF2B5EF4-FFF2-40B4-BE49-F238E27FC236}">
                  <a16:creationId xmlns:a16="http://schemas.microsoft.com/office/drawing/2014/main" id="{605AD42B-D874-4C91-8A9B-1C6D4BA25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1083"/>
              <a:ext cx="20" cy="20"/>
            </a:xfrm>
            <a:custGeom>
              <a:avLst/>
              <a:gdLst>
                <a:gd name="T0" fmla="*/ 0 w 10"/>
                <a:gd name="T1" fmla="*/ 20 h 10"/>
                <a:gd name="T2" fmla="*/ 20 w 10"/>
                <a:gd name="T3" fmla="*/ 40 h 10"/>
                <a:gd name="T4" fmla="*/ 40 w 10"/>
                <a:gd name="T5" fmla="*/ 20 h 10"/>
                <a:gd name="T6" fmla="*/ 20 w 10"/>
                <a:gd name="T7" fmla="*/ 4 h 10"/>
                <a:gd name="T8" fmla="*/ 0 w 10"/>
                <a:gd name="T9" fmla="*/ 2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0" y="5"/>
                  </a:moveTo>
                  <a:cubicBezTo>
                    <a:pt x="0" y="7"/>
                    <a:pt x="2" y="10"/>
                    <a:pt x="5" y="10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1"/>
                    <a:pt x="5" y="1"/>
                  </a:cubicBezTo>
                  <a:cubicBezTo>
                    <a:pt x="3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2" name="Freeform 192">
              <a:extLst>
                <a:ext uri="{FF2B5EF4-FFF2-40B4-BE49-F238E27FC236}">
                  <a16:creationId xmlns:a16="http://schemas.microsoft.com/office/drawing/2014/main" id="{593F55B6-93F7-4632-B5C7-3024C8BEC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1137"/>
              <a:ext cx="20" cy="19"/>
            </a:xfrm>
            <a:custGeom>
              <a:avLst/>
              <a:gdLst>
                <a:gd name="T0" fmla="*/ 4 w 10"/>
                <a:gd name="T1" fmla="*/ 19 h 10"/>
                <a:gd name="T2" fmla="*/ 20 w 10"/>
                <a:gd name="T3" fmla="*/ 32 h 10"/>
                <a:gd name="T4" fmla="*/ 40 w 10"/>
                <a:gd name="T5" fmla="*/ 19 h 10"/>
                <a:gd name="T6" fmla="*/ 20 w 10"/>
                <a:gd name="T7" fmla="*/ 0 h 10"/>
                <a:gd name="T8" fmla="*/ 4 w 10"/>
                <a:gd name="T9" fmla="*/ 1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1" y="5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3" name="Freeform 193">
              <a:extLst>
                <a:ext uri="{FF2B5EF4-FFF2-40B4-BE49-F238E27FC236}">
                  <a16:creationId xmlns:a16="http://schemas.microsoft.com/office/drawing/2014/main" id="{4FCC7EFE-1945-407C-854B-49239C373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599"/>
              <a:ext cx="33" cy="18"/>
            </a:xfrm>
            <a:custGeom>
              <a:avLst/>
              <a:gdLst>
                <a:gd name="T0" fmla="*/ 31 w 17"/>
                <a:gd name="T1" fmla="*/ 0 h 9"/>
                <a:gd name="T2" fmla="*/ 64 w 17"/>
                <a:gd name="T3" fmla="*/ 36 h 9"/>
                <a:gd name="T4" fmla="*/ 0 w 17"/>
                <a:gd name="T5" fmla="*/ 36 h 9"/>
                <a:gd name="T6" fmla="*/ 31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4" name="Freeform 194">
              <a:extLst>
                <a:ext uri="{FF2B5EF4-FFF2-40B4-BE49-F238E27FC236}">
                  <a16:creationId xmlns:a16="http://schemas.microsoft.com/office/drawing/2014/main" id="{CDA7BAF8-B78A-4D58-9FC8-F75017D41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560"/>
              <a:ext cx="34" cy="16"/>
            </a:xfrm>
            <a:custGeom>
              <a:avLst/>
              <a:gdLst>
                <a:gd name="T0" fmla="*/ 36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6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cubicBezTo>
                    <a:pt x="14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9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5" name="Freeform 195">
              <a:extLst>
                <a:ext uri="{FF2B5EF4-FFF2-40B4-BE49-F238E27FC236}">
                  <a16:creationId xmlns:a16="http://schemas.microsoft.com/office/drawing/2014/main" id="{27AB746F-F04A-4706-A63F-448C7D334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544"/>
              <a:ext cx="34" cy="16"/>
            </a:xfrm>
            <a:custGeom>
              <a:avLst/>
              <a:gdLst>
                <a:gd name="T0" fmla="*/ 32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2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cubicBezTo>
                    <a:pt x="13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6" name="Freeform 196">
              <a:extLst>
                <a:ext uri="{FF2B5EF4-FFF2-40B4-BE49-F238E27FC236}">
                  <a16:creationId xmlns:a16="http://schemas.microsoft.com/office/drawing/2014/main" id="{DFC24AA6-DB83-4C56-ADE9-BA83F04BA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583"/>
              <a:ext cx="34" cy="18"/>
            </a:xfrm>
            <a:custGeom>
              <a:avLst/>
              <a:gdLst>
                <a:gd name="T0" fmla="*/ 32 w 17"/>
                <a:gd name="T1" fmla="*/ 0 h 9"/>
                <a:gd name="T2" fmla="*/ 68 w 17"/>
                <a:gd name="T3" fmla="*/ 36 h 9"/>
                <a:gd name="T4" fmla="*/ 0 w 17"/>
                <a:gd name="T5" fmla="*/ 36 h 9"/>
                <a:gd name="T6" fmla="*/ 32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4247" name="Text Box 215">
            <a:extLst>
              <a:ext uri="{FF2B5EF4-FFF2-40B4-BE49-F238E27FC236}">
                <a16:creationId xmlns:a16="http://schemas.microsoft.com/office/drawing/2014/main" id="{4BF4A99F-DEBD-47A2-85AC-E7BB6F27E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2501900"/>
            <a:ext cx="2338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4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en-US" altLang="zh-CN" sz="400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</a:t>
            </a:r>
            <a:r>
              <a:rPr lang="en-US" altLang="zh-CN" sz="40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4000">
              <a:solidFill>
                <a:srgbClr val="2A323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6" name="Rectangle 329">
            <a:extLst>
              <a:ext uri="{FF2B5EF4-FFF2-40B4-BE49-F238E27FC236}">
                <a16:creationId xmlns:a16="http://schemas.microsoft.com/office/drawing/2014/main" id="{580EF07B-B131-4317-B821-3407FDB51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8207" name="Rectangle 331">
            <a:extLst>
              <a:ext uri="{FF2B5EF4-FFF2-40B4-BE49-F238E27FC236}">
                <a16:creationId xmlns:a16="http://schemas.microsoft.com/office/drawing/2014/main" id="{929D2CF8-FF5E-42C4-AAFE-6ED483040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94088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364" name="Text Box 332">
            <a:extLst>
              <a:ext uri="{FF2B5EF4-FFF2-40B4-BE49-F238E27FC236}">
                <a16:creationId xmlns:a16="http://schemas.microsoft.com/office/drawing/2014/main" id="{34716C6E-9DF7-4038-8129-8054B80A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2733675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44366" name="Line 334">
            <a:extLst>
              <a:ext uri="{FF2B5EF4-FFF2-40B4-BE49-F238E27FC236}">
                <a16:creationId xmlns:a16="http://schemas.microsoft.com/office/drawing/2014/main" id="{86609AD4-5005-489D-B3FB-27B09338BC1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422650"/>
            <a:ext cx="14797088" cy="0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44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44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150" fill="hold"/>
                                        <p:tgtEl>
                                          <p:spTgt spid="4423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44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44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9" dur="150" fill="hold"/>
                                        <p:tgtEl>
                                          <p:spTgt spid="4423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" presetClass="entr" presetSubtype="1" de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24 L 0.49861 -0.00093 " pathEditMode="relative" ptsTypes="AA">
                                      <p:cBhvr>
                                        <p:cTn id="59" dur="3000" fill="hold"/>
                                        <p:tgtEl>
                                          <p:spTgt spid="44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247 L -0.50208 -0.00216 " pathEditMode="relative" ptsTypes="AA">
                                      <p:cBhvr>
                                        <p:cTn id="61" dur="3000" fill="hold"/>
                                        <p:tgtEl>
                                          <p:spTgt spid="44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47" grpId="0"/>
      <p:bldP spid="443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C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Line 2">
            <a:extLst>
              <a:ext uri="{FF2B5EF4-FFF2-40B4-BE49-F238E27FC236}">
                <a16:creationId xmlns:a16="http://schemas.microsoft.com/office/drawing/2014/main" id="{9A0B2B88-C082-47AF-B13A-44FC4B65C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5005388" y="1714500"/>
            <a:ext cx="14149388" cy="22225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7283" name="Group 3">
            <a:extLst>
              <a:ext uri="{FF2B5EF4-FFF2-40B4-BE49-F238E27FC236}">
                <a16:creationId xmlns:a16="http://schemas.microsoft.com/office/drawing/2014/main" id="{ECC9598B-62D5-473B-B461-3DB8D7B59198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787650"/>
            <a:ext cx="1201738" cy="71438"/>
            <a:chOff x="4759" y="1740"/>
            <a:chExt cx="757" cy="45"/>
          </a:xfrm>
        </p:grpSpPr>
        <p:sp>
          <p:nvSpPr>
            <p:cNvPr id="26812" name="Rectangle 4">
              <a:extLst>
                <a:ext uri="{FF2B5EF4-FFF2-40B4-BE49-F238E27FC236}">
                  <a16:creationId xmlns:a16="http://schemas.microsoft.com/office/drawing/2014/main" id="{291457D5-1DF4-43F6-AAD7-35970F725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6813" name="Rectangle 5">
              <a:extLst>
                <a:ext uri="{FF2B5EF4-FFF2-40B4-BE49-F238E27FC236}">
                  <a16:creationId xmlns:a16="http://schemas.microsoft.com/office/drawing/2014/main" id="{9072A3F4-BDD1-4288-9E92-04915E6CA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97286" name="Group 6">
            <a:extLst>
              <a:ext uri="{FF2B5EF4-FFF2-40B4-BE49-F238E27FC236}">
                <a16:creationId xmlns:a16="http://schemas.microsoft.com/office/drawing/2014/main" id="{858C6268-F8A2-4E29-ABB6-2468B7CB3F87}"/>
              </a:ext>
            </a:extLst>
          </p:cNvPr>
          <p:cNvGrpSpPr>
            <a:grpSpLocks/>
          </p:cNvGrpSpPr>
          <p:nvPr/>
        </p:nvGrpSpPr>
        <p:grpSpPr bwMode="auto">
          <a:xfrm>
            <a:off x="3970338" y="3146425"/>
            <a:ext cx="1201737" cy="74613"/>
            <a:chOff x="4477" y="2290"/>
            <a:chExt cx="757" cy="47"/>
          </a:xfrm>
        </p:grpSpPr>
        <p:sp>
          <p:nvSpPr>
            <p:cNvPr id="26810" name="Rectangle 7">
              <a:extLst>
                <a:ext uri="{FF2B5EF4-FFF2-40B4-BE49-F238E27FC236}">
                  <a16:creationId xmlns:a16="http://schemas.microsoft.com/office/drawing/2014/main" id="{A9D3C46C-9043-47F1-AE58-7A5DF837D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2290"/>
              <a:ext cx="176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6811" name="Rectangle 8">
              <a:extLst>
                <a:ext uri="{FF2B5EF4-FFF2-40B4-BE49-F238E27FC236}">
                  <a16:creationId xmlns:a16="http://schemas.microsoft.com/office/drawing/2014/main" id="{69ADCFE1-B0CA-44A4-A52F-E48033354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2290"/>
              <a:ext cx="524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97289" name="Group 9">
            <a:extLst>
              <a:ext uri="{FF2B5EF4-FFF2-40B4-BE49-F238E27FC236}">
                <a16:creationId xmlns:a16="http://schemas.microsoft.com/office/drawing/2014/main" id="{6604DC95-D24A-44B0-B422-C5742FC7A1B1}"/>
              </a:ext>
            </a:extLst>
          </p:cNvPr>
          <p:cNvGrpSpPr>
            <a:grpSpLocks/>
          </p:cNvGrpSpPr>
          <p:nvPr/>
        </p:nvGrpSpPr>
        <p:grpSpPr bwMode="auto">
          <a:xfrm>
            <a:off x="2598738" y="2424113"/>
            <a:ext cx="1201737" cy="74612"/>
            <a:chOff x="3596" y="2055"/>
            <a:chExt cx="757" cy="47"/>
          </a:xfrm>
        </p:grpSpPr>
        <p:sp>
          <p:nvSpPr>
            <p:cNvPr id="26808" name="Rectangle 10">
              <a:extLst>
                <a:ext uri="{FF2B5EF4-FFF2-40B4-BE49-F238E27FC236}">
                  <a16:creationId xmlns:a16="http://schemas.microsoft.com/office/drawing/2014/main" id="{F5E42C12-8F3D-44FD-A5AA-661390344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055"/>
              <a:ext cx="175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6809" name="Rectangle 11">
              <a:extLst>
                <a:ext uri="{FF2B5EF4-FFF2-40B4-BE49-F238E27FC236}">
                  <a16:creationId xmlns:a16="http://schemas.microsoft.com/office/drawing/2014/main" id="{221F7FFD-B7D0-42C7-A6A7-8444D107A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2055"/>
              <a:ext cx="524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97292" name="Group 12">
            <a:extLst>
              <a:ext uri="{FF2B5EF4-FFF2-40B4-BE49-F238E27FC236}">
                <a16:creationId xmlns:a16="http://schemas.microsoft.com/office/drawing/2014/main" id="{E44A30F7-7C81-4BC8-856D-3026A0290E8E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2316163"/>
            <a:ext cx="1204912" cy="74612"/>
            <a:chOff x="4886" y="1938"/>
            <a:chExt cx="759" cy="47"/>
          </a:xfrm>
        </p:grpSpPr>
        <p:sp>
          <p:nvSpPr>
            <p:cNvPr id="26806" name="Rectangle 13">
              <a:extLst>
                <a:ext uri="{FF2B5EF4-FFF2-40B4-BE49-F238E27FC236}">
                  <a16:creationId xmlns:a16="http://schemas.microsoft.com/office/drawing/2014/main" id="{AECC2A68-50B3-41CC-BEE7-CB4A11366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938"/>
              <a:ext cx="177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6807" name="Rectangle 14">
              <a:extLst>
                <a:ext uri="{FF2B5EF4-FFF2-40B4-BE49-F238E27FC236}">
                  <a16:creationId xmlns:a16="http://schemas.microsoft.com/office/drawing/2014/main" id="{95ACA10D-C8E2-4185-A38C-204FE2E69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938"/>
              <a:ext cx="524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97295" name="Group 15">
            <a:extLst>
              <a:ext uri="{FF2B5EF4-FFF2-40B4-BE49-F238E27FC236}">
                <a16:creationId xmlns:a16="http://schemas.microsoft.com/office/drawing/2014/main" id="{C827A72D-6BAF-4623-9B1A-7DDA9FF1EB5A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922463"/>
            <a:ext cx="1201737" cy="71437"/>
            <a:chOff x="4759" y="1740"/>
            <a:chExt cx="757" cy="45"/>
          </a:xfrm>
        </p:grpSpPr>
        <p:sp>
          <p:nvSpPr>
            <p:cNvPr id="26804" name="Rectangle 16">
              <a:extLst>
                <a:ext uri="{FF2B5EF4-FFF2-40B4-BE49-F238E27FC236}">
                  <a16:creationId xmlns:a16="http://schemas.microsoft.com/office/drawing/2014/main" id="{B7ED17F0-A80A-4D86-9CCF-23B9DC641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6805" name="Rectangle 17">
              <a:extLst>
                <a:ext uri="{FF2B5EF4-FFF2-40B4-BE49-F238E27FC236}">
                  <a16:creationId xmlns:a16="http://schemas.microsoft.com/office/drawing/2014/main" id="{670C9AD2-02C9-4A01-B121-2B2BA32A6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97298" name="Group 18">
            <a:extLst>
              <a:ext uri="{FF2B5EF4-FFF2-40B4-BE49-F238E27FC236}">
                <a16:creationId xmlns:a16="http://schemas.microsoft.com/office/drawing/2014/main" id="{81660577-3E31-44F6-9A1F-4F86A317A58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87400" y="2192338"/>
            <a:ext cx="2165350" cy="1082675"/>
            <a:chOff x="1837" y="302"/>
            <a:chExt cx="1364" cy="682"/>
          </a:xfrm>
        </p:grpSpPr>
        <p:sp>
          <p:nvSpPr>
            <p:cNvPr id="26689" name="Freeform 19">
              <a:extLst>
                <a:ext uri="{FF2B5EF4-FFF2-40B4-BE49-F238E27FC236}">
                  <a16:creationId xmlns:a16="http://schemas.microsoft.com/office/drawing/2014/main" id="{790DCDC3-E609-48DF-8DE0-8D8F0D4EB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02"/>
              <a:ext cx="1360" cy="71"/>
            </a:xfrm>
            <a:custGeom>
              <a:avLst/>
              <a:gdLst>
                <a:gd name="T0" fmla="*/ 2696 w 686"/>
                <a:gd name="T1" fmla="*/ 140 h 36"/>
                <a:gd name="T2" fmla="*/ 0 w 686"/>
                <a:gd name="T3" fmla="*/ 120 h 36"/>
                <a:gd name="T4" fmla="*/ 121 w 686"/>
                <a:gd name="T5" fmla="*/ 0 h 36"/>
                <a:gd name="T6" fmla="*/ 2575 w 686"/>
                <a:gd name="T7" fmla="*/ 20 h 36"/>
                <a:gd name="T8" fmla="*/ 2696 w 686"/>
                <a:gd name="T9" fmla="*/ 14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6" h="36">
                  <a:moveTo>
                    <a:pt x="686" y="36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13"/>
                    <a:pt x="14" y="0"/>
                    <a:pt x="31" y="0"/>
                  </a:cubicBezTo>
                  <a:cubicBezTo>
                    <a:pt x="655" y="5"/>
                    <a:pt x="655" y="5"/>
                    <a:pt x="655" y="5"/>
                  </a:cubicBezTo>
                  <a:cubicBezTo>
                    <a:pt x="672" y="5"/>
                    <a:pt x="686" y="19"/>
                    <a:pt x="686" y="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0" name="Freeform 20">
              <a:extLst>
                <a:ext uri="{FF2B5EF4-FFF2-40B4-BE49-F238E27FC236}">
                  <a16:creationId xmlns:a16="http://schemas.microsoft.com/office/drawing/2014/main" id="{64241C92-C036-47E3-90F1-41E92417C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363"/>
              <a:ext cx="1192" cy="621"/>
            </a:xfrm>
            <a:custGeom>
              <a:avLst/>
              <a:gdLst>
                <a:gd name="T0" fmla="*/ 2277 w 601"/>
                <a:gd name="T1" fmla="*/ 1232 h 313"/>
                <a:gd name="T2" fmla="*/ 75 w 601"/>
                <a:gd name="T3" fmla="*/ 1212 h 313"/>
                <a:gd name="T4" fmla="*/ 0 w 601"/>
                <a:gd name="T5" fmla="*/ 1137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57 h 313"/>
                <a:gd name="T12" fmla="*/ 2277 w 601"/>
                <a:gd name="T13" fmla="*/ 1232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4"/>
                    <a:pt x="599" y="294"/>
                    <a:pt x="599" y="294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1" name="Freeform 21">
              <a:extLst>
                <a:ext uri="{FF2B5EF4-FFF2-40B4-BE49-F238E27FC236}">
                  <a16:creationId xmlns:a16="http://schemas.microsoft.com/office/drawing/2014/main" id="{A95D74BA-5AE5-4259-B6D7-F3E8636A9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340"/>
              <a:ext cx="1192" cy="620"/>
            </a:xfrm>
            <a:custGeom>
              <a:avLst/>
              <a:gdLst>
                <a:gd name="T0" fmla="*/ 2277 w 601"/>
                <a:gd name="T1" fmla="*/ 1228 h 313"/>
                <a:gd name="T2" fmla="*/ 75 w 601"/>
                <a:gd name="T3" fmla="*/ 1208 h 313"/>
                <a:gd name="T4" fmla="*/ 0 w 601"/>
                <a:gd name="T5" fmla="*/ 1129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49 h 313"/>
                <a:gd name="T12" fmla="*/ 2277 w 601"/>
                <a:gd name="T13" fmla="*/ 1228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3"/>
                    <a:pt x="599" y="293"/>
                    <a:pt x="599" y="293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5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2" name="Freeform 22">
              <a:extLst>
                <a:ext uri="{FF2B5EF4-FFF2-40B4-BE49-F238E27FC236}">
                  <a16:creationId xmlns:a16="http://schemas.microsoft.com/office/drawing/2014/main" id="{344EA319-3901-42EA-A284-94E50E207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3" name="Freeform 23">
              <a:extLst>
                <a:ext uri="{FF2B5EF4-FFF2-40B4-BE49-F238E27FC236}">
                  <a16:creationId xmlns:a16="http://schemas.microsoft.com/office/drawing/2014/main" id="{BE2D0561-CF5D-49D0-8236-3AA8B9840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4" name="Freeform 24">
              <a:extLst>
                <a:ext uri="{FF2B5EF4-FFF2-40B4-BE49-F238E27FC236}">
                  <a16:creationId xmlns:a16="http://schemas.microsoft.com/office/drawing/2014/main" id="{45FCDF16-6C96-4289-82DF-31AB0C1B1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7" y="348"/>
              <a:ext cx="1364" cy="27"/>
            </a:xfrm>
            <a:custGeom>
              <a:avLst/>
              <a:gdLst>
                <a:gd name="T0" fmla="*/ 0 w 688"/>
                <a:gd name="T1" fmla="*/ 29 h 14"/>
                <a:gd name="T2" fmla="*/ 0 w 688"/>
                <a:gd name="T3" fmla="*/ 29 h 14"/>
                <a:gd name="T4" fmla="*/ 0 w 688"/>
                <a:gd name="T5" fmla="*/ 29 h 14"/>
                <a:gd name="T6" fmla="*/ 0 w 688"/>
                <a:gd name="T7" fmla="*/ 29 h 14"/>
                <a:gd name="T8" fmla="*/ 2696 w 688"/>
                <a:gd name="T9" fmla="*/ 19 h 14"/>
                <a:gd name="T10" fmla="*/ 2700 w 688"/>
                <a:gd name="T11" fmla="*/ 48 h 14"/>
                <a:gd name="T12" fmla="*/ 2528 w 688"/>
                <a:gd name="T13" fmla="*/ 48 h 14"/>
                <a:gd name="T14" fmla="*/ 2528 w 688"/>
                <a:gd name="T15" fmla="*/ 48 h 14"/>
                <a:gd name="T16" fmla="*/ 2528 w 688"/>
                <a:gd name="T17" fmla="*/ 52 h 14"/>
                <a:gd name="T18" fmla="*/ 2528 w 688"/>
                <a:gd name="T19" fmla="*/ 52 h 14"/>
                <a:gd name="T20" fmla="*/ 2704 w 688"/>
                <a:gd name="T21" fmla="*/ 52 h 14"/>
                <a:gd name="T22" fmla="*/ 2704 w 688"/>
                <a:gd name="T23" fmla="*/ 19 h 14"/>
                <a:gd name="T24" fmla="*/ 2696 w 688"/>
                <a:gd name="T25" fmla="*/ 19 h 14"/>
                <a:gd name="T26" fmla="*/ 0 w 688"/>
                <a:gd name="T27" fmla="*/ 15 h 14"/>
                <a:gd name="T28" fmla="*/ 0 w 688"/>
                <a:gd name="T29" fmla="*/ 29 h 14"/>
                <a:gd name="T30" fmla="*/ 0 w 688"/>
                <a:gd name="T31" fmla="*/ 15 h 14"/>
                <a:gd name="T32" fmla="*/ 0 w 688"/>
                <a:gd name="T33" fmla="*/ 15 h 14"/>
                <a:gd name="T34" fmla="*/ 0 w 688"/>
                <a:gd name="T35" fmla="*/ 15 h 14"/>
                <a:gd name="T36" fmla="*/ 0 w 688"/>
                <a:gd name="T37" fmla="*/ 15 h 14"/>
                <a:gd name="T38" fmla="*/ 0 w 688"/>
                <a:gd name="T39" fmla="*/ 29 h 14"/>
                <a:gd name="T40" fmla="*/ 0 w 688"/>
                <a:gd name="T41" fmla="*/ 15 h 14"/>
                <a:gd name="T42" fmla="*/ 0 w 688"/>
                <a:gd name="T43" fmla="*/ 0 h 14"/>
                <a:gd name="T44" fmla="*/ 0 w 688"/>
                <a:gd name="T45" fmla="*/ 29 h 14"/>
                <a:gd name="T46" fmla="*/ 172 w 688"/>
                <a:gd name="T47" fmla="*/ 33 h 14"/>
                <a:gd name="T48" fmla="*/ 172 w 688"/>
                <a:gd name="T49" fmla="*/ 29 h 14"/>
                <a:gd name="T50" fmla="*/ 172 w 688"/>
                <a:gd name="T51" fmla="*/ 29 h 14"/>
                <a:gd name="T52" fmla="*/ 4 w 688"/>
                <a:gd name="T53" fmla="*/ 29 h 14"/>
                <a:gd name="T54" fmla="*/ 8 w 688"/>
                <a:gd name="T55" fmla="*/ 0 h 14"/>
                <a:gd name="T56" fmla="*/ 0 w 688"/>
                <a:gd name="T57" fmla="*/ 0 h 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88" h="14"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686" y="5"/>
                  </a:moveTo>
                  <a:cubicBezTo>
                    <a:pt x="686" y="8"/>
                    <a:pt x="687" y="10"/>
                    <a:pt x="687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88" y="14"/>
                    <a:pt x="688" y="14"/>
                    <a:pt x="688" y="14"/>
                  </a:cubicBezTo>
                  <a:cubicBezTo>
                    <a:pt x="688" y="5"/>
                    <a:pt x="688" y="5"/>
                    <a:pt x="688" y="5"/>
                  </a:cubicBezTo>
                  <a:cubicBezTo>
                    <a:pt x="686" y="5"/>
                    <a:pt x="686" y="5"/>
                    <a:pt x="686" y="5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5"/>
                    <a:pt x="1" y="2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5" name="Freeform 25">
              <a:extLst>
                <a:ext uri="{FF2B5EF4-FFF2-40B4-BE49-F238E27FC236}">
                  <a16:creationId xmlns:a16="http://schemas.microsoft.com/office/drawing/2014/main" id="{02E00B95-5DC7-499F-95AA-61DB464CF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48"/>
              <a:ext cx="1360" cy="25"/>
            </a:xfrm>
            <a:custGeom>
              <a:avLst/>
              <a:gdLst>
                <a:gd name="T0" fmla="*/ 4 w 686"/>
                <a:gd name="T1" fmla="*/ 0 h 13"/>
                <a:gd name="T2" fmla="*/ 0 w 686"/>
                <a:gd name="T3" fmla="*/ 29 h 13"/>
                <a:gd name="T4" fmla="*/ 169 w 686"/>
                <a:gd name="T5" fmla="*/ 29 h 13"/>
                <a:gd name="T6" fmla="*/ 169 w 686"/>
                <a:gd name="T7" fmla="*/ 25 h 13"/>
                <a:gd name="T8" fmla="*/ 2524 w 686"/>
                <a:gd name="T9" fmla="*/ 44 h 13"/>
                <a:gd name="T10" fmla="*/ 2524 w 686"/>
                <a:gd name="T11" fmla="*/ 48 h 13"/>
                <a:gd name="T12" fmla="*/ 2696 w 686"/>
                <a:gd name="T13" fmla="*/ 48 h 13"/>
                <a:gd name="T14" fmla="*/ 2692 w 686"/>
                <a:gd name="T15" fmla="*/ 19 h 13"/>
                <a:gd name="T16" fmla="*/ 4 w 686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6" h="13">
                  <a:moveTo>
                    <a:pt x="1" y="0"/>
                  </a:moveTo>
                  <a:cubicBezTo>
                    <a:pt x="0" y="2"/>
                    <a:pt x="0" y="5"/>
                    <a:pt x="0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642" y="12"/>
                    <a:pt x="642" y="12"/>
                    <a:pt x="642" y="12"/>
                  </a:cubicBezTo>
                  <a:cubicBezTo>
                    <a:pt x="642" y="13"/>
                    <a:pt x="642" y="13"/>
                    <a:pt x="642" y="13"/>
                  </a:cubicBezTo>
                  <a:cubicBezTo>
                    <a:pt x="686" y="13"/>
                    <a:pt x="686" y="13"/>
                    <a:pt x="686" y="13"/>
                  </a:cubicBezTo>
                  <a:cubicBezTo>
                    <a:pt x="686" y="10"/>
                    <a:pt x="685" y="8"/>
                    <a:pt x="685" y="5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6" name="Freeform 26">
              <a:extLst>
                <a:ext uri="{FF2B5EF4-FFF2-40B4-BE49-F238E27FC236}">
                  <a16:creationId xmlns:a16="http://schemas.microsoft.com/office/drawing/2014/main" id="{601DBCAA-4B45-405A-AE25-B355ED6653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close/>
                  <a:moveTo>
                    <a:pt x="2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7" name="Freeform 27">
              <a:extLst>
                <a:ext uri="{FF2B5EF4-FFF2-40B4-BE49-F238E27FC236}">
                  <a16:creationId xmlns:a16="http://schemas.microsoft.com/office/drawing/2014/main" id="{F97588F8-6A11-4FCE-A3EE-D073A09EB6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moveTo>
                    <a:pt x="20" y="0"/>
                  </a:move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8" name="Freeform 28">
              <a:extLst>
                <a:ext uri="{FF2B5EF4-FFF2-40B4-BE49-F238E27FC236}">
                  <a16:creationId xmlns:a16="http://schemas.microsoft.com/office/drawing/2014/main" id="{0D678E58-B516-4557-926D-D52F6EFD18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close/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99" name="Freeform 29">
              <a:extLst>
                <a:ext uri="{FF2B5EF4-FFF2-40B4-BE49-F238E27FC236}">
                  <a16:creationId xmlns:a16="http://schemas.microsoft.com/office/drawing/2014/main" id="{C783916D-F4BE-4714-B384-11FB5168DE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0" name="Freeform 30">
              <a:extLst>
                <a:ext uri="{FF2B5EF4-FFF2-40B4-BE49-F238E27FC236}">
                  <a16:creationId xmlns:a16="http://schemas.microsoft.com/office/drawing/2014/main" id="{324B6A19-8072-49B9-9007-9263D5DAD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1" name="Freeform 31">
              <a:extLst>
                <a:ext uri="{FF2B5EF4-FFF2-40B4-BE49-F238E27FC236}">
                  <a16:creationId xmlns:a16="http://schemas.microsoft.com/office/drawing/2014/main" id="{1145767D-B32B-48D3-B120-0D9F62C8C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2" name="Freeform 32">
              <a:extLst>
                <a:ext uri="{FF2B5EF4-FFF2-40B4-BE49-F238E27FC236}">
                  <a16:creationId xmlns:a16="http://schemas.microsoft.com/office/drawing/2014/main" id="{9425098E-3CE3-43D8-A536-F200D5CA6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8"/>
              <a:ext cx="250" cy="130"/>
            </a:xfrm>
            <a:custGeom>
              <a:avLst/>
              <a:gdLst>
                <a:gd name="T0" fmla="*/ 248 w 250"/>
                <a:gd name="T1" fmla="*/ 130 h 130"/>
                <a:gd name="T2" fmla="*/ 0 w 250"/>
                <a:gd name="T3" fmla="*/ 128 h 130"/>
                <a:gd name="T4" fmla="*/ 2 w 250"/>
                <a:gd name="T5" fmla="*/ 0 h 130"/>
                <a:gd name="T6" fmla="*/ 250 w 250"/>
                <a:gd name="T7" fmla="*/ 2 h 130"/>
                <a:gd name="T8" fmla="*/ 248 w 250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30">
                  <a:moveTo>
                    <a:pt x="248" y="130"/>
                  </a:moveTo>
                  <a:lnTo>
                    <a:pt x="0" y="128"/>
                  </a:lnTo>
                  <a:lnTo>
                    <a:pt x="2" y="0"/>
                  </a:lnTo>
                  <a:lnTo>
                    <a:pt x="250" y="2"/>
                  </a:lnTo>
                  <a:lnTo>
                    <a:pt x="248" y="130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3" name="Freeform 33">
              <a:extLst>
                <a:ext uri="{FF2B5EF4-FFF2-40B4-BE49-F238E27FC236}">
                  <a16:creationId xmlns:a16="http://schemas.microsoft.com/office/drawing/2014/main" id="{90C55A57-18B2-4EFF-B867-79937D081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6"/>
              <a:ext cx="250" cy="134"/>
            </a:xfrm>
            <a:custGeom>
              <a:avLst/>
              <a:gdLst>
                <a:gd name="T0" fmla="*/ 248 w 250"/>
                <a:gd name="T1" fmla="*/ 132 h 134"/>
                <a:gd name="T2" fmla="*/ 248 w 250"/>
                <a:gd name="T3" fmla="*/ 132 h 134"/>
                <a:gd name="T4" fmla="*/ 2 w 250"/>
                <a:gd name="T5" fmla="*/ 130 h 134"/>
                <a:gd name="T6" fmla="*/ 4 w 250"/>
                <a:gd name="T7" fmla="*/ 2 h 134"/>
                <a:gd name="T8" fmla="*/ 248 w 250"/>
                <a:gd name="T9" fmla="*/ 4 h 134"/>
                <a:gd name="T10" fmla="*/ 246 w 250"/>
                <a:gd name="T11" fmla="*/ 132 h 134"/>
                <a:gd name="T12" fmla="*/ 248 w 250"/>
                <a:gd name="T13" fmla="*/ 132 h 134"/>
                <a:gd name="T14" fmla="*/ 248 w 250"/>
                <a:gd name="T15" fmla="*/ 132 h 134"/>
                <a:gd name="T16" fmla="*/ 248 w 250"/>
                <a:gd name="T17" fmla="*/ 132 h 134"/>
                <a:gd name="T18" fmla="*/ 250 w 250"/>
                <a:gd name="T19" fmla="*/ 132 h 134"/>
                <a:gd name="T20" fmla="*/ 250 w 250"/>
                <a:gd name="T21" fmla="*/ 2 h 134"/>
                <a:gd name="T22" fmla="*/ 0 w 250"/>
                <a:gd name="T23" fmla="*/ 0 h 134"/>
                <a:gd name="T24" fmla="*/ 0 w 250"/>
                <a:gd name="T25" fmla="*/ 132 h 134"/>
                <a:gd name="T26" fmla="*/ 250 w 250"/>
                <a:gd name="T27" fmla="*/ 134 h 134"/>
                <a:gd name="T28" fmla="*/ 250 w 250"/>
                <a:gd name="T29" fmla="*/ 132 h 134"/>
                <a:gd name="T30" fmla="*/ 248 w 250"/>
                <a:gd name="T31" fmla="*/ 132 h 1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134">
                  <a:moveTo>
                    <a:pt x="248" y="132"/>
                  </a:moveTo>
                  <a:lnTo>
                    <a:pt x="248" y="132"/>
                  </a:lnTo>
                  <a:lnTo>
                    <a:pt x="2" y="130"/>
                  </a:lnTo>
                  <a:lnTo>
                    <a:pt x="4" y="2"/>
                  </a:lnTo>
                  <a:lnTo>
                    <a:pt x="248" y="4"/>
                  </a:lnTo>
                  <a:lnTo>
                    <a:pt x="246" y="132"/>
                  </a:lnTo>
                  <a:lnTo>
                    <a:pt x="248" y="132"/>
                  </a:lnTo>
                  <a:lnTo>
                    <a:pt x="250" y="132"/>
                  </a:lnTo>
                  <a:lnTo>
                    <a:pt x="250" y="2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250" y="134"/>
                  </a:lnTo>
                  <a:lnTo>
                    <a:pt x="250" y="132"/>
                  </a:lnTo>
                  <a:lnTo>
                    <a:pt x="248" y="132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4" name="Freeform 34">
              <a:extLst>
                <a:ext uri="{FF2B5EF4-FFF2-40B4-BE49-F238E27FC236}">
                  <a16:creationId xmlns:a16="http://schemas.microsoft.com/office/drawing/2014/main" id="{FCB3781C-C9E3-42EA-846F-200B214C6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800"/>
              <a:ext cx="250" cy="130"/>
            </a:xfrm>
            <a:custGeom>
              <a:avLst/>
              <a:gdLst>
                <a:gd name="T0" fmla="*/ 250 w 250"/>
                <a:gd name="T1" fmla="*/ 130 h 130"/>
                <a:gd name="T2" fmla="*/ 0 w 250"/>
                <a:gd name="T3" fmla="*/ 128 h 130"/>
                <a:gd name="T4" fmla="*/ 0 w 250"/>
                <a:gd name="T5" fmla="*/ 126 h 130"/>
                <a:gd name="T6" fmla="*/ 246 w 250"/>
                <a:gd name="T7" fmla="*/ 128 h 130"/>
                <a:gd name="T8" fmla="*/ 248 w 250"/>
                <a:gd name="T9" fmla="*/ 0 h 130"/>
                <a:gd name="T10" fmla="*/ 250 w 250"/>
                <a:gd name="T11" fmla="*/ 0 h 130"/>
                <a:gd name="T12" fmla="*/ 250 w 250"/>
                <a:gd name="T13" fmla="*/ 130 h 1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" h="130">
                  <a:moveTo>
                    <a:pt x="250" y="130"/>
                  </a:moveTo>
                  <a:lnTo>
                    <a:pt x="0" y="128"/>
                  </a:lnTo>
                  <a:lnTo>
                    <a:pt x="0" y="126"/>
                  </a:lnTo>
                  <a:lnTo>
                    <a:pt x="246" y="128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50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5" name="Freeform 35">
              <a:extLst>
                <a:ext uri="{FF2B5EF4-FFF2-40B4-BE49-F238E27FC236}">
                  <a16:creationId xmlns:a16="http://schemas.microsoft.com/office/drawing/2014/main" id="{B6AFA8A4-5834-4D58-8414-E02944E40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6" name="Freeform 36">
              <a:extLst>
                <a:ext uri="{FF2B5EF4-FFF2-40B4-BE49-F238E27FC236}">
                  <a16:creationId xmlns:a16="http://schemas.microsoft.com/office/drawing/2014/main" id="{9180E26E-A4C6-4CA4-84CF-2F89B4D05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7" name="Freeform 37">
              <a:extLst>
                <a:ext uri="{FF2B5EF4-FFF2-40B4-BE49-F238E27FC236}">
                  <a16:creationId xmlns:a16="http://schemas.microsoft.com/office/drawing/2014/main" id="{1AB73745-C8B1-49E0-99FD-5E491AEA7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8" name="Freeform 38">
              <a:extLst>
                <a:ext uri="{FF2B5EF4-FFF2-40B4-BE49-F238E27FC236}">
                  <a16:creationId xmlns:a16="http://schemas.microsoft.com/office/drawing/2014/main" id="{0B3209E0-6C5B-4B53-B897-EBFC35D88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09" name="Freeform 39">
              <a:extLst>
                <a:ext uri="{FF2B5EF4-FFF2-40B4-BE49-F238E27FC236}">
                  <a16:creationId xmlns:a16="http://schemas.microsoft.com/office/drawing/2014/main" id="{BC32333E-1CAD-44DF-A6D3-3728F800A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49"/>
              <a:ext cx="1092" cy="333"/>
            </a:xfrm>
            <a:custGeom>
              <a:avLst/>
              <a:gdLst>
                <a:gd name="T0" fmla="*/ 1088 w 1092"/>
                <a:gd name="T1" fmla="*/ 333 h 333"/>
                <a:gd name="T2" fmla="*/ 0 w 1092"/>
                <a:gd name="T3" fmla="*/ 325 h 333"/>
                <a:gd name="T4" fmla="*/ 0 w 1092"/>
                <a:gd name="T5" fmla="*/ 315 h 333"/>
                <a:gd name="T6" fmla="*/ 1078 w 1092"/>
                <a:gd name="T7" fmla="*/ 323 h 333"/>
                <a:gd name="T8" fmla="*/ 1080 w 1092"/>
                <a:gd name="T9" fmla="*/ 0 h 333"/>
                <a:gd name="T10" fmla="*/ 1092 w 1092"/>
                <a:gd name="T11" fmla="*/ 0 h 333"/>
                <a:gd name="T12" fmla="*/ 1088 w 1092"/>
                <a:gd name="T13" fmla="*/ 333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2" h="333">
                  <a:moveTo>
                    <a:pt x="1088" y="333"/>
                  </a:moveTo>
                  <a:lnTo>
                    <a:pt x="0" y="325"/>
                  </a:lnTo>
                  <a:lnTo>
                    <a:pt x="0" y="315"/>
                  </a:lnTo>
                  <a:lnTo>
                    <a:pt x="1078" y="323"/>
                  </a:lnTo>
                  <a:lnTo>
                    <a:pt x="1080" y="0"/>
                  </a:lnTo>
                  <a:lnTo>
                    <a:pt x="1092" y="0"/>
                  </a:lnTo>
                  <a:lnTo>
                    <a:pt x="1088" y="3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0" name="Freeform 40">
              <a:extLst>
                <a:ext uri="{FF2B5EF4-FFF2-40B4-BE49-F238E27FC236}">
                  <a16:creationId xmlns:a16="http://schemas.microsoft.com/office/drawing/2014/main" id="{C8782F82-CB69-4792-9890-7DCD30B4A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30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1" name="Freeform 41">
              <a:extLst>
                <a:ext uri="{FF2B5EF4-FFF2-40B4-BE49-F238E27FC236}">
                  <a16:creationId xmlns:a16="http://schemas.microsoft.com/office/drawing/2014/main" id="{5E8DD863-E778-4638-8898-00E38D0D14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28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2" name="Freeform 42">
              <a:extLst>
                <a:ext uri="{FF2B5EF4-FFF2-40B4-BE49-F238E27FC236}">
                  <a16:creationId xmlns:a16="http://schemas.microsoft.com/office/drawing/2014/main" id="{DC83A439-4152-483D-B4A4-C871385342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530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3" name="Freeform 43">
              <a:extLst>
                <a:ext uri="{FF2B5EF4-FFF2-40B4-BE49-F238E27FC236}">
                  <a16:creationId xmlns:a16="http://schemas.microsoft.com/office/drawing/2014/main" id="{20B8C1D2-ED45-47AF-8D94-BE36C64793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528"/>
              <a:ext cx="67" cy="54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8 h 27"/>
                <a:gd name="T8" fmla="*/ 12 w 34"/>
                <a:gd name="T9" fmla="*/ 104 h 27"/>
                <a:gd name="T10" fmla="*/ 116 w 34"/>
                <a:gd name="T11" fmla="*/ 108 h 27"/>
                <a:gd name="T12" fmla="*/ 132 w 34"/>
                <a:gd name="T13" fmla="*/ 88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0 w 34"/>
                <a:gd name="T23" fmla="*/ 28 h 27"/>
                <a:gd name="T24" fmla="*/ 120 w 34"/>
                <a:gd name="T25" fmla="*/ 84 h 27"/>
                <a:gd name="T26" fmla="*/ 108 w 34"/>
                <a:gd name="T27" fmla="*/ 100 h 27"/>
                <a:gd name="T28" fmla="*/ 20 w 34"/>
                <a:gd name="T29" fmla="*/ 100 h 27"/>
                <a:gd name="T30" fmla="*/ 8 w 34"/>
                <a:gd name="T31" fmla="*/ 80 h 27"/>
                <a:gd name="T32" fmla="*/ 8 w 34"/>
                <a:gd name="T33" fmla="*/ 28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3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1" y="4"/>
                    <a:pt x="31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4" name="Freeform 44">
              <a:extLst>
                <a:ext uri="{FF2B5EF4-FFF2-40B4-BE49-F238E27FC236}">
                  <a16:creationId xmlns:a16="http://schemas.microsoft.com/office/drawing/2014/main" id="{4E0F9F4C-70AD-475C-B4EF-A424D9D73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530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0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5" name="Freeform 45">
              <a:extLst>
                <a:ext uri="{FF2B5EF4-FFF2-40B4-BE49-F238E27FC236}">
                  <a16:creationId xmlns:a16="http://schemas.microsoft.com/office/drawing/2014/main" id="{7D5CAF73-1F19-4C0F-A6F3-6CD81B7829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64" y="528"/>
              <a:ext cx="69" cy="54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8 h 27"/>
                <a:gd name="T8" fmla="*/ 16 w 35"/>
                <a:gd name="T9" fmla="*/ 108 h 27"/>
                <a:gd name="T10" fmla="*/ 120 w 35"/>
                <a:gd name="T11" fmla="*/ 108 h 27"/>
                <a:gd name="T12" fmla="*/ 136 w 35"/>
                <a:gd name="T13" fmla="*/ 88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8 h 27"/>
                <a:gd name="T24" fmla="*/ 124 w 35"/>
                <a:gd name="T25" fmla="*/ 84 h 27"/>
                <a:gd name="T26" fmla="*/ 108 w 35"/>
                <a:gd name="T27" fmla="*/ 100 h 27"/>
                <a:gd name="T28" fmla="*/ 24 w 35"/>
                <a:gd name="T29" fmla="*/ 100 h 27"/>
                <a:gd name="T30" fmla="*/ 8 w 35"/>
                <a:gd name="T31" fmla="*/ 84 h 27"/>
                <a:gd name="T32" fmla="*/ 8 w 35"/>
                <a:gd name="T33" fmla="*/ 28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6" name="Freeform 46">
              <a:extLst>
                <a:ext uri="{FF2B5EF4-FFF2-40B4-BE49-F238E27FC236}">
                  <a16:creationId xmlns:a16="http://schemas.microsoft.com/office/drawing/2014/main" id="{D4E10818-ACB1-432A-A150-0899484D0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" y="532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7" name="Freeform 47">
              <a:extLst>
                <a:ext uri="{FF2B5EF4-FFF2-40B4-BE49-F238E27FC236}">
                  <a16:creationId xmlns:a16="http://schemas.microsoft.com/office/drawing/2014/main" id="{13DB0E62-D71B-4328-88C2-000C266F62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7" y="530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8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8" name="Freeform 48">
              <a:extLst>
                <a:ext uri="{FF2B5EF4-FFF2-40B4-BE49-F238E27FC236}">
                  <a16:creationId xmlns:a16="http://schemas.microsoft.com/office/drawing/2014/main" id="{96A8C16A-31F6-4356-B42F-4D4401206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" y="532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19" name="Freeform 49">
              <a:extLst>
                <a:ext uri="{FF2B5EF4-FFF2-40B4-BE49-F238E27FC236}">
                  <a16:creationId xmlns:a16="http://schemas.microsoft.com/office/drawing/2014/main" id="{58BC3FE7-FFD9-42F5-815C-D9167DC85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1" y="530"/>
              <a:ext cx="67" cy="53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16 w 34"/>
                <a:gd name="T11" fmla="*/ 104 h 27"/>
                <a:gd name="T12" fmla="*/ 132 w 34"/>
                <a:gd name="T13" fmla="*/ 84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4 w 34"/>
                <a:gd name="T23" fmla="*/ 27 h 27"/>
                <a:gd name="T24" fmla="*/ 120 w 34"/>
                <a:gd name="T25" fmla="*/ 80 h 27"/>
                <a:gd name="T26" fmla="*/ 108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0" name="Freeform 50">
              <a:extLst>
                <a:ext uri="{FF2B5EF4-FFF2-40B4-BE49-F238E27FC236}">
                  <a16:creationId xmlns:a16="http://schemas.microsoft.com/office/drawing/2014/main" id="{2650A28D-A446-421F-98FC-8A305C1CF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4" y="532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1" name="Freeform 51">
              <a:extLst>
                <a:ext uri="{FF2B5EF4-FFF2-40B4-BE49-F238E27FC236}">
                  <a16:creationId xmlns:a16="http://schemas.microsoft.com/office/drawing/2014/main" id="{E8939511-9F08-401A-924A-DD7A3BAB55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2" y="530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8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2" name="Freeform 52">
              <a:extLst>
                <a:ext uri="{FF2B5EF4-FFF2-40B4-BE49-F238E27FC236}">
                  <a16:creationId xmlns:a16="http://schemas.microsoft.com/office/drawing/2014/main" id="{8F1E036E-681C-44AB-983D-D05394153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3" name="Freeform 53">
              <a:extLst>
                <a:ext uri="{FF2B5EF4-FFF2-40B4-BE49-F238E27FC236}">
                  <a16:creationId xmlns:a16="http://schemas.microsoft.com/office/drawing/2014/main" id="{96E49160-AB4B-4FF7-80E6-43782A268A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5" y="532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4" name="Freeform 54">
              <a:extLst>
                <a:ext uri="{FF2B5EF4-FFF2-40B4-BE49-F238E27FC236}">
                  <a16:creationId xmlns:a16="http://schemas.microsoft.com/office/drawing/2014/main" id="{AD174C30-D95D-4D8F-99A4-618E094C7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5" name="Freeform 55">
              <a:extLst>
                <a:ext uri="{FF2B5EF4-FFF2-40B4-BE49-F238E27FC236}">
                  <a16:creationId xmlns:a16="http://schemas.microsoft.com/office/drawing/2014/main" id="{E7AEEA7F-7BA1-4D4F-A27C-6CA10E2D07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8" y="532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6" name="Freeform 56">
              <a:extLst>
                <a:ext uri="{FF2B5EF4-FFF2-40B4-BE49-F238E27FC236}">
                  <a16:creationId xmlns:a16="http://schemas.microsoft.com/office/drawing/2014/main" id="{6BE07928-43CC-4803-9466-9A4E1CC84C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9" y="531"/>
              <a:ext cx="65" cy="49"/>
            </a:xfrm>
            <a:custGeom>
              <a:avLst/>
              <a:gdLst>
                <a:gd name="T0" fmla="*/ 128 w 33"/>
                <a:gd name="T1" fmla="*/ 96 h 25"/>
                <a:gd name="T2" fmla="*/ 0 w 33"/>
                <a:gd name="T3" fmla="*/ 96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8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3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25"/>
                    <a:pt x="33" y="25"/>
                    <a:pt x="33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7" name="Freeform 57">
              <a:extLst>
                <a:ext uri="{FF2B5EF4-FFF2-40B4-BE49-F238E27FC236}">
                  <a16:creationId xmlns:a16="http://schemas.microsoft.com/office/drawing/2014/main" id="{0DB5A1F3-4F07-4118-9B52-62C9753181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532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4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12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6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8" name="Freeform 58">
              <a:extLst>
                <a:ext uri="{FF2B5EF4-FFF2-40B4-BE49-F238E27FC236}">
                  <a16:creationId xmlns:a16="http://schemas.microsoft.com/office/drawing/2014/main" id="{606F3A87-C8A2-46C0-AB45-6FCB3DCD5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536"/>
              <a:ext cx="63" cy="49"/>
            </a:xfrm>
            <a:custGeom>
              <a:avLst/>
              <a:gdLst>
                <a:gd name="T0" fmla="*/ 124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29" name="Freeform 59">
              <a:extLst>
                <a:ext uri="{FF2B5EF4-FFF2-40B4-BE49-F238E27FC236}">
                  <a16:creationId xmlns:a16="http://schemas.microsoft.com/office/drawing/2014/main" id="{A67ABE3A-A933-4A94-A766-2D1C20DCEF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3" y="534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0" name="Freeform 60">
              <a:extLst>
                <a:ext uri="{FF2B5EF4-FFF2-40B4-BE49-F238E27FC236}">
                  <a16:creationId xmlns:a16="http://schemas.microsoft.com/office/drawing/2014/main" id="{AF41960B-E263-4810-8650-BA753AF36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536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1" name="Freeform 61">
              <a:extLst>
                <a:ext uri="{FF2B5EF4-FFF2-40B4-BE49-F238E27FC236}">
                  <a16:creationId xmlns:a16="http://schemas.microsoft.com/office/drawing/2014/main" id="{711CBEDF-B5AC-4C04-BEB3-7A99E01D7A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26" y="534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2" name="Freeform 62">
              <a:extLst>
                <a:ext uri="{FF2B5EF4-FFF2-40B4-BE49-F238E27FC236}">
                  <a16:creationId xmlns:a16="http://schemas.microsoft.com/office/drawing/2014/main" id="{4DE40C90-78D9-4503-847D-19FEF1E61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536"/>
              <a:ext cx="123" cy="49"/>
            </a:xfrm>
            <a:custGeom>
              <a:avLst/>
              <a:gdLst>
                <a:gd name="T0" fmla="*/ 244 w 62"/>
                <a:gd name="T1" fmla="*/ 96 h 25"/>
                <a:gd name="T2" fmla="*/ 0 w 62"/>
                <a:gd name="T3" fmla="*/ 96 h 25"/>
                <a:gd name="T4" fmla="*/ 4 w 62"/>
                <a:gd name="T5" fmla="*/ 24 h 25"/>
                <a:gd name="T6" fmla="*/ 24 w 62"/>
                <a:gd name="T7" fmla="*/ 0 h 25"/>
                <a:gd name="T8" fmla="*/ 244 w 62"/>
                <a:gd name="T9" fmla="*/ 4 h 25"/>
                <a:gd name="T10" fmla="*/ 244 w 6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6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62" y="1"/>
                    <a:pt x="62" y="1"/>
                    <a:pt x="62" y="1"/>
                  </a:cubicBezTo>
                  <a:lnTo>
                    <a:pt x="6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3" name="Freeform 63">
              <a:extLst>
                <a:ext uri="{FF2B5EF4-FFF2-40B4-BE49-F238E27FC236}">
                  <a16:creationId xmlns:a16="http://schemas.microsoft.com/office/drawing/2014/main" id="{25BEFF43-FFD6-4BB3-9F64-A0313D1089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9" y="534"/>
              <a:ext cx="127" cy="53"/>
            </a:xfrm>
            <a:custGeom>
              <a:avLst/>
              <a:gdLst>
                <a:gd name="T0" fmla="*/ 236 w 64"/>
                <a:gd name="T1" fmla="*/ 4 h 27"/>
                <a:gd name="T2" fmla="*/ 16 w 64"/>
                <a:gd name="T3" fmla="*/ 0 h 27"/>
                <a:gd name="T4" fmla="*/ 0 w 64"/>
                <a:gd name="T5" fmla="*/ 20 h 27"/>
                <a:gd name="T6" fmla="*/ 0 w 64"/>
                <a:gd name="T7" fmla="*/ 84 h 27"/>
                <a:gd name="T8" fmla="*/ 12 w 64"/>
                <a:gd name="T9" fmla="*/ 104 h 27"/>
                <a:gd name="T10" fmla="*/ 236 w 64"/>
                <a:gd name="T11" fmla="*/ 104 h 27"/>
                <a:gd name="T12" fmla="*/ 248 w 64"/>
                <a:gd name="T13" fmla="*/ 88 h 27"/>
                <a:gd name="T14" fmla="*/ 252 w 64"/>
                <a:gd name="T15" fmla="*/ 20 h 27"/>
                <a:gd name="T16" fmla="*/ 236 w 64"/>
                <a:gd name="T17" fmla="*/ 4 h 27"/>
                <a:gd name="T18" fmla="*/ 20 w 64"/>
                <a:gd name="T19" fmla="*/ 8 h 27"/>
                <a:gd name="T20" fmla="*/ 224 w 64"/>
                <a:gd name="T21" fmla="*/ 12 h 27"/>
                <a:gd name="T22" fmla="*/ 240 w 64"/>
                <a:gd name="T23" fmla="*/ 27 h 27"/>
                <a:gd name="T24" fmla="*/ 240 w 64"/>
                <a:gd name="T25" fmla="*/ 80 h 27"/>
                <a:gd name="T26" fmla="*/ 224 w 64"/>
                <a:gd name="T27" fmla="*/ 100 h 27"/>
                <a:gd name="T28" fmla="*/ 20 w 64"/>
                <a:gd name="T29" fmla="*/ 96 h 27"/>
                <a:gd name="T30" fmla="*/ 4 w 64"/>
                <a:gd name="T31" fmla="*/ 80 h 27"/>
                <a:gd name="T32" fmla="*/ 8 w 64"/>
                <a:gd name="T33" fmla="*/ 27 h 27"/>
                <a:gd name="T34" fmla="*/ 20 w 6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60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3" y="25"/>
                    <a:pt x="63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lose/>
                  <a:moveTo>
                    <a:pt x="5" y="2"/>
                  </a:moveTo>
                  <a:cubicBezTo>
                    <a:pt x="57" y="3"/>
                    <a:pt x="57" y="3"/>
                    <a:pt x="57" y="3"/>
                  </a:cubicBezTo>
                  <a:cubicBezTo>
                    <a:pt x="59" y="3"/>
                    <a:pt x="61" y="5"/>
                    <a:pt x="61" y="7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4"/>
                    <a:pt x="59" y="26"/>
                    <a:pt x="57" y="2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1" y="23"/>
                    <a:pt x="1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4" name="Freeform 64">
              <a:extLst>
                <a:ext uri="{FF2B5EF4-FFF2-40B4-BE49-F238E27FC236}">
                  <a16:creationId xmlns:a16="http://schemas.microsoft.com/office/drawing/2014/main" id="{9DF957A4-44AE-4311-A538-C688BC545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05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5" name="Freeform 65">
              <a:extLst>
                <a:ext uri="{FF2B5EF4-FFF2-40B4-BE49-F238E27FC236}">
                  <a16:creationId xmlns:a16="http://schemas.microsoft.com/office/drawing/2014/main" id="{F9E318A6-0A4C-4AB2-A711-3644F140AA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7" y="603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12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6" name="Freeform 66">
              <a:extLst>
                <a:ext uri="{FF2B5EF4-FFF2-40B4-BE49-F238E27FC236}">
                  <a16:creationId xmlns:a16="http://schemas.microsoft.com/office/drawing/2014/main" id="{508C7780-9B10-482F-8369-D5BA902E5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05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7" name="Freeform 67">
              <a:extLst>
                <a:ext uri="{FF2B5EF4-FFF2-40B4-BE49-F238E27FC236}">
                  <a16:creationId xmlns:a16="http://schemas.microsoft.com/office/drawing/2014/main" id="{EDBEB90A-46ED-49A2-A119-00EEC92141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03"/>
              <a:ext cx="69" cy="54"/>
            </a:xfrm>
            <a:custGeom>
              <a:avLst/>
              <a:gdLst>
                <a:gd name="T0" fmla="*/ 0 w 35"/>
                <a:gd name="T1" fmla="*/ 16 h 27"/>
                <a:gd name="T2" fmla="*/ 0 w 35"/>
                <a:gd name="T3" fmla="*/ 88 h 27"/>
                <a:gd name="T4" fmla="*/ 16 w 35"/>
                <a:gd name="T5" fmla="*/ 104 h 27"/>
                <a:gd name="T6" fmla="*/ 120 w 35"/>
                <a:gd name="T7" fmla="*/ 104 h 27"/>
                <a:gd name="T8" fmla="*/ 132 w 35"/>
                <a:gd name="T9" fmla="*/ 88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16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0 h 27"/>
                <a:gd name="T24" fmla="*/ 28 w 35"/>
                <a:gd name="T25" fmla="*/ 100 h 27"/>
                <a:gd name="T26" fmla="*/ 12 w 35"/>
                <a:gd name="T27" fmla="*/ 80 h 27"/>
                <a:gd name="T28" fmla="*/ 12 w 35"/>
                <a:gd name="T29" fmla="*/ 24 h 27"/>
                <a:gd name="T30" fmla="*/ 28 w 35"/>
                <a:gd name="T31" fmla="*/ 8 h 27"/>
                <a:gd name="T32" fmla="*/ 112 w 35"/>
                <a:gd name="T33" fmla="*/ 8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7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8" name="Freeform 68">
              <a:extLst>
                <a:ext uri="{FF2B5EF4-FFF2-40B4-BE49-F238E27FC236}">
                  <a16:creationId xmlns:a16="http://schemas.microsoft.com/office/drawing/2014/main" id="{4AA989F0-1FE3-4E2C-ABAE-F692C8557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605"/>
              <a:ext cx="64" cy="48"/>
            </a:xfrm>
            <a:custGeom>
              <a:avLst/>
              <a:gdLst>
                <a:gd name="T0" fmla="*/ 0 w 32"/>
                <a:gd name="T1" fmla="*/ 96 h 24"/>
                <a:gd name="T2" fmla="*/ 128 w 32"/>
                <a:gd name="T3" fmla="*/ 96 h 24"/>
                <a:gd name="T4" fmla="*/ 128 w 32"/>
                <a:gd name="T5" fmla="*/ 24 h 24"/>
                <a:gd name="T6" fmla="*/ 104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39" name="Freeform 69">
              <a:extLst>
                <a:ext uri="{FF2B5EF4-FFF2-40B4-BE49-F238E27FC236}">
                  <a16:creationId xmlns:a16="http://schemas.microsoft.com/office/drawing/2014/main" id="{BC1C7864-7D0B-498D-BC24-F609ABECDC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01"/>
              <a:ext cx="70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4 w 35"/>
                <a:gd name="T7" fmla="*/ 108 h 27"/>
                <a:gd name="T8" fmla="*/ 140 w 35"/>
                <a:gd name="T9" fmla="*/ 92 h 27"/>
                <a:gd name="T10" fmla="*/ 140 w 35"/>
                <a:gd name="T11" fmla="*/ 20 h 27"/>
                <a:gd name="T12" fmla="*/ 124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8 h 27"/>
                <a:gd name="T20" fmla="*/ 132 w 35"/>
                <a:gd name="T21" fmla="*/ 84 h 27"/>
                <a:gd name="T22" fmla="*/ 116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6 w 35"/>
                <a:gd name="T33" fmla="*/ 12 h 27"/>
                <a:gd name="T34" fmla="*/ 132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5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0" name="Freeform 70">
              <a:extLst>
                <a:ext uri="{FF2B5EF4-FFF2-40B4-BE49-F238E27FC236}">
                  <a16:creationId xmlns:a16="http://schemas.microsoft.com/office/drawing/2014/main" id="{F3E55618-0A4C-4E3E-B2FA-7472DD7A2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03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1" name="Freeform 71">
              <a:extLst>
                <a:ext uri="{FF2B5EF4-FFF2-40B4-BE49-F238E27FC236}">
                  <a16:creationId xmlns:a16="http://schemas.microsoft.com/office/drawing/2014/main" id="{D6F4EB45-BD12-4625-9BFE-B8C9E7CD43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9" y="601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2" name="Freeform 72">
              <a:extLst>
                <a:ext uri="{FF2B5EF4-FFF2-40B4-BE49-F238E27FC236}">
                  <a16:creationId xmlns:a16="http://schemas.microsoft.com/office/drawing/2014/main" id="{9C14D192-A4FD-4308-A059-0FED55C18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603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3" name="Freeform 73">
              <a:extLst>
                <a:ext uri="{FF2B5EF4-FFF2-40B4-BE49-F238E27FC236}">
                  <a16:creationId xmlns:a16="http://schemas.microsoft.com/office/drawing/2014/main" id="{0EA06166-C66A-4384-A4FE-77D3F06A96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6" y="601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8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4" name="Freeform 74">
              <a:extLst>
                <a:ext uri="{FF2B5EF4-FFF2-40B4-BE49-F238E27FC236}">
                  <a16:creationId xmlns:a16="http://schemas.microsoft.com/office/drawing/2014/main" id="{BE9A6A21-044E-4C4B-8B40-C48EF5451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603"/>
              <a:ext cx="63" cy="48"/>
            </a:xfrm>
            <a:custGeom>
              <a:avLst/>
              <a:gdLst>
                <a:gd name="T0" fmla="*/ 0 w 32"/>
                <a:gd name="T1" fmla="*/ 96 h 24"/>
                <a:gd name="T2" fmla="*/ 124 w 32"/>
                <a:gd name="T3" fmla="*/ 96 h 24"/>
                <a:gd name="T4" fmla="*/ 124 w 32"/>
                <a:gd name="T5" fmla="*/ 24 h 24"/>
                <a:gd name="T6" fmla="*/ 100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5" name="Freeform 75">
              <a:extLst>
                <a:ext uri="{FF2B5EF4-FFF2-40B4-BE49-F238E27FC236}">
                  <a16:creationId xmlns:a16="http://schemas.microsoft.com/office/drawing/2014/main" id="{B86A7CB9-58AC-4DCA-8CD2-D5CD2F055F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3" y="599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6" name="Freeform 76">
              <a:extLst>
                <a:ext uri="{FF2B5EF4-FFF2-40B4-BE49-F238E27FC236}">
                  <a16:creationId xmlns:a16="http://schemas.microsoft.com/office/drawing/2014/main" id="{7D4CFFE1-FE0C-43EE-8261-49135C1D6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601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7" name="Freeform 77">
              <a:extLst>
                <a:ext uri="{FF2B5EF4-FFF2-40B4-BE49-F238E27FC236}">
                  <a16:creationId xmlns:a16="http://schemas.microsoft.com/office/drawing/2014/main" id="{7DCDCBDF-D2E9-4CFB-BEE5-156107E9D1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1" y="599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8" name="Freeform 78">
              <a:extLst>
                <a:ext uri="{FF2B5EF4-FFF2-40B4-BE49-F238E27FC236}">
                  <a16:creationId xmlns:a16="http://schemas.microsoft.com/office/drawing/2014/main" id="{B0E450A7-D225-4E6C-BF2D-D337BBFEE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" y="601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49" name="Freeform 79">
              <a:extLst>
                <a:ext uri="{FF2B5EF4-FFF2-40B4-BE49-F238E27FC236}">
                  <a16:creationId xmlns:a16="http://schemas.microsoft.com/office/drawing/2014/main" id="{65D7B821-C322-40C3-93AA-B05047143D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8" y="599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2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4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0" name="Freeform 80">
              <a:extLst>
                <a:ext uri="{FF2B5EF4-FFF2-40B4-BE49-F238E27FC236}">
                  <a16:creationId xmlns:a16="http://schemas.microsoft.com/office/drawing/2014/main" id="{301D397E-7899-4530-B329-5BA2F6CDC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599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8 h 25"/>
                <a:gd name="T6" fmla="*/ 100 w 32"/>
                <a:gd name="T7" fmla="*/ 4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29" y="1"/>
                    <a:pt x="2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1" name="Freeform 81">
              <a:extLst>
                <a:ext uri="{FF2B5EF4-FFF2-40B4-BE49-F238E27FC236}">
                  <a16:creationId xmlns:a16="http://schemas.microsoft.com/office/drawing/2014/main" id="{570FFC4F-9538-4314-9E78-FB17756F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5" y="597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2" name="Freeform 82">
              <a:extLst>
                <a:ext uri="{FF2B5EF4-FFF2-40B4-BE49-F238E27FC236}">
                  <a16:creationId xmlns:a16="http://schemas.microsoft.com/office/drawing/2014/main" id="{23901781-3FAC-4CD0-98C0-5A82FF41A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599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3" name="Freeform 83">
              <a:extLst>
                <a:ext uri="{FF2B5EF4-FFF2-40B4-BE49-F238E27FC236}">
                  <a16:creationId xmlns:a16="http://schemas.microsoft.com/office/drawing/2014/main" id="{354C5300-66AF-4686-BA12-5F4AE4682B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4" y="597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16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4" name="Freeform 84">
              <a:extLst>
                <a:ext uri="{FF2B5EF4-FFF2-40B4-BE49-F238E27FC236}">
                  <a16:creationId xmlns:a16="http://schemas.microsoft.com/office/drawing/2014/main" id="{26B4519D-7A8E-420F-B7DF-60137C5D6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" y="599"/>
              <a:ext cx="66" cy="50"/>
            </a:xfrm>
            <a:custGeom>
              <a:avLst/>
              <a:gdLst>
                <a:gd name="T0" fmla="*/ 0 w 33"/>
                <a:gd name="T1" fmla="*/ 100 h 25"/>
                <a:gd name="T2" fmla="*/ 128 w 33"/>
                <a:gd name="T3" fmla="*/ 100 h 25"/>
                <a:gd name="T4" fmla="*/ 132 w 33"/>
                <a:gd name="T5" fmla="*/ 24 h 25"/>
                <a:gd name="T6" fmla="*/ 108 w 33"/>
                <a:gd name="T7" fmla="*/ 0 h 25"/>
                <a:gd name="T8" fmla="*/ 0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5" name="Freeform 85">
              <a:extLst>
                <a:ext uri="{FF2B5EF4-FFF2-40B4-BE49-F238E27FC236}">
                  <a16:creationId xmlns:a16="http://schemas.microsoft.com/office/drawing/2014/main" id="{16FD0404-6BFA-4339-9B42-CDEE5D5A50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0" y="597"/>
              <a:ext cx="68" cy="52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8 h 26"/>
                <a:gd name="T4" fmla="*/ 16 w 34"/>
                <a:gd name="T5" fmla="*/ 104 h 26"/>
                <a:gd name="T6" fmla="*/ 124 w 34"/>
                <a:gd name="T7" fmla="*/ 104 h 26"/>
                <a:gd name="T8" fmla="*/ 136 w 34"/>
                <a:gd name="T9" fmla="*/ 88 h 26"/>
                <a:gd name="T10" fmla="*/ 136 w 34"/>
                <a:gd name="T11" fmla="*/ 20 h 26"/>
                <a:gd name="T12" fmla="*/ 124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32 w 34"/>
                <a:gd name="T19" fmla="*/ 28 h 26"/>
                <a:gd name="T20" fmla="*/ 128 w 34"/>
                <a:gd name="T21" fmla="*/ 84 h 26"/>
                <a:gd name="T22" fmla="*/ 116 w 34"/>
                <a:gd name="T23" fmla="*/ 100 h 26"/>
                <a:gd name="T24" fmla="*/ 24 w 34"/>
                <a:gd name="T25" fmla="*/ 100 h 26"/>
                <a:gd name="T26" fmla="*/ 12 w 34"/>
                <a:gd name="T27" fmla="*/ 80 h 26"/>
                <a:gd name="T28" fmla="*/ 12 w 34"/>
                <a:gd name="T29" fmla="*/ 24 h 26"/>
                <a:gd name="T30" fmla="*/ 28 w 34"/>
                <a:gd name="T31" fmla="*/ 8 h 26"/>
                <a:gd name="T32" fmla="*/ 116 w 34"/>
                <a:gd name="T33" fmla="*/ 8 h 26"/>
                <a:gd name="T34" fmla="*/ 132 w 34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6" name="Freeform 86">
              <a:extLst>
                <a:ext uri="{FF2B5EF4-FFF2-40B4-BE49-F238E27FC236}">
                  <a16:creationId xmlns:a16="http://schemas.microsoft.com/office/drawing/2014/main" id="{589A42BA-613D-406B-BB93-B26826CBC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97"/>
              <a:ext cx="123" cy="50"/>
            </a:xfrm>
            <a:custGeom>
              <a:avLst/>
              <a:gdLst>
                <a:gd name="T0" fmla="*/ 0 w 62"/>
                <a:gd name="T1" fmla="*/ 100 h 25"/>
                <a:gd name="T2" fmla="*/ 244 w 62"/>
                <a:gd name="T3" fmla="*/ 100 h 25"/>
                <a:gd name="T4" fmla="*/ 244 w 62"/>
                <a:gd name="T5" fmla="*/ 28 h 25"/>
                <a:gd name="T6" fmla="*/ 220 w 62"/>
                <a:gd name="T7" fmla="*/ 4 h 25"/>
                <a:gd name="T8" fmla="*/ 0 w 62"/>
                <a:gd name="T9" fmla="*/ 0 h 25"/>
                <a:gd name="T10" fmla="*/ 0 w 6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0" y="25"/>
                  </a:moveTo>
                  <a:cubicBezTo>
                    <a:pt x="62" y="25"/>
                    <a:pt x="62" y="25"/>
                    <a:pt x="62" y="25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3"/>
                    <a:pt x="59" y="1"/>
                    <a:pt x="5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7" name="Freeform 87">
              <a:extLst>
                <a:ext uri="{FF2B5EF4-FFF2-40B4-BE49-F238E27FC236}">
                  <a16:creationId xmlns:a16="http://schemas.microsoft.com/office/drawing/2014/main" id="{4AFF50B2-A0E8-4CDF-90BC-8CD7C6CBF1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95"/>
              <a:ext cx="127" cy="54"/>
            </a:xfrm>
            <a:custGeom>
              <a:avLst/>
              <a:gdLst>
                <a:gd name="T0" fmla="*/ 0 w 64"/>
                <a:gd name="T1" fmla="*/ 20 h 27"/>
                <a:gd name="T2" fmla="*/ 0 w 64"/>
                <a:gd name="T3" fmla="*/ 88 h 27"/>
                <a:gd name="T4" fmla="*/ 16 w 64"/>
                <a:gd name="T5" fmla="*/ 108 h 27"/>
                <a:gd name="T6" fmla="*/ 236 w 64"/>
                <a:gd name="T7" fmla="*/ 108 h 27"/>
                <a:gd name="T8" fmla="*/ 252 w 64"/>
                <a:gd name="T9" fmla="*/ 92 h 27"/>
                <a:gd name="T10" fmla="*/ 252 w 64"/>
                <a:gd name="T11" fmla="*/ 20 h 27"/>
                <a:gd name="T12" fmla="*/ 236 w 64"/>
                <a:gd name="T13" fmla="*/ 4 h 27"/>
                <a:gd name="T14" fmla="*/ 16 w 64"/>
                <a:gd name="T15" fmla="*/ 0 h 27"/>
                <a:gd name="T16" fmla="*/ 0 w 64"/>
                <a:gd name="T17" fmla="*/ 20 h 27"/>
                <a:gd name="T18" fmla="*/ 244 w 64"/>
                <a:gd name="T19" fmla="*/ 28 h 27"/>
                <a:gd name="T20" fmla="*/ 244 w 64"/>
                <a:gd name="T21" fmla="*/ 84 h 27"/>
                <a:gd name="T22" fmla="*/ 228 w 64"/>
                <a:gd name="T23" fmla="*/ 104 h 27"/>
                <a:gd name="T24" fmla="*/ 24 w 64"/>
                <a:gd name="T25" fmla="*/ 100 h 27"/>
                <a:gd name="T26" fmla="*/ 12 w 64"/>
                <a:gd name="T27" fmla="*/ 84 h 27"/>
                <a:gd name="T28" fmla="*/ 12 w 64"/>
                <a:gd name="T29" fmla="*/ 28 h 27"/>
                <a:gd name="T30" fmla="*/ 28 w 64"/>
                <a:gd name="T31" fmla="*/ 8 h 27"/>
                <a:gd name="T32" fmla="*/ 228 w 64"/>
                <a:gd name="T33" fmla="*/ 12 h 27"/>
                <a:gd name="T34" fmla="*/ 244 w 6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4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4" y="25"/>
                    <a:pt x="64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62" y="7"/>
                  </a:moveTo>
                  <a:cubicBezTo>
                    <a:pt x="62" y="21"/>
                    <a:pt x="62" y="21"/>
                    <a:pt x="62" y="21"/>
                  </a:cubicBezTo>
                  <a:cubicBezTo>
                    <a:pt x="62" y="24"/>
                    <a:pt x="60" y="26"/>
                    <a:pt x="5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0" y="3"/>
                    <a:pt x="62" y="5"/>
                    <a:pt x="6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8" name="Freeform 88">
              <a:extLst>
                <a:ext uri="{FF2B5EF4-FFF2-40B4-BE49-F238E27FC236}">
                  <a16:creationId xmlns:a16="http://schemas.microsoft.com/office/drawing/2014/main" id="{6D7CEBA5-8F76-4376-AE6B-34F71890D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75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4 h 25"/>
                <a:gd name="T6" fmla="*/ 100 w 32"/>
                <a:gd name="T7" fmla="*/ 0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59" name="Freeform 89">
              <a:extLst>
                <a:ext uri="{FF2B5EF4-FFF2-40B4-BE49-F238E27FC236}">
                  <a16:creationId xmlns:a16="http://schemas.microsoft.com/office/drawing/2014/main" id="{0F9EDAA4-EBD4-4424-A7C5-F3DC39FF48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5" y="673"/>
              <a:ext cx="69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0 w 35"/>
                <a:gd name="T7" fmla="*/ 100 h 26"/>
                <a:gd name="T8" fmla="*/ 136 w 35"/>
                <a:gd name="T9" fmla="*/ 84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28 w 35"/>
                <a:gd name="T19" fmla="*/ 27 h 26"/>
                <a:gd name="T20" fmla="*/ 128 w 35"/>
                <a:gd name="T21" fmla="*/ 77 h 26"/>
                <a:gd name="T22" fmla="*/ 112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0" name="Freeform 90">
              <a:extLst>
                <a:ext uri="{FF2B5EF4-FFF2-40B4-BE49-F238E27FC236}">
                  <a16:creationId xmlns:a16="http://schemas.microsoft.com/office/drawing/2014/main" id="{F491EAC1-A48D-4E3D-97E4-425140986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73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7 h 25"/>
                <a:gd name="T6" fmla="*/ 104 w 32"/>
                <a:gd name="T7" fmla="*/ 4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30" y="1"/>
                    <a:pt x="27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1" name="Freeform 91">
              <a:extLst>
                <a:ext uri="{FF2B5EF4-FFF2-40B4-BE49-F238E27FC236}">
                  <a16:creationId xmlns:a16="http://schemas.microsoft.com/office/drawing/2014/main" id="{CB24EC53-49A5-44FC-B430-3DCDFB9A97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71"/>
              <a:ext cx="67" cy="53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4 h 27"/>
                <a:gd name="T4" fmla="*/ 12 w 34"/>
                <a:gd name="T5" fmla="*/ 104 h 27"/>
                <a:gd name="T6" fmla="*/ 116 w 34"/>
                <a:gd name="T7" fmla="*/ 104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4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7 h 27"/>
                <a:gd name="T20" fmla="*/ 124 w 34"/>
                <a:gd name="T21" fmla="*/ 80 h 27"/>
                <a:gd name="T22" fmla="*/ 108 w 34"/>
                <a:gd name="T23" fmla="*/ 100 h 27"/>
                <a:gd name="T24" fmla="*/ 24 w 34"/>
                <a:gd name="T25" fmla="*/ 96 h 27"/>
                <a:gd name="T26" fmla="*/ 12 w 34"/>
                <a:gd name="T27" fmla="*/ 80 h 27"/>
                <a:gd name="T28" fmla="*/ 12 w 34"/>
                <a:gd name="T29" fmla="*/ 27 h 27"/>
                <a:gd name="T30" fmla="*/ 24 w 34"/>
                <a:gd name="T31" fmla="*/ 12 h 27"/>
                <a:gd name="T32" fmla="*/ 112 w 34"/>
                <a:gd name="T33" fmla="*/ 12 h 27"/>
                <a:gd name="T34" fmla="*/ 124 w 3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3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4"/>
                    <a:pt x="31" y="26"/>
                    <a:pt x="2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4" y="3"/>
                    <a:pt x="6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2" name="Freeform 92">
              <a:extLst>
                <a:ext uri="{FF2B5EF4-FFF2-40B4-BE49-F238E27FC236}">
                  <a16:creationId xmlns:a16="http://schemas.microsoft.com/office/drawing/2014/main" id="{2DBAEC16-E3BA-43CC-AF8E-41A8C2765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673"/>
              <a:ext cx="66" cy="49"/>
            </a:xfrm>
            <a:custGeom>
              <a:avLst/>
              <a:gdLst>
                <a:gd name="T0" fmla="*/ 0 w 33"/>
                <a:gd name="T1" fmla="*/ 96 h 25"/>
                <a:gd name="T2" fmla="*/ 132 w 33"/>
                <a:gd name="T3" fmla="*/ 96 h 25"/>
                <a:gd name="T4" fmla="*/ 132 w 33"/>
                <a:gd name="T5" fmla="*/ 24 h 25"/>
                <a:gd name="T6" fmla="*/ 108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3" name="Freeform 93">
              <a:extLst>
                <a:ext uri="{FF2B5EF4-FFF2-40B4-BE49-F238E27FC236}">
                  <a16:creationId xmlns:a16="http://schemas.microsoft.com/office/drawing/2014/main" id="{3BF6EF90-E525-470A-A8AB-752D81C352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71"/>
              <a:ext cx="70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4 w 35"/>
                <a:gd name="T7" fmla="*/ 104 h 27"/>
                <a:gd name="T8" fmla="*/ 136 w 35"/>
                <a:gd name="T9" fmla="*/ 84 h 27"/>
                <a:gd name="T10" fmla="*/ 140 w 35"/>
                <a:gd name="T11" fmla="*/ 20 h 27"/>
                <a:gd name="T12" fmla="*/ 124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7 h 27"/>
                <a:gd name="T20" fmla="*/ 132 w 35"/>
                <a:gd name="T21" fmla="*/ 80 h 27"/>
                <a:gd name="T22" fmla="*/ 116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6 w 35"/>
                <a:gd name="T33" fmla="*/ 8 h 27"/>
                <a:gd name="T34" fmla="*/ 132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4" name="Freeform 94">
              <a:extLst>
                <a:ext uri="{FF2B5EF4-FFF2-40B4-BE49-F238E27FC236}">
                  <a16:creationId xmlns:a16="http://schemas.microsoft.com/office/drawing/2014/main" id="{DE3445C5-E303-482E-BC37-0B09CD4BE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73"/>
              <a:ext cx="64" cy="49"/>
            </a:xfrm>
            <a:custGeom>
              <a:avLst/>
              <a:gdLst>
                <a:gd name="T0" fmla="*/ 0 w 32"/>
                <a:gd name="T1" fmla="*/ 92 h 25"/>
                <a:gd name="T2" fmla="*/ 128 w 32"/>
                <a:gd name="T3" fmla="*/ 96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5" name="Freeform 95">
              <a:extLst>
                <a:ext uri="{FF2B5EF4-FFF2-40B4-BE49-F238E27FC236}">
                  <a16:creationId xmlns:a16="http://schemas.microsoft.com/office/drawing/2014/main" id="{94A946FD-5C99-453B-93B1-969A33798C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7" y="671"/>
              <a:ext cx="70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4 w 35"/>
                <a:gd name="T7" fmla="*/ 100 h 26"/>
                <a:gd name="T8" fmla="*/ 140 w 35"/>
                <a:gd name="T9" fmla="*/ 84 h 26"/>
                <a:gd name="T10" fmla="*/ 140 w 35"/>
                <a:gd name="T11" fmla="*/ 20 h 26"/>
                <a:gd name="T12" fmla="*/ 124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32 w 35"/>
                <a:gd name="T19" fmla="*/ 27 h 26"/>
                <a:gd name="T20" fmla="*/ 132 w 35"/>
                <a:gd name="T21" fmla="*/ 77 h 26"/>
                <a:gd name="T22" fmla="*/ 116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6 w 35"/>
                <a:gd name="T33" fmla="*/ 8 h 26"/>
                <a:gd name="T34" fmla="*/ 132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6" name="Freeform 96">
              <a:extLst>
                <a:ext uri="{FF2B5EF4-FFF2-40B4-BE49-F238E27FC236}">
                  <a16:creationId xmlns:a16="http://schemas.microsoft.com/office/drawing/2014/main" id="{6C162431-F348-463A-889E-0C4063E61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669"/>
              <a:ext cx="442" cy="51"/>
            </a:xfrm>
            <a:custGeom>
              <a:avLst/>
              <a:gdLst>
                <a:gd name="T0" fmla="*/ 0 w 223"/>
                <a:gd name="T1" fmla="*/ 96 h 26"/>
                <a:gd name="T2" fmla="*/ 872 w 223"/>
                <a:gd name="T3" fmla="*/ 100 h 26"/>
                <a:gd name="T4" fmla="*/ 876 w 223"/>
                <a:gd name="T5" fmla="*/ 31 h 26"/>
                <a:gd name="T6" fmla="*/ 852 w 223"/>
                <a:gd name="T7" fmla="*/ 8 h 26"/>
                <a:gd name="T8" fmla="*/ 0 w 223"/>
                <a:gd name="T9" fmla="*/ 0 h 26"/>
                <a:gd name="T10" fmla="*/ 0 w 223"/>
                <a:gd name="T11" fmla="*/ 96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3" h="26">
                  <a:moveTo>
                    <a:pt x="0" y="25"/>
                  </a:moveTo>
                  <a:cubicBezTo>
                    <a:pt x="222" y="26"/>
                    <a:pt x="222" y="26"/>
                    <a:pt x="222" y="26"/>
                  </a:cubicBezTo>
                  <a:cubicBezTo>
                    <a:pt x="223" y="8"/>
                    <a:pt x="223" y="8"/>
                    <a:pt x="223" y="8"/>
                  </a:cubicBezTo>
                  <a:cubicBezTo>
                    <a:pt x="223" y="4"/>
                    <a:pt x="220" y="2"/>
                    <a:pt x="217" y="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7" name="Freeform 97">
              <a:extLst>
                <a:ext uri="{FF2B5EF4-FFF2-40B4-BE49-F238E27FC236}">
                  <a16:creationId xmlns:a16="http://schemas.microsoft.com/office/drawing/2014/main" id="{6345B100-DE16-48EF-8E20-7EF1B248D4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9" y="667"/>
              <a:ext cx="446" cy="55"/>
            </a:xfrm>
            <a:custGeom>
              <a:avLst/>
              <a:gdLst>
                <a:gd name="T0" fmla="*/ 4 w 225"/>
                <a:gd name="T1" fmla="*/ 16 h 28"/>
                <a:gd name="T2" fmla="*/ 0 w 225"/>
                <a:gd name="T3" fmla="*/ 84 h 28"/>
                <a:gd name="T4" fmla="*/ 16 w 225"/>
                <a:gd name="T5" fmla="*/ 100 h 28"/>
                <a:gd name="T6" fmla="*/ 872 w 225"/>
                <a:gd name="T7" fmla="*/ 108 h 28"/>
                <a:gd name="T8" fmla="*/ 884 w 225"/>
                <a:gd name="T9" fmla="*/ 92 h 28"/>
                <a:gd name="T10" fmla="*/ 884 w 225"/>
                <a:gd name="T11" fmla="*/ 24 h 28"/>
                <a:gd name="T12" fmla="*/ 872 w 225"/>
                <a:gd name="T13" fmla="*/ 8 h 28"/>
                <a:gd name="T14" fmla="*/ 16 w 225"/>
                <a:gd name="T15" fmla="*/ 0 h 28"/>
                <a:gd name="T16" fmla="*/ 4 w 225"/>
                <a:gd name="T17" fmla="*/ 16 h 28"/>
                <a:gd name="T18" fmla="*/ 880 w 225"/>
                <a:gd name="T19" fmla="*/ 31 h 28"/>
                <a:gd name="T20" fmla="*/ 876 w 225"/>
                <a:gd name="T21" fmla="*/ 84 h 28"/>
                <a:gd name="T22" fmla="*/ 864 w 225"/>
                <a:gd name="T23" fmla="*/ 104 h 28"/>
                <a:gd name="T24" fmla="*/ 28 w 225"/>
                <a:gd name="T25" fmla="*/ 96 h 28"/>
                <a:gd name="T26" fmla="*/ 12 w 225"/>
                <a:gd name="T27" fmla="*/ 77 h 28"/>
                <a:gd name="T28" fmla="*/ 12 w 225"/>
                <a:gd name="T29" fmla="*/ 28 h 28"/>
                <a:gd name="T30" fmla="*/ 28 w 225"/>
                <a:gd name="T31" fmla="*/ 8 h 28"/>
                <a:gd name="T32" fmla="*/ 864 w 225"/>
                <a:gd name="T33" fmla="*/ 16 h 28"/>
                <a:gd name="T34" fmla="*/ 880 w 225"/>
                <a:gd name="T35" fmla="*/ 31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28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222" y="28"/>
                    <a:pt x="222" y="28"/>
                    <a:pt x="222" y="28"/>
                  </a:cubicBezTo>
                  <a:cubicBezTo>
                    <a:pt x="224" y="28"/>
                    <a:pt x="225" y="26"/>
                    <a:pt x="225" y="24"/>
                  </a:cubicBezTo>
                  <a:cubicBezTo>
                    <a:pt x="225" y="6"/>
                    <a:pt x="225" y="6"/>
                    <a:pt x="225" y="6"/>
                  </a:cubicBezTo>
                  <a:cubicBezTo>
                    <a:pt x="225" y="4"/>
                    <a:pt x="224" y="2"/>
                    <a:pt x="222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224" y="8"/>
                  </a:moveTo>
                  <a:cubicBezTo>
                    <a:pt x="223" y="22"/>
                    <a:pt x="223" y="22"/>
                    <a:pt x="223" y="22"/>
                  </a:cubicBezTo>
                  <a:cubicBezTo>
                    <a:pt x="223" y="25"/>
                    <a:pt x="222" y="27"/>
                    <a:pt x="220" y="27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2" y="4"/>
                    <a:pt x="224" y="6"/>
                    <a:pt x="224" y="8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8" name="Freeform 98">
              <a:extLst>
                <a:ext uri="{FF2B5EF4-FFF2-40B4-BE49-F238E27FC236}">
                  <a16:creationId xmlns:a16="http://schemas.microsoft.com/office/drawing/2014/main" id="{218179EE-1E7B-41C4-BE05-81D4BF9E9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" y="669"/>
              <a:ext cx="63" cy="49"/>
            </a:xfrm>
            <a:custGeom>
              <a:avLst/>
              <a:gdLst>
                <a:gd name="T0" fmla="*/ 0 w 32"/>
                <a:gd name="T1" fmla="*/ 92 h 25"/>
                <a:gd name="T2" fmla="*/ 124 w 32"/>
                <a:gd name="T3" fmla="*/ 96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69" name="Freeform 99">
              <a:extLst>
                <a:ext uri="{FF2B5EF4-FFF2-40B4-BE49-F238E27FC236}">
                  <a16:creationId xmlns:a16="http://schemas.microsoft.com/office/drawing/2014/main" id="{7AB371B8-4C3B-4F19-AAF2-DA12B3B51A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8" y="667"/>
              <a:ext cx="67" cy="51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0 h 26"/>
                <a:gd name="T4" fmla="*/ 16 w 34"/>
                <a:gd name="T5" fmla="*/ 100 h 26"/>
                <a:gd name="T6" fmla="*/ 116 w 34"/>
                <a:gd name="T7" fmla="*/ 100 h 26"/>
                <a:gd name="T8" fmla="*/ 132 w 34"/>
                <a:gd name="T9" fmla="*/ 84 h 26"/>
                <a:gd name="T10" fmla="*/ 132 w 34"/>
                <a:gd name="T11" fmla="*/ 16 h 26"/>
                <a:gd name="T12" fmla="*/ 120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24 w 34"/>
                <a:gd name="T19" fmla="*/ 24 h 26"/>
                <a:gd name="T20" fmla="*/ 124 w 34"/>
                <a:gd name="T21" fmla="*/ 77 h 26"/>
                <a:gd name="T22" fmla="*/ 112 w 34"/>
                <a:gd name="T23" fmla="*/ 96 h 26"/>
                <a:gd name="T24" fmla="*/ 24 w 34"/>
                <a:gd name="T25" fmla="*/ 96 h 26"/>
                <a:gd name="T26" fmla="*/ 12 w 34"/>
                <a:gd name="T27" fmla="*/ 77 h 26"/>
                <a:gd name="T28" fmla="*/ 12 w 34"/>
                <a:gd name="T29" fmla="*/ 24 h 26"/>
                <a:gd name="T30" fmla="*/ 28 w 34"/>
                <a:gd name="T31" fmla="*/ 8 h 26"/>
                <a:gd name="T32" fmla="*/ 112 w 34"/>
                <a:gd name="T33" fmla="*/ 8 h 26"/>
                <a:gd name="T34" fmla="*/ 124 w 34"/>
                <a:gd name="T35" fmla="*/ 24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2" y="6"/>
                  </a:move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4"/>
                    <a:pt x="32" y="6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0" name="Freeform 100">
              <a:extLst>
                <a:ext uri="{FF2B5EF4-FFF2-40B4-BE49-F238E27FC236}">
                  <a16:creationId xmlns:a16="http://schemas.microsoft.com/office/drawing/2014/main" id="{21EAA923-1A5C-49A5-BD30-FC043190A0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7" y="667"/>
              <a:ext cx="65" cy="49"/>
            </a:xfrm>
            <a:custGeom>
              <a:avLst/>
              <a:gdLst>
                <a:gd name="T0" fmla="*/ 0 w 33"/>
                <a:gd name="T1" fmla="*/ 96 h 25"/>
                <a:gd name="T2" fmla="*/ 128 w 33"/>
                <a:gd name="T3" fmla="*/ 96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1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1" name="Freeform 101">
              <a:extLst>
                <a:ext uri="{FF2B5EF4-FFF2-40B4-BE49-F238E27FC236}">
                  <a16:creationId xmlns:a16="http://schemas.microsoft.com/office/drawing/2014/main" id="{D6711F89-3FAA-4AA5-A83B-7ABDBFB73A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5" y="665"/>
              <a:ext cx="69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0 w 35"/>
                <a:gd name="T7" fmla="*/ 104 h 27"/>
                <a:gd name="T8" fmla="*/ 136 w 35"/>
                <a:gd name="T9" fmla="*/ 84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7 h 27"/>
                <a:gd name="T20" fmla="*/ 128 w 35"/>
                <a:gd name="T21" fmla="*/ 80 h 27"/>
                <a:gd name="T22" fmla="*/ 112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2 w 35"/>
                <a:gd name="T33" fmla="*/ 12 h 27"/>
                <a:gd name="T34" fmla="*/ 128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2" name="Freeform 102">
              <a:extLst>
                <a:ext uri="{FF2B5EF4-FFF2-40B4-BE49-F238E27FC236}">
                  <a16:creationId xmlns:a16="http://schemas.microsoft.com/office/drawing/2014/main" id="{81AEC0BF-E6C1-4966-B3E0-D8698D7CF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667"/>
              <a:ext cx="82" cy="49"/>
            </a:xfrm>
            <a:custGeom>
              <a:avLst/>
              <a:gdLst>
                <a:gd name="T0" fmla="*/ 0 w 41"/>
                <a:gd name="T1" fmla="*/ 96 h 25"/>
                <a:gd name="T2" fmla="*/ 164 w 41"/>
                <a:gd name="T3" fmla="*/ 96 h 25"/>
                <a:gd name="T4" fmla="*/ 164 w 41"/>
                <a:gd name="T5" fmla="*/ 24 h 25"/>
                <a:gd name="T6" fmla="*/ 140 w 41"/>
                <a:gd name="T7" fmla="*/ 0 h 25"/>
                <a:gd name="T8" fmla="*/ 0 w 41"/>
                <a:gd name="T9" fmla="*/ 0 h 25"/>
                <a:gd name="T10" fmla="*/ 0 w 41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" h="25">
                  <a:moveTo>
                    <a:pt x="0" y="25"/>
                  </a:moveTo>
                  <a:cubicBezTo>
                    <a:pt x="41" y="25"/>
                    <a:pt x="41" y="25"/>
                    <a:pt x="41" y="2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1" y="3"/>
                    <a:pt x="38" y="0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3" name="Freeform 103">
              <a:extLst>
                <a:ext uri="{FF2B5EF4-FFF2-40B4-BE49-F238E27FC236}">
                  <a16:creationId xmlns:a16="http://schemas.microsoft.com/office/drawing/2014/main" id="{669C2CF6-CD30-4D8B-B73F-CC73312930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8" y="665"/>
              <a:ext cx="87" cy="53"/>
            </a:xfrm>
            <a:custGeom>
              <a:avLst/>
              <a:gdLst>
                <a:gd name="T0" fmla="*/ 4 w 44"/>
                <a:gd name="T1" fmla="*/ 16 h 27"/>
                <a:gd name="T2" fmla="*/ 4 w 44"/>
                <a:gd name="T3" fmla="*/ 84 h 27"/>
                <a:gd name="T4" fmla="*/ 16 w 44"/>
                <a:gd name="T5" fmla="*/ 100 h 27"/>
                <a:gd name="T6" fmla="*/ 156 w 44"/>
                <a:gd name="T7" fmla="*/ 104 h 27"/>
                <a:gd name="T8" fmla="*/ 172 w 44"/>
                <a:gd name="T9" fmla="*/ 84 h 27"/>
                <a:gd name="T10" fmla="*/ 172 w 44"/>
                <a:gd name="T11" fmla="*/ 20 h 27"/>
                <a:gd name="T12" fmla="*/ 156 w 44"/>
                <a:gd name="T13" fmla="*/ 0 h 27"/>
                <a:gd name="T14" fmla="*/ 16 w 44"/>
                <a:gd name="T15" fmla="*/ 0 h 27"/>
                <a:gd name="T16" fmla="*/ 4 w 44"/>
                <a:gd name="T17" fmla="*/ 16 h 27"/>
                <a:gd name="T18" fmla="*/ 164 w 44"/>
                <a:gd name="T19" fmla="*/ 27 h 27"/>
                <a:gd name="T20" fmla="*/ 164 w 44"/>
                <a:gd name="T21" fmla="*/ 80 h 27"/>
                <a:gd name="T22" fmla="*/ 148 w 44"/>
                <a:gd name="T23" fmla="*/ 96 h 27"/>
                <a:gd name="T24" fmla="*/ 28 w 44"/>
                <a:gd name="T25" fmla="*/ 96 h 27"/>
                <a:gd name="T26" fmla="*/ 12 w 44"/>
                <a:gd name="T27" fmla="*/ 77 h 27"/>
                <a:gd name="T28" fmla="*/ 12 w 44"/>
                <a:gd name="T29" fmla="*/ 27 h 27"/>
                <a:gd name="T30" fmla="*/ 28 w 44"/>
                <a:gd name="T31" fmla="*/ 8 h 27"/>
                <a:gd name="T32" fmla="*/ 148 w 44"/>
                <a:gd name="T33" fmla="*/ 8 h 27"/>
                <a:gd name="T34" fmla="*/ 164 w 4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27">
                  <a:moveTo>
                    <a:pt x="1" y="4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2" y="27"/>
                    <a:pt x="44" y="25"/>
                    <a:pt x="44" y="2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42" y="7"/>
                  </a:moveTo>
                  <a:cubicBezTo>
                    <a:pt x="42" y="21"/>
                    <a:pt x="42" y="21"/>
                    <a:pt x="42" y="21"/>
                  </a:cubicBezTo>
                  <a:cubicBezTo>
                    <a:pt x="42" y="23"/>
                    <a:pt x="40" y="25"/>
                    <a:pt x="38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0" y="2"/>
                    <a:pt x="42" y="4"/>
                    <a:pt x="4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4" name="Freeform 104">
              <a:extLst>
                <a:ext uri="{FF2B5EF4-FFF2-40B4-BE49-F238E27FC236}">
                  <a16:creationId xmlns:a16="http://schemas.microsoft.com/office/drawing/2014/main" id="{E263EE62-64E0-43D0-8026-5056A172D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468"/>
              <a:ext cx="60" cy="38"/>
            </a:xfrm>
            <a:custGeom>
              <a:avLst/>
              <a:gdLst>
                <a:gd name="T0" fmla="*/ 120 w 30"/>
                <a:gd name="T1" fmla="*/ 76 h 19"/>
                <a:gd name="T2" fmla="*/ 0 w 30"/>
                <a:gd name="T3" fmla="*/ 76 h 19"/>
                <a:gd name="T4" fmla="*/ 0 w 30"/>
                <a:gd name="T5" fmla="*/ 24 h 19"/>
                <a:gd name="T6" fmla="*/ 24 w 30"/>
                <a:gd name="T7" fmla="*/ 0 h 19"/>
                <a:gd name="T8" fmla="*/ 120 w 30"/>
                <a:gd name="T9" fmla="*/ 0 h 19"/>
                <a:gd name="T10" fmla="*/ 120 w 30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19">
                  <a:moveTo>
                    <a:pt x="3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5" name="Freeform 105">
              <a:extLst>
                <a:ext uri="{FF2B5EF4-FFF2-40B4-BE49-F238E27FC236}">
                  <a16:creationId xmlns:a16="http://schemas.microsoft.com/office/drawing/2014/main" id="{FCC82191-9EEA-490A-8750-FD587107A1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467"/>
              <a:ext cx="64" cy="41"/>
            </a:xfrm>
            <a:custGeom>
              <a:avLst/>
              <a:gdLst>
                <a:gd name="T0" fmla="*/ 116 w 32"/>
                <a:gd name="T1" fmla="*/ 0 h 21"/>
                <a:gd name="T2" fmla="*/ 16 w 32"/>
                <a:gd name="T3" fmla="*/ 0 h 21"/>
                <a:gd name="T4" fmla="*/ 0 w 32"/>
                <a:gd name="T5" fmla="*/ 16 h 21"/>
                <a:gd name="T6" fmla="*/ 0 w 32"/>
                <a:gd name="T7" fmla="*/ 64 h 21"/>
                <a:gd name="T8" fmla="*/ 16 w 32"/>
                <a:gd name="T9" fmla="*/ 76 h 21"/>
                <a:gd name="T10" fmla="*/ 112 w 32"/>
                <a:gd name="T11" fmla="*/ 80 h 21"/>
                <a:gd name="T12" fmla="*/ 128 w 32"/>
                <a:gd name="T13" fmla="*/ 64 h 21"/>
                <a:gd name="T14" fmla="*/ 128 w 32"/>
                <a:gd name="T15" fmla="*/ 16 h 21"/>
                <a:gd name="T16" fmla="*/ 116 w 32"/>
                <a:gd name="T17" fmla="*/ 0 h 21"/>
                <a:gd name="T18" fmla="*/ 24 w 32"/>
                <a:gd name="T19" fmla="*/ 8 h 21"/>
                <a:gd name="T20" fmla="*/ 104 w 32"/>
                <a:gd name="T21" fmla="*/ 8 h 21"/>
                <a:gd name="T22" fmla="*/ 116 w 32"/>
                <a:gd name="T23" fmla="*/ 20 h 21"/>
                <a:gd name="T24" fmla="*/ 116 w 32"/>
                <a:gd name="T25" fmla="*/ 61 h 21"/>
                <a:gd name="T26" fmla="*/ 104 w 32"/>
                <a:gd name="T27" fmla="*/ 72 h 21"/>
                <a:gd name="T28" fmla="*/ 24 w 32"/>
                <a:gd name="T29" fmla="*/ 72 h 21"/>
                <a:gd name="T30" fmla="*/ 8 w 32"/>
                <a:gd name="T31" fmla="*/ 61 h 21"/>
                <a:gd name="T32" fmla="*/ 8 w 32"/>
                <a:gd name="T33" fmla="*/ 20 h 21"/>
                <a:gd name="T34" fmla="*/ 24 w 32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2" h="21">
                  <a:moveTo>
                    <a:pt x="2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4" y="20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0" y="21"/>
                    <a:pt x="32" y="19"/>
                    <a:pt x="32" y="1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lose/>
                  <a:moveTo>
                    <a:pt x="6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8" y="2"/>
                    <a:pt x="29" y="4"/>
                    <a:pt x="29" y="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8"/>
                    <a:pt x="28" y="20"/>
                    <a:pt x="2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4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6" name="Freeform 106">
              <a:extLst>
                <a:ext uri="{FF2B5EF4-FFF2-40B4-BE49-F238E27FC236}">
                  <a16:creationId xmlns:a16="http://schemas.microsoft.com/office/drawing/2014/main" id="{68B21E4D-27D7-49AD-82E7-985EB0948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468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4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7" name="Freeform 107">
              <a:extLst>
                <a:ext uri="{FF2B5EF4-FFF2-40B4-BE49-F238E27FC236}">
                  <a16:creationId xmlns:a16="http://schemas.microsoft.com/office/drawing/2014/main" id="{4F5FC1BE-A03D-4696-8CC7-B35A6F944E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467"/>
              <a:ext cx="53" cy="41"/>
            </a:xfrm>
            <a:custGeom>
              <a:avLst/>
              <a:gdLst>
                <a:gd name="T0" fmla="*/ 92 w 27"/>
                <a:gd name="T1" fmla="*/ 4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4 h 21"/>
                <a:gd name="T8" fmla="*/ 12 w 27"/>
                <a:gd name="T9" fmla="*/ 80 h 21"/>
                <a:gd name="T10" fmla="*/ 92 w 27"/>
                <a:gd name="T11" fmla="*/ 80 h 21"/>
                <a:gd name="T12" fmla="*/ 104 w 27"/>
                <a:gd name="T13" fmla="*/ 64 h 21"/>
                <a:gd name="T14" fmla="*/ 104 w 27"/>
                <a:gd name="T15" fmla="*/ 16 h 21"/>
                <a:gd name="T16" fmla="*/ 92 w 27"/>
                <a:gd name="T17" fmla="*/ 4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3 h 21"/>
                <a:gd name="T24" fmla="*/ 92 w 27"/>
                <a:gd name="T25" fmla="*/ 61 h 21"/>
                <a:gd name="T26" fmla="*/ 80 w 27"/>
                <a:gd name="T27" fmla="*/ 76 h 21"/>
                <a:gd name="T28" fmla="*/ 16 w 27"/>
                <a:gd name="T29" fmla="*/ 76 h 21"/>
                <a:gd name="T30" fmla="*/ 8 w 27"/>
                <a:gd name="T31" fmla="*/ 61 h 21"/>
                <a:gd name="T32" fmla="*/ 8 w 27"/>
                <a:gd name="T33" fmla="*/ 23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1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3" y="20"/>
                    <a:pt x="2" y="18"/>
                    <a:pt x="2" y="1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8" name="Freeform 108">
              <a:extLst>
                <a:ext uri="{FF2B5EF4-FFF2-40B4-BE49-F238E27FC236}">
                  <a16:creationId xmlns:a16="http://schemas.microsoft.com/office/drawing/2014/main" id="{1A7F4334-4E37-4266-9EF9-63D8CEE7C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2 h 19"/>
                <a:gd name="T4" fmla="*/ 0 w 24"/>
                <a:gd name="T5" fmla="*/ 20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79" name="Freeform 109">
              <a:extLst>
                <a:ext uri="{FF2B5EF4-FFF2-40B4-BE49-F238E27FC236}">
                  <a16:creationId xmlns:a16="http://schemas.microsoft.com/office/drawing/2014/main" id="{98D5167D-27A9-4BD4-A30B-A4957B38BF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58" y="468"/>
              <a:ext cx="52" cy="40"/>
            </a:xfrm>
            <a:custGeom>
              <a:avLst/>
              <a:gdLst>
                <a:gd name="T0" fmla="*/ 96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6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8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2"/>
                    <a:pt x="25" y="0"/>
                    <a:pt x="24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1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0" name="Freeform 110">
              <a:extLst>
                <a:ext uri="{FF2B5EF4-FFF2-40B4-BE49-F238E27FC236}">
                  <a16:creationId xmlns:a16="http://schemas.microsoft.com/office/drawing/2014/main" id="{FBD80BB9-556F-46CA-8056-21C0897E9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1" name="Freeform 111">
              <a:extLst>
                <a:ext uri="{FF2B5EF4-FFF2-40B4-BE49-F238E27FC236}">
                  <a16:creationId xmlns:a16="http://schemas.microsoft.com/office/drawing/2014/main" id="{790A6730-F3CD-4D22-B693-70F4522587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3" y="468"/>
              <a:ext cx="52" cy="42"/>
            </a:xfrm>
            <a:custGeom>
              <a:avLst/>
              <a:gdLst>
                <a:gd name="T0" fmla="*/ 92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92 w 26"/>
                <a:gd name="T11" fmla="*/ 84 h 21"/>
                <a:gd name="T12" fmla="*/ 104 w 26"/>
                <a:gd name="T13" fmla="*/ 68 h 21"/>
                <a:gd name="T14" fmla="*/ 104 w 26"/>
                <a:gd name="T15" fmla="*/ 16 h 21"/>
                <a:gd name="T16" fmla="*/ 92 w 26"/>
                <a:gd name="T17" fmla="*/ 0 h 21"/>
                <a:gd name="T18" fmla="*/ 16 w 26"/>
                <a:gd name="T19" fmla="*/ 8 h 21"/>
                <a:gd name="T20" fmla="*/ 84 w 26"/>
                <a:gd name="T21" fmla="*/ 8 h 21"/>
                <a:gd name="T22" fmla="*/ 96 w 26"/>
                <a:gd name="T23" fmla="*/ 20 h 21"/>
                <a:gd name="T24" fmla="*/ 96 w 26"/>
                <a:gd name="T25" fmla="*/ 64 h 21"/>
                <a:gd name="T26" fmla="*/ 84 w 26"/>
                <a:gd name="T27" fmla="*/ 76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2" name="Freeform 112">
              <a:extLst>
                <a:ext uri="{FF2B5EF4-FFF2-40B4-BE49-F238E27FC236}">
                  <a16:creationId xmlns:a16="http://schemas.microsoft.com/office/drawing/2014/main" id="{547C3B8F-0643-4BAA-9DEA-5612733C4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470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3" name="Freeform 113">
              <a:extLst>
                <a:ext uri="{FF2B5EF4-FFF2-40B4-BE49-F238E27FC236}">
                  <a16:creationId xmlns:a16="http://schemas.microsoft.com/office/drawing/2014/main" id="{BE7CBC99-3464-4B70-B8E5-5072E6C65B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9" y="468"/>
              <a:ext cx="51" cy="42"/>
            </a:xfrm>
            <a:custGeom>
              <a:avLst/>
              <a:gdLst>
                <a:gd name="T0" fmla="*/ 88 w 26"/>
                <a:gd name="T1" fmla="*/ 4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4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4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80 h 21"/>
                <a:gd name="T30" fmla="*/ 4 w 26"/>
                <a:gd name="T31" fmla="*/ 64 h 21"/>
                <a:gd name="T32" fmla="*/ 4 w 26"/>
                <a:gd name="T33" fmla="*/ 24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1"/>
                    <a:pt x="23" y="1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2" y="20"/>
                    <a:pt x="1" y="18"/>
                    <a:pt x="1" y="1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4" name="Freeform 114">
              <a:extLst>
                <a:ext uri="{FF2B5EF4-FFF2-40B4-BE49-F238E27FC236}">
                  <a16:creationId xmlns:a16="http://schemas.microsoft.com/office/drawing/2014/main" id="{CF18ECAB-035C-46E4-93A5-D930F964F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2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5" name="Freeform 115">
              <a:extLst>
                <a:ext uri="{FF2B5EF4-FFF2-40B4-BE49-F238E27FC236}">
                  <a16:creationId xmlns:a16="http://schemas.microsoft.com/office/drawing/2014/main" id="{AC0A2631-5C69-4618-BD3A-1898928B5D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4" y="470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6" name="Freeform 116">
              <a:extLst>
                <a:ext uri="{FF2B5EF4-FFF2-40B4-BE49-F238E27FC236}">
                  <a16:creationId xmlns:a16="http://schemas.microsoft.com/office/drawing/2014/main" id="{814D7CED-13A9-4617-9AB6-83F8D5FEF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7" name="Freeform 117">
              <a:extLst>
                <a:ext uri="{FF2B5EF4-FFF2-40B4-BE49-F238E27FC236}">
                  <a16:creationId xmlns:a16="http://schemas.microsoft.com/office/drawing/2014/main" id="{5C4B18E5-8848-4647-824E-46F930BC85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7" y="470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6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2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8" name="Freeform 118">
              <a:extLst>
                <a:ext uri="{FF2B5EF4-FFF2-40B4-BE49-F238E27FC236}">
                  <a16:creationId xmlns:a16="http://schemas.microsoft.com/office/drawing/2014/main" id="{9DDB2FDE-9C2B-46CB-8032-9035BC83C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472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89" name="Freeform 119">
              <a:extLst>
                <a:ext uri="{FF2B5EF4-FFF2-40B4-BE49-F238E27FC236}">
                  <a16:creationId xmlns:a16="http://schemas.microsoft.com/office/drawing/2014/main" id="{FD288717-519E-4E69-B5CE-8A6F8E0214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33" y="470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4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4 h 21"/>
                <a:gd name="T24" fmla="*/ 92 w 27"/>
                <a:gd name="T25" fmla="*/ 64 h 21"/>
                <a:gd name="T26" fmla="*/ 84 w 27"/>
                <a:gd name="T27" fmla="*/ 80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2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0" name="Freeform 120">
              <a:extLst>
                <a:ext uri="{FF2B5EF4-FFF2-40B4-BE49-F238E27FC236}">
                  <a16:creationId xmlns:a16="http://schemas.microsoft.com/office/drawing/2014/main" id="{47844080-44F6-4402-8361-5BBCF72EC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472"/>
              <a:ext cx="48" cy="40"/>
            </a:xfrm>
            <a:custGeom>
              <a:avLst/>
              <a:gdLst>
                <a:gd name="T0" fmla="*/ 96 w 24"/>
                <a:gd name="T1" fmla="*/ 80 h 20"/>
                <a:gd name="T2" fmla="*/ 0 w 24"/>
                <a:gd name="T3" fmla="*/ 76 h 20"/>
                <a:gd name="T4" fmla="*/ 0 w 24"/>
                <a:gd name="T5" fmla="*/ 24 h 20"/>
                <a:gd name="T6" fmla="*/ 24 w 24"/>
                <a:gd name="T7" fmla="*/ 0 h 20"/>
                <a:gd name="T8" fmla="*/ 96 w 24"/>
                <a:gd name="T9" fmla="*/ 4 h 20"/>
                <a:gd name="T10" fmla="*/ 96 w 24"/>
                <a:gd name="T11" fmla="*/ 8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0">
                  <a:moveTo>
                    <a:pt x="24" y="2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4" y="1"/>
                    <a:pt x="24" y="1"/>
                    <a:pt x="24" y="1"/>
                  </a:cubicBezTo>
                  <a:lnTo>
                    <a:pt x="24" y="20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1" name="Freeform 121">
              <a:extLst>
                <a:ext uri="{FF2B5EF4-FFF2-40B4-BE49-F238E27FC236}">
                  <a16:creationId xmlns:a16="http://schemas.microsoft.com/office/drawing/2014/main" id="{7D9EBF0C-ED34-4EA5-930A-A757029141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8" y="472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0 w 27"/>
                <a:gd name="T5" fmla="*/ 12 h 20"/>
                <a:gd name="T6" fmla="*/ 0 w 27"/>
                <a:gd name="T7" fmla="*/ 64 h 20"/>
                <a:gd name="T8" fmla="*/ 12 w 27"/>
                <a:gd name="T9" fmla="*/ 80 h 20"/>
                <a:gd name="T10" fmla="*/ 92 w 27"/>
                <a:gd name="T11" fmla="*/ 80 h 20"/>
                <a:gd name="T12" fmla="*/ 104 w 27"/>
                <a:gd name="T13" fmla="*/ 68 h 20"/>
                <a:gd name="T14" fmla="*/ 104 w 27"/>
                <a:gd name="T15" fmla="*/ 12 h 20"/>
                <a:gd name="T16" fmla="*/ 96 w 27"/>
                <a:gd name="T17" fmla="*/ 0 h 20"/>
                <a:gd name="T18" fmla="*/ 20 w 27"/>
                <a:gd name="T19" fmla="*/ 4 h 20"/>
                <a:gd name="T20" fmla="*/ 84 w 27"/>
                <a:gd name="T21" fmla="*/ 4 h 20"/>
                <a:gd name="T22" fmla="*/ 96 w 27"/>
                <a:gd name="T23" fmla="*/ 20 h 20"/>
                <a:gd name="T24" fmla="*/ 96 w 27"/>
                <a:gd name="T25" fmla="*/ 60 h 20"/>
                <a:gd name="T26" fmla="*/ 84 w 27"/>
                <a:gd name="T27" fmla="*/ 76 h 20"/>
                <a:gd name="T28" fmla="*/ 16 w 27"/>
                <a:gd name="T29" fmla="*/ 76 h 20"/>
                <a:gd name="T30" fmla="*/ 8 w 27"/>
                <a:gd name="T31" fmla="*/ 60 h 20"/>
                <a:gd name="T32" fmla="*/ 8 w 27"/>
                <a:gd name="T33" fmla="*/ 20 h 20"/>
                <a:gd name="T34" fmla="*/ 20 w 27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7" y="1"/>
                    <a:pt x="25" y="0"/>
                    <a:pt x="24" y="0"/>
                  </a:cubicBezTo>
                  <a:close/>
                  <a:moveTo>
                    <a:pt x="5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2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2" name="Freeform 122">
              <a:extLst>
                <a:ext uri="{FF2B5EF4-FFF2-40B4-BE49-F238E27FC236}">
                  <a16:creationId xmlns:a16="http://schemas.microsoft.com/office/drawing/2014/main" id="{10AC4C23-3CE3-4387-8643-B9B651EFB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474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3" name="Freeform 123">
              <a:extLst>
                <a:ext uri="{FF2B5EF4-FFF2-40B4-BE49-F238E27FC236}">
                  <a16:creationId xmlns:a16="http://schemas.microsoft.com/office/drawing/2014/main" id="{82CFD848-55F6-4FC5-B579-8123965974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3" y="472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6 h 20"/>
                <a:gd name="T16" fmla="*/ 92 w 26"/>
                <a:gd name="T17" fmla="*/ 0 h 20"/>
                <a:gd name="T18" fmla="*/ 16 w 26"/>
                <a:gd name="T19" fmla="*/ 8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4 h 20"/>
                <a:gd name="T32" fmla="*/ 4 w 26"/>
                <a:gd name="T33" fmla="*/ 20 h 20"/>
                <a:gd name="T34" fmla="*/ 16 w 26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4" name="Freeform 124">
              <a:extLst>
                <a:ext uri="{FF2B5EF4-FFF2-40B4-BE49-F238E27FC236}">
                  <a16:creationId xmlns:a16="http://schemas.microsoft.com/office/drawing/2014/main" id="{676AB48B-8864-4E0C-B24C-E4E21D417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474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5" name="Freeform 125">
              <a:extLst>
                <a:ext uri="{FF2B5EF4-FFF2-40B4-BE49-F238E27FC236}">
                  <a16:creationId xmlns:a16="http://schemas.microsoft.com/office/drawing/2014/main" id="{89D13E5C-0D98-4E45-848D-1F9E72B49C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9" y="472"/>
              <a:ext cx="51" cy="42"/>
            </a:xfrm>
            <a:custGeom>
              <a:avLst/>
              <a:gdLst>
                <a:gd name="T0" fmla="*/ 88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0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6" name="Freeform 126">
              <a:extLst>
                <a:ext uri="{FF2B5EF4-FFF2-40B4-BE49-F238E27FC236}">
                  <a16:creationId xmlns:a16="http://schemas.microsoft.com/office/drawing/2014/main" id="{B672207F-FE5C-4A60-8C39-461A61249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474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4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7" name="Freeform 127">
              <a:extLst>
                <a:ext uri="{FF2B5EF4-FFF2-40B4-BE49-F238E27FC236}">
                  <a16:creationId xmlns:a16="http://schemas.microsoft.com/office/drawing/2014/main" id="{156BA3B9-3160-4FE3-8F06-EEA292753D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4" y="474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4 h 20"/>
                <a:gd name="T22" fmla="*/ 96 w 26"/>
                <a:gd name="T23" fmla="*/ 20 h 20"/>
                <a:gd name="T24" fmla="*/ 96 w 26"/>
                <a:gd name="T25" fmla="*/ 60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8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8" name="Freeform 128">
              <a:extLst>
                <a:ext uri="{FF2B5EF4-FFF2-40B4-BE49-F238E27FC236}">
                  <a16:creationId xmlns:a16="http://schemas.microsoft.com/office/drawing/2014/main" id="{22727B16-E62B-46C1-8AFD-BAF458D63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476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799" name="Freeform 129">
              <a:extLst>
                <a:ext uri="{FF2B5EF4-FFF2-40B4-BE49-F238E27FC236}">
                  <a16:creationId xmlns:a16="http://schemas.microsoft.com/office/drawing/2014/main" id="{896736CA-FF95-48FB-B69A-F90C2A9AA5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7" y="474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2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7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800" name="Freeform 130">
              <a:extLst>
                <a:ext uri="{FF2B5EF4-FFF2-40B4-BE49-F238E27FC236}">
                  <a16:creationId xmlns:a16="http://schemas.microsoft.com/office/drawing/2014/main" id="{2C2F95BD-4B07-4C4E-9675-4A34DD8EF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476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801" name="Freeform 131">
              <a:extLst>
                <a:ext uri="{FF2B5EF4-FFF2-40B4-BE49-F238E27FC236}">
                  <a16:creationId xmlns:a16="http://schemas.microsoft.com/office/drawing/2014/main" id="{AF7928A9-56CC-4694-B3AA-ED22D4B45E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3" y="474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0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6 w 27"/>
                <a:gd name="T23" fmla="*/ 20 h 21"/>
                <a:gd name="T24" fmla="*/ 92 w 27"/>
                <a:gd name="T25" fmla="*/ 64 h 21"/>
                <a:gd name="T26" fmla="*/ 84 w 27"/>
                <a:gd name="T27" fmla="*/ 76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5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802" name="Freeform 132">
              <a:extLst>
                <a:ext uri="{FF2B5EF4-FFF2-40B4-BE49-F238E27FC236}">
                  <a16:creationId xmlns:a16="http://schemas.microsoft.com/office/drawing/2014/main" id="{799AA19D-92AD-434B-A1DA-1647C84142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8" y="597"/>
              <a:ext cx="32" cy="4"/>
            </a:xfrm>
            <a:custGeom>
              <a:avLst/>
              <a:gdLst>
                <a:gd name="T0" fmla="*/ 0 w 16"/>
                <a:gd name="T1" fmla="*/ 0 h 2"/>
                <a:gd name="T2" fmla="*/ 0 w 16"/>
                <a:gd name="T3" fmla="*/ 0 h 2"/>
                <a:gd name="T4" fmla="*/ 0 w 16"/>
                <a:gd name="T5" fmla="*/ 4 h 2"/>
                <a:gd name="T6" fmla="*/ 0 w 16"/>
                <a:gd name="T7" fmla="*/ 0 h 2"/>
                <a:gd name="T8" fmla="*/ 64 w 16"/>
                <a:gd name="T9" fmla="*/ 0 h 2"/>
                <a:gd name="T10" fmla="*/ 64 w 16"/>
                <a:gd name="T11" fmla="*/ 0 h 2"/>
                <a:gd name="T12" fmla="*/ 64 w 16"/>
                <a:gd name="T13" fmla="*/ 4 h 2"/>
                <a:gd name="T14" fmla="*/ 0 w 16"/>
                <a:gd name="T15" fmla="*/ 4 h 2"/>
                <a:gd name="T16" fmla="*/ 0 w 16"/>
                <a:gd name="T17" fmla="*/ 8 h 2"/>
                <a:gd name="T18" fmla="*/ 64 w 16"/>
                <a:gd name="T19" fmla="*/ 8 h 2"/>
                <a:gd name="T20" fmla="*/ 64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CB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803" name="Freeform 133">
              <a:extLst>
                <a:ext uri="{FF2B5EF4-FFF2-40B4-BE49-F238E27FC236}">
                  <a16:creationId xmlns:a16="http://schemas.microsoft.com/office/drawing/2014/main" id="{812D6A6E-FC9A-4315-BF78-10F3F7B5C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597"/>
              <a:ext cx="32" cy="2"/>
            </a:xfrm>
            <a:custGeom>
              <a:avLst/>
              <a:gdLst>
                <a:gd name="T0" fmla="*/ 64 w 16"/>
                <a:gd name="T1" fmla="*/ 0 h 1"/>
                <a:gd name="T2" fmla="*/ 0 w 16"/>
                <a:gd name="T3" fmla="*/ 0 h 1"/>
                <a:gd name="T4" fmla="*/ 0 w 16"/>
                <a:gd name="T5" fmla="*/ 4 h 1"/>
                <a:gd name="T6" fmla="*/ 0 w 16"/>
                <a:gd name="T7" fmla="*/ 4 h 1"/>
                <a:gd name="T8" fmla="*/ 64 w 16"/>
                <a:gd name="T9" fmla="*/ 4 h 1"/>
                <a:gd name="T10" fmla="*/ 64 w 16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9D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7414" name="Group 134">
            <a:extLst>
              <a:ext uri="{FF2B5EF4-FFF2-40B4-BE49-F238E27FC236}">
                <a16:creationId xmlns:a16="http://schemas.microsoft.com/office/drawing/2014/main" id="{34ACE10E-E83E-4845-8CA4-CB567E7F6FA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006600" y="1504950"/>
            <a:ext cx="503238" cy="1419225"/>
            <a:chOff x="2200" y="531"/>
            <a:chExt cx="317" cy="894"/>
          </a:xfrm>
        </p:grpSpPr>
        <p:grpSp>
          <p:nvGrpSpPr>
            <p:cNvPr id="26662" name="Group 135">
              <a:extLst>
                <a:ext uri="{FF2B5EF4-FFF2-40B4-BE49-F238E27FC236}">
                  <a16:creationId xmlns:a16="http://schemas.microsoft.com/office/drawing/2014/main" id="{8106DFC2-5CA5-4802-8F04-992E097B1F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0" y="531"/>
              <a:ext cx="317" cy="894"/>
              <a:chOff x="2196" y="530"/>
              <a:chExt cx="317" cy="894"/>
            </a:xfrm>
          </p:grpSpPr>
          <p:sp>
            <p:nvSpPr>
              <p:cNvPr id="26672" name="Freeform 136">
                <a:extLst>
                  <a:ext uri="{FF2B5EF4-FFF2-40B4-BE49-F238E27FC236}">
                    <a16:creationId xmlns:a16="http://schemas.microsoft.com/office/drawing/2014/main" id="{A7D04905-3B68-4BC7-8F16-FB128FEC0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0" y="1049"/>
                <a:ext cx="188" cy="375"/>
              </a:xfrm>
              <a:custGeom>
                <a:avLst/>
                <a:gdLst>
                  <a:gd name="T0" fmla="*/ 16 w 95"/>
                  <a:gd name="T1" fmla="*/ 0 h 189"/>
                  <a:gd name="T2" fmla="*/ 0 w 95"/>
                  <a:gd name="T3" fmla="*/ 595 h 189"/>
                  <a:gd name="T4" fmla="*/ 352 w 95"/>
                  <a:gd name="T5" fmla="*/ 744 h 189"/>
                  <a:gd name="T6" fmla="*/ 372 w 95"/>
                  <a:gd name="T7" fmla="*/ 12 h 189"/>
                  <a:gd name="T8" fmla="*/ 16 w 95"/>
                  <a:gd name="T9" fmla="*/ 0 h 1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9">
                    <a:moveTo>
                      <a:pt x="4" y="0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28" y="168"/>
                      <a:pt x="58" y="181"/>
                      <a:pt x="90" y="189"/>
                    </a:cubicBezTo>
                    <a:cubicBezTo>
                      <a:pt x="95" y="3"/>
                      <a:pt x="95" y="3"/>
                      <a:pt x="95" y="3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FA2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3" name="Freeform 137">
                <a:extLst>
                  <a:ext uri="{FF2B5EF4-FFF2-40B4-BE49-F238E27FC236}">
                    <a16:creationId xmlns:a16="http://schemas.microsoft.com/office/drawing/2014/main" id="{093946CE-C07D-40A8-AD5D-779505D34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9" y="1053"/>
                <a:ext cx="99" cy="371"/>
              </a:xfrm>
              <a:custGeom>
                <a:avLst/>
                <a:gdLst>
                  <a:gd name="T0" fmla="*/ 20 w 50"/>
                  <a:gd name="T1" fmla="*/ 0 h 187"/>
                  <a:gd name="T2" fmla="*/ 0 w 50"/>
                  <a:gd name="T3" fmla="*/ 677 h 187"/>
                  <a:gd name="T4" fmla="*/ 176 w 50"/>
                  <a:gd name="T5" fmla="*/ 736 h 187"/>
                  <a:gd name="T6" fmla="*/ 196 w 50"/>
                  <a:gd name="T7" fmla="*/ 4 h 187"/>
                  <a:gd name="T8" fmla="*/ 20 w 50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187">
                    <a:moveTo>
                      <a:pt x="5" y="0"/>
                    </a:moveTo>
                    <a:cubicBezTo>
                      <a:pt x="0" y="172"/>
                      <a:pt x="0" y="172"/>
                      <a:pt x="0" y="172"/>
                    </a:cubicBezTo>
                    <a:cubicBezTo>
                      <a:pt x="14" y="178"/>
                      <a:pt x="29" y="183"/>
                      <a:pt x="45" y="187"/>
                    </a:cubicBezTo>
                    <a:cubicBezTo>
                      <a:pt x="50" y="1"/>
                      <a:pt x="50" y="1"/>
                      <a:pt x="50" y="1"/>
                    </a:cubicBez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298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4" name="Freeform 138">
                <a:extLst>
                  <a:ext uri="{FF2B5EF4-FFF2-40B4-BE49-F238E27FC236}">
                    <a16:creationId xmlns:a16="http://schemas.microsoft.com/office/drawing/2014/main" id="{C3AA7390-7AC0-4172-9798-1D8EAFF9D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754"/>
                <a:ext cx="161" cy="210"/>
              </a:xfrm>
              <a:custGeom>
                <a:avLst/>
                <a:gdLst>
                  <a:gd name="T0" fmla="*/ 296 w 81"/>
                  <a:gd name="T1" fmla="*/ 32 h 106"/>
                  <a:gd name="T2" fmla="*/ 292 w 81"/>
                  <a:gd name="T3" fmla="*/ 113 h 106"/>
                  <a:gd name="T4" fmla="*/ 147 w 81"/>
                  <a:gd name="T5" fmla="*/ 353 h 106"/>
                  <a:gd name="T6" fmla="*/ 56 w 81"/>
                  <a:gd name="T7" fmla="*/ 396 h 106"/>
                  <a:gd name="T8" fmla="*/ 0 w 81"/>
                  <a:gd name="T9" fmla="*/ 361 h 106"/>
                  <a:gd name="T10" fmla="*/ 197 w 81"/>
                  <a:gd name="T11" fmla="*/ 48 h 106"/>
                  <a:gd name="T12" fmla="*/ 276 w 81"/>
                  <a:gd name="T13" fmla="*/ 16 h 106"/>
                  <a:gd name="T14" fmla="*/ 296 w 81"/>
                  <a:gd name="T15" fmla="*/ 32 h 1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1" h="106">
                    <a:moveTo>
                      <a:pt x="75" y="8"/>
                    </a:moveTo>
                    <a:cubicBezTo>
                      <a:pt x="81" y="12"/>
                      <a:pt x="78" y="22"/>
                      <a:pt x="74" y="29"/>
                    </a:cubicBezTo>
                    <a:cubicBezTo>
                      <a:pt x="37" y="90"/>
                      <a:pt x="37" y="90"/>
                      <a:pt x="37" y="90"/>
                    </a:cubicBezTo>
                    <a:cubicBezTo>
                      <a:pt x="31" y="100"/>
                      <a:pt x="22" y="106"/>
                      <a:pt x="14" y="10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4" y="5"/>
                      <a:pt x="64" y="0"/>
                      <a:pt x="70" y="4"/>
                    </a:cubicBezTo>
                    <a:lnTo>
                      <a:pt x="75" y="8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5" name="Freeform 139">
                <a:extLst>
                  <a:ext uri="{FF2B5EF4-FFF2-40B4-BE49-F238E27FC236}">
                    <a16:creationId xmlns:a16="http://schemas.microsoft.com/office/drawing/2014/main" id="{D6E58989-2802-469C-8F11-4FED8FAEB6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3" y="952"/>
                <a:ext cx="149" cy="103"/>
              </a:xfrm>
              <a:custGeom>
                <a:avLst/>
                <a:gdLst>
                  <a:gd name="T0" fmla="*/ 2 w 149"/>
                  <a:gd name="T1" fmla="*/ 0 h 103"/>
                  <a:gd name="T2" fmla="*/ 149 w 149"/>
                  <a:gd name="T3" fmla="*/ 6 h 103"/>
                  <a:gd name="T4" fmla="*/ 147 w 149"/>
                  <a:gd name="T5" fmla="*/ 103 h 103"/>
                  <a:gd name="T6" fmla="*/ 0 w 149"/>
                  <a:gd name="T7" fmla="*/ 99 h 103"/>
                  <a:gd name="T8" fmla="*/ 2 w 149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9" h="103">
                    <a:moveTo>
                      <a:pt x="2" y="0"/>
                    </a:moveTo>
                    <a:lnTo>
                      <a:pt x="149" y="6"/>
                    </a:lnTo>
                    <a:lnTo>
                      <a:pt x="147" y="103"/>
                    </a:lnTo>
                    <a:lnTo>
                      <a:pt x="0" y="9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6" name="Freeform 140">
                <a:extLst>
                  <a:ext uri="{FF2B5EF4-FFF2-40B4-BE49-F238E27FC236}">
                    <a16:creationId xmlns:a16="http://schemas.microsoft.com/office/drawing/2014/main" id="{0DD8E911-689E-4C35-8619-3C9B112FE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7" y="954"/>
                <a:ext cx="75" cy="101"/>
              </a:xfrm>
              <a:custGeom>
                <a:avLst/>
                <a:gdLst>
                  <a:gd name="T0" fmla="*/ 4 w 75"/>
                  <a:gd name="T1" fmla="*/ 0 h 101"/>
                  <a:gd name="T2" fmla="*/ 75 w 75"/>
                  <a:gd name="T3" fmla="*/ 4 h 101"/>
                  <a:gd name="T4" fmla="*/ 73 w 75"/>
                  <a:gd name="T5" fmla="*/ 101 h 101"/>
                  <a:gd name="T6" fmla="*/ 0 w 75"/>
                  <a:gd name="T7" fmla="*/ 99 h 101"/>
                  <a:gd name="T8" fmla="*/ 4 w 7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101">
                    <a:moveTo>
                      <a:pt x="4" y="0"/>
                    </a:moveTo>
                    <a:lnTo>
                      <a:pt x="75" y="4"/>
                    </a:lnTo>
                    <a:lnTo>
                      <a:pt x="73" y="101"/>
                    </a:lnTo>
                    <a:lnTo>
                      <a:pt x="0" y="9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7" name="Freeform 141">
                <a:extLst>
                  <a:ext uri="{FF2B5EF4-FFF2-40B4-BE49-F238E27FC236}">
                    <a16:creationId xmlns:a16="http://schemas.microsoft.com/office/drawing/2014/main" id="{577046F6-7578-4BF0-AA5D-CB4FD6EDF4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6" y="720"/>
                <a:ext cx="238" cy="238"/>
              </a:xfrm>
              <a:custGeom>
                <a:avLst/>
                <a:gdLst>
                  <a:gd name="T0" fmla="*/ 79 w 120"/>
                  <a:gd name="T1" fmla="*/ 460 h 120"/>
                  <a:gd name="T2" fmla="*/ 377 w 120"/>
                  <a:gd name="T3" fmla="*/ 472 h 120"/>
                  <a:gd name="T4" fmla="*/ 460 w 120"/>
                  <a:gd name="T5" fmla="*/ 393 h 120"/>
                  <a:gd name="T6" fmla="*/ 472 w 120"/>
                  <a:gd name="T7" fmla="*/ 16 h 120"/>
                  <a:gd name="T8" fmla="*/ 16 w 120"/>
                  <a:gd name="T9" fmla="*/ 0 h 120"/>
                  <a:gd name="T10" fmla="*/ 4 w 120"/>
                  <a:gd name="T11" fmla="*/ 377 h 120"/>
                  <a:gd name="T12" fmla="*/ 79 w 120"/>
                  <a:gd name="T13" fmla="*/ 460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0" h="120">
                    <a:moveTo>
                      <a:pt x="20" y="117"/>
                    </a:moveTo>
                    <a:cubicBezTo>
                      <a:pt x="96" y="120"/>
                      <a:pt x="96" y="120"/>
                      <a:pt x="96" y="120"/>
                    </a:cubicBezTo>
                    <a:cubicBezTo>
                      <a:pt x="107" y="120"/>
                      <a:pt x="117" y="111"/>
                      <a:pt x="117" y="10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107"/>
                      <a:pt x="9" y="117"/>
                      <a:pt x="20" y="117"/>
                    </a:cubicBez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8" name="Freeform 142">
                <a:extLst>
                  <a:ext uri="{FF2B5EF4-FFF2-40B4-BE49-F238E27FC236}">
                    <a16:creationId xmlns:a16="http://schemas.microsoft.com/office/drawing/2014/main" id="{DF2B43AC-858F-4A34-AA2A-99BE80D0D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530"/>
                <a:ext cx="55" cy="196"/>
              </a:xfrm>
              <a:custGeom>
                <a:avLst/>
                <a:gdLst>
                  <a:gd name="T0" fmla="*/ 51 w 28"/>
                  <a:gd name="T1" fmla="*/ 0 h 99"/>
                  <a:gd name="T2" fmla="*/ 69 w 28"/>
                  <a:gd name="T3" fmla="*/ 0 h 99"/>
                  <a:gd name="T4" fmla="*/ 108 w 28"/>
                  <a:gd name="T5" fmla="*/ 44 h 99"/>
                  <a:gd name="T6" fmla="*/ 96 w 28"/>
                  <a:gd name="T7" fmla="*/ 388 h 99"/>
                  <a:gd name="T8" fmla="*/ 0 w 28"/>
                  <a:gd name="T9" fmla="*/ 384 h 99"/>
                  <a:gd name="T10" fmla="*/ 8 w 28"/>
                  <a:gd name="T11" fmla="*/ 40 h 99"/>
                  <a:gd name="T12" fmla="*/ 51 w 28"/>
                  <a:gd name="T13" fmla="*/ 0 h 9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9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5" y="99"/>
                      <a:pt x="25" y="99"/>
                      <a:pt x="25" y="99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3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9" name="Freeform 143">
                <a:extLst>
                  <a:ext uri="{FF2B5EF4-FFF2-40B4-BE49-F238E27FC236}">
                    <a16:creationId xmlns:a16="http://schemas.microsoft.com/office/drawing/2014/main" id="{64048DDE-4923-49EA-AD9A-1FDB184311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3" y="548"/>
                <a:ext cx="56" cy="176"/>
              </a:xfrm>
              <a:custGeom>
                <a:avLst/>
                <a:gdLst>
                  <a:gd name="T0" fmla="*/ 52 w 28"/>
                  <a:gd name="T1" fmla="*/ 0 h 89"/>
                  <a:gd name="T2" fmla="*/ 72 w 28"/>
                  <a:gd name="T3" fmla="*/ 0 h 89"/>
                  <a:gd name="T4" fmla="*/ 112 w 28"/>
                  <a:gd name="T5" fmla="*/ 44 h 89"/>
                  <a:gd name="T6" fmla="*/ 104 w 28"/>
                  <a:gd name="T7" fmla="*/ 348 h 89"/>
                  <a:gd name="T8" fmla="*/ 0 w 28"/>
                  <a:gd name="T9" fmla="*/ 344 h 89"/>
                  <a:gd name="T10" fmla="*/ 12 w 28"/>
                  <a:gd name="T11" fmla="*/ 40 h 89"/>
                  <a:gd name="T12" fmla="*/ 52 w 28"/>
                  <a:gd name="T13" fmla="*/ 0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8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4"/>
                      <a:pt x="8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0" name="Freeform 144">
                <a:extLst>
                  <a:ext uri="{FF2B5EF4-FFF2-40B4-BE49-F238E27FC236}">
                    <a16:creationId xmlns:a16="http://schemas.microsoft.com/office/drawing/2014/main" id="{362EE52C-850F-4366-9164-BEF65F312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4" y="585"/>
                <a:ext cx="53" cy="137"/>
              </a:xfrm>
              <a:custGeom>
                <a:avLst/>
                <a:gdLst>
                  <a:gd name="T0" fmla="*/ 47 w 27"/>
                  <a:gd name="T1" fmla="*/ 0 h 69"/>
                  <a:gd name="T2" fmla="*/ 65 w 27"/>
                  <a:gd name="T3" fmla="*/ 0 h 69"/>
                  <a:gd name="T4" fmla="*/ 104 w 27"/>
                  <a:gd name="T5" fmla="*/ 44 h 69"/>
                  <a:gd name="T6" fmla="*/ 96 w 27"/>
                  <a:gd name="T7" fmla="*/ 272 h 69"/>
                  <a:gd name="T8" fmla="*/ 0 w 27"/>
                  <a:gd name="T9" fmla="*/ 268 h 69"/>
                  <a:gd name="T10" fmla="*/ 8 w 27"/>
                  <a:gd name="T11" fmla="*/ 40 h 69"/>
                  <a:gd name="T12" fmla="*/ 47 w 27"/>
                  <a:gd name="T13" fmla="*/ 0 h 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69">
                    <a:moveTo>
                      <a:pt x="12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23" y="1"/>
                      <a:pt x="27" y="5"/>
                      <a:pt x="27" y="11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5"/>
                      <a:pt x="7" y="0"/>
                      <a:pt x="12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1" name="Freeform 145">
                <a:extLst>
                  <a:ext uri="{FF2B5EF4-FFF2-40B4-BE49-F238E27FC236}">
                    <a16:creationId xmlns:a16="http://schemas.microsoft.com/office/drawing/2014/main" id="{93F16B83-2939-4D62-9484-D490A3C4D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4" y="572"/>
                <a:ext cx="56" cy="156"/>
              </a:xfrm>
              <a:custGeom>
                <a:avLst/>
                <a:gdLst>
                  <a:gd name="T0" fmla="*/ 52 w 28"/>
                  <a:gd name="T1" fmla="*/ 0 h 79"/>
                  <a:gd name="T2" fmla="*/ 72 w 28"/>
                  <a:gd name="T3" fmla="*/ 0 h 79"/>
                  <a:gd name="T4" fmla="*/ 108 w 28"/>
                  <a:gd name="T5" fmla="*/ 43 h 79"/>
                  <a:gd name="T6" fmla="*/ 100 w 28"/>
                  <a:gd name="T7" fmla="*/ 308 h 79"/>
                  <a:gd name="T8" fmla="*/ 0 w 28"/>
                  <a:gd name="T9" fmla="*/ 304 h 79"/>
                  <a:gd name="T10" fmla="*/ 8 w 28"/>
                  <a:gd name="T11" fmla="*/ 39 h 79"/>
                  <a:gd name="T12" fmla="*/ 52 w 28"/>
                  <a:gd name="T13" fmla="*/ 0 h 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7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3" y="0"/>
                      <a:pt x="28" y="5"/>
                      <a:pt x="27" y="11"/>
                    </a:cubicBezTo>
                    <a:cubicBezTo>
                      <a:pt x="25" y="79"/>
                      <a:pt x="25" y="79"/>
                      <a:pt x="25" y="7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2" name="Freeform 146">
                <a:extLst>
                  <a:ext uri="{FF2B5EF4-FFF2-40B4-BE49-F238E27FC236}">
                    <a16:creationId xmlns:a16="http://schemas.microsoft.com/office/drawing/2014/main" id="{FC5F70E6-4133-4755-BA58-747831E6F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1111"/>
                <a:ext cx="18" cy="18"/>
              </a:xfrm>
              <a:custGeom>
                <a:avLst/>
                <a:gdLst>
                  <a:gd name="T0" fmla="*/ 0 w 9"/>
                  <a:gd name="T1" fmla="*/ 20 h 9"/>
                  <a:gd name="T2" fmla="*/ 16 w 9"/>
                  <a:gd name="T3" fmla="*/ 36 h 9"/>
                  <a:gd name="T4" fmla="*/ 36 w 9"/>
                  <a:gd name="T5" fmla="*/ 20 h 9"/>
                  <a:gd name="T6" fmla="*/ 20 w 9"/>
                  <a:gd name="T7" fmla="*/ 0 h 9"/>
                  <a:gd name="T8" fmla="*/ 0 w 9"/>
                  <a:gd name="T9" fmla="*/ 2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0" y="5"/>
                    </a:moveTo>
                    <a:cubicBezTo>
                      <a:pt x="0" y="7"/>
                      <a:pt x="2" y="9"/>
                      <a:pt x="4" y="9"/>
                    </a:cubicBezTo>
                    <a:cubicBezTo>
                      <a:pt x="7" y="9"/>
                      <a:pt x="9" y="7"/>
                      <a:pt x="9" y="5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3" name="Freeform 147">
                <a:extLst>
                  <a:ext uri="{FF2B5EF4-FFF2-40B4-BE49-F238E27FC236}">
                    <a16:creationId xmlns:a16="http://schemas.microsoft.com/office/drawing/2014/main" id="{9D627535-035E-4EA3-BA8D-EB704C5B68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" y="1083"/>
                <a:ext cx="20" cy="20"/>
              </a:xfrm>
              <a:custGeom>
                <a:avLst/>
                <a:gdLst>
                  <a:gd name="T0" fmla="*/ 0 w 10"/>
                  <a:gd name="T1" fmla="*/ 20 h 10"/>
                  <a:gd name="T2" fmla="*/ 20 w 10"/>
                  <a:gd name="T3" fmla="*/ 40 h 10"/>
                  <a:gd name="T4" fmla="*/ 40 w 10"/>
                  <a:gd name="T5" fmla="*/ 20 h 10"/>
                  <a:gd name="T6" fmla="*/ 20 w 10"/>
                  <a:gd name="T7" fmla="*/ 4 h 10"/>
                  <a:gd name="T8" fmla="*/ 0 w 10"/>
                  <a:gd name="T9" fmla="*/ 2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0" y="5"/>
                    </a:moveTo>
                    <a:cubicBezTo>
                      <a:pt x="0" y="7"/>
                      <a:pt x="2" y="10"/>
                      <a:pt x="5" y="10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1"/>
                      <a:pt x="5" y="1"/>
                    </a:cubicBezTo>
                    <a:cubicBezTo>
                      <a:pt x="3" y="0"/>
                      <a:pt x="1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4" name="Freeform 148">
                <a:extLst>
                  <a:ext uri="{FF2B5EF4-FFF2-40B4-BE49-F238E27FC236}">
                    <a16:creationId xmlns:a16="http://schemas.microsoft.com/office/drawing/2014/main" id="{FA52B534-AD76-4430-A65B-DF0E2EEE8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137"/>
                <a:ext cx="20" cy="19"/>
              </a:xfrm>
              <a:custGeom>
                <a:avLst/>
                <a:gdLst>
                  <a:gd name="T0" fmla="*/ 4 w 10"/>
                  <a:gd name="T1" fmla="*/ 19 h 10"/>
                  <a:gd name="T2" fmla="*/ 20 w 10"/>
                  <a:gd name="T3" fmla="*/ 32 h 10"/>
                  <a:gd name="T4" fmla="*/ 40 w 10"/>
                  <a:gd name="T5" fmla="*/ 19 h 10"/>
                  <a:gd name="T6" fmla="*/ 20 w 10"/>
                  <a:gd name="T7" fmla="*/ 0 h 10"/>
                  <a:gd name="T8" fmla="*/ 4 w 10"/>
                  <a:gd name="T9" fmla="*/ 19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1" y="5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0"/>
                      <a:pt x="5" y="0"/>
                    </a:cubicBezTo>
                    <a:cubicBezTo>
                      <a:pt x="3" y="0"/>
                      <a:pt x="1" y="2"/>
                      <a:pt x="1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5" name="Freeform 149">
                <a:extLst>
                  <a:ext uri="{FF2B5EF4-FFF2-40B4-BE49-F238E27FC236}">
                    <a16:creationId xmlns:a16="http://schemas.microsoft.com/office/drawing/2014/main" id="{D3DC0837-3052-4E61-8126-18F6BD97A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599"/>
                <a:ext cx="33" cy="18"/>
              </a:xfrm>
              <a:custGeom>
                <a:avLst/>
                <a:gdLst>
                  <a:gd name="T0" fmla="*/ 31 w 17"/>
                  <a:gd name="T1" fmla="*/ 0 h 9"/>
                  <a:gd name="T2" fmla="*/ 64 w 17"/>
                  <a:gd name="T3" fmla="*/ 36 h 9"/>
                  <a:gd name="T4" fmla="*/ 0 w 17"/>
                  <a:gd name="T5" fmla="*/ 36 h 9"/>
                  <a:gd name="T6" fmla="*/ 31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6" name="Freeform 150">
                <a:extLst>
                  <a:ext uri="{FF2B5EF4-FFF2-40B4-BE49-F238E27FC236}">
                    <a16:creationId xmlns:a16="http://schemas.microsoft.com/office/drawing/2014/main" id="{0770E435-BCF7-4DAC-8310-CCA251727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60"/>
                <a:ext cx="34" cy="16"/>
              </a:xfrm>
              <a:custGeom>
                <a:avLst/>
                <a:gdLst>
                  <a:gd name="T0" fmla="*/ 36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6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9" y="0"/>
                    </a:moveTo>
                    <a:cubicBezTo>
                      <a:pt x="14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9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7" name="Freeform 151">
                <a:extLst>
                  <a:ext uri="{FF2B5EF4-FFF2-40B4-BE49-F238E27FC236}">
                    <a16:creationId xmlns:a16="http://schemas.microsoft.com/office/drawing/2014/main" id="{829CECE6-78A4-4AF7-9426-BCE6675E61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44"/>
                <a:ext cx="34" cy="16"/>
              </a:xfrm>
              <a:custGeom>
                <a:avLst/>
                <a:gdLst>
                  <a:gd name="T0" fmla="*/ 32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2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8" y="0"/>
                    </a:moveTo>
                    <a:cubicBezTo>
                      <a:pt x="13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88" name="Freeform 152">
                <a:extLst>
                  <a:ext uri="{FF2B5EF4-FFF2-40B4-BE49-F238E27FC236}">
                    <a16:creationId xmlns:a16="http://schemas.microsoft.com/office/drawing/2014/main" id="{D4BF5417-F983-4D3B-80A9-B199748916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83"/>
                <a:ext cx="34" cy="18"/>
              </a:xfrm>
              <a:custGeom>
                <a:avLst/>
                <a:gdLst>
                  <a:gd name="T0" fmla="*/ 32 w 17"/>
                  <a:gd name="T1" fmla="*/ 0 h 9"/>
                  <a:gd name="T2" fmla="*/ 68 w 17"/>
                  <a:gd name="T3" fmla="*/ 36 h 9"/>
                  <a:gd name="T4" fmla="*/ 0 w 17"/>
                  <a:gd name="T5" fmla="*/ 36 h 9"/>
                  <a:gd name="T6" fmla="*/ 32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6663" name="Group 153">
              <a:extLst>
                <a:ext uri="{FF2B5EF4-FFF2-40B4-BE49-F238E27FC236}">
                  <a16:creationId xmlns:a16="http://schemas.microsoft.com/office/drawing/2014/main" id="{442ECB9A-F19A-44D1-918B-4FA6DD4578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558"/>
              <a:ext cx="214" cy="61"/>
              <a:chOff x="2216" y="558"/>
              <a:chExt cx="214" cy="61"/>
            </a:xfrm>
          </p:grpSpPr>
          <p:sp>
            <p:nvSpPr>
              <p:cNvPr id="26664" name="Freeform 154">
                <a:extLst>
                  <a:ext uri="{FF2B5EF4-FFF2-40B4-BE49-F238E27FC236}">
                    <a16:creationId xmlns:a16="http://schemas.microsoft.com/office/drawing/2014/main" id="{B6A5C4DA-5225-4211-8123-B23A1A201B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16" y="613"/>
                <a:ext cx="33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4 w 17"/>
                  <a:gd name="T9" fmla="*/ 0 h 3"/>
                  <a:gd name="T10" fmla="*/ 64 w 17"/>
                  <a:gd name="T11" fmla="*/ 0 h 3"/>
                  <a:gd name="T12" fmla="*/ 64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4 w 17"/>
                  <a:gd name="T19" fmla="*/ 12 h 3"/>
                  <a:gd name="T20" fmla="*/ 64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5" name="Freeform 155">
                <a:extLst>
                  <a:ext uri="{FF2B5EF4-FFF2-40B4-BE49-F238E27FC236}">
                    <a16:creationId xmlns:a16="http://schemas.microsoft.com/office/drawing/2014/main" id="{E7E659FA-49BC-4459-874E-93B75FF1B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613"/>
                <a:ext cx="33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4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6" name="Freeform 156">
                <a:extLst>
                  <a:ext uri="{FF2B5EF4-FFF2-40B4-BE49-F238E27FC236}">
                    <a16:creationId xmlns:a16="http://schemas.microsoft.com/office/drawing/2014/main" id="{6266AD57-90E1-4770-8A68-1B0F03B9E3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75" y="574"/>
                <a:ext cx="34" cy="4"/>
              </a:xfrm>
              <a:custGeom>
                <a:avLst/>
                <a:gdLst>
                  <a:gd name="T0" fmla="*/ 4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4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7" name="Freeform 157">
                <a:extLst>
                  <a:ext uri="{FF2B5EF4-FFF2-40B4-BE49-F238E27FC236}">
                    <a16:creationId xmlns:a16="http://schemas.microsoft.com/office/drawing/2014/main" id="{EE160E98-A9AD-4EA7-9030-D4BEBD4DB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74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4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8" name="Freeform 158">
                <a:extLst>
                  <a:ext uri="{FF2B5EF4-FFF2-40B4-BE49-F238E27FC236}">
                    <a16:creationId xmlns:a16="http://schemas.microsoft.com/office/drawing/2014/main" id="{941ABF0D-3121-4859-A567-F2CA5EF4F3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8" y="558"/>
                <a:ext cx="34" cy="4"/>
              </a:xfrm>
              <a:custGeom>
                <a:avLst/>
                <a:gdLst>
                  <a:gd name="T0" fmla="*/ 0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0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9" name="Freeform 159">
                <a:extLst>
                  <a:ext uri="{FF2B5EF4-FFF2-40B4-BE49-F238E27FC236}">
                    <a16:creationId xmlns:a16="http://schemas.microsoft.com/office/drawing/2014/main" id="{0357441E-CEFD-4DB1-A0AA-78166A897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58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0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0" name="Freeform 160">
                <a:extLst>
                  <a:ext uri="{FF2B5EF4-FFF2-40B4-BE49-F238E27FC236}">
                    <a16:creationId xmlns:a16="http://schemas.microsoft.com/office/drawing/2014/main" id="{BAD59F55-91AB-4CE3-8437-E916470B98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6" y="597"/>
                <a:ext cx="34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8 w 17"/>
                  <a:gd name="T9" fmla="*/ 0 h 3"/>
                  <a:gd name="T10" fmla="*/ 64 w 17"/>
                  <a:gd name="T11" fmla="*/ 0 h 3"/>
                  <a:gd name="T12" fmla="*/ 68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8 w 17"/>
                  <a:gd name="T19" fmla="*/ 12 h 3"/>
                  <a:gd name="T20" fmla="*/ 68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71" name="Freeform 161">
                <a:extLst>
                  <a:ext uri="{FF2B5EF4-FFF2-40B4-BE49-F238E27FC236}">
                    <a16:creationId xmlns:a16="http://schemas.microsoft.com/office/drawing/2014/main" id="{F9B6A840-68AD-4B06-81CB-56A840640C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97"/>
                <a:ext cx="34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8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6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7442" name="Group 162">
            <a:extLst>
              <a:ext uri="{FF2B5EF4-FFF2-40B4-BE49-F238E27FC236}">
                <a16:creationId xmlns:a16="http://schemas.microsoft.com/office/drawing/2014/main" id="{1037A49A-F78A-40EA-BD9E-D585E0A769E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95325" y="1827213"/>
            <a:ext cx="461963" cy="295275"/>
            <a:chOff x="2967" y="1087"/>
            <a:chExt cx="291" cy="186"/>
          </a:xfrm>
        </p:grpSpPr>
        <p:sp>
          <p:nvSpPr>
            <p:cNvPr id="26659" name="Freeform 163">
              <a:extLst>
                <a:ext uri="{FF2B5EF4-FFF2-40B4-BE49-F238E27FC236}">
                  <a16:creationId xmlns:a16="http://schemas.microsoft.com/office/drawing/2014/main" id="{B1BCE2B9-39FC-461C-B790-AE24D1A95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087"/>
              <a:ext cx="270" cy="186"/>
            </a:xfrm>
            <a:custGeom>
              <a:avLst/>
              <a:gdLst>
                <a:gd name="T0" fmla="*/ 0 w 136"/>
                <a:gd name="T1" fmla="*/ 196 h 94"/>
                <a:gd name="T2" fmla="*/ 0 w 136"/>
                <a:gd name="T3" fmla="*/ 172 h 94"/>
                <a:gd name="T4" fmla="*/ 173 w 136"/>
                <a:gd name="T5" fmla="*/ 0 h 94"/>
                <a:gd name="T6" fmla="*/ 363 w 136"/>
                <a:gd name="T7" fmla="*/ 0 h 94"/>
                <a:gd name="T8" fmla="*/ 536 w 136"/>
                <a:gd name="T9" fmla="*/ 172 h 94"/>
                <a:gd name="T10" fmla="*/ 536 w 136"/>
                <a:gd name="T11" fmla="*/ 196 h 94"/>
                <a:gd name="T12" fmla="*/ 363 w 136"/>
                <a:gd name="T13" fmla="*/ 368 h 94"/>
                <a:gd name="T14" fmla="*/ 173 w 136"/>
                <a:gd name="T15" fmla="*/ 368 h 94"/>
                <a:gd name="T16" fmla="*/ 0 w 136"/>
                <a:gd name="T17" fmla="*/ 196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" h="94">
                  <a:moveTo>
                    <a:pt x="0" y="5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16" y="0"/>
                    <a:pt x="136" y="20"/>
                    <a:pt x="136" y="44"/>
                  </a:cubicBezTo>
                  <a:cubicBezTo>
                    <a:pt x="136" y="50"/>
                    <a:pt x="136" y="50"/>
                    <a:pt x="136" y="50"/>
                  </a:cubicBezTo>
                  <a:cubicBezTo>
                    <a:pt x="136" y="74"/>
                    <a:pt x="116" y="94"/>
                    <a:pt x="92" y="9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20" y="94"/>
                    <a:pt x="0" y="74"/>
                    <a:pt x="0" y="50"/>
                  </a:cubicBezTo>
                  <a:close/>
                </a:path>
              </a:pathLst>
            </a:custGeom>
            <a:solidFill>
              <a:srgbClr val="EB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0" name="Freeform 164">
              <a:extLst>
                <a:ext uri="{FF2B5EF4-FFF2-40B4-BE49-F238E27FC236}">
                  <a16:creationId xmlns:a16="http://schemas.microsoft.com/office/drawing/2014/main" id="{CE0DF79E-3C23-4E3E-8C7A-945DF2951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1176"/>
              <a:ext cx="0" cy="14"/>
            </a:xfrm>
            <a:custGeom>
              <a:avLst/>
              <a:gdLst>
                <a:gd name="T0" fmla="*/ 14 h 14"/>
                <a:gd name="T1" fmla="*/ 0 h 14"/>
                <a:gd name="T2" fmla="*/ 14 h 14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0" r="r" b="b"/>
              <a:pathLst>
                <a:path h="14">
                  <a:moveTo>
                    <a:pt x="0" y="14"/>
                  </a:move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61" name="Rectangle 165">
              <a:extLst>
                <a:ext uri="{FF2B5EF4-FFF2-40B4-BE49-F238E27FC236}">
                  <a16:creationId xmlns:a16="http://schemas.microsoft.com/office/drawing/2014/main" id="{9124EC97-A63A-4196-ACD1-EC9452FA0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162"/>
              <a:ext cx="23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97446" name="Freeform 166">
            <a:extLst>
              <a:ext uri="{FF2B5EF4-FFF2-40B4-BE49-F238E27FC236}">
                <a16:creationId xmlns:a16="http://schemas.microsoft.com/office/drawing/2014/main" id="{82962F13-33CE-4AA1-8951-3DE6CDE1EA99}"/>
              </a:ext>
            </a:extLst>
          </p:cNvPr>
          <p:cNvSpPr>
            <a:spLocks/>
          </p:cNvSpPr>
          <p:nvPr/>
        </p:nvSpPr>
        <p:spPr bwMode="auto">
          <a:xfrm rot="10800000">
            <a:off x="601663" y="1958975"/>
            <a:ext cx="327025" cy="984250"/>
          </a:xfrm>
          <a:custGeom>
            <a:avLst/>
            <a:gdLst>
              <a:gd name="T0" fmla="*/ 781127513 w 104"/>
              <a:gd name="T1" fmla="*/ 2147483647 h 313"/>
              <a:gd name="T2" fmla="*/ 672363400 w 104"/>
              <a:gd name="T3" fmla="*/ 2147483647 h 313"/>
              <a:gd name="T4" fmla="*/ 672363400 w 104"/>
              <a:gd name="T5" fmla="*/ 2147483647 h 313"/>
              <a:gd name="T6" fmla="*/ 781127513 w 104"/>
              <a:gd name="T7" fmla="*/ 2147483647 h 313"/>
              <a:gd name="T8" fmla="*/ 929442784 w 104"/>
              <a:gd name="T9" fmla="*/ 2147483647 h 313"/>
              <a:gd name="T10" fmla="*/ 929442784 w 104"/>
              <a:gd name="T11" fmla="*/ 2147483647 h 313"/>
              <a:gd name="T12" fmla="*/ 781127513 w 104"/>
              <a:gd name="T13" fmla="*/ 2147483647 h 313"/>
              <a:gd name="T14" fmla="*/ 632812242 w 104"/>
              <a:gd name="T15" fmla="*/ 2147483647 h 313"/>
              <a:gd name="T16" fmla="*/ 385619075 w 104"/>
              <a:gd name="T17" fmla="*/ 2007325990 h 313"/>
              <a:gd name="T18" fmla="*/ 385619075 w 104"/>
              <a:gd name="T19" fmla="*/ 247207123 h 313"/>
              <a:gd name="T20" fmla="*/ 237303805 w 104"/>
              <a:gd name="T21" fmla="*/ 98884107 h 313"/>
              <a:gd name="T22" fmla="*/ 0 w 104"/>
              <a:gd name="T23" fmla="*/ 98884107 h 313"/>
              <a:gd name="T24" fmla="*/ 0 w 104"/>
              <a:gd name="T25" fmla="*/ 0 h 313"/>
              <a:gd name="T26" fmla="*/ 237303805 w 104"/>
              <a:gd name="T27" fmla="*/ 0 h 313"/>
              <a:gd name="T28" fmla="*/ 484496971 w 104"/>
              <a:gd name="T29" fmla="*/ 247207123 h 313"/>
              <a:gd name="T30" fmla="*/ 484496971 w 104"/>
              <a:gd name="T31" fmla="*/ 2007325990 h 313"/>
              <a:gd name="T32" fmla="*/ 632812242 w 104"/>
              <a:gd name="T33" fmla="*/ 2147483647 h 313"/>
              <a:gd name="T34" fmla="*/ 781127513 w 104"/>
              <a:gd name="T35" fmla="*/ 2147483647 h 313"/>
              <a:gd name="T36" fmla="*/ 1028320679 w 104"/>
              <a:gd name="T37" fmla="*/ 2147483647 h 313"/>
              <a:gd name="T38" fmla="*/ 1028320679 w 104"/>
              <a:gd name="T39" fmla="*/ 2147483647 h 313"/>
              <a:gd name="T40" fmla="*/ 781127513 w 104"/>
              <a:gd name="T41" fmla="*/ 2147483647 h 3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4" h="313">
                <a:moveTo>
                  <a:pt x="79" y="313"/>
                </a:moveTo>
                <a:cubicBezTo>
                  <a:pt x="68" y="313"/>
                  <a:pt x="68" y="313"/>
                  <a:pt x="68" y="313"/>
                </a:cubicBezTo>
                <a:cubicBezTo>
                  <a:pt x="68" y="304"/>
                  <a:pt x="68" y="304"/>
                  <a:pt x="68" y="304"/>
                </a:cubicBezTo>
                <a:cubicBezTo>
                  <a:pt x="79" y="304"/>
                  <a:pt x="79" y="304"/>
                  <a:pt x="79" y="304"/>
                </a:cubicBezTo>
                <a:cubicBezTo>
                  <a:pt x="88" y="304"/>
                  <a:pt x="94" y="297"/>
                  <a:pt x="94" y="289"/>
                </a:cubicBezTo>
                <a:cubicBezTo>
                  <a:pt x="94" y="243"/>
                  <a:pt x="94" y="243"/>
                  <a:pt x="94" y="243"/>
                </a:cubicBezTo>
                <a:cubicBezTo>
                  <a:pt x="94" y="235"/>
                  <a:pt x="88" y="228"/>
                  <a:pt x="79" y="228"/>
                </a:cubicBezTo>
                <a:cubicBezTo>
                  <a:pt x="64" y="228"/>
                  <a:pt x="64" y="228"/>
                  <a:pt x="64" y="228"/>
                </a:cubicBezTo>
                <a:cubicBezTo>
                  <a:pt x="50" y="228"/>
                  <a:pt x="39" y="217"/>
                  <a:pt x="39" y="203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17"/>
                  <a:pt x="32" y="10"/>
                  <a:pt x="24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0"/>
                  <a:pt x="0" y="0"/>
                  <a:pt x="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38" y="0"/>
                  <a:pt x="49" y="12"/>
                  <a:pt x="49" y="25"/>
                </a:cubicBezTo>
                <a:cubicBezTo>
                  <a:pt x="49" y="203"/>
                  <a:pt x="49" y="203"/>
                  <a:pt x="49" y="203"/>
                </a:cubicBezTo>
                <a:cubicBezTo>
                  <a:pt x="49" y="212"/>
                  <a:pt x="55" y="218"/>
                  <a:pt x="64" y="218"/>
                </a:cubicBezTo>
                <a:cubicBezTo>
                  <a:pt x="79" y="218"/>
                  <a:pt x="79" y="218"/>
                  <a:pt x="79" y="218"/>
                </a:cubicBezTo>
                <a:cubicBezTo>
                  <a:pt x="93" y="218"/>
                  <a:pt x="104" y="229"/>
                  <a:pt x="104" y="243"/>
                </a:cubicBezTo>
                <a:cubicBezTo>
                  <a:pt x="104" y="289"/>
                  <a:pt x="104" y="289"/>
                  <a:pt x="104" y="289"/>
                </a:cubicBezTo>
                <a:cubicBezTo>
                  <a:pt x="104" y="302"/>
                  <a:pt x="93" y="313"/>
                  <a:pt x="79" y="3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7447" name="Group 167">
            <a:extLst>
              <a:ext uri="{FF2B5EF4-FFF2-40B4-BE49-F238E27FC236}">
                <a16:creationId xmlns:a16="http://schemas.microsoft.com/office/drawing/2014/main" id="{12A8D113-3A17-41E3-958A-EE9A6AE7BF73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327150" y="1506538"/>
            <a:ext cx="536575" cy="1419225"/>
            <a:chOff x="2196" y="530"/>
            <a:chExt cx="317" cy="894"/>
          </a:xfrm>
        </p:grpSpPr>
        <p:sp>
          <p:nvSpPr>
            <p:cNvPr id="26642" name="Freeform 168">
              <a:extLst>
                <a:ext uri="{FF2B5EF4-FFF2-40B4-BE49-F238E27FC236}">
                  <a16:creationId xmlns:a16="http://schemas.microsoft.com/office/drawing/2014/main" id="{1D8D16B8-5EDD-4382-B4A2-1336473E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049"/>
              <a:ext cx="188" cy="375"/>
            </a:xfrm>
            <a:custGeom>
              <a:avLst/>
              <a:gdLst>
                <a:gd name="T0" fmla="*/ 16 w 95"/>
                <a:gd name="T1" fmla="*/ 0 h 189"/>
                <a:gd name="T2" fmla="*/ 0 w 95"/>
                <a:gd name="T3" fmla="*/ 595 h 189"/>
                <a:gd name="T4" fmla="*/ 352 w 95"/>
                <a:gd name="T5" fmla="*/ 744 h 189"/>
                <a:gd name="T6" fmla="*/ 372 w 95"/>
                <a:gd name="T7" fmla="*/ 12 h 189"/>
                <a:gd name="T8" fmla="*/ 16 w 95"/>
                <a:gd name="T9" fmla="*/ 0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9">
                  <a:moveTo>
                    <a:pt x="4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8" y="168"/>
                    <a:pt x="58" y="181"/>
                    <a:pt x="90" y="189"/>
                  </a:cubicBezTo>
                  <a:cubicBezTo>
                    <a:pt x="95" y="3"/>
                    <a:pt x="95" y="3"/>
                    <a:pt x="95" y="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3" name="Freeform 169">
              <a:extLst>
                <a:ext uri="{FF2B5EF4-FFF2-40B4-BE49-F238E27FC236}">
                  <a16:creationId xmlns:a16="http://schemas.microsoft.com/office/drawing/2014/main" id="{723ACBE9-3309-4B7E-B2AF-ADB127CC1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" y="1053"/>
              <a:ext cx="99" cy="371"/>
            </a:xfrm>
            <a:custGeom>
              <a:avLst/>
              <a:gdLst>
                <a:gd name="T0" fmla="*/ 20 w 50"/>
                <a:gd name="T1" fmla="*/ 0 h 187"/>
                <a:gd name="T2" fmla="*/ 0 w 50"/>
                <a:gd name="T3" fmla="*/ 677 h 187"/>
                <a:gd name="T4" fmla="*/ 176 w 50"/>
                <a:gd name="T5" fmla="*/ 736 h 187"/>
                <a:gd name="T6" fmla="*/ 196 w 50"/>
                <a:gd name="T7" fmla="*/ 4 h 187"/>
                <a:gd name="T8" fmla="*/ 20 w 50"/>
                <a:gd name="T9" fmla="*/ 0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187">
                  <a:moveTo>
                    <a:pt x="5" y="0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4" y="178"/>
                    <a:pt x="29" y="183"/>
                    <a:pt x="45" y="187"/>
                  </a:cubicBezTo>
                  <a:cubicBezTo>
                    <a:pt x="50" y="1"/>
                    <a:pt x="50" y="1"/>
                    <a:pt x="50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298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4" name="Freeform 170">
              <a:extLst>
                <a:ext uri="{FF2B5EF4-FFF2-40B4-BE49-F238E27FC236}">
                  <a16:creationId xmlns:a16="http://schemas.microsoft.com/office/drawing/2014/main" id="{1D0FDE55-78A7-4E23-8434-39487B95F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754"/>
              <a:ext cx="161" cy="210"/>
            </a:xfrm>
            <a:custGeom>
              <a:avLst/>
              <a:gdLst>
                <a:gd name="T0" fmla="*/ 296 w 81"/>
                <a:gd name="T1" fmla="*/ 32 h 106"/>
                <a:gd name="T2" fmla="*/ 292 w 81"/>
                <a:gd name="T3" fmla="*/ 113 h 106"/>
                <a:gd name="T4" fmla="*/ 147 w 81"/>
                <a:gd name="T5" fmla="*/ 353 h 106"/>
                <a:gd name="T6" fmla="*/ 56 w 81"/>
                <a:gd name="T7" fmla="*/ 396 h 106"/>
                <a:gd name="T8" fmla="*/ 0 w 81"/>
                <a:gd name="T9" fmla="*/ 361 h 106"/>
                <a:gd name="T10" fmla="*/ 197 w 81"/>
                <a:gd name="T11" fmla="*/ 48 h 106"/>
                <a:gd name="T12" fmla="*/ 276 w 81"/>
                <a:gd name="T13" fmla="*/ 16 h 106"/>
                <a:gd name="T14" fmla="*/ 296 w 81"/>
                <a:gd name="T15" fmla="*/ 32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" h="106">
                  <a:moveTo>
                    <a:pt x="75" y="8"/>
                  </a:moveTo>
                  <a:cubicBezTo>
                    <a:pt x="81" y="12"/>
                    <a:pt x="78" y="22"/>
                    <a:pt x="74" y="29"/>
                  </a:cubicBezTo>
                  <a:cubicBezTo>
                    <a:pt x="37" y="90"/>
                    <a:pt x="37" y="90"/>
                    <a:pt x="37" y="90"/>
                  </a:cubicBezTo>
                  <a:cubicBezTo>
                    <a:pt x="31" y="100"/>
                    <a:pt x="22" y="106"/>
                    <a:pt x="14" y="10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4" y="5"/>
                    <a:pt x="64" y="0"/>
                    <a:pt x="70" y="4"/>
                  </a:cubicBezTo>
                  <a:lnTo>
                    <a:pt x="75" y="8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5" name="Freeform 171">
              <a:extLst>
                <a:ext uri="{FF2B5EF4-FFF2-40B4-BE49-F238E27FC236}">
                  <a16:creationId xmlns:a16="http://schemas.microsoft.com/office/drawing/2014/main" id="{09393A6A-81F7-47F1-9C8F-EB99224664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952"/>
              <a:ext cx="149" cy="103"/>
            </a:xfrm>
            <a:custGeom>
              <a:avLst/>
              <a:gdLst>
                <a:gd name="T0" fmla="*/ 2 w 149"/>
                <a:gd name="T1" fmla="*/ 0 h 103"/>
                <a:gd name="T2" fmla="*/ 149 w 149"/>
                <a:gd name="T3" fmla="*/ 6 h 103"/>
                <a:gd name="T4" fmla="*/ 147 w 149"/>
                <a:gd name="T5" fmla="*/ 103 h 103"/>
                <a:gd name="T6" fmla="*/ 0 w 149"/>
                <a:gd name="T7" fmla="*/ 99 h 103"/>
                <a:gd name="T8" fmla="*/ 2 w 149"/>
                <a:gd name="T9" fmla="*/ 0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9" h="103">
                  <a:moveTo>
                    <a:pt x="2" y="0"/>
                  </a:moveTo>
                  <a:lnTo>
                    <a:pt x="149" y="6"/>
                  </a:lnTo>
                  <a:lnTo>
                    <a:pt x="147" y="103"/>
                  </a:lnTo>
                  <a:lnTo>
                    <a:pt x="0" y="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6" name="Freeform 172">
              <a:extLst>
                <a:ext uri="{FF2B5EF4-FFF2-40B4-BE49-F238E27FC236}">
                  <a16:creationId xmlns:a16="http://schemas.microsoft.com/office/drawing/2014/main" id="{0C6879A2-2B26-4228-9947-96F557BBE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7" y="954"/>
              <a:ext cx="75" cy="101"/>
            </a:xfrm>
            <a:custGeom>
              <a:avLst/>
              <a:gdLst>
                <a:gd name="T0" fmla="*/ 4 w 75"/>
                <a:gd name="T1" fmla="*/ 0 h 101"/>
                <a:gd name="T2" fmla="*/ 75 w 75"/>
                <a:gd name="T3" fmla="*/ 4 h 101"/>
                <a:gd name="T4" fmla="*/ 73 w 75"/>
                <a:gd name="T5" fmla="*/ 101 h 101"/>
                <a:gd name="T6" fmla="*/ 0 w 75"/>
                <a:gd name="T7" fmla="*/ 99 h 101"/>
                <a:gd name="T8" fmla="*/ 4 w 75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" h="101">
                  <a:moveTo>
                    <a:pt x="4" y="0"/>
                  </a:moveTo>
                  <a:lnTo>
                    <a:pt x="75" y="4"/>
                  </a:lnTo>
                  <a:lnTo>
                    <a:pt x="73" y="101"/>
                  </a:lnTo>
                  <a:lnTo>
                    <a:pt x="0" y="9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7" name="Freeform 173">
              <a:extLst>
                <a:ext uri="{FF2B5EF4-FFF2-40B4-BE49-F238E27FC236}">
                  <a16:creationId xmlns:a16="http://schemas.microsoft.com/office/drawing/2014/main" id="{996FB9B5-F887-4047-8CDA-B6E32D5E8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6" y="720"/>
              <a:ext cx="238" cy="238"/>
            </a:xfrm>
            <a:custGeom>
              <a:avLst/>
              <a:gdLst>
                <a:gd name="T0" fmla="*/ 79 w 120"/>
                <a:gd name="T1" fmla="*/ 460 h 120"/>
                <a:gd name="T2" fmla="*/ 377 w 120"/>
                <a:gd name="T3" fmla="*/ 472 h 120"/>
                <a:gd name="T4" fmla="*/ 460 w 120"/>
                <a:gd name="T5" fmla="*/ 393 h 120"/>
                <a:gd name="T6" fmla="*/ 472 w 120"/>
                <a:gd name="T7" fmla="*/ 16 h 120"/>
                <a:gd name="T8" fmla="*/ 16 w 120"/>
                <a:gd name="T9" fmla="*/ 0 h 120"/>
                <a:gd name="T10" fmla="*/ 4 w 120"/>
                <a:gd name="T11" fmla="*/ 377 h 120"/>
                <a:gd name="T12" fmla="*/ 79 w 120"/>
                <a:gd name="T13" fmla="*/ 460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120">
                  <a:moveTo>
                    <a:pt x="20" y="117"/>
                  </a:moveTo>
                  <a:cubicBezTo>
                    <a:pt x="96" y="120"/>
                    <a:pt x="96" y="120"/>
                    <a:pt x="96" y="120"/>
                  </a:cubicBezTo>
                  <a:cubicBezTo>
                    <a:pt x="107" y="120"/>
                    <a:pt x="117" y="111"/>
                    <a:pt x="117" y="100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0" y="107"/>
                    <a:pt x="9" y="117"/>
                    <a:pt x="20" y="117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8" name="Freeform 174">
              <a:extLst>
                <a:ext uri="{FF2B5EF4-FFF2-40B4-BE49-F238E27FC236}">
                  <a16:creationId xmlns:a16="http://schemas.microsoft.com/office/drawing/2014/main" id="{A99493EE-0C93-4803-8DDD-F7DDE3B05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5" y="530"/>
              <a:ext cx="55" cy="196"/>
            </a:xfrm>
            <a:custGeom>
              <a:avLst/>
              <a:gdLst>
                <a:gd name="T0" fmla="*/ 51 w 28"/>
                <a:gd name="T1" fmla="*/ 0 h 99"/>
                <a:gd name="T2" fmla="*/ 69 w 28"/>
                <a:gd name="T3" fmla="*/ 0 h 99"/>
                <a:gd name="T4" fmla="*/ 108 w 28"/>
                <a:gd name="T5" fmla="*/ 44 h 99"/>
                <a:gd name="T6" fmla="*/ 96 w 28"/>
                <a:gd name="T7" fmla="*/ 388 h 99"/>
                <a:gd name="T8" fmla="*/ 0 w 28"/>
                <a:gd name="T9" fmla="*/ 384 h 99"/>
                <a:gd name="T10" fmla="*/ 8 w 28"/>
                <a:gd name="T11" fmla="*/ 40 h 99"/>
                <a:gd name="T12" fmla="*/ 51 w 28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9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5" y="99"/>
                    <a:pt x="25" y="99"/>
                    <a:pt x="25" y="9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9" name="Freeform 175">
              <a:extLst>
                <a:ext uri="{FF2B5EF4-FFF2-40B4-BE49-F238E27FC236}">
                  <a16:creationId xmlns:a16="http://schemas.microsoft.com/office/drawing/2014/main" id="{8FF4637E-9D5F-43F4-B0CA-4D84A482A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548"/>
              <a:ext cx="56" cy="176"/>
            </a:xfrm>
            <a:custGeom>
              <a:avLst/>
              <a:gdLst>
                <a:gd name="T0" fmla="*/ 52 w 28"/>
                <a:gd name="T1" fmla="*/ 0 h 89"/>
                <a:gd name="T2" fmla="*/ 72 w 28"/>
                <a:gd name="T3" fmla="*/ 0 h 89"/>
                <a:gd name="T4" fmla="*/ 112 w 28"/>
                <a:gd name="T5" fmla="*/ 44 h 89"/>
                <a:gd name="T6" fmla="*/ 104 w 28"/>
                <a:gd name="T7" fmla="*/ 348 h 89"/>
                <a:gd name="T8" fmla="*/ 0 w 28"/>
                <a:gd name="T9" fmla="*/ 344 h 89"/>
                <a:gd name="T10" fmla="*/ 12 w 28"/>
                <a:gd name="T11" fmla="*/ 40 h 89"/>
                <a:gd name="T12" fmla="*/ 52 w 28"/>
                <a:gd name="T13" fmla="*/ 0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8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4"/>
                    <a:pt x="8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0" name="Freeform 176">
              <a:extLst>
                <a:ext uri="{FF2B5EF4-FFF2-40B4-BE49-F238E27FC236}">
                  <a16:creationId xmlns:a16="http://schemas.microsoft.com/office/drawing/2014/main" id="{10CDF9AD-8C73-4305-8B19-30360F1EE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" y="585"/>
              <a:ext cx="53" cy="137"/>
            </a:xfrm>
            <a:custGeom>
              <a:avLst/>
              <a:gdLst>
                <a:gd name="T0" fmla="*/ 47 w 27"/>
                <a:gd name="T1" fmla="*/ 0 h 69"/>
                <a:gd name="T2" fmla="*/ 65 w 27"/>
                <a:gd name="T3" fmla="*/ 0 h 69"/>
                <a:gd name="T4" fmla="*/ 104 w 27"/>
                <a:gd name="T5" fmla="*/ 44 h 69"/>
                <a:gd name="T6" fmla="*/ 96 w 27"/>
                <a:gd name="T7" fmla="*/ 272 h 69"/>
                <a:gd name="T8" fmla="*/ 0 w 27"/>
                <a:gd name="T9" fmla="*/ 268 h 69"/>
                <a:gd name="T10" fmla="*/ 8 w 27"/>
                <a:gd name="T11" fmla="*/ 40 h 69"/>
                <a:gd name="T12" fmla="*/ 47 w 27"/>
                <a:gd name="T13" fmla="*/ 0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69">
                  <a:moveTo>
                    <a:pt x="12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23" y="1"/>
                    <a:pt x="27" y="5"/>
                    <a:pt x="27" y="11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5"/>
                    <a:pt x="7" y="0"/>
                    <a:pt x="12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1" name="Freeform 177">
              <a:extLst>
                <a:ext uri="{FF2B5EF4-FFF2-40B4-BE49-F238E27FC236}">
                  <a16:creationId xmlns:a16="http://schemas.microsoft.com/office/drawing/2014/main" id="{32E33E4B-15FD-40EB-84D9-7271857BC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572"/>
              <a:ext cx="56" cy="156"/>
            </a:xfrm>
            <a:custGeom>
              <a:avLst/>
              <a:gdLst>
                <a:gd name="T0" fmla="*/ 52 w 28"/>
                <a:gd name="T1" fmla="*/ 0 h 79"/>
                <a:gd name="T2" fmla="*/ 72 w 28"/>
                <a:gd name="T3" fmla="*/ 0 h 79"/>
                <a:gd name="T4" fmla="*/ 108 w 28"/>
                <a:gd name="T5" fmla="*/ 43 h 79"/>
                <a:gd name="T6" fmla="*/ 100 w 28"/>
                <a:gd name="T7" fmla="*/ 308 h 79"/>
                <a:gd name="T8" fmla="*/ 0 w 28"/>
                <a:gd name="T9" fmla="*/ 304 h 79"/>
                <a:gd name="T10" fmla="*/ 8 w 28"/>
                <a:gd name="T11" fmla="*/ 39 h 79"/>
                <a:gd name="T12" fmla="*/ 52 w 28"/>
                <a:gd name="T13" fmla="*/ 0 h 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7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8" y="5"/>
                    <a:pt x="27" y="11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2" name="Freeform 178">
              <a:extLst>
                <a:ext uri="{FF2B5EF4-FFF2-40B4-BE49-F238E27FC236}">
                  <a16:creationId xmlns:a16="http://schemas.microsoft.com/office/drawing/2014/main" id="{5FC304B7-F07B-4480-B4A2-DC1BD4946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1111"/>
              <a:ext cx="18" cy="18"/>
            </a:xfrm>
            <a:custGeom>
              <a:avLst/>
              <a:gdLst>
                <a:gd name="T0" fmla="*/ 0 w 9"/>
                <a:gd name="T1" fmla="*/ 20 h 9"/>
                <a:gd name="T2" fmla="*/ 16 w 9"/>
                <a:gd name="T3" fmla="*/ 36 h 9"/>
                <a:gd name="T4" fmla="*/ 36 w 9"/>
                <a:gd name="T5" fmla="*/ 20 h 9"/>
                <a:gd name="T6" fmla="*/ 20 w 9"/>
                <a:gd name="T7" fmla="*/ 0 h 9"/>
                <a:gd name="T8" fmla="*/ 0 w 9"/>
                <a:gd name="T9" fmla="*/ 2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cubicBezTo>
                    <a:pt x="0" y="7"/>
                    <a:pt x="2" y="9"/>
                    <a:pt x="4" y="9"/>
                  </a:cubicBezTo>
                  <a:cubicBezTo>
                    <a:pt x="7" y="9"/>
                    <a:pt x="9" y="7"/>
                    <a:pt x="9" y="5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3" name="Freeform 179">
              <a:extLst>
                <a:ext uri="{FF2B5EF4-FFF2-40B4-BE49-F238E27FC236}">
                  <a16:creationId xmlns:a16="http://schemas.microsoft.com/office/drawing/2014/main" id="{4462C4A2-5C2A-4F5C-9E48-849C607DD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1083"/>
              <a:ext cx="20" cy="20"/>
            </a:xfrm>
            <a:custGeom>
              <a:avLst/>
              <a:gdLst>
                <a:gd name="T0" fmla="*/ 0 w 10"/>
                <a:gd name="T1" fmla="*/ 20 h 10"/>
                <a:gd name="T2" fmla="*/ 20 w 10"/>
                <a:gd name="T3" fmla="*/ 40 h 10"/>
                <a:gd name="T4" fmla="*/ 40 w 10"/>
                <a:gd name="T5" fmla="*/ 20 h 10"/>
                <a:gd name="T6" fmla="*/ 20 w 10"/>
                <a:gd name="T7" fmla="*/ 4 h 10"/>
                <a:gd name="T8" fmla="*/ 0 w 10"/>
                <a:gd name="T9" fmla="*/ 2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0" y="5"/>
                  </a:moveTo>
                  <a:cubicBezTo>
                    <a:pt x="0" y="7"/>
                    <a:pt x="2" y="10"/>
                    <a:pt x="5" y="10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1"/>
                    <a:pt x="5" y="1"/>
                  </a:cubicBezTo>
                  <a:cubicBezTo>
                    <a:pt x="3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4" name="Freeform 180">
              <a:extLst>
                <a:ext uri="{FF2B5EF4-FFF2-40B4-BE49-F238E27FC236}">
                  <a16:creationId xmlns:a16="http://schemas.microsoft.com/office/drawing/2014/main" id="{4F551B81-7CA9-4430-A7C8-8F67EAD1C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1137"/>
              <a:ext cx="20" cy="19"/>
            </a:xfrm>
            <a:custGeom>
              <a:avLst/>
              <a:gdLst>
                <a:gd name="T0" fmla="*/ 4 w 10"/>
                <a:gd name="T1" fmla="*/ 19 h 10"/>
                <a:gd name="T2" fmla="*/ 20 w 10"/>
                <a:gd name="T3" fmla="*/ 32 h 10"/>
                <a:gd name="T4" fmla="*/ 40 w 10"/>
                <a:gd name="T5" fmla="*/ 19 h 10"/>
                <a:gd name="T6" fmla="*/ 20 w 10"/>
                <a:gd name="T7" fmla="*/ 0 h 10"/>
                <a:gd name="T8" fmla="*/ 4 w 10"/>
                <a:gd name="T9" fmla="*/ 1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1" y="5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5" name="Freeform 181">
              <a:extLst>
                <a:ext uri="{FF2B5EF4-FFF2-40B4-BE49-F238E27FC236}">
                  <a16:creationId xmlns:a16="http://schemas.microsoft.com/office/drawing/2014/main" id="{B1A5B622-23BE-4D87-BEBF-77D3B0CE0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599"/>
              <a:ext cx="33" cy="18"/>
            </a:xfrm>
            <a:custGeom>
              <a:avLst/>
              <a:gdLst>
                <a:gd name="T0" fmla="*/ 31 w 17"/>
                <a:gd name="T1" fmla="*/ 0 h 9"/>
                <a:gd name="T2" fmla="*/ 64 w 17"/>
                <a:gd name="T3" fmla="*/ 36 h 9"/>
                <a:gd name="T4" fmla="*/ 0 w 17"/>
                <a:gd name="T5" fmla="*/ 36 h 9"/>
                <a:gd name="T6" fmla="*/ 31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6" name="Freeform 182">
              <a:extLst>
                <a:ext uri="{FF2B5EF4-FFF2-40B4-BE49-F238E27FC236}">
                  <a16:creationId xmlns:a16="http://schemas.microsoft.com/office/drawing/2014/main" id="{5AEF367F-8ADC-4961-8346-2D8917279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560"/>
              <a:ext cx="34" cy="16"/>
            </a:xfrm>
            <a:custGeom>
              <a:avLst/>
              <a:gdLst>
                <a:gd name="T0" fmla="*/ 36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6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cubicBezTo>
                    <a:pt x="14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9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7" name="Freeform 183">
              <a:extLst>
                <a:ext uri="{FF2B5EF4-FFF2-40B4-BE49-F238E27FC236}">
                  <a16:creationId xmlns:a16="http://schemas.microsoft.com/office/drawing/2014/main" id="{6F3DCE6A-BCEC-442E-839E-62ED3DCA8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544"/>
              <a:ext cx="34" cy="16"/>
            </a:xfrm>
            <a:custGeom>
              <a:avLst/>
              <a:gdLst>
                <a:gd name="T0" fmla="*/ 32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2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cubicBezTo>
                    <a:pt x="13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58" name="Freeform 184">
              <a:extLst>
                <a:ext uri="{FF2B5EF4-FFF2-40B4-BE49-F238E27FC236}">
                  <a16:creationId xmlns:a16="http://schemas.microsoft.com/office/drawing/2014/main" id="{9B51CB5C-D817-4C68-AB12-299852BC6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583"/>
              <a:ext cx="34" cy="18"/>
            </a:xfrm>
            <a:custGeom>
              <a:avLst/>
              <a:gdLst>
                <a:gd name="T0" fmla="*/ 32 w 17"/>
                <a:gd name="T1" fmla="*/ 0 h 9"/>
                <a:gd name="T2" fmla="*/ 68 w 17"/>
                <a:gd name="T3" fmla="*/ 36 h 9"/>
                <a:gd name="T4" fmla="*/ 0 w 17"/>
                <a:gd name="T5" fmla="*/ 36 h 9"/>
                <a:gd name="T6" fmla="*/ 32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7465" name="Text Box 185">
            <a:extLst>
              <a:ext uri="{FF2B5EF4-FFF2-40B4-BE49-F238E27FC236}">
                <a16:creationId xmlns:a16="http://schemas.microsoft.com/office/drawing/2014/main" id="{AB4275D7-5451-49F4-B04B-059D71254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2501900"/>
            <a:ext cx="2338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4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en-US" altLang="zh-CN" sz="400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</a:t>
            </a:r>
            <a:r>
              <a:rPr lang="en-US" altLang="zh-CN" sz="40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en-US" altLang="zh-CN" sz="4000">
              <a:solidFill>
                <a:srgbClr val="2A323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638" name="Rectangle 186">
            <a:extLst>
              <a:ext uri="{FF2B5EF4-FFF2-40B4-BE49-F238E27FC236}">
                <a16:creationId xmlns:a16="http://schemas.microsoft.com/office/drawing/2014/main" id="{21765548-0CD6-47AE-882A-D65E660EA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639" name="Rectangle 187">
            <a:extLst>
              <a:ext uri="{FF2B5EF4-FFF2-40B4-BE49-F238E27FC236}">
                <a16:creationId xmlns:a16="http://schemas.microsoft.com/office/drawing/2014/main" id="{A3893484-3F3D-4ED2-AC4C-A8AB6F2D7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94088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97468" name="Text Box 188">
            <a:extLst>
              <a:ext uri="{FF2B5EF4-FFF2-40B4-BE49-F238E27FC236}">
                <a16:creationId xmlns:a16="http://schemas.microsoft.com/office/drawing/2014/main" id="{3A8185FD-3630-4740-97B7-71E27490B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2733675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97469" name="Line 189">
            <a:extLst>
              <a:ext uri="{FF2B5EF4-FFF2-40B4-BE49-F238E27FC236}">
                <a16:creationId xmlns:a16="http://schemas.microsoft.com/office/drawing/2014/main" id="{F9E367A1-55A0-4019-9796-F9519A6C928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422650"/>
            <a:ext cx="14797088" cy="0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150" fill="hold"/>
                                        <p:tgtEl>
                                          <p:spTgt spid="9729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9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9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9" dur="150" fill="hold"/>
                                        <p:tgtEl>
                                          <p:spTgt spid="9744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" presetClass="entr" presetSubtype="1" de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7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7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7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7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24 L 0.49861 -0.00093 " pathEditMode="relative" ptsTypes="AA">
                                      <p:cBhvr>
                                        <p:cTn id="59" dur="3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247 L -0.50208 -0.00216 " pathEditMode="relative" ptsTypes="AA">
                                      <p:cBhvr>
                                        <p:cTn id="61" dur="3000" fill="hold"/>
                                        <p:tgtEl>
                                          <p:spTgt spid="97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65" grpId="0"/>
      <p:bldP spid="974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B6714ABA-201D-42F1-BE13-695D83BB8CC3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7696" name="Freeform 3">
              <a:extLst>
                <a:ext uri="{FF2B5EF4-FFF2-40B4-BE49-F238E27FC236}">
                  <a16:creationId xmlns:a16="http://schemas.microsoft.com/office/drawing/2014/main" id="{B3BC1808-1AC6-4651-A09C-31D0A7DB1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7" name="Freeform 4">
              <a:extLst>
                <a:ext uri="{FF2B5EF4-FFF2-40B4-BE49-F238E27FC236}">
                  <a16:creationId xmlns:a16="http://schemas.microsoft.com/office/drawing/2014/main" id="{A30B218B-E51E-4E30-A7E4-A73AFD3AE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9333" name="Text Box 5">
            <a:extLst>
              <a:ext uri="{FF2B5EF4-FFF2-40B4-BE49-F238E27FC236}">
                <a16:creationId xmlns:a16="http://schemas.microsoft.com/office/drawing/2014/main" id="{178A6E5A-C85F-4686-A693-FABEED9BE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part/04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23588" name="Rectangle 36">
            <a:extLst>
              <a:ext uri="{FF2B5EF4-FFF2-40B4-BE49-F238E27FC236}">
                <a16:creationId xmlns:a16="http://schemas.microsoft.com/office/drawing/2014/main" id="{6234AFAC-9A3E-4CDA-B83E-11498AB7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050" y="2652713"/>
            <a:ext cx="287338" cy="1511300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589" name="Rectangle 37">
            <a:extLst>
              <a:ext uri="{FF2B5EF4-FFF2-40B4-BE49-F238E27FC236}">
                <a16:creationId xmlns:a16="http://schemas.microsoft.com/office/drawing/2014/main" id="{1C1A002E-62F3-46D1-8EE6-DBA00E3F2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3221038"/>
            <a:ext cx="287338" cy="94297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590" name="Rectangle 38">
            <a:extLst>
              <a:ext uri="{FF2B5EF4-FFF2-40B4-BE49-F238E27FC236}">
                <a16:creationId xmlns:a16="http://schemas.microsoft.com/office/drawing/2014/main" id="{03C9BA56-330E-489C-9F0B-727AC08F6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2933700"/>
            <a:ext cx="287338" cy="1230313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591" name="Rectangle 39">
            <a:extLst>
              <a:ext uri="{FF2B5EF4-FFF2-40B4-BE49-F238E27FC236}">
                <a16:creationId xmlns:a16="http://schemas.microsoft.com/office/drawing/2014/main" id="{78030AEB-8CB3-4D0B-9270-4587925F3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475" y="2357438"/>
            <a:ext cx="287338" cy="180657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592" name="Rectangle 40">
            <a:extLst>
              <a:ext uri="{FF2B5EF4-FFF2-40B4-BE49-F238E27FC236}">
                <a16:creationId xmlns:a16="http://schemas.microsoft.com/office/drawing/2014/main" id="{1CAB1B75-7D4D-44E2-9721-EF115B6DC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75" y="3076575"/>
            <a:ext cx="287338" cy="1087438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593" name="Rectangle 41">
            <a:extLst>
              <a:ext uri="{FF2B5EF4-FFF2-40B4-BE49-F238E27FC236}">
                <a16:creationId xmlns:a16="http://schemas.microsoft.com/office/drawing/2014/main" id="{148B01F8-5016-467F-8255-A956BCE63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436938"/>
            <a:ext cx="287338" cy="72707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618" name="Rectangle 66">
            <a:extLst>
              <a:ext uri="{FF2B5EF4-FFF2-40B4-BE49-F238E27FC236}">
                <a16:creationId xmlns:a16="http://schemas.microsoft.com/office/drawing/2014/main" id="{AE2FDEE5-7011-4D56-9B91-61ADD569F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214813"/>
            <a:ext cx="558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100">
                <a:latin typeface="Myriad Pro" pitchFamily="34" charset="0"/>
                <a:ea typeface="微软雅黑" panose="020B0503020204020204" pitchFamily="34" charset="-122"/>
              </a:rPr>
              <a:t>Add text</a:t>
            </a:r>
            <a:endParaRPr lang="zh-CN" altLang="en-US" sz="1800">
              <a:ea typeface="微软雅黑" panose="020B0503020204020204" pitchFamily="34" charset="-122"/>
            </a:endParaRPr>
          </a:p>
        </p:txBody>
      </p:sp>
      <p:grpSp>
        <p:nvGrpSpPr>
          <p:cNvPr id="23633" name="Group 81">
            <a:extLst>
              <a:ext uri="{FF2B5EF4-FFF2-40B4-BE49-F238E27FC236}">
                <a16:creationId xmlns:a16="http://schemas.microsoft.com/office/drawing/2014/main" id="{618278EC-8842-4D8E-8CAA-99509E5AD752}"/>
              </a:ext>
            </a:extLst>
          </p:cNvPr>
          <p:cNvGrpSpPr>
            <a:grpSpLocks/>
          </p:cNvGrpSpPr>
          <p:nvPr/>
        </p:nvGrpSpPr>
        <p:grpSpPr bwMode="auto">
          <a:xfrm>
            <a:off x="1403350" y="1782763"/>
            <a:ext cx="5716588" cy="2414587"/>
            <a:chOff x="768" y="1120"/>
            <a:chExt cx="3601" cy="1484"/>
          </a:xfrm>
        </p:grpSpPr>
        <p:sp>
          <p:nvSpPr>
            <p:cNvPr id="27666" name="Line 43">
              <a:extLst>
                <a:ext uri="{FF2B5EF4-FFF2-40B4-BE49-F238E27FC236}">
                  <a16:creationId xmlns:a16="http://schemas.microsoft.com/office/drawing/2014/main" id="{29088331-4770-4E72-A821-EEA92640F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8" y="1188"/>
              <a:ext cx="0" cy="1395"/>
            </a:xfrm>
            <a:prstGeom prst="line">
              <a:avLst/>
            </a:prstGeom>
            <a:noFill/>
            <a:ln w="6350">
              <a:solidFill>
                <a:srgbClr val="5F5F5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7" name="Line 44">
              <a:extLst>
                <a:ext uri="{FF2B5EF4-FFF2-40B4-BE49-F238E27FC236}">
                  <a16:creationId xmlns:a16="http://schemas.microsoft.com/office/drawing/2014/main" id="{E60769DE-0BB4-4364-8F00-995B75BF0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" y="1188"/>
              <a:ext cx="0" cy="1395"/>
            </a:xfrm>
            <a:prstGeom prst="line">
              <a:avLst/>
            </a:prstGeom>
            <a:noFill/>
            <a:ln w="6350">
              <a:solidFill>
                <a:srgbClr val="5F5F5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8" name="Line 45">
              <a:extLst>
                <a:ext uri="{FF2B5EF4-FFF2-40B4-BE49-F238E27FC236}">
                  <a16:creationId xmlns:a16="http://schemas.microsoft.com/office/drawing/2014/main" id="{3E906A23-1C05-46BA-8F9A-A8E8D219FD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0" y="1188"/>
              <a:ext cx="0" cy="1395"/>
            </a:xfrm>
            <a:prstGeom prst="line">
              <a:avLst/>
            </a:prstGeom>
            <a:noFill/>
            <a:ln w="6350">
              <a:solidFill>
                <a:srgbClr val="5F5F5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9" name="Line 46">
              <a:extLst>
                <a:ext uri="{FF2B5EF4-FFF2-40B4-BE49-F238E27FC236}">
                  <a16:creationId xmlns:a16="http://schemas.microsoft.com/office/drawing/2014/main" id="{4CCC9E95-2762-47E6-8D86-F63E5C9198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" y="1211"/>
              <a:ext cx="0" cy="1372"/>
            </a:xfrm>
            <a:prstGeom prst="line">
              <a:avLst/>
            </a:prstGeom>
            <a:noFill/>
            <a:ln w="6350">
              <a:solidFill>
                <a:srgbClr val="5F5F5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0" name="Line 47">
              <a:extLst>
                <a:ext uri="{FF2B5EF4-FFF2-40B4-BE49-F238E27FC236}">
                  <a16:creationId xmlns:a16="http://schemas.microsoft.com/office/drawing/2014/main" id="{FD021C10-1CC1-423C-B4B6-9363ECB07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7" y="2583"/>
              <a:ext cx="3252" cy="0"/>
            </a:xfrm>
            <a:prstGeom prst="line">
              <a:avLst/>
            </a:prstGeom>
            <a:noFill/>
            <a:ln w="6350">
              <a:solidFill>
                <a:srgbClr val="5F5F5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7671" name="Group 48">
              <a:extLst>
                <a:ext uri="{FF2B5EF4-FFF2-40B4-BE49-F238E27FC236}">
                  <a16:creationId xmlns:a16="http://schemas.microsoft.com/office/drawing/2014/main" id="{FEB244B0-A13A-4986-B973-DCD050FC22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1188"/>
              <a:ext cx="61" cy="1395"/>
              <a:chOff x="1074" y="1203"/>
              <a:chExt cx="61" cy="1395"/>
            </a:xfrm>
          </p:grpSpPr>
          <p:sp>
            <p:nvSpPr>
              <p:cNvPr id="27680" name="Line 49">
                <a:extLst>
                  <a:ext uri="{FF2B5EF4-FFF2-40B4-BE49-F238E27FC236}">
                    <a16:creationId xmlns:a16="http://schemas.microsoft.com/office/drawing/2014/main" id="{AB939DE9-3984-4D23-A818-34668AA81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5" y="1203"/>
                <a:ext cx="0" cy="1395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1" name="Line 50">
                <a:extLst>
                  <a:ext uri="{FF2B5EF4-FFF2-40B4-BE49-F238E27FC236}">
                    <a16:creationId xmlns:a16="http://schemas.microsoft.com/office/drawing/2014/main" id="{681B6BE7-849F-4879-B955-3FF77E3B7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598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2" name="Line 51">
                <a:extLst>
                  <a:ext uri="{FF2B5EF4-FFF2-40B4-BE49-F238E27FC236}">
                    <a16:creationId xmlns:a16="http://schemas.microsoft.com/office/drawing/2014/main" id="{0363B666-D364-4913-8E3F-7E3201030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498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3" name="Line 52">
                <a:extLst>
                  <a:ext uri="{FF2B5EF4-FFF2-40B4-BE49-F238E27FC236}">
                    <a16:creationId xmlns:a16="http://schemas.microsoft.com/office/drawing/2014/main" id="{E48510A3-BD7C-4AF6-80F2-6F5DDE0E67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402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4" name="Line 53">
                <a:extLst>
                  <a:ext uri="{FF2B5EF4-FFF2-40B4-BE49-F238E27FC236}">
                    <a16:creationId xmlns:a16="http://schemas.microsoft.com/office/drawing/2014/main" id="{17A41600-77B7-43B6-B4C3-F23E20EF44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302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5" name="Line 54">
                <a:extLst>
                  <a:ext uri="{FF2B5EF4-FFF2-40B4-BE49-F238E27FC236}">
                    <a16:creationId xmlns:a16="http://schemas.microsoft.com/office/drawing/2014/main" id="{27C36534-A1C6-40F2-9EDF-2D76DC616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202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6" name="Line 55">
                <a:extLst>
                  <a:ext uri="{FF2B5EF4-FFF2-40B4-BE49-F238E27FC236}">
                    <a16:creationId xmlns:a16="http://schemas.microsoft.com/office/drawing/2014/main" id="{9F065392-A0BF-4F99-9FE7-DF358E616D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106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7" name="Line 56">
                <a:extLst>
                  <a:ext uri="{FF2B5EF4-FFF2-40B4-BE49-F238E27FC236}">
                    <a16:creationId xmlns:a16="http://schemas.microsoft.com/office/drawing/2014/main" id="{ED0539E4-5411-4932-BE34-ACF9EBEDEF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2006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8" name="Line 57">
                <a:extLst>
                  <a:ext uri="{FF2B5EF4-FFF2-40B4-BE49-F238E27FC236}">
                    <a16:creationId xmlns:a16="http://schemas.microsoft.com/office/drawing/2014/main" id="{3B643819-7AC4-40DB-8C51-8D7EFD59A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906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9" name="Line 58">
                <a:extLst>
                  <a:ext uri="{FF2B5EF4-FFF2-40B4-BE49-F238E27FC236}">
                    <a16:creationId xmlns:a16="http://schemas.microsoft.com/office/drawing/2014/main" id="{FF94A1D8-3C8D-4259-9B62-CD3DCF7D34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810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0" name="Line 59">
                <a:extLst>
                  <a:ext uri="{FF2B5EF4-FFF2-40B4-BE49-F238E27FC236}">
                    <a16:creationId xmlns:a16="http://schemas.microsoft.com/office/drawing/2014/main" id="{5330A0BE-9158-482F-A2A8-126C708BB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710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1" name="Line 60">
                <a:extLst>
                  <a:ext uri="{FF2B5EF4-FFF2-40B4-BE49-F238E27FC236}">
                    <a16:creationId xmlns:a16="http://schemas.microsoft.com/office/drawing/2014/main" id="{841403F4-9D5D-45AA-A2A5-AD5CD9A3C3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610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2" name="Line 61">
                <a:extLst>
                  <a:ext uri="{FF2B5EF4-FFF2-40B4-BE49-F238E27FC236}">
                    <a16:creationId xmlns:a16="http://schemas.microsoft.com/office/drawing/2014/main" id="{FBB941C8-E868-409D-B023-6C3C78A240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513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3" name="Line 62">
                <a:extLst>
                  <a:ext uri="{FF2B5EF4-FFF2-40B4-BE49-F238E27FC236}">
                    <a16:creationId xmlns:a16="http://schemas.microsoft.com/office/drawing/2014/main" id="{02AA517B-983B-4484-81A7-7CD8640E7A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414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4" name="Line 63">
                <a:extLst>
                  <a:ext uri="{FF2B5EF4-FFF2-40B4-BE49-F238E27FC236}">
                    <a16:creationId xmlns:a16="http://schemas.microsoft.com/office/drawing/2014/main" id="{F47B0D19-2191-4905-B274-6C6997380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314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5" name="Line 64">
                <a:extLst>
                  <a:ext uri="{FF2B5EF4-FFF2-40B4-BE49-F238E27FC236}">
                    <a16:creationId xmlns:a16="http://schemas.microsoft.com/office/drawing/2014/main" id="{B83ADCCC-314E-4801-BB2D-DB09B59004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4" y="1217"/>
                <a:ext cx="61" cy="0"/>
              </a:xfrm>
              <a:prstGeom prst="line">
                <a:avLst/>
              </a:prstGeom>
              <a:noFill/>
              <a:ln w="6350">
                <a:solidFill>
                  <a:srgbClr val="5F5F5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7672" name="Rectangle 65">
              <a:extLst>
                <a:ext uri="{FF2B5EF4-FFF2-40B4-BE49-F238E27FC236}">
                  <a16:creationId xmlns:a16="http://schemas.microsoft.com/office/drawing/2014/main" id="{27C9F1CA-D79A-46DB-9CDC-A5793D25C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501"/>
              <a:ext cx="130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0%</a:t>
              </a:r>
              <a:endPara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673" name="Rectangle 67">
              <a:extLst>
                <a:ext uri="{FF2B5EF4-FFF2-40B4-BE49-F238E27FC236}">
                  <a16:creationId xmlns:a16="http://schemas.microsoft.com/office/drawing/2014/main" id="{7C08EAC0-1081-48E4-8AFD-0DDE5C787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312"/>
              <a:ext cx="18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20%</a:t>
              </a:r>
            </a:p>
          </p:txBody>
        </p:sp>
        <p:sp>
          <p:nvSpPr>
            <p:cNvPr id="27674" name="Rectangle 68">
              <a:extLst>
                <a:ext uri="{FF2B5EF4-FFF2-40B4-BE49-F238E27FC236}">
                  <a16:creationId xmlns:a16="http://schemas.microsoft.com/office/drawing/2014/main" id="{FB61A797-9E09-485D-AF12-9814ED5C3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123"/>
              <a:ext cx="18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40%</a:t>
              </a:r>
            </a:p>
          </p:txBody>
        </p:sp>
        <p:sp>
          <p:nvSpPr>
            <p:cNvPr id="27675" name="Rectangle 69">
              <a:extLst>
                <a:ext uri="{FF2B5EF4-FFF2-40B4-BE49-F238E27FC236}">
                  <a16:creationId xmlns:a16="http://schemas.microsoft.com/office/drawing/2014/main" id="{0DFCF64B-672C-4476-B180-F17E79841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920"/>
              <a:ext cx="18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60%</a:t>
              </a:r>
            </a:p>
          </p:txBody>
        </p:sp>
        <p:sp>
          <p:nvSpPr>
            <p:cNvPr id="27676" name="Rectangle 70">
              <a:extLst>
                <a:ext uri="{FF2B5EF4-FFF2-40B4-BE49-F238E27FC236}">
                  <a16:creationId xmlns:a16="http://schemas.microsoft.com/office/drawing/2014/main" id="{8B3EEAD3-C5A5-4E7A-BEC0-9DA575B30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716"/>
              <a:ext cx="18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80%</a:t>
              </a:r>
            </a:p>
          </p:txBody>
        </p:sp>
        <p:sp>
          <p:nvSpPr>
            <p:cNvPr id="27677" name="Rectangle 71">
              <a:extLst>
                <a:ext uri="{FF2B5EF4-FFF2-40B4-BE49-F238E27FC236}">
                  <a16:creationId xmlns:a16="http://schemas.microsoft.com/office/drawing/2014/main" id="{219EE6A1-AE8E-4BA0-8DA6-123411869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513"/>
              <a:ext cx="23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100%</a:t>
              </a:r>
            </a:p>
          </p:txBody>
        </p:sp>
        <p:sp>
          <p:nvSpPr>
            <p:cNvPr id="27678" name="Rectangle 72">
              <a:extLst>
                <a:ext uri="{FF2B5EF4-FFF2-40B4-BE49-F238E27FC236}">
                  <a16:creationId xmlns:a16="http://schemas.microsoft.com/office/drawing/2014/main" id="{0709D533-1F14-4AEE-BB49-DE1E4343D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324"/>
              <a:ext cx="23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120%</a:t>
              </a:r>
            </a:p>
          </p:txBody>
        </p:sp>
        <p:sp>
          <p:nvSpPr>
            <p:cNvPr id="27679" name="Rectangle 73">
              <a:extLst>
                <a:ext uri="{FF2B5EF4-FFF2-40B4-BE49-F238E27FC236}">
                  <a16:creationId xmlns:a16="http://schemas.microsoft.com/office/drawing/2014/main" id="{541C4609-7E16-4DEF-A158-8292CF303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120"/>
              <a:ext cx="23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5F5F5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</a:rPr>
                <a:t>140%</a:t>
              </a:r>
              <a:endPara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3626" name="Rectangle 74">
            <a:extLst>
              <a:ext uri="{FF2B5EF4-FFF2-40B4-BE49-F238E27FC236}">
                <a16:creationId xmlns:a16="http://schemas.microsoft.com/office/drawing/2014/main" id="{F9B63B09-C435-4F38-B83C-1D823716E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5825" y="4214813"/>
            <a:ext cx="558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100">
                <a:latin typeface="Myriad Pro" pitchFamily="34" charset="0"/>
                <a:ea typeface="微软雅黑" panose="020B0503020204020204" pitchFamily="34" charset="-122"/>
              </a:rPr>
              <a:t>Add text</a:t>
            </a:r>
            <a:endParaRPr lang="zh-CN" altLang="en-US" sz="1800">
              <a:ea typeface="微软雅黑" panose="020B0503020204020204" pitchFamily="34" charset="-122"/>
            </a:endParaRPr>
          </a:p>
        </p:txBody>
      </p:sp>
      <p:sp>
        <p:nvSpPr>
          <p:cNvPr id="23627" name="Rectangle 75">
            <a:extLst>
              <a:ext uri="{FF2B5EF4-FFF2-40B4-BE49-F238E27FC236}">
                <a16:creationId xmlns:a16="http://schemas.microsoft.com/office/drawing/2014/main" id="{E6229CFA-6EBC-440D-A2BF-F9B945878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4214813"/>
            <a:ext cx="558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100">
                <a:latin typeface="Myriad Pro" pitchFamily="34" charset="0"/>
                <a:ea typeface="微软雅黑" panose="020B0503020204020204" pitchFamily="34" charset="-122"/>
              </a:rPr>
              <a:t>Add text</a:t>
            </a:r>
            <a:endParaRPr lang="zh-CN" altLang="en-US" sz="1800">
              <a:ea typeface="微软雅黑" panose="020B0503020204020204" pitchFamily="34" charset="-122"/>
            </a:endParaRPr>
          </a:p>
        </p:txBody>
      </p:sp>
      <p:sp>
        <p:nvSpPr>
          <p:cNvPr id="23628" name="Rectangle 76">
            <a:extLst>
              <a:ext uri="{FF2B5EF4-FFF2-40B4-BE49-F238E27FC236}">
                <a16:creationId xmlns:a16="http://schemas.microsoft.com/office/drawing/2014/main" id="{66BB2970-C5D4-4890-8C88-11D054A66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5650" y="4214813"/>
            <a:ext cx="558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100">
                <a:latin typeface="Myriad Pro" pitchFamily="34" charset="0"/>
                <a:ea typeface="微软雅黑" panose="020B0503020204020204" pitchFamily="34" charset="-122"/>
              </a:rPr>
              <a:t>Add text</a:t>
            </a:r>
            <a:endParaRPr lang="zh-CN" altLang="en-US" sz="1800">
              <a:ea typeface="微软雅黑" panose="020B0503020204020204" pitchFamily="34" charset="-122"/>
            </a:endParaRPr>
          </a:p>
        </p:txBody>
      </p:sp>
      <p:sp>
        <p:nvSpPr>
          <p:cNvPr id="23629" name="Rectangle 77">
            <a:extLst>
              <a:ext uri="{FF2B5EF4-FFF2-40B4-BE49-F238E27FC236}">
                <a16:creationId xmlns:a16="http://schemas.microsoft.com/office/drawing/2014/main" id="{CA980443-313C-40F8-A462-DDC4982A9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2212975"/>
            <a:ext cx="287338" cy="1951038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630" name="Rectangle 78">
            <a:extLst>
              <a:ext uri="{FF2B5EF4-FFF2-40B4-BE49-F238E27FC236}">
                <a16:creationId xmlns:a16="http://schemas.microsoft.com/office/drawing/2014/main" id="{9CA51DD2-C4B0-498D-853F-CA722CB06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2573338"/>
            <a:ext cx="287338" cy="159067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C0C0C0"/>
              </a:buClr>
            </a:pPr>
            <a:endParaRPr lang="zh-CN" altLang="zh-CN">
              <a:solidFill>
                <a:srgbClr val="A46BC7"/>
              </a:solidFill>
            </a:endParaRPr>
          </a:p>
        </p:txBody>
      </p:sp>
      <p:sp>
        <p:nvSpPr>
          <p:cNvPr id="23631" name="Text Box 79">
            <a:extLst>
              <a:ext uri="{FF2B5EF4-FFF2-40B4-BE49-F238E27FC236}">
                <a16:creationId xmlns:a16="http://schemas.microsoft.com/office/drawing/2014/main" id="{940CF4EA-8098-45B4-8CC4-567A4B20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752725"/>
            <a:ext cx="755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33CCFF"/>
              </a:buClr>
            </a:pPr>
            <a:r>
              <a:rPr lang="zh-CN" altLang="en-US"/>
              <a:t>Text One</a:t>
            </a:r>
          </a:p>
          <a:p>
            <a:pPr eaLnBrk="1" hangingPunct="1"/>
            <a:r>
              <a:rPr lang="zh-CN" altLang="en-US"/>
              <a:t>Text Two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23588" grpId="0" animBg="1"/>
      <p:bldP spid="23589" grpId="0" animBg="1"/>
      <p:bldP spid="23590" grpId="0" animBg="1"/>
      <p:bldP spid="23591" grpId="0" animBg="1"/>
      <p:bldP spid="23592" grpId="0" animBg="1"/>
      <p:bldP spid="23593" grpId="0" animBg="1"/>
      <p:bldP spid="23618" grpId="0"/>
      <p:bldP spid="23626" grpId="0"/>
      <p:bldP spid="23627" grpId="0"/>
      <p:bldP spid="23628" grpId="0"/>
      <p:bldP spid="23629" grpId="0" animBg="1"/>
      <p:bldP spid="23630" grpId="0" animBg="1"/>
      <p:bldP spid="236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CDD6AC55-596C-4C3D-A405-B7C9C7F27DDD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8697" name="Freeform 3">
              <a:extLst>
                <a:ext uri="{FF2B5EF4-FFF2-40B4-BE49-F238E27FC236}">
                  <a16:creationId xmlns:a16="http://schemas.microsoft.com/office/drawing/2014/main" id="{A0D98A79-E241-4573-8417-C0BEB496C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8" name="Freeform 4">
              <a:extLst>
                <a:ext uri="{FF2B5EF4-FFF2-40B4-BE49-F238E27FC236}">
                  <a16:creationId xmlns:a16="http://schemas.microsoft.com/office/drawing/2014/main" id="{1856EB6F-D23A-4887-8F48-0D6E99BFC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618" name="Rectangle 66">
            <a:extLst>
              <a:ext uri="{FF2B5EF4-FFF2-40B4-BE49-F238E27FC236}">
                <a16:creationId xmlns:a16="http://schemas.microsoft.com/office/drawing/2014/main" id="{7AF1C535-CD4C-4061-8AAF-D2F277D29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13" y="4287838"/>
            <a:ext cx="336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b="1">
                <a:latin typeface="Myriad Pro" pitchFamily="34" charset="0"/>
                <a:ea typeface="微软雅黑" panose="020B0503020204020204" pitchFamily="34" charset="-122"/>
              </a:rPr>
              <a:t>2010</a:t>
            </a:r>
            <a:endParaRPr lang="en-US" altLang="zh-CN" b="1">
              <a:ea typeface="微软雅黑" panose="020B0503020204020204" pitchFamily="34" charset="-122"/>
            </a:endParaRPr>
          </a:p>
        </p:txBody>
      </p:sp>
      <p:sp>
        <p:nvSpPr>
          <p:cNvPr id="101412" name="Rectangle 65">
            <a:extLst>
              <a:ext uri="{FF2B5EF4-FFF2-40B4-BE49-F238E27FC236}">
                <a16:creationId xmlns:a16="http://schemas.microsoft.com/office/drawing/2014/main" id="{7F735869-39CB-4FC9-8C00-BD05F3965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4105275"/>
            <a:ext cx="2063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100">
                <a:latin typeface="微软雅黑" panose="020B0503020204020204" pitchFamily="34" charset="-122"/>
                <a:ea typeface="微软雅黑" panose="020B0503020204020204" pitchFamily="34" charset="-122"/>
              </a:rPr>
              <a:t>0%</a:t>
            </a: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415" name="Rectangle 69">
            <a:extLst>
              <a:ext uri="{FF2B5EF4-FFF2-40B4-BE49-F238E27FC236}">
                <a16:creationId xmlns:a16="http://schemas.microsoft.com/office/drawing/2014/main" id="{F880E712-EE1C-4C4E-B80B-BE55FEF3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478213"/>
            <a:ext cx="288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100">
                <a:latin typeface="微软雅黑" panose="020B0503020204020204" pitchFamily="34" charset="-122"/>
                <a:ea typeface="微软雅黑" panose="020B0503020204020204" pitchFamily="34" charset="-122"/>
              </a:rPr>
              <a:t>25%</a:t>
            </a:r>
          </a:p>
        </p:txBody>
      </p:sp>
      <p:sp>
        <p:nvSpPr>
          <p:cNvPr id="101418" name="Rectangle 72">
            <a:extLst>
              <a:ext uri="{FF2B5EF4-FFF2-40B4-BE49-F238E27FC236}">
                <a16:creationId xmlns:a16="http://schemas.microsoft.com/office/drawing/2014/main" id="{A9CCE7F1-6941-4980-9880-9EA28DF3A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224088"/>
            <a:ext cx="288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100"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</a:p>
        </p:txBody>
      </p:sp>
      <p:sp>
        <p:nvSpPr>
          <p:cNvPr id="23628" name="Rectangle 76">
            <a:extLst>
              <a:ext uri="{FF2B5EF4-FFF2-40B4-BE49-F238E27FC236}">
                <a16:creationId xmlns:a16="http://schemas.microsoft.com/office/drawing/2014/main" id="{A749BA5F-CEA6-44EB-8940-2448D2DA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5513" y="4298950"/>
            <a:ext cx="3365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b="1">
                <a:latin typeface="Myriad Pro" pitchFamily="34" charset="0"/>
                <a:ea typeface="微软雅黑" panose="020B0503020204020204" pitchFamily="34" charset="-122"/>
              </a:rPr>
              <a:t>2014</a:t>
            </a:r>
            <a:endParaRPr lang="en-US" altLang="zh-CN" b="1">
              <a:ea typeface="微软雅黑" panose="020B0503020204020204" pitchFamily="34" charset="-122"/>
            </a:endParaRPr>
          </a:p>
        </p:txBody>
      </p:sp>
      <p:sp>
        <p:nvSpPr>
          <p:cNvPr id="23631" name="Text Box 79">
            <a:extLst>
              <a:ext uri="{FF2B5EF4-FFF2-40B4-BE49-F238E27FC236}">
                <a16:creationId xmlns:a16="http://schemas.microsoft.com/office/drawing/2014/main" id="{E01ED01A-D3FB-41D1-A2D3-D382DEBF0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3062288"/>
            <a:ext cx="7556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>
                <a:srgbClr val="33CCFF"/>
              </a:buClr>
            </a:pPr>
            <a:r>
              <a:rPr lang="zh-CN" altLang="en-US"/>
              <a:t>Text One</a:t>
            </a:r>
          </a:p>
          <a:p>
            <a:pPr eaLnBrk="1" hangingPunct="1"/>
            <a:r>
              <a:rPr lang="zh-CN" altLang="en-US"/>
              <a:t>Text Two</a:t>
            </a:r>
          </a:p>
          <a:p>
            <a:pPr eaLnBrk="1" hangingPunct="1">
              <a:buClr>
                <a:srgbClr val="2D4454"/>
              </a:buClr>
            </a:pPr>
            <a:r>
              <a:rPr lang="zh-CN" altLang="en-US"/>
              <a:t>Text Two</a:t>
            </a:r>
          </a:p>
        </p:txBody>
      </p:sp>
      <p:sp>
        <p:nvSpPr>
          <p:cNvPr id="101490" name="Freeform 114">
            <a:extLst>
              <a:ext uri="{FF2B5EF4-FFF2-40B4-BE49-F238E27FC236}">
                <a16:creationId xmlns:a16="http://schemas.microsoft.com/office/drawing/2014/main" id="{18F40A42-DBC6-49EC-8C86-6D651D3A7609}"/>
              </a:ext>
            </a:extLst>
          </p:cNvPr>
          <p:cNvSpPr>
            <a:spLocks/>
          </p:cNvSpPr>
          <p:nvPr/>
        </p:nvSpPr>
        <p:spPr bwMode="auto">
          <a:xfrm>
            <a:off x="2057400" y="1660525"/>
            <a:ext cx="4581525" cy="2555875"/>
          </a:xfrm>
          <a:custGeom>
            <a:avLst/>
            <a:gdLst>
              <a:gd name="T0" fmla="*/ 2147483647 w 2886"/>
              <a:gd name="T1" fmla="*/ 2147483647 h 1610"/>
              <a:gd name="T2" fmla="*/ 0 w 2886"/>
              <a:gd name="T3" fmla="*/ 2147483647 h 1610"/>
              <a:gd name="T4" fmla="*/ 0 w 2886"/>
              <a:gd name="T5" fmla="*/ 2147483647 h 1610"/>
              <a:gd name="T6" fmla="*/ 1217236263 w 2886"/>
              <a:gd name="T7" fmla="*/ 2147483647 h 1610"/>
              <a:gd name="T8" fmla="*/ 2147483647 w 2886"/>
              <a:gd name="T9" fmla="*/ 1746469075 h 1610"/>
              <a:gd name="T10" fmla="*/ 2147483647 w 2886"/>
              <a:gd name="T11" fmla="*/ 1600300013 h 1610"/>
              <a:gd name="T12" fmla="*/ 2147483647 w 2886"/>
              <a:gd name="T13" fmla="*/ 1209675000 h 1610"/>
              <a:gd name="T14" fmla="*/ 2147483647 w 2886"/>
              <a:gd name="T15" fmla="*/ 624998750 h 1610"/>
              <a:gd name="T16" fmla="*/ 2147483647 w 2886"/>
              <a:gd name="T17" fmla="*/ 0 h 1610"/>
              <a:gd name="T18" fmla="*/ 2147483647 w 2886"/>
              <a:gd name="T19" fmla="*/ 2147483647 h 16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86" h="1610">
                <a:moveTo>
                  <a:pt x="2886" y="1610"/>
                </a:moveTo>
                <a:lnTo>
                  <a:pt x="0" y="1610"/>
                </a:lnTo>
                <a:lnTo>
                  <a:pt x="0" y="906"/>
                </a:lnTo>
                <a:lnTo>
                  <a:pt x="483" y="906"/>
                </a:lnTo>
                <a:lnTo>
                  <a:pt x="962" y="693"/>
                </a:lnTo>
                <a:lnTo>
                  <a:pt x="1445" y="635"/>
                </a:lnTo>
                <a:lnTo>
                  <a:pt x="1924" y="480"/>
                </a:lnTo>
                <a:lnTo>
                  <a:pt x="2407" y="248"/>
                </a:lnTo>
                <a:lnTo>
                  <a:pt x="2886" y="0"/>
                </a:lnTo>
                <a:lnTo>
                  <a:pt x="2886" y="161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82" name="Freeform 115">
            <a:extLst>
              <a:ext uri="{FF2B5EF4-FFF2-40B4-BE49-F238E27FC236}">
                <a16:creationId xmlns:a16="http://schemas.microsoft.com/office/drawing/2014/main" id="{6E9AECBD-3E68-4740-9C8D-BD16CD312D5C}"/>
              </a:ext>
            </a:extLst>
          </p:cNvPr>
          <p:cNvSpPr>
            <a:spLocks/>
          </p:cNvSpPr>
          <p:nvPr/>
        </p:nvSpPr>
        <p:spPr bwMode="auto">
          <a:xfrm>
            <a:off x="2057400" y="1660525"/>
            <a:ext cx="4581525" cy="2555875"/>
          </a:xfrm>
          <a:custGeom>
            <a:avLst/>
            <a:gdLst>
              <a:gd name="T0" fmla="*/ 2147483647 w 2886"/>
              <a:gd name="T1" fmla="*/ 2147483647 h 1610"/>
              <a:gd name="T2" fmla="*/ 0 w 2886"/>
              <a:gd name="T3" fmla="*/ 2147483647 h 1610"/>
              <a:gd name="T4" fmla="*/ 0 w 2886"/>
              <a:gd name="T5" fmla="*/ 2147483647 h 1610"/>
              <a:gd name="T6" fmla="*/ 1217236263 w 2886"/>
              <a:gd name="T7" fmla="*/ 2147483647 h 1610"/>
              <a:gd name="T8" fmla="*/ 2147483647 w 2886"/>
              <a:gd name="T9" fmla="*/ 1746469075 h 1610"/>
              <a:gd name="T10" fmla="*/ 2147483647 w 2886"/>
              <a:gd name="T11" fmla="*/ 1600300013 h 1610"/>
              <a:gd name="T12" fmla="*/ 2147483647 w 2886"/>
              <a:gd name="T13" fmla="*/ 1209675000 h 1610"/>
              <a:gd name="T14" fmla="*/ 2147483647 w 2886"/>
              <a:gd name="T15" fmla="*/ 624998750 h 1610"/>
              <a:gd name="T16" fmla="*/ 2147483647 w 2886"/>
              <a:gd name="T17" fmla="*/ 0 h 1610"/>
              <a:gd name="T18" fmla="*/ 2147483647 w 2886"/>
              <a:gd name="T19" fmla="*/ 2147483647 h 16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86" h="1610">
                <a:moveTo>
                  <a:pt x="2886" y="1610"/>
                </a:moveTo>
                <a:lnTo>
                  <a:pt x="0" y="1610"/>
                </a:lnTo>
                <a:lnTo>
                  <a:pt x="0" y="906"/>
                </a:lnTo>
                <a:lnTo>
                  <a:pt x="483" y="906"/>
                </a:lnTo>
                <a:lnTo>
                  <a:pt x="962" y="693"/>
                </a:lnTo>
                <a:lnTo>
                  <a:pt x="1445" y="635"/>
                </a:lnTo>
                <a:lnTo>
                  <a:pt x="1924" y="480"/>
                </a:lnTo>
                <a:lnTo>
                  <a:pt x="2407" y="248"/>
                </a:lnTo>
                <a:lnTo>
                  <a:pt x="2886" y="0"/>
                </a:lnTo>
                <a:lnTo>
                  <a:pt x="2886" y="16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1492" name="Freeform 116">
            <a:extLst>
              <a:ext uri="{FF2B5EF4-FFF2-40B4-BE49-F238E27FC236}">
                <a16:creationId xmlns:a16="http://schemas.microsoft.com/office/drawing/2014/main" id="{B342116E-3F38-4DC3-861F-5A17E524D211}"/>
              </a:ext>
            </a:extLst>
          </p:cNvPr>
          <p:cNvSpPr>
            <a:spLocks/>
          </p:cNvSpPr>
          <p:nvPr/>
        </p:nvSpPr>
        <p:spPr bwMode="auto">
          <a:xfrm>
            <a:off x="2057400" y="3014663"/>
            <a:ext cx="4581525" cy="1206500"/>
          </a:xfrm>
          <a:custGeom>
            <a:avLst/>
            <a:gdLst>
              <a:gd name="T0" fmla="*/ 2147483647 w 2886"/>
              <a:gd name="T1" fmla="*/ 1915318750 h 760"/>
              <a:gd name="T2" fmla="*/ 0 w 2886"/>
              <a:gd name="T3" fmla="*/ 1915318750 h 760"/>
              <a:gd name="T4" fmla="*/ 0 w 2886"/>
              <a:gd name="T5" fmla="*/ 350302513 h 760"/>
              <a:gd name="T6" fmla="*/ 1207155638 w 2886"/>
              <a:gd name="T7" fmla="*/ 473789375 h 760"/>
              <a:gd name="T8" fmla="*/ 2147483647 w 2886"/>
              <a:gd name="T9" fmla="*/ 57964388 h 760"/>
              <a:gd name="T10" fmla="*/ 2147483647 w 2886"/>
              <a:gd name="T11" fmla="*/ 342741250 h 760"/>
              <a:gd name="T12" fmla="*/ 2147483647 w 2886"/>
              <a:gd name="T13" fmla="*/ 168851263 h 760"/>
              <a:gd name="T14" fmla="*/ 2147483647 w 2886"/>
              <a:gd name="T15" fmla="*/ 614918125 h 760"/>
              <a:gd name="T16" fmla="*/ 2147483647 w 2886"/>
              <a:gd name="T17" fmla="*/ 0 h 760"/>
              <a:gd name="T18" fmla="*/ 2147483647 w 2886"/>
              <a:gd name="T19" fmla="*/ 1915318750 h 7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86" h="760">
                <a:moveTo>
                  <a:pt x="2886" y="760"/>
                </a:moveTo>
                <a:lnTo>
                  <a:pt x="0" y="760"/>
                </a:lnTo>
                <a:lnTo>
                  <a:pt x="0" y="139"/>
                </a:lnTo>
                <a:lnTo>
                  <a:pt x="479" y="188"/>
                </a:lnTo>
                <a:lnTo>
                  <a:pt x="958" y="23"/>
                </a:lnTo>
                <a:lnTo>
                  <a:pt x="1437" y="136"/>
                </a:lnTo>
                <a:lnTo>
                  <a:pt x="1916" y="67"/>
                </a:lnTo>
                <a:lnTo>
                  <a:pt x="2403" y="244"/>
                </a:lnTo>
                <a:lnTo>
                  <a:pt x="2886" y="0"/>
                </a:lnTo>
                <a:lnTo>
                  <a:pt x="2886" y="76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84" name="Freeform 117">
            <a:extLst>
              <a:ext uri="{FF2B5EF4-FFF2-40B4-BE49-F238E27FC236}">
                <a16:creationId xmlns:a16="http://schemas.microsoft.com/office/drawing/2014/main" id="{6F55D0E6-956D-4992-A7EC-89DB1CF9E1AD}"/>
              </a:ext>
            </a:extLst>
          </p:cNvPr>
          <p:cNvSpPr>
            <a:spLocks/>
          </p:cNvSpPr>
          <p:nvPr/>
        </p:nvSpPr>
        <p:spPr bwMode="auto">
          <a:xfrm>
            <a:off x="2057400" y="3014663"/>
            <a:ext cx="4581525" cy="1206500"/>
          </a:xfrm>
          <a:custGeom>
            <a:avLst/>
            <a:gdLst>
              <a:gd name="T0" fmla="*/ 2147483647 w 2886"/>
              <a:gd name="T1" fmla="*/ 1915318750 h 760"/>
              <a:gd name="T2" fmla="*/ 0 w 2886"/>
              <a:gd name="T3" fmla="*/ 1915318750 h 760"/>
              <a:gd name="T4" fmla="*/ 0 w 2886"/>
              <a:gd name="T5" fmla="*/ 350302513 h 760"/>
              <a:gd name="T6" fmla="*/ 1207155638 w 2886"/>
              <a:gd name="T7" fmla="*/ 473789375 h 760"/>
              <a:gd name="T8" fmla="*/ 2147483647 w 2886"/>
              <a:gd name="T9" fmla="*/ 57964388 h 760"/>
              <a:gd name="T10" fmla="*/ 2147483647 w 2886"/>
              <a:gd name="T11" fmla="*/ 342741250 h 760"/>
              <a:gd name="T12" fmla="*/ 2147483647 w 2886"/>
              <a:gd name="T13" fmla="*/ 168851263 h 760"/>
              <a:gd name="T14" fmla="*/ 2147483647 w 2886"/>
              <a:gd name="T15" fmla="*/ 614918125 h 760"/>
              <a:gd name="T16" fmla="*/ 2147483647 w 2886"/>
              <a:gd name="T17" fmla="*/ 0 h 760"/>
              <a:gd name="T18" fmla="*/ 2147483647 w 2886"/>
              <a:gd name="T19" fmla="*/ 1915318750 h 7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86" h="760">
                <a:moveTo>
                  <a:pt x="2886" y="760"/>
                </a:moveTo>
                <a:lnTo>
                  <a:pt x="0" y="760"/>
                </a:lnTo>
                <a:lnTo>
                  <a:pt x="0" y="139"/>
                </a:lnTo>
                <a:lnTo>
                  <a:pt x="479" y="188"/>
                </a:lnTo>
                <a:lnTo>
                  <a:pt x="958" y="23"/>
                </a:lnTo>
                <a:lnTo>
                  <a:pt x="1437" y="136"/>
                </a:lnTo>
                <a:lnTo>
                  <a:pt x="1916" y="67"/>
                </a:lnTo>
                <a:lnTo>
                  <a:pt x="2403" y="244"/>
                </a:lnTo>
                <a:lnTo>
                  <a:pt x="2886" y="0"/>
                </a:lnTo>
                <a:lnTo>
                  <a:pt x="2886" y="76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1494" name="Freeform 118">
            <a:extLst>
              <a:ext uri="{FF2B5EF4-FFF2-40B4-BE49-F238E27FC236}">
                <a16:creationId xmlns:a16="http://schemas.microsoft.com/office/drawing/2014/main" id="{108E8760-CE57-4B41-B4BE-AA9BED35905A}"/>
              </a:ext>
            </a:extLst>
          </p:cNvPr>
          <p:cNvSpPr>
            <a:spLocks/>
          </p:cNvSpPr>
          <p:nvPr/>
        </p:nvSpPr>
        <p:spPr bwMode="auto">
          <a:xfrm>
            <a:off x="2057400" y="3546475"/>
            <a:ext cx="4581525" cy="674688"/>
          </a:xfrm>
          <a:custGeom>
            <a:avLst/>
            <a:gdLst>
              <a:gd name="T0" fmla="*/ 2147483647 w 2886"/>
              <a:gd name="T1" fmla="*/ 1071067994 h 425"/>
              <a:gd name="T2" fmla="*/ 0 w 2886"/>
              <a:gd name="T3" fmla="*/ 1071067994 h 425"/>
              <a:gd name="T4" fmla="*/ 0 w 2886"/>
              <a:gd name="T5" fmla="*/ 0 h 425"/>
              <a:gd name="T6" fmla="*/ 1207155638 w 2886"/>
              <a:gd name="T7" fmla="*/ 304939926 h 425"/>
              <a:gd name="T8" fmla="*/ 2147483647 w 2886"/>
              <a:gd name="T9" fmla="*/ 556955738 h 425"/>
              <a:gd name="T10" fmla="*/ 2147483647 w 2886"/>
              <a:gd name="T11" fmla="*/ 284778661 h 425"/>
              <a:gd name="T12" fmla="*/ 2147483647 w 2886"/>
              <a:gd name="T13" fmla="*/ 556955738 h 425"/>
              <a:gd name="T14" fmla="*/ 2147483647 w 2886"/>
              <a:gd name="T15" fmla="*/ 597278268 h 425"/>
              <a:gd name="T16" fmla="*/ 2147483647 w 2886"/>
              <a:gd name="T17" fmla="*/ 297378658 h 425"/>
              <a:gd name="T18" fmla="*/ 2147483647 w 2886"/>
              <a:gd name="T19" fmla="*/ 1071067994 h 4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86" h="425">
                <a:moveTo>
                  <a:pt x="2886" y="425"/>
                </a:moveTo>
                <a:lnTo>
                  <a:pt x="0" y="425"/>
                </a:lnTo>
                <a:lnTo>
                  <a:pt x="0" y="0"/>
                </a:lnTo>
                <a:lnTo>
                  <a:pt x="479" y="121"/>
                </a:lnTo>
                <a:lnTo>
                  <a:pt x="958" y="221"/>
                </a:lnTo>
                <a:lnTo>
                  <a:pt x="1437" y="113"/>
                </a:lnTo>
                <a:lnTo>
                  <a:pt x="1916" y="221"/>
                </a:lnTo>
                <a:lnTo>
                  <a:pt x="2403" y="237"/>
                </a:lnTo>
                <a:lnTo>
                  <a:pt x="2886" y="118"/>
                </a:lnTo>
                <a:lnTo>
                  <a:pt x="2886" y="425"/>
                </a:ln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86" name="Freeform 119">
            <a:extLst>
              <a:ext uri="{FF2B5EF4-FFF2-40B4-BE49-F238E27FC236}">
                <a16:creationId xmlns:a16="http://schemas.microsoft.com/office/drawing/2014/main" id="{B47FFD89-EE04-42E9-A1B1-18C4C0DE04FF}"/>
              </a:ext>
            </a:extLst>
          </p:cNvPr>
          <p:cNvSpPr>
            <a:spLocks/>
          </p:cNvSpPr>
          <p:nvPr/>
        </p:nvSpPr>
        <p:spPr bwMode="auto">
          <a:xfrm>
            <a:off x="2057400" y="3546475"/>
            <a:ext cx="4581525" cy="674688"/>
          </a:xfrm>
          <a:custGeom>
            <a:avLst/>
            <a:gdLst>
              <a:gd name="T0" fmla="*/ 2147483647 w 2886"/>
              <a:gd name="T1" fmla="*/ 1071067994 h 425"/>
              <a:gd name="T2" fmla="*/ 0 w 2886"/>
              <a:gd name="T3" fmla="*/ 1071067994 h 425"/>
              <a:gd name="T4" fmla="*/ 0 w 2886"/>
              <a:gd name="T5" fmla="*/ 0 h 425"/>
              <a:gd name="T6" fmla="*/ 1207155638 w 2886"/>
              <a:gd name="T7" fmla="*/ 304939926 h 425"/>
              <a:gd name="T8" fmla="*/ 2147483647 w 2886"/>
              <a:gd name="T9" fmla="*/ 556955738 h 425"/>
              <a:gd name="T10" fmla="*/ 2147483647 w 2886"/>
              <a:gd name="T11" fmla="*/ 284778661 h 425"/>
              <a:gd name="T12" fmla="*/ 2147483647 w 2886"/>
              <a:gd name="T13" fmla="*/ 556955738 h 425"/>
              <a:gd name="T14" fmla="*/ 2147483647 w 2886"/>
              <a:gd name="T15" fmla="*/ 597278268 h 425"/>
              <a:gd name="T16" fmla="*/ 2147483647 w 2886"/>
              <a:gd name="T17" fmla="*/ 297378658 h 425"/>
              <a:gd name="T18" fmla="*/ 2147483647 w 2886"/>
              <a:gd name="T19" fmla="*/ 1071067994 h 4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86" h="425">
                <a:moveTo>
                  <a:pt x="2886" y="425"/>
                </a:moveTo>
                <a:lnTo>
                  <a:pt x="0" y="425"/>
                </a:lnTo>
                <a:lnTo>
                  <a:pt x="0" y="0"/>
                </a:lnTo>
                <a:lnTo>
                  <a:pt x="479" y="121"/>
                </a:lnTo>
                <a:lnTo>
                  <a:pt x="958" y="221"/>
                </a:lnTo>
                <a:lnTo>
                  <a:pt x="1437" y="113"/>
                </a:lnTo>
                <a:lnTo>
                  <a:pt x="1916" y="221"/>
                </a:lnTo>
                <a:lnTo>
                  <a:pt x="2403" y="237"/>
                </a:lnTo>
                <a:lnTo>
                  <a:pt x="2886" y="118"/>
                </a:lnTo>
                <a:lnTo>
                  <a:pt x="2886" y="42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1570" name="Freeform 194">
            <a:extLst>
              <a:ext uri="{FF2B5EF4-FFF2-40B4-BE49-F238E27FC236}">
                <a16:creationId xmlns:a16="http://schemas.microsoft.com/office/drawing/2014/main" id="{4E295F50-E6A4-4A16-976D-1FBB3D84A035}"/>
              </a:ext>
            </a:extLst>
          </p:cNvPr>
          <p:cNvSpPr>
            <a:spLocks/>
          </p:cNvSpPr>
          <p:nvPr/>
        </p:nvSpPr>
        <p:spPr bwMode="auto">
          <a:xfrm>
            <a:off x="2822575" y="4335463"/>
            <a:ext cx="3068638" cy="104775"/>
          </a:xfrm>
          <a:custGeom>
            <a:avLst/>
            <a:gdLst>
              <a:gd name="T0" fmla="*/ 0 w 1933"/>
              <a:gd name="T1" fmla="*/ 110886875 h 66"/>
              <a:gd name="T2" fmla="*/ 2147483647 w 1933"/>
              <a:gd name="T3" fmla="*/ 110886875 h 66"/>
              <a:gd name="T4" fmla="*/ 2147483647 w 1933"/>
              <a:gd name="T5" fmla="*/ 166330313 h 66"/>
              <a:gd name="T6" fmla="*/ 2147483647 w 1933"/>
              <a:gd name="T7" fmla="*/ 83165950 h 66"/>
              <a:gd name="T8" fmla="*/ 2147483647 w 1933"/>
              <a:gd name="T9" fmla="*/ 0 h 66"/>
              <a:gd name="T10" fmla="*/ 2147483647 w 1933"/>
              <a:gd name="T11" fmla="*/ 55443438 h 66"/>
              <a:gd name="T12" fmla="*/ 0 w 1933"/>
              <a:gd name="T13" fmla="*/ 55443438 h 66"/>
              <a:gd name="T14" fmla="*/ 0 w 1933"/>
              <a:gd name="T15" fmla="*/ 110886875 h 6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933" h="66">
                <a:moveTo>
                  <a:pt x="0" y="44"/>
                </a:moveTo>
                <a:lnTo>
                  <a:pt x="1848" y="44"/>
                </a:lnTo>
                <a:lnTo>
                  <a:pt x="1848" y="66"/>
                </a:lnTo>
                <a:lnTo>
                  <a:pt x="1933" y="33"/>
                </a:lnTo>
                <a:lnTo>
                  <a:pt x="1848" y="0"/>
                </a:lnTo>
                <a:lnTo>
                  <a:pt x="1848" y="22"/>
                </a:lnTo>
                <a:lnTo>
                  <a:pt x="0" y="22"/>
                </a:lnTo>
                <a:lnTo>
                  <a:pt x="0" y="44"/>
                </a:lnTo>
                <a:close/>
              </a:path>
            </a:pathLst>
          </a:custGeom>
          <a:solidFill>
            <a:srgbClr val="9191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1576" name="Rectangle 72">
            <a:extLst>
              <a:ext uri="{FF2B5EF4-FFF2-40B4-BE49-F238E27FC236}">
                <a16:creationId xmlns:a16="http://schemas.microsoft.com/office/drawing/2014/main" id="{627218C3-4A8E-4B63-896C-5B9CC292A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852738"/>
            <a:ext cx="288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100"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</a:p>
        </p:txBody>
      </p:sp>
      <p:sp>
        <p:nvSpPr>
          <p:cNvPr id="101577" name="Rectangle 72">
            <a:extLst>
              <a:ext uri="{FF2B5EF4-FFF2-40B4-BE49-F238E27FC236}">
                <a16:creationId xmlns:a16="http://schemas.microsoft.com/office/drawing/2014/main" id="{21C2A01A-33BD-41EF-8930-5CE53F223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560513"/>
            <a:ext cx="3714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100">
                <a:latin typeface="微软雅黑" panose="020B0503020204020204" pitchFamily="34" charset="-122"/>
                <a:ea typeface="微软雅黑" panose="020B0503020204020204" pitchFamily="34" charset="-122"/>
              </a:rPr>
              <a:t>100%</a:t>
            </a:r>
          </a:p>
        </p:txBody>
      </p:sp>
      <p:grpSp>
        <p:nvGrpSpPr>
          <p:cNvPr id="101580" name="Group 204">
            <a:extLst>
              <a:ext uri="{FF2B5EF4-FFF2-40B4-BE49-F238E27FC236}">
                <a16:creationId xmlns:a16="http://schemas.microsoft.com/office/drawing/2014/main" id="{4FD5AFEC-A23F-4148-8D77-21EBE1580217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1490663"/>
            <a:ext cx="5041900" cy="2735262"/>
            <a:chOff x="1292" y="939"/>
            <a:chExt cx="3176" cy="1723"/>
          </a:xfrm>
        </p:grpSpPr>
        <p:sp>
          <p:nvSpPr>
            <p:cNvPr id="28692" name="Freeform 195">
              <a:extLst>
                <a:ext uri="{FF2B5EF4-FFF2-40B4-BE49-F238E27FC236}">
                  <a16:creationId xmlns:a16="http://schemas.microsoft.com/office/drawing/2014/main" id="{278D4CD4-FC7B-4635-A621-30F624BB9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" y="939"/>
              <a:ext cx="3176" cy="1723"/>
            </a:xfrm>
            <a:custGeom>
              <a:avLst/>
              <a:gdLst>
                <a:gd name="T0" fmla="*/ 0 w 3176"/>
                <a:gd name="T1" fmla="*/ 0 h 1723"/>
                <a:gd name="T2" fmla="*/ 0 w 3176"/>
                <a:gd name="T3" fmla="*/ 1723 h 1723"/>
                <a:gd name="T4" fmla="*/ 3176 w 3176"/>
                <a:gd name="T5" fmla="*/ 1723 h 17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76" h="1723">
                  <a:moveTo>
                    <a:pt x="0" y="0"/>
                  </a:moveTo>
                  <a:lnTo>
                    <a:pt x="0" y="1723"/>
                  </a:lnTo>
                  <a:lnTo>
                    <a:pt x="3176" y="1723"/>
                  </a:lnTo>
                </a:path>
              </a:pathLst>
            </a:custGeom>
            <a:noFill/>
            <a:ln w="9525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3" name="Line 196">
              <a:extLst>
                <a:ext uri="{FF2B5EF4-FFF2-40B4-BE49-F238E27FC236}">
                  <a16:creationId xmlns:a16="http://schemas.microsoft.com/office/drawing/2014/main" id="{8AE3DB0D-F029-4C3B-B307-5FDD8C4F1B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452"/>
              <a:ext cx="2994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4" name="Line 197">
              <a:extLst>
                <a:ext uri="{FF2B5EF4-FFF2-40B4-BE49-F238E27FC236}">
                  <a16:creationId xmlns:a16="http://schemas.microsoft.com/office/drawing/2014/main" id="{0BD7EB4E-8F23-4BD7-8779-1B7FACFE0E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844"/>
              <a:ext cx="2994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5" name="Line 198">
              <a:extLst>
                <a:ext uri="{FF2B5EF4-FFF2-40B4-BE49-F238E27FC236}">
                  <a16:creationId xmlns:a16="http://schemas.microsoft.com/office/drawing/2014/main" id="{C40C3732-739F-4284-9977-008E680F8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244"/>
              <a:ext cx="2994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6" name="Line 202">
              <a:extLst>
                <a:ext uri="{FF2B5EF4-FFF2-40B4-BE49-F238E27FC236}">
                  <a16:creationId xmlns:a16="http://schemas.microsoft.com/office/drawing/2014/main" id="{EFDF582C-9DAD-4C18-A509-B076C4A3EB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046"/>
              <a:ext cx="2994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1581" name="Text Box 205">
            <a:extLst>
              <a:ext uri="{FF2B5EF4-FFF2-40B4-BE49-F238E27FC236}">
                <a16:creationId xmlns:a16="http://schemas.microsoft.com/office/drawing/2014/main" id="{2A404301-1F3A-43EE-B892-53F4CD069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part/04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1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1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1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1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10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8" grpId="0"/>
      <p:bldP spid="101412" grpId="0"/>
      <p:bldP spid="101415" grpId="0"/>
      <p:bldP spid="101418" grpId="0"/>
      <p:bldP spid="23628" grpId="0"/>
      <p:bldP spid="23631" grpId="0"/>
      <p:bldP spid="101576" grpId="0"/>
      <p:bldP spid="101577" grpId="0"/>
      <p:bldP spid="1015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AC6A0A93-B995-4E94-932A-2BEBAF177BBF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29717" name="Freeform 3">
              <a:extLst>
                <a:ext uri="{FF2B5EF4-FFF2-40B4-BE49-F238E27FC236}">
                  <a16:creationId xmlns:a16="http://schemas.microsoft.com/office/drawing/2014/main" id="{2C1E562A-E7AE-4BCD-B6BE-EDD1FA490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18" name="Freeform 4">
              <a:extLst>
                <a:ext uri="{FF2B5EF4-FFF2-40B4-BE49-F238E27FC236}">
                  <a16:creationId xmlns:a16="http://schemas.microsoft.com/office/drawing/2014/main" id="{C33A3560-1CA0-4B4D-B057-A3E1FD120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3451" name="Text Box 27">
            <a:extLst>
              <a:ext uri="{FF2B5EF4-FFF2-40B4-BE49-F238E27FC236}">
                <a16:creationId xmlns:a16="http://schemas.microsoft.com/office/drawing/2014/main" id="{E675B02C-7EA4-4126-9952-BA053A3C6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4083050"/>
            <a:ext cx="65166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</p:txBody>
      </p:sp>
      <p:sp>
        <p:nvSpPr>
          <p:cNvPr id="103454" name="Freeform 30">
            <a:extLst>
              <a:ext uri="{FF2B5EF4-FFF2-40B4-BE49-F238E27FC236}">
                <a16:creationId xmlns:a16="http://schemas.microsoft.com/office/drawing/2014/main" id="{1888D85A-9B40-40B8-9886-A1559649C633}"/>
              </a:ext>
            </a:extLst>
          </p:cNvPr>
          <p:cNvSpPr>
            <a:spLocks/>
          </p:cNvSpPr>
          <p:nvPr/>
        </p:nvSpPr>
        <p:spPr bwMode="auto">
          <a:xfrm>
            <a:off x="4227513" y="1562100"/>
            <a:ext cx="676275" cy="396875"/>
          </a:xfrm>
          <a:custGeom>
            <a:avLst/>
            <a:gdLst>
              <a:gd name="T0" fmla="*/ 546874700 w 426"/>
              <a:gd name="T1" fmla="*/ 0 h 250"/>
              <a:gd name="T2" fmla="*/ 0 w 426"/>
              <a:gd name="T3" fmla="*/ 630039063 h 250"/>
              <a:gd name="T4" fmla="*/ 1073586563 w 426"/>
              <a:gd name="T5" fmla="*/ 630039063 h 250"/>
              <a:gd name="T6" fmla="*/ 546874700 w 426"/>
              <a:gd name="T7" fmla="*/ 0 h 2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6" h="250">
                <a:moveTo>
                  <a:pt x="217" y="0"/>
                </a:moveTo>
                <a:lnTo>
                  <a:pt x="0" y="250"/>
                </a:lnTo>
                <a:lnTo>
                  <a:pt x="426" y="250"/>
                </a:lnTo>
                <a:lnTo>
                  <a:pt x="217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455" name="Freeform 31">
            <a:extLst>
              <a:ext uri="{FF2B5EF4-FFF2-40B4-BE49-F238E27FC236}">
                <a16:creationId xmlns:a16="http://schemas.microsoft.com/office/drawing/2014/main" id="{5620846D-A80C-4469-A86C-D4C8C712BA3A}"/>
              </a:ext>
            </a:extLst>
          </p:cNvPr>
          <p:cNvSpPr>
            <a:spLocks/>
          </p:cNvSpPr>
          <p:nvPr/>
        </p:nvSpPr>
        <p:spPr bwMode="auto">
          <a:xfrm>
            <a:off x="3722688" y="2159000"/>
            <a:ext cx="1698625" cy="384175"/>
          </a:xfrm>
          <a:custGeom>
            <a:avLst/>
            <a:gdLst>
              <a:gd name="T0" fmla="*/ 0 w 1070"/>
              <a:gd name="T1" fmla="*/ 609877813 h 242"/>
              <a:gd name="T2" fmla="*/ 2147483647 w 1070"/>
              <a:gd name="T3" fmla="*/ 609877813 h 242"/>
              <a:gd name="T4" fmla="*/ 2147483647 w 1070"/>
              <a:gd name="T5" fmla="*/ 0 h 242"/>
              <a:gd name="T6" fmla="*/ 526713450 w 1070"/>
              <a:gd name="T7" fmla="*/ 0 h 242"/>
              <a:gd name="T8" fmla="*/ 0 w 1070"/>
              <a:gd name="T9" fmla="*/ 609877813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0" h="242">
                <a:moveTo>
                  <a:pt x="0" y="242"/>
                </a:moveTo>
                <a:lnTo>
                  <a:pt x="1070" y="242"/>
                </a:lnTo>
                <a:lnTo>
                  <a:pt x="861" y="0"/>
                </a:lnTo>
                <a:lnTo>
                  <a:pt x="209" y="0"/>
                </a:lnTo>
                <a:lnTo>
                  <a:pt x="0" y="24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456" name="Freeform 32">
            <a:extLst>
              <a:ext uri="{FF2B5EF4-FFF2-40B4-BE49-F238E27FC236}">
                <a16:creationId xmlns:a16="http://schemas.microsoft.com/office/drawing/2014/main" id="{D67CF15F-187C-4D13-A938-3FF1E495E334}"/>
              </a:ext>
            </a:extLst>
          </p:cNvPr>
          <p:cNvSpPr>
            <a:spLocks/>
          </p:cNvSpPr>
          <p:nvPr/>
        </p:nvSpPr>
        <p:spPr bwMode="auto">
          <a:xfrm>
            <a:off x="3205163" y="2743200"/>
            <a:ext cx="2733675" cy="384175"/>
          </a:xfrm>
          <a:custGeom>
            <a:avLst/>
            <a:gdLst>
              <a:gd name="T0" fmla="*/ 0 w 1722"/>
              <a:gd name="T1" fmla="*/ 609877813 h 242"/>
              <a:gd name="T2" fmla="*/ 2147483647 w 1722"/>
              <a:gd name="T3" fmla="*/ 609877813 h 242"/>
              <a:gd name="T4" fmla="*/ 2147483647 w 1722"/>
              <a:gd name="T5" fmla="*/ 0 h 242"/>
              <a:gd name="T6" fmla="*/ 526713450 w 1722"/>
              <a:gd name="T7" fmla="*/ 0 h 242"/>
              <a:gd name="T8" fmla="*/ 0 w 1722"/>
              <a:gd name="T9" fmla="*/ 609877813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2" h="242">
                <a:moveTo>
                  <a:pt x="0" y="242"/>
                </a:moveTo>
                <a:lnTo>
                  <a:pt x="1722" y="242"/>
                </a:lnTo>
                <a:lnTo>
                  <a:pt x="1505" y="0"/>
                </a:lnTo>
                <a:lnTo>
                  <a:pt x="209" y="0"/>
                </a:lnTo>
                <a:lnTo>
                  <a:pt x="0" y="242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457" name="Freeform 33">
            <a:extLst>
              <a:ext uri="{FF2B5EF4-FFF2-40B4-BE49-F238E27FC236}">
                <a16:creationId xmlns:a16="http://schemas.microsoft.com/office/drawing/2014/main" id="{6694BD3F-7A2A-4B4C-9692-ECB7AFF61D00}"/>
              </a:ext>
            </a:extLst>
          </p:cNvPr>
          <p:cNvSpPr>
            <a:spLocks/>
          </p:cNvSpPr>
          <p:nvPr/>
        </p:nvSpPr>
        <p:spPr bwMode="auto">
          <a:xfrm>
            <a:off x="2686050" y="3327400"/>
            <a:ext cx="3757613" cy="396875"/>
          </a:xfrm>
          <a:custGeom>
            <a:avLst/>
            <a:gdLst>
              <a:gd name="T0" fmla="*/ 0 w 2367"/>
              <a:gd name="T1" fmla="*/ 630039063 h 250"/>
              <a:gd name="T2" fmla="*/ 2147483647 w 2367"/>
              <a:gd name="T3" fmla="*/ 630039063 h 250"/>
              <a:gd name="T4" fmla="*/ 2147483647 w 2367"/>
              <a:gd name="T5" fmla="*/ 0 h 250"/>
              <a:gd name="T6" fmla="*/ 549394136 w 2367"/>
              <a:gd name="T7" fmla="*/ 0 h 250"/>
              <a:gd name="T8" fmla="*/ 0 w 2367"/>
              <a:gd name="T9" fmla="*/ 630039063 h 2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67" h="250">
                <a:moveTo>
                  <a:pt x="0" y="250"/>
                </a:moveTo>
                <a:lnTo>
                  <a:pt x="2367" y="250"/>
                </a:lnTo>
                <a:lnTo>
                  <a:pt x="2158" y="0"/>
                </a:lnTo>
                <a:lnTo>
                  <a:pt x="218" y="0"/>
                </a:lnTo>
                <a:lnTo>
                  <a:pt x="0" y="250"/>
                </a:ln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460" name="Text Box 36">
            <a:extLst>
              <a:ext uri="{FF2B5EF4-FFF2-40B4-BE49-F238E27FC236}">
                <a16:creationId xmlns:a16="http://schemas.microsoft.com/office/drawing/2014/main" id="{CF00D6A6-4B8E-4ABC-867C-AD4BEEE38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1701800"/>
            <a:ext cx="512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20%</a:t>
            </a:r>
          </a:p>
        </p:txBody>
      </p:sp>
      <p:sp>
        <p:nvSpPr>
          <p:cNvPr id="103461" name="Text Box 37">
            <a:extLst>
              <a:ext uri="{FF2B5EF4-FFF2-40B4-BE49-F238E27FC236}">
                <a16:creationId xmlns:a16="http://schemas.microsoft.com/office/drawing/2014/main" id="{843D69DD-C35B-4D5C-B3D1-0AA18CFA9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2209800"/>
            <a:ext cx="512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33%</a:t>
            </a:r>
          </a:p>
        </p:txBody>
      </p:sp>
      <p:sp>
        <p:nvSpPr>
          <p:cNvPr id="103462" name="Text Box 38">
            <a:extLst>
              <a:ext uri="{FF2B5EF4-FFF2-40B4-BE49-F238E27FC236}">
                <a16:creationId xmlns:a16="http://schemas.microsoft.com/office/drawing/2014/main" id="{D117D120-F7DA-4F48-90AD-A2B658383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2800350"/>
            <a:ext cx="512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</a:p>
        </p:txBody>
      </p:sp>
      <p:sp>
        <p:nvSpPr>
          <p:cNvPr id="103463" name="Text Box 39">
            <a:extLst>
              <a:ext uri="{FF2B5EF4-FFF2-40B4-BE49-F238E27FC236}">
                <a16:creationId xmlns:a16="http://schemas.microsoft.com/office/drawing/2014/main" id="{F276EC37-BD84-4819-A382-F57ADA3BD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3390900"/>
            <a:ext cx="512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</a:p>
        </p:txBody>
      </p:sp>
      <p:sp>
        <p:nvSpPr>
          <p:cNvPr id="103464" name="Line 40">
            <a:extLst>
              <a:ext uri="{FF2B5EF4-FFF2-40B4-BE49-F238E27FC236}">
                <a16:creationId xmlns:a16="http://schemas.microsoft.com/office/drawing/2014/main" id="{CEDB9018-3F9C-425F-B1CE-3C74A16B6C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1851025"/>
            <a:ext cx="2303463" cy="0"/>
          </a:xfrm>
          <a:prstGeom prst="line">
            <a:avLst/>
          </a:prstGeom>
          <a:noFill/>
          <a:ln w="127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03465" name="Rectangle 41">
            <a:extLst>
              <a:ext uri="{FF2B5EF4-FFF2-40B4-BE49-F238E27FC236}">
                <a16:creationId xmlns:a16="http://schemas.microsoft.com/office/drawing/2014/main" id="{740A2FC7-B12D-4BB5-A21E-A04E02F9E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1274763"/>
            <a:ext cx="14319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103466" name="Line 42">
            <a:extLst>
              <a:ext uri="{FF2B5EF4-FFF2-40B4-BE49-F238E27FC236}">
                <a16:creationId xmlns:a16="http://schemas.microsoft.com/office/drawing/2014/main" id="{A54B7F85-C739-4598-A5A1-09AC054F3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4188" y="3003550"/>
            <a:ext cx="2303462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03467" name="Rectangle 43">
            <a:extLst>
              <a:ext uri="{FF2B5EF4-FFF2-40B4-BE49-F238E27FC236}">
                <a16:creationId xmlns:a16="http://schemas.microsoft.com/office/drawing/2014/main" id="{080C3742-C1F3-4F86-BC53-0E3B83F35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1600" y="2427288"/>
            <a:ext cx="14319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103468" name="Line 44">
            <a:extLst>
              <a:ext uri="{FF2B5EF4-FFF2-40B4-BE49-F238E27FC236}">
                <a16:creationId xmlns:a16="http://schemas.microsoft.com/office/drawing/2014/main" id="{53ADE722-D67D-4D82-92E1-12B793E396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3579813"/>
            <a:ext cx="1873250" cy="0"/>
          </a:xfrm>
          <a:prstGeom prst="line">
            <a:avLst/>
          </a:prstGeom>
          <a:noFill/>
          <a:ln w="12700">
            <a:solidFill>
              <a:srgbClr val="2D445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03469" name="Line 45">
            <a:extLst>
              <a:ext uri="{FF2B5EF4-FFF2-40B4-BE49-F238E27FC236}">
                <a16:creationId xmlns:a16="http://schemas.microsoft.com/office/drawing/2014/main" id="{963B3DB8-A876-4BCA-B5C7-36C9350A4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7050" y="2422525"/>
            <a:ext cx="2303463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03470" name="Rectangle 46">
            <a:extLst>
              <a:ext uri="{FF2B5EF4-FFF2-40B4-BE49-F238E27FC236}">
                <a16:creationId xmlns:a16="http://schemas.microsoft.com/office/drawing/2014/main" id="{0868D849-BDFA-4CCA-AA40-1E147F189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851025"/>
            <a:ext cx="14319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103471" name="Rectangle 47">
            <a:extLst>
              <a:ext uri="{FF2B5EF4-FFF2-40B4-BE49-F238E27FC236}">
                <a16:creationId xmlns:a16="http://schemas.microsoft.com/office/drawing/2014/main" id="{CD05DA32-1265-48D0-9BAB-B29EDA949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003550"/>
            <a:ext cx="14319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 b="1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800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103472" name="Text Box 48">
            <a:extLst>
              <a:ext uri="{FF2B5EF4-FFF2-40B4-BE49-F238E27FC236}">
                <a16:creationId xmlns:a16="http://schemas.microsoft.com/office/drawing/2014/main" id="{410FBEF8-0F2B-4C3F-A46D-82315A534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part/04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1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10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0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0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10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1" dur="500"/>
                                        <p:tgtEl>
                                          <p:spTgt spid="1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3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3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10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500"/>
                                        <p:tgtEl>
                                          <p:spTgt spid="1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51" grpId="0"/>
      <p:bldP spid="103460" grpId="0"/>
      <p:bldP spid="103461" grpId="0"/>
      <p:bldP spid="103462" grpId="0"/>
      <p:bldP spid="103463" grpId="0"/>
      <p:bldP spid="103465" grpId="0"/>
      <p:bldP spid="103467" grpId="0"/>
      <p:bldP spid="103470" grpId="0"/>
      <p:bldP spid="103471" grpId="0"/>
      <p:bldP spid="10347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>
            <a:extLst>
              <a:ext uri="{FF2B5EF4-FFF2-40B4-BE49-F238E27FC236}">
                <a16:creationId xmlns:a16="http://schemas.microsoft.com/office/drawing/2014/main" id="{67083DC3-DAA9-4873-B354-30F8EF0C6371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30734" name="Freeform 3">
              <a:extLst>
                <a:ext uri="{FF2B5EF4-FFF2-40B4-BE49-F238E27FC236}">
                  <a16:creationId xmlns:a16="http://schemas.microsoft.com/office/drawing/2014/main" id="{2265252E-825C-46F0-A674-64E91D95B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35" name="Freeform 4">
              <a:extLst>
                <a:ext uri="{FF2B5EF4-FFF2-40B4-BE49-F238E27FC236}">
                  <a16:creationId xmlns:a16="http://schemas.microsoft.com/office/drawing/2014/main" id="{2430AF78-79E7-486F-82AB-57900DAF1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6522" name="Freeform 26">
            <a:extLst>
              <a:ext uri="{FF2B5EF4-FFF2-40B4-BE49-F238E27FC236}">
                <a16:creationId xmlns:a16="http://schemas.microsoft.com/office/drawing/2014/main" id="{940F44F0-C810-4D17-9135-133217238D7D}"/>
              </a:ext>
            </a:extLst>
          </p:cNvPr>
          <p:cNvSpPr>
            <a:spLocks/>
          </p:cNvSpPr>
          <p:nvPr/>
        </p:nvSpPr>
        <p:spPr bwMode="auto">
          <a:xfrm>
            <a:off x="4659313" y="1995488"/>
            <a:ext cx="1758950" cy="1839912"/>
          </a:xfrm>
          <a:custGeom>
            <a:avLst/>
            <a:gdLst>
              <a:gd name="T0" fmla="*/ 0 w 1108"/>
              <a:gd name="T1" fmla="*/ 0 h 1159"/>
              <a:gd name="T2" fmla="*/ 0 w 1108"/>
              <a:gd name="T3" fmla="*/ 2147483647 h 1159"/>
              <a:gd name="T4" fmla="*/ 2056447500 w 1108"/>
              <a:gd name="T5" fmla="*/ 2147483647 h 1159"/>
              <a:gd name="T6" fmla="*/ 2147483647 w 1108"/>
              <a:gd name="T7" fmla="*/ 1484370834 h 1159"/>
              <a:gd name="T8" fmla="*/ 2056447500 w 1108"/>
              <a:gd name="T9" fmla="*/ 0 h 1159"/>
              <a:gd name="T10" fmla="*/ 0 w 1108"/>
              <a:gd name="T11" fmla="*/ 0 h 11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08" h="1159">
                <a:moveTo>
                  <a:pt x="0" y="0"/>
                </a:moveTo>
                <a:lnTo>
                  <a:pt x="0" y="1159"/>
                </a:lnTo>
                <a:lnTo>
                  <a:pt x="816" y="1159"/>
                </a:lnTo>
                <a:lnTo>
                  <a:pt x="1108" y="589"/>
                </a:lnTo>
                <a:lnTo>
                  <a:pt x="816" y="0"/>
                </a:lnTo>
                <a:lnTo>
                  <a:pt x="0" y="0"/>
                </a:lnTo>
                <a:close/>
              </a:path>
            </a:pathLst>
          </a:cu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6523" name="Freeform 27">
            <a:extLst>
              <a:ext uri="{FF2B5EF4-FFF2-40B4-BE49-F238E27FC236}">
                <a16:creationId xmlns:a16="http://schemas.microsoft.com/office/drawing/2014/main" id="{7F158FBA-B3FD-4193-8498-24946431C109}"/>
              </a:ext>
            </a:extLst>
          </p:cNvPr>
          <p:cNvSpPr>
            <a:spLocks noEditPoints="1"/>
          </p:cNvSpPr>
          <p:nvPr/>
        </p:nvSpPr>
        <p:spPr bwMode="auto">
          <a:xfrm>
            <a:off x="5389563" y="2478088"/>
            <a:ext cx="307975" cy="884237"/>
          </a:xfrm>
          <a:custGeom>
            <a:avLst/>
            <a:gdLst>
              <a:gd name="T0" fmla="*/ 2147483647 w 30"/>
              <a:gd name="T1" fmla="*/ 2147483647 h 86"/>
              <a:gd name="T2" fmla="*/ 2147483647 w 30"/>
              <a:gd name="T3" fmla="*/ 2147483647 h 86"/>
              <a:gd name="T4" fmla="*/ 2147483647 w 30"/>
              <a:gd name="T5" fmla="*/ 2147483647 h 86"/>
              <a:gd name="T6" fmla="*/ 1791582968 w 30"/>
              <a:gd name="T7" fmla="*/ 2147483647 h 86"/>
              <a:gd name="T8" fmla="*/ 1791582968 w 30"/>
              <a:gd name="T9" fmla="*/ 2147483647 h 86"/>
              <a:gd name="T10" fmla="*/ 1370037053 w 30"/>
              <a:gd name="T11" fmla="*/ 2147483647 h 86"/>
              <a:gd name="T12" fmla="*/ 1370037053 w 30"/>
              <a:gd name="T13" fmla="*/ 2147483647 h 86"/>
              <a:gd name="T14" fmla="*/ 632324004 w 30"/>
              <a:gd name="T15" fmla="*/ 2147483647 h 86"/>
              <a:gd name="T16" fmla="*/ 632324004 w 30"/>
              <a:gd name="T17" fmla="*/ 2147483647 h 86"/>
              <a:gd name="T18" fmla="*/ 0 w 30"/>
              <a:gd name="T19" fmla="*/ 2147483647 h 86"/>
              <a:gd name="T20" fmla="*/ 0 w 30"/>
              <a:gd name="T21" fmla="*/ 2147483647 h 86"/>
              <a:gd name="T22" fmla="*/ 316167135 w 30"/>
              <a:gd name="T23" fmla="*/ 2114323767 h 86"/>
              <a:gd name="T24" fmla="*/ 948491139 w 30"/>
              <a:gd name="T25" fmla="*/ 1691452845 h 86"/>
              <a:gd name="T26" fmla="*/ 1580815143 w 30"/>
              <a:gd name="T27" fmla="*/ 1585735114 h 86"/>
              <a:gd name="T28" fmla="*/ 2147483647 w 30"/>
              <a:gd name="T29" fmla="*/ 1797170575 h 86"/>
              <a:gd name="T30" fmla="*/ 2147483647 w 30"/>
              <a:gd name="T31" fmla="*/ 2147483647 h 86"/>
              <a:gd name="T32" fmla="*/ 2147483647 w 30"/>
              <a:gd name="T33" fmla="*/ 2147483647 h 86"/>
              <a:gd name="T34" fmla="*/ 2147483647 w 30"/>
              <a:gd name="T35" fmla="*/ 2147483647 h 86"/>
              <a:gd name="T36" fmla="*/ 2147483647 w 30"/>
              <a:gd name="T37" fmla="*/ 634296102 h 86"/>
              <a:gd name="T38" fmla="*/ 2107750103 w 30"/>
              <a:gd name="T39" fmla="*/ 1162874473 h 86"/>
              <a:gd name="T40" fmla="*/ 1580815143 w 30"/>
              <a:gd name="T41" fmla="*/ 1268592204 h 86"/>
              <a:gd name="T42" fmla="*/ 1053869918 w 30"/>
              <a:gd name="T43" fmla="*/ 1162874473 h 86"/>
              <a:gd name="T44" fmla="*/ 948491139 w 30"/>
              <a:gd name="T45" fmla="*/ 634296102 h 86"/>
              <a:gd name="T46" fmla="*/ 1159258963 w 30"/>
              <a:gd name="T47" fmla="*/ 211435461 h 86"/>
              <a:gd name="T48" fmla="*/ 1580815143 w 30"/>
              <a:gd name="T49" fmla="*/ 0 h 86"/>
              <a:gd name="T50" fmla="*/ 2107750103 w 30"/>
              <a:gd name="T51" fmla="*/ 211435461 h 86"/>
              <a:gd name="T52" fmla="*/ 2147483647 w 30"/>
              <a:gd name="T53" fmla="*/ 634296102 h 8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0" h="86">
                <a:moveTo>
                  <a:pt x="30" y="56"/>
                </a:moveTo>
                <a:cubicBezTo>
                  <a:pt x="24" y="56"/>
                  <a:pt x="24" y="56"/>
                  <a:pt x="24" y="56"/>
                </a:cubicBezTo>
                <a:cubicBezTo>
                  <a:pt x="24" y="86"/>
                  <a:pt x="24" y="86"/>
                  <a:pt x="24" y="86"/>
                </a:cubicBezTo>
                <a:cubicBezTo>
                  <a:pt x="17" y="86"/>
                  <a:pt x="17" y="86"/>
                  <a:pt x="17" y="86"/>
                </a:cubicBezTo>
                <a:cubicBezTo>
                  <a:pt x="17" y="56"/>
                  <a:pt x="17" y="56"/>
                  <a:pt x="17" y="56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86"/>
                  <a:pt x="13" y="86"/>
                  <a:pt x="13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56"/>
                  <a:pt x="6" y="56"/>
                  <a:pt x="6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4"/>
                  <a:pt x="1" y="22"/>
                  <a:pt x="3" y="20"/>
                </a:cubicBezTo>
                <a:cubicBezTo>
                  <a:pt x="5" y="18"/>
                  <a:pt x="7" y="17"/>
                  <a:pt x="9" y="16"/>
                </a:cubicBezTo>
                <a:cubicBezTo>
                  <a:pt x="12" y="15"/>
                  <a:pt x="14" y="15"/>
                  <a:pt x="15" y="15"/>
                </a:cubicBezTo>
                <a:cubicBezTo>
                  <a:pt x="18" y="15"/>
                  <a:pt x="20" y="16"/>
                  <a:pt x="23" y="17"/>
                </a:cubicBezTo>
                <a:cubicBezTo>
                  <a:pt x="26" y="19"/>
                  <a:pt x="28" y="21"/>
                  <a:pt x="29" y="24"/>
                </a:cubicBezTo>
                <a:cubicBezTo>
                  <a:pt x="30" y="25"/>
                  <a:pt x="30" y="26"/>
                  <a:pt x="30" y="26"/>
                </a:cubicBezTo>
                <a:lnTo>
                  <a:pt x="30" y="56"/>
                </a:lnTo>
                <a:close/>
                <a:moveTo>
                  <a:pt x="22" y="6"/>
                </a:moveTo>
                <a:cubicBezTo>
                  <a:pt x="22" y="8"/>
                  <a:pt x="21" y="9"/>
                  <a:pt x="20" y="11"/>
                </a:cubicBezTo>
                <a:cubicBezTo>
                  <a:pt x="18" y="12"/>
                  <a:pt x="17" y="12"/>
                  <a:pt x="15" y="12"/>
                </a:cubicBezTo>
                <a:cubicBezTo>
                  <a:pt x="13" y="12"/>
                  <a:pt x="12" y="12"/>
                  <a:pt x="10" y="11"/>
                </a:cubicBezTo>
                <a:cubicBezTo>
                  <a:pt x="9" y="9"/>
                  <a:pt x="9" y="8"/>
                  <a:pt x="9" y="6"/>
                </a:cubicBezTo>
                <a:cubicBezTo>
                  <a:pt x="9" y="4"/>
                  <a:pt x="9" y="3"/>
                  <a:pt x="11" y="2"/>
                </a:cubicBezTo>
                <a:cubicBezTo>
                  <a:pt x="12" y="0"/>
                  <a:pt x="13" y="0"/>
                  <a:pt x="15" y="0"/>
                </a:cubicBezTo>
                <a:cubicBezTo>
                  <a:pt x="17" y="0"/>
                  <a:pt x="18" y="0"/>
                  <a:pt x="20" y="2"/>
                </a:cubicBezTo>
                <a:cubicBezTo>
                  <a:pt x="21" y="3"/>
                  <a:pt x="22" y="4"/>
                  <a:pt x="2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6524" name="Freeform 28">
            <a:extLst>
              <a:ext uri="{FF2B5EF4-FFF2-40B4-BE49-F238E27FC236}">
                <a16:creationId xmlns:a16="http://schemas.microsoft.com/office/drawing/2014/main" id="{7A20DA74-00F1-4A9F-8133-4D807F85DA04}"/>
              </a:ext>
            </a:extLst>
          </p:cNvPr>
          <p:cNvSpPr>
            <a:spLocks/>
          </p:cNvSpPr>
          <p:nvPr/>
        </p:nvSpPr>
        <p:spPr bwMode="auto">
          <a:xfrm>
            <a:off x="2744788" y="1995488"/>
            <a:ext cx="1758950" cy="1839912"/>
          </a:xfrm>
          <a:custGeom>
            <a:avLst/>
            <a:gdLst>
              <a:gd name="T0" fmla="*/ 2147483647 w 1108"/>
              <a:gd name="T1" fmla="*/ 0 h 1159"/>
              <a:gd name="T2" fmla="*/ 2147483647 w 1108"/>
              <a:gd name="T3" fmla="*/ 2147483647 h 1159"/>
              <a:gd name="T4" fmla="*/ 735885625 w 1108"/>
              <a:gd name="T5" fmla="*/ 2147483647 h 1159"/>
              <a:gd name="T6" fmla="*/ 0 w 1108"/>
              <a:gd name="T7" fmla="*/ 1484370834 h 1159"/>
              <a:gd name="T8" fmla="*/ 735885625 w 1108"/>
              <a:gd name="T9" fmla="*/ 0 h 1159"/>
              <a:gd name="T10" fmla="*/ 2147483647 w 1108"/>
              <a:gd name="T11" fmla="*/ 0 h 11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08" h="1159">
                <a:moveTo>
                  <a:pt x="1108" y="0"/>
                </a:moveTo>
                <a:lnTo>
                  <a:pt x="1108" y="1159"/>
                </a:lnTo>
                <a:lnTo>
                  <a:pt x="292" y="1159"/>
                </a:lnTo>
                <a:lnTo>
                  <a:pt x="0" y="589"/>
                </a:lnTo>
                <a:lnTo>
                  <a:pt x="292" y="0"/>
                </a:lnTo>
                <a:lnTo>
                  <a:pt x="1108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6525" name="Freeform 29">
            <a:extLst>
              <a:ext uri="{FF2B5EF4-FFF2-40B4-BE49-F238E27FC236}">
                <a16:creationId xmlns:a16="http://schemas.microsoft.com/office/drawing/2014/main" id="{808A1FF6-C0EB-4D0C-8E8F-2CA0D1294778}"/>
              </a:ext>
            </a:extLst>
          </p:cNvPr>
          <p:cNvSpPr>
            <a:spLocks noEditPoints="1"/>
          </p:cNvSpPr>
          <p:nvPr/>
        </p:nvSpPr>
        <p:spPr bwMode="auto">
          <a:xfrm>
            <a:off x="3424238" y="2395538"/>
            <a:ext cx="482600" cy="1049337"/>
          </a:xfrm>
          <a:custGeom>
            <a:avLst/>
            <a:gdLst>
              <a:gd name="T0" fmla="*/ 2147483647 w 47"/>
              <a:gd name="T1" fmla="*/ 2147483647 h 102"/>
              <a:gd name="T2" fmla="*/ 2147483647 w 47"/>
              <a:gd name="T3" fmla="*/ 2147483647 h 102"/>
              <a:gd name="T4" fmla="*/ 2147483647 w 47"/>
              <a:gd name="T5" fmla="*/ 2147483647 h 102"/>
              <a:gd name="T6" fmla="*/ 1476068038 w 47"/>
              <a:gd name="T7" fmla="*/ 2147483647 h 102"/>
              <a:gd name="T8" fmla="*/ 0 w 47"/>
              <a:gd name="T9" fmla="*/ 2147483647 h 102"/>
              <a:gd name="T10" fmla="*/ 316298094 w 47"/>
              <a:gd name="T11" fmla="*/ 2147483647 h 102"/>
              <a:gd name="T12" fmla="*/ 1686933434 w 47"/>
              <a:gd name="T13" fmla="*/ 2147483647 h 102"/>
              <a:gd name="T14" fmla="*/ 1897809098 w 47"/>
              <a:gd name="T15" fmla="*/ 2147483647 h 102"/>
              <a:gd name="T16" fmla="*/ 421730791 w 47"/>
              <a:gd name="T17" fmla="*/ 2147483647 h 102"/>
              <a:gd name="T18" fmla="*/ 1897809098 w 47"/>
              <a:gd name="T19" fmla="*/ 2147483647 h 102"/>
              <a:gd name="T20" fmla="*/ 2147483647 w 47"/>
              <a:gd name="T21" fmla="*/ 2147483647 h 102"/>
              <a:gd name="T22" fmla="*/ 2147483647 w 47"/>
              <a:gd name="T23" fmla="*/ 2147483647 h 102"/>
              <a:gd name="T24" fmla="*/ 2147483647 w 47"/>
              <a:gd name="T25" fmla="*/ 2147483647 h 102"/>
              <a:gd name="T26" fmla="*/ 2147483647 w 47"/>
              <a:gd name="T27" fmla="*/ 2147483647 h 102"/>
              <a:gd name="T28" fmla="*/ 2147483647 w 47"/>
              <a:gd name="T29" fmla="*/ 2147483647 h 102"/>
              <a:gd name="T30" fmla="*/ 2147483647 w 47"/>
              <a:gd name="T31" fmla="*/ 2147483647 h 102"/>
              <a:gd name="T32" fmla="*/ 2147483647 w 47"/>
              <a:gd name="T33" fmla="*/ 2147483647 h 102"/>
              <a:gd name="T34" fmla="*/ 2147483647 w 47"/>
              <a:gd name="T35" fmla="*/ 1693362440 h 102"/>
              <a:gd name="T36" fmla="*/ 2147483647 w 47"/>
              <a:gd name="T37" fmla="*/ 1375855697 h 102"/>
              <a:gd name="T38" fmla="*/ 2147483647 w 47"/>
              <a:gd name="T39" fmla="*/ 846681220 h 102"/>
              <a:gd name="T40" fmla="*/ 2147483647 w 47"/>
              <a:gd name="T41" fmla="*/ 211667733 h 102"/>
              <a:gd name="T42" fmla="*/ 2147483647 w 47"/>
              <a:gd name="T43" fmla="*/ 0 h 102"/>
              <a:gd name="T44" fmla="*/ 1792366132 w 47"/>
              <a:gd name="T45" fmla="*/ 211667733 h 102"/>
              <a:gd name="T46" fmla="*/ 1581500736 w 47"/>
              <a:gd name="T47" fmla="*/ 846681220 h 102"/>
              <a:gd name="T48" fmla="*/ 1792366132 w 47"/>
              <a:gd name="T49" fmla="*/ 1375855697 h 102"/>
              <a:gd name="T50" fmla="*/ 2147483647 w 47"/>
              <a:gd name="T51" fmla="*/ 1693362440 h 10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47" h="102">
                <a:moveTo>
                  <a:pt x="44" y="59"/>
                </a:moveTo>
                <a:cubicBezTo>
                  <a:pt x="45" y="59"/>
                  <a:pt x="46" y="58"/>
                  <a:pt x="47" y="58"/>
                </a:cubicBezTo>
                <a:cubicBezTo>
                  <a:pt x="33" y="24"/>
                  <a:pt x="33" y="24"/>
                  <a:pt x="33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0" y="58"/>
                  <a:pt x="0" y="58"/>
                  <a:pt x="0" y="58"/>
                </a:cubicBezTo>
                <a:cubicBezTo>
                  <a:pt x="3" y="59"/>
                  <a:pt x="3" y="59"/>
                  <a:pt x="3" y="59"/>
                </a:cubicBezTo>
                <a:cubicBezTo>
                  <a:pt x="16" y="35"/>
                  <a:pt x="16" y="35"/>
                  <a:pt x="16" y="35"/>
                </a:cubicBezTo>
                <a:cubicBezTo>
                  <a:pt x="18" y="46"/>
                  <a:pt x="18" y="46"/>
                  <a:pt x="18" y="46"/>
                </a:cubicBezTo>
                <a:cubicBezTo>
                  <a:pt x="4" y="69"/>
                  <a:pt x="4" y="69"/>
                  <a:pt x="4" y="69"/>
                </a:cubicBezTo>
                <a:cubicBezTo>
                  <a:pt x="18" y="69"/>
                  <a:pt x="18" y="69"/>
                  <a:pt x="18" y="69"/>
                </a:cubicBezTo>
                <a:cubicBezTo>
                  <a:pt x="22" y="102"/>
                  <a:pt x="22" y="102"/>
                  <a:pt x="22" y="102"/>
                </a:cubicBezTo>
                <a:cubicBezTo>
                  <a:pt x="26" y="102"/>
                  <a:pt x="26" y="102"/>
                  <a:pt x="26" y="102"/>
                </a:cubicBezTo>
                <a:cubicBezTo>
                  <a:pt x="29" y="69"/>
                  <a:pt x="29" y="69"/>
                  <a:pt x="29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29" y="46"/>
                  <a:pt x="29" y="46"/>
                  <a:pt x="29" y="46"/>
                </a:cubicBezTo>
                <a:cubicBezTo>
                  <a:pt x="31" y="35"/>
                  <a:pt x="31" y="35"/>
                  <a:pt x="31" y="35"/>
                </a:cubicBezTo>
                <a:lnTo>
                  <a:pt x="44" y="59"/>
                </a:lnTo>
                <a:close/>
                <a:moveTo>
                  <a:pt x="23" y="16"/>
                </a:moveTo>
                <a:cubicBezTo>
                  <a:pt x="25" y="16"/>
                  <a:pt x="27" y="15"/>
                  <a:pt x="28" y="13"/>
                </a:cubicBezTo>
                <a:cubicBezTo>
                  <a:pt x="30" y="12"/>
                  <a:pt x="31" y="10"/>
                  <a:pt x="31" y="8"/>
                </a:cubicBezTo>
                <a:cubicBezTo>
                  <a:pt x="31" y="6"/>
                  <a:pt x="30" y="4"/>
                  <a:pt x="28" y="2"/>
                </a:cubicBezTo>
                <a:cubicBezTo>
                  <a:pt x="27" y="1"/>
                  <a:pt x="25" y="0"/>
                  <a:pt x="23" y="0"/>
                </a:cubicBezTo>
                <a:cubicBezTo>
                  <a:pt x="21" y="0"/>
                  <a:pt x="19" y="1"/>
                  <a:pt x="17" y="2"/>
                </a:cubicBezTo>
                <a:cubicBezTo>
                  <a:pt x="16" y="4"/>
                  <a:pt x="15" y="6"/>
                  <a:pt x="15" y="8"/>
                </a:cubicBezTo>
                <a:cubicBezTo>
                  <a:pt x="15" y="10"/>
                  <a:pt x="16" y="12"/>
                  <a:pt x="17" y="13"/>
                </a:cubicBezTo>
                <a:cubicBezTo>
                  <a:pt x="19" y="15"/>
                  <a:pt x="21" y="16"/>
                  <a:pt x="23" y="1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6526" name="Text Box 30">
            <a:extLst>
              <a:ext uri="{FF2B5EF4-FFF2-40B4-BE49-F238E27FC236}">
                <a16:creationId xmlns:a16="http://schemas.microsoft.com/office/drawing/2014/main" id="{5559ED52-84CA-4B9F-BB5E-CADF2AB4E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675" y="2787650"/>
            <a:ext cx="512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</a:t>
            </a:r>
          </a:p>
        </p:txBody>
      </p:sp>
      <p:sp>
        <p:nvSpPr>
          <p:cNvPr id="106527" name="Text Box 31">
            <a:extLst>
              <a:ext uri="{FF2B5EF4-FFF2-40B4-BE49-F238E27FC236}">
                <a16:creationId xmlns:a16="http://schemas.microsoft.com/office/drawing/2014/main" id="{CC05398D-3575-46FE-B158-B5020FAE1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2787650"/>
            <a:ext cx="512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</a:p>
        </p:txBody>
      </p:sp>
      <p:sp>
        <p:nvSpPr>
          <p:cNvPr id="106528" name="Text Box 32">
            <a:extLst>
              <a:ext uri="{FF2B5EF4-FFF2-40B4-BE49-F238E27FC236}">
                <a16:creationId xmlns:a16="http://schemas.microsoft.com/office/drawing/2014/main" id="{2097D127-3CBC-4837-B241-F32057879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588" y="2787650"/>
            <a:ext cx="3000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</a:p>
        </p:txBody>
      </p:sp>
      <p:sp>
        <p:nvSpPr>
          <p:cNvPr id="106529" name="Text Box 33">
            <a:extLst>
              <a:ext uri="{FF2B5EF4-FFF2-40B4-BE49-F238E27FC236}">
                <a16:creationId xmlns:a16="http://schemas.microsoft.com/office/drawing/2014/main" id="{DEED00BC-C3E1-4791-949C-43AAAA012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2787650"/>
            <a:ext cx="250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</a:p>
        </p:txBody>
      </p:sp>
      <p:sp>
        <p:nvSpPr>
          <p:cNvPr id="106530" name="Rectangle 34">
            <a:extLst>
              <a:ext uri="{FF2B5EF4-FFF2-40B4-BE49-F238E27FC236}">
                <a16:creationId xmlns:a16="http://schemas.microsoft.com/office/drawing/2014/main" id="{7B999900-9D53-49A4-8856-9A6414C0D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1917700"/>
            <a:ext cx="2055813" cy="202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4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106531" name="Rectangle 35">
            <a:extLst>
              <a:ext uri="{FF2B5EF4-FFF2-40B4-BE49-F238E27FC236}">
                <a16:creationId xmlns:a16="http://schemas.microsoft.com/office/drawing/2014/main" id="{3B0EC81D-D850-47C1-B658-1302C2212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1917700"/>
            <a:ext cx="2055813" cy="202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400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106532" name="Text Box 36">
            <a:extLst>
              <a:ext uri="{FF2B5EF4-FFF2-40B4-BE49-F238E27FC236}">
                <a16:creationId xmlns:a16="http://schemas.microsoft.com/office/drawing/2014/main" id="{5124F820-E5B1-48B6-BDB0-483E86BE4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part/04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0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8" dur="150" fill="hold"/>
                                        <p:tgtEl>
                                          <p:spTgt spid="10652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24" dur="150" fill="hold"/>
                                        <p:tgtEl>
                                          <p:spTgt spid="1065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0" dur="150" fill="hold"/>
                                        <p:tgtEl>
                                          <p:spTgt spid="10652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500"/>
                                        <p:tgtEl>
                                          <p:spTgt spid="10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10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42" dur="150" fill="hold"/>
                                        <p:tgtEl>
                                          <p:spTgt spid="1065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6" presetClass="emph" presetSubtype="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48" dur="150" fill="hold"/>
                                        <p:tgtEl>
                                          <p:spTgt spid="10652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106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106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4" dur="150" fill="hold"/>
                                        <p:tgtEl>
                                          <p:spTgt spid="10652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1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26" grpId="0"/>
      <p:bldP spid="106526" grpId="1"/>
      <p:bldP spid="106527" grpId="0"/>
      <p:bldP spid="106527" grpId="1"/>
      <p:bldP spid="106528" grpId="0"/>
      <p:bldP spid="106528" grpId="1"/>
      <p:bldP spid="106529" grpId="0"/>
      <p:bldP spid="106529" grpId="1"/>
      <p:bldP spid="106530" grpId="0"/>
      <p:bldP spid="106531" grpId="0"/>
      <p:bldP spid="1065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>
            <a:extLst>
              <a:ext uri="{FF2B5EF4-FFF2-40B4-BE49-F238E27FC236}">
                <a16:creationId xmlns:a16="http://schemas.microsoft.com/office/drawing/2014/main" id="{FB0B3F67-701A-4941-9DC6-3229129EF5D5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31760" name="Freeform 3">
              <a:extLst>
                <a:ext uri="{FF2B5EF4-FFF2-40B4-BE49-F238E27FC236}">
                  <a16:creationId xmlns:a16="http://schemas.microsoft.com/office/drawing/2014/main" id="{B1318DC8-EFF0-4735-861C-5C7AE6EFF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1" name="Freeform 4">
              <a:extLst>
                <a:ext uri="{FF2B5EF4-FFF2-40B4-BE49-F238E27FC236}">
                  <a16:creationId xmlns:a16="http://schemas.microsoft.com/office/drawing/2014/main" id="{1805E20E-5C41-4719-BBD8-6A9E60033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8572" name="Oval 28">
            <a:extLst>
              <a:ext uri="{FF2B5EF4-FFF2-40B4-BE49-F238E27FC236}">
                <a16:creationId xmlns:a16="http://schemas.microsoft.com/office/drawing/2014/main" id="{74193368-1856-4A7F-AB3E-68816A785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00" y="1493838"/>
            <a:ext cx="2816225" cy="2813050"/>
          </a:xfrm>
          <a:prstGeom prst="ellipse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8573" name="Oval 29">
            <a:extLst>
              <a:ext uri="{FF2B5EF4-FFF2-40B4-BE49-F238E27FC236}">
                <a16:creationId xmlns:a16="http://schemas.microsoft.com/office/drawing/2014/main" id="{D1A4FA3E-0247-420A-865D-EF6710304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2090738"/>
            <a:ext cx="2219325" cy="2216150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8574" name="Oval 30">
            <a:extLst>
              <a:ext uri="{FF2B5EF4-FFF2-40B4-BE49-F238E27FC236}">
                <a16:creationId xmlns:a16="http://schemas.microsoft.com/office/drawing/2014/main" id="{28367C5C-5F2E-4468-B36F-93635DEBF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525" y="2598738"/>
            <a:ext cx="1704975" cy="1708150"/>
          </a:xfrm>
          <a:prstGeom prst="ellipse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8575" name="Oval 31">
            <a:extLst>
              <a:ext uri="{FF2B5EF4-FFF2-40B4-BE49-F238E27FC236}">
                <a16:creationId xmlns:a16="http://schemas.microsoft.com/office/drawing/2014/main" id="{251404B0-81C9-4712-BA4D-27A723DD9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863" y="3171825"/>
            <a:ext cx="1130300" cy="1135063"/>
          </a:xfrm>
          <a:prstGeom prst="ellipse">
            <a:avLst/>
          </a:prstGeom>
          <a:solidFill>
            <a:srgbClr val="2D4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8576" name="Rectangle 32">
            <a:extLst>
              <a:ext uri="{FF2B5EF4-FFF2-40B4-BE49-F238E27FC236}">
                <a16:creationId xmlns:a16="http://schemas.microsoft.com/office/drawing/2014/main" id="{7BA44BC0-741B-489C-BB85-81F553C07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3681413"/>
            <a:ext cx="8382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1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8577" name="Rectangle 33">
            <a:extLst>
              <a:ext uri="{FF2B5EF4-FFF2-40B4-BE49-F238E27FC236}">
                <a16:creationId xmlns:a16="http://schemas.microsoft.com/office/drawing/2014/main" id="{99063388-4396-4C4C-8F6D-3760BB5C4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2867025"/>
            <a:ext cx="8382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1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8578" name="Rectangle 34">
            <a:extLst>
              <a:ext uri="{FF2B5EF4-FFF2-40B4-BE49-F238E27FC236}">
                <a16:creationId xmlns:a16="http://schemas.microsoft.com/office/drawing/2014/main" id="{E1CC57F5-E750-4F9E-B815-8E7A8B748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2282825"/>
            <a:ext cx="8382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1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8579" name="Rectangle 35">
            <a:extLst>
              <a:ext uri="{FF2B5EF4-FFF2-40B4-BE49-F238E27FC236}">
                <a16:creationId xmlns:a16="http://schemas.microsoft.com/office/drawing/2014/main" id="{2B2F625B-C230-4C9D-A4CD-931DF2548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1738313"/>
            <a:ext cx="8382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1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7142" name="Text Box 38">
            <a:extLst>
              <a:ext uri="{FF2B5EF4-FFF2-40B4-BE49-F238E27FC236}">
                <a16:creationId xmlns:a16="http://schemas.microsoft.com/office/drawing/2014/main" id="{0227E381-683E-42C0-8799-9B7B46C1D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1493838"/>
            <a:ext cx="25400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</p:txBody>
      </p:sp>
      <p:sp>
        <p:nvSpPr>
          <p:cNvPr id="108581" name="Freeform 37">
            <a:extLst>
              <a:ext uri="{FF2B5EF4-FFF2-40B4-BE49-F238E27FC236}">
                <a16:creationId xmlns:a16="http://schemas.microsoft.com/office/drawing/2014/main" id="{10DF6D5C-08E5-43DC-A29F-3051905B49B6}"/>
              </a:ext>
            </a:extLst>
          </p:cNvPr>
          <p:cNvSpPr>
            <a:spLocks noEditPoints="1"/>
          </p:cNvSpPr>
          <p:nvPr/>
        </p:nvSpPr>
        <p:spPr bwMode="auto">
          <a:xfrm>
            <a:off x="4932363" y="3168650"/>
            <a:ext cx="290512" cy="331788"/>
          </a:xfrm>
          <a:custGeom>
            <a:avLst/>
            <a:gdLst>
              <a:gd name="T0" fmla="*/ 987103712 w 57"/>
              <a:gd name="T1" fmla="*/ 104222267 h 65"/>
              <a:gd name="T2" fmla="*/ 1194911533 w 57"/>
              <a:gd name="T3" fmla="*/ 964043213 h 65"/>
              <a:gd name="T4" fmla="*/ 1065032282 w 57"/>
              <a:gd name="T5" fmla="*/ 234497550 h 65"/>
              <a:gd name="T6" fmla="*/ 207812917 w 57"/>
              <a:gd name="T7" fmla="*/ 312661698 h 65"/>
              <a:gd name="T8" fmla="*/ 77928570 w 57"/>
              <a:gd name="T9" fmla="*/ 312661698 h 65"/>
              <a:gd name="T10" fmla="*/ 207812917 w 57"/>
              <a:gd name="T11" fmla="*/ 1459091327 h 65"/>
              <a:gd name="T12" fmla="*/ 207812917 w 57"/>
              <a:gd name="T13" fmla="*/ 1563313594 h 65"/>
              <a:gd name="T14" fmla="*/ 0 w 57"/>
              <a:gd name="T15" fmla="*/ 312661698 h 65"/>
              <a:gd name="T16" fmla="*/ 207812917 w 57"/>
              <a:gd name="T17" fmla="*/ 0 h 65"/>
              <a:gd name="T18" fmla="*/ 857219365 w 57"/>
              <a:gd name="T19" fmla="*/ 1094318495 h 65"/>
              <a:gd name="T20" fmla="*/ 857219365 w 57"/>
              <a:gd name="T21" fmla="*/ 1667535861 h 65"/>
              <a:gd name="T22" fmla="*/ 1402724450 w 57"/>
              <a:gd name="T23" fmla="*/ 1693588876 h 65"/>
              <a:gd name="T24" fmla="*/ 1480653020 w 57"/>
              <a:gd name="T25" fmla="*/ 1146429629 h 65"/>
              <a:gd name="T26" fmla="*/ 1402724450 w 57"/>
              <a:gd name="T27" fmla="*/ 1068265480 h 65"/>
              <a:gd name="T28" fmla="*/ 415620738 w 57"/>
              <a:gd name="T29" fmla="*/ 1198540762 h 65"/>
              <a:gd name="T30" fmla="*/ 779290795 w 57"/>
              <a:gd name="T31" fmla="*/ 1016154347 h 65"/>
              <a:gd name="T32" fmla="*/ 857219365 w 57"/>
              <a:gd name="T33" fmla="*/ 964043213 h 65"/>
              <a:gd name="T34" fmla="*/ 779290795 w 57"/>
              <a:gd name="T35" fmla="*/ 1016154347 h 65"/>
              <a:gd name="T36" fmla="*/ 181835028 w 57"/>
              <a:gd name="T37" fmla="*/ 1172482643 h 65"/>
              <a:gd name="T38" fmla="*/ 207812917 w 57"/>
              <a:gd name="T39" fmla="*/ 1328816044 h 65"/>
              <a:gd name="T40" fmla="*/ 363670057 w 57"/>
              <a:gd name="T41" fmla="*/ 1302763030 h 65"/>
              <a:gd name="T42" fmla="*/ 337692168 w 57"/>
              <a:gd name="T43" fmla="*/ 1146429629 h 65"/>
              <a:gd name="T44" fmla="*/ 233785709 w 57"/>
              <a:gd name="T45" fmla="*/ 1172482643 h 65"/>
              <a:gd name="T46" fmla="*/ 337692168 w 57"/>
              <a:gd name="T47" fmla="*/ 1172482643 h 65"/>
              <a:gd name="T48" fmla="*/ 181835028 w 57"/>
              <a:gd name="T49" fmla="*/ 911932079 h 65"/>
              <a:gd name="T50" fmla="*/ 207812917 w 57"/>
              <a:gd name="T51" fmla="*/ 1094318495 h 65"/>
              <a:gd name="T52" fmla="*/ 363670057 w 57"/>
              <a:gd name="T53" fmla="*/ 1068265480 h 65"/>
              <a:gd name="T54" fmla="*/ 337692168 w 57"/>
              <a:gd name="T55" fmla="*/ 885879064 h 65"/>
              <a:gd name="T56" fmla="*/ 233785709 w 57"/>
              <a:gd name="T57" fmla="*/ 937990198 h 65"/>
              <a:gd name="T58" fmla="*/ 337692168 w 57"/>
              <a:gd name="T59" fmla="*/ 937990198 h 65"/>
              <a:gd name="T60" fmla="*/ 935147935 w 57"/>
              <a:gd name="T61" fmla="*/ 755598678 h 65"/>
              <a:gd name="T62" fmla="*/ 207812917 w 57"/>
              <a:gd name="T63" fmla="*/ 625323396 h 65"/>
              <a:gd name="T64" fmla="*/ 181835028 w 57"/>
              <a:gd name="T65" fmla="*/ 807709812 h 65"/>
              <a:gd name="T66" fmla="*/ 337692168 w 57"/>
              <a:gd name="T67" fmla="*/ 833767931 h 65"/>
              <a:gd name="T68" fmla="*/ 363670057 w 57"/>
              <a:gd name="T69" fmla="*/ 651381515 h 65"/>
              <a:gd name="T70" fmla="*/ 207812917 w 57"/>
              <a:gd name="T71" fmla="*/ 625323396 h 65"/>
              <a:gd name="T72" fmla="*/ 233785709 w 57"/>
              <a:gd name="T73" fmla="*/ 781656797 h 65"/>
              <a:gd name="T74" fmla="*/ 415620738 w 57"/>
              <a:gd name="T75" fmla="*/ 468995099 h 65"/>
              <a:gd name="T76" fmla="*/ 935147935 w 57"/>
              <a:gd name="T77" fmla="*/ 468995099 h 65"/>
              <a:gd name="T78" fmla="*/ 181835028 w 57"/>
              <a:gd name="T79" fmla="*/ 390825846 h 65"/>
              <a:gd name="T80" fmla="*/ 181835028 w 57"/>
              <a:gd name="T81" fmla="*/ 599270381 h 65"/>
              <a:gd name="T82" fmla="*/ 363670057 w 57"/>
              <a:gd name="T83" fmla="*/ 599270381 h 65"/>
              <a:gd name="T84" fmla="*/ 363670057 w 57"/>
              <a:gd name="T85" fmla="*/ 390825846 h 65"/>
              <a:gd name="T86" fmla="*/ 337692168 w 57"/>
              <a:gd name="T87" fmla="*/ 442936980 h 65"/>
              <a:gd name="T88" fmla="*/ 337692168 w 57"/>
              <a:gd name="T89" fmla="*/ 547159247 h 65"/>
              <a:gd name="T90" fmla="*/ 1091005074 w 57"/>
              <a:gd name="T91" fmla="*/ 1641477742 h 65"/>
              <a:gd name="T92" fmla="*/ 1428702339 w 57"/>
              <a:gd name="T93" fmla="*/ 1198540762 h 65"/>
              <a:gd name="T94" fmla="*/ 1116982963 w 57"/>
              <a:gd name="T95" fmla="*/ 1485149446 h 65"/>
              <a:gd name="T96" fmla="*/ 883197254 w 57"/>
              <a:gd name="T97" fmla="*/ 1380927178 h 6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" h="65">
                <a:moveTo>
                  <a:pt x="8" y="0"/>
                </a:moveTo>
                <a:cubicBezTo>
                  <a:pt x="38" y="0"/>
                  <a:pt x="38" y="0"/>
                  <a:pt x="38" y="0"/>
                </a:cubicBezTo>
                <a:cubicBezTo>
                  <a:pt x="38" y="4"/>
                  <a:pt x="38" y="4"/>
                  <a:pt x="38" y="4"/>
                </a:cubicBezTo>
                <a:cubicBezTo>
                  <a:pt x="40" y="4"/>
                  <a:pt x="42" y="5"/>
                  <a:pt x="43" y="6"/>
                </a:cubicBezTo>
                <a:cubicBezTo>
                  <a:pt x="45" y="8"/>
                  <a:pt x="46" y="10"/>
                  <a:pt x="46" y="12"/>
                </a:cubicBezTo>
                <a:cubicBezTo>
                  <a:pt x="46" y="37"/>
                  <a:pt x="46" y="37"/>
                  <a:pt x="46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11"/>
                  <a:pt x="42" y="10"/>
                  <a:pt x="41" y="9"/>
                </a:cubicBezTo>
                <a:cubicBezTo>
                  <a:pt x="40" y="8"/>
                  <a:pt x="39" y="8"/>
                  <a:pt x="38" y="8"/>
                </a:cubicBezTo>
                <a:cubicBezTo>
                  <a:pt x="38" y="12"/>
                  <a:pt x="38" y="12"/>
                  <a:pt x="3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8"/>
                  <a:pt x="8" y="8"/>
                  <a:pt x="8" y="8"/>
                </a:cubicBezTo>
                <a:cubicBezTo>
                  <a:pt x="6" y="8"/>
                  <a:pt x="5" y="8"/>
                  <a:pt x="5" y="9"/>
                </a:cubicBezTo>
                <a:cubicBezTo>
                  <a:pt x="4" y="10"/>
                  <a:pt x="3" y="11"/>
                  <a:pt x="3" y="12"/>
                </a:cubicBezTo>
                <a:cubicBezTo>
                  <a:pt x="3" y="52"/>
                  <a:pt x="3" y="52"/>
                  <a:pt x="3" y="52"/>
                </a:cubicBezTo>
                <a:cubicBezTo>
                  <a:pt x="3" y="53"/>
                  <a:pt x="4" y="54"/>
                  <a:pt x="5" y="55"/>
                </a:cubicBezTo>
                <a:cubicBezTo>
                  <a:pt x="6" y="56"/>
                  <a:pt x="7" y="56"/>
                  <a:pt x="8" y="56"/>
                </a:cubicBezTo>
                <a:cubicBezTo>
                  <a:pt x="28" y="56"/>
                  <a:pt x="28" y="56"/>
                  <a:pt x="28" y="56"/>
                </a:cubicBezTo>
                <a:cubicBezTo>
                  <a:pt x="28" y="60"/>
                  <a:pt x="28" y="60"/>
                  <a:pt x="28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6" y="60"/>
                  <a:pt x="4" y="59"/>
                  <a:pt x="2" y="58"/>
                </a:cubicBezTo>
                <a:cubicBezTo>
                  <a:pt x="1" y="56"/>
                  <a:pt x="0" y="54"/>
                  <a:pt x="0" y="5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0"/>
                  <a:pt x="1" y="8"/>
                  <a:pt x="2" y="6"/>
                </a:cubicBezTo>
                <a:cubicBezTo>
                  <a:pt x="4" y="5"/>
                  <a:pt x="5" y="4"/>
                  <a:pt x="8" y="4"/>
                </a:cubicBezTo>
                <a:cubicBezTo>
                  <a:pt x="8" y="0"/>
                  <a:pt x="8" y="0"/>
                  <a:pt x="8" y="0"/>
                </a:cubicBezTo>
                <a:close/>
                <a:moveTo>
                  <a:pt x="54" y="41"/>
                </a:moveTo>
                <a:cubicBezTo>
                  <a:pt x="35" y="41"/>
                  <a:pt x="35" y="41"/>
                  <a:pt x="35" y="41"/>
                </a:cubicBezTo>
                <a:cubicBezTo>
                  <a:pt x="34" y="41"/>
                  <a:pt x="34" y="41"/>
                  <a:pt x="33" y="42"/>
                </a:cubicBezTo>
                <a:cubicBezTo>
                  <a:pt x="32" y="42"/>
                  <a:pt x="32" y="43"/>
                  <a:pt x="32" y="44"/>
                </a:cubicBezTo>
                <a:cubicBezTo>
                  <a:pt x="32" y="62"/>
                  <a:pt x="32" y="62"/>
                  <a:pt x="32" y="62"/>
                </a:cubicBezTo>
                <a:cubicBezTo>
                  <a:pt x="32" y="63"/>
                  <a:pt x="32" y="64"/>
                  <a:pt x="33" y="64"/>
                </a:cubicBezTo>
                <a:cubicBezTo>
                  <a:pt x="33" y="64"/>
                  <a:pt x="33" y="64"/>
                  <a:pt x="33" y="64"/>
                </a:cubicBezTo>
                <a:cubicBezTo>
                  <a:pt x="34" y="65"/>
                  <a:pt x="34" y="65"/>
                  <a:pt x="35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5" y="65"/>
                  <a:pt x="56" y="65"/>
                  <a:pt x="56" y="64"/>
                </a:cubicBezTo>
                <a:cubicBezTo>
                  <a:pt x="57" y="64"/>
                  <a:pt x="57" y="63"/>
                  <a:pt x="57" y="62"/>
                </a:cubicBezTo>
                <a:cubicBezTo>
                  <a:pt x="57" y="44"/>
                  <a:pt x="57" y="44"/>
                  <a:pt x="57" y="44"/>
                </a:cubicBezTo>
                <a:cubicBezTo>
                  <a:pt x="57" y="43"/>
                  <a:pt x="57" y="42"/>
                  <a:pt x="56" y="42"/>
                </a:cubicBezTo>
                <a:cubicBezTo>
                  <a:pt x="56" y="42"/>
                  <a:pt x="56" y="42"/>
                  <a:pt x="56" y="42"/>
                </a:cubicBezTo>
                <a:cubicBezTo>
                  <a:pt x="56" y="41"/>
                  <a:pt x="55" y="41"/>
                  <a:pt x="54" y="41"/>
                </a:cubicBezTo>
                <a:close/>
                <a:moveTo>
                  <a:pt x="28" y="48"/>
                </a:moveTo>
                <a:cubicBezTo>
                  <a:pt x="28" y="46"/>
                  <a:pt x="28" y="46"/>
                  <a:pt x="28" y="46"/>
                </a:cubicBezTo>
                <a:cubicBezTo>
                  <a:pt x="16" y="46"/>
                  <a:pt x="16" y="46"/>
                  <a:pt x="16" y="46"/>
                </a:cubicBezTo>
                <a:cubicBezTo>
                  <a:pt x="16" y="48"/>
                  <a:pt x="16" y="48"/>
                  <a:pt x="16" y="48"/>
                </a:cubicBezTo>
                <a:cubicBezTo>
                  <a:pt x="28" y="48"/>
                  <a:pt x="28" y="48"/>
                  <a:pt x="28" y="48"/>
                </a:cubicBezTo>
                <a:close/>
                <a:moveTo>
                  <a:pt x="30" y="39"/>
                </a:moveTo>
                <a:cubicBezTo>
                  <a:pt x="30" y="39"/>
                  <a:pt x="30" y="39"/>
                  <a:pt x="30" y="39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38"/>
                  <a:pt x="32" y="37"/>
                  <a:pt x="33" y="37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39"/>
                  <a:pt x="16" y="39"/>
                  <a:pt x="16" y="39"/>
                </a:cubicBezTo>
                <a:cubicBezTo>
                  <a:pt x="30" y="39"/>
                  <a:pt x="30" y="39"/>
                  <a:pt x="30" y="39"/>
                </a:cubicBezTo>
                <a:close/>
                <a:moveTo>
                  <a:pt x="8" y="44"/>
                </a:moveTo>
                <a:cubicBezTo>
                  <a:pt x="7" y="44"/>
                  <a:pt x="7" y="44"/>
                  <a:pt x="7" y="44"/>
                </a:cubicBezTo>
                <a:cubicBezTo>
                  <a:pt x="7" y="45"/>
                  <a:pt x="7" y="45"/>
                  <a:pt x="7" y="45"/>
                </a:cubicBezTo>
                <a:cubicBezTo>
                  <a:pt x="7" y="50"/>
                  <a:pt x="7" y="50"/>
                  <a:pt x="7" y="50"/>
                </a:cubicBezTo>
                <a:cubicBezTo>
                  <a:pt x="7" y="51"/>
                  <a:pt x="7" y="51"/>
                  <a:pt x="7" y="51"/>
                </a:cubicBezTo>
                <a:cubicBezTo>
                  <a:pt x="8" y="51"/>
                  <a:pt x="8" y="51"/>
                  <a:pt x="8" y="51"/>
                </a:cubicBezTo>
                <a:cubicBezTo>
                  <a:pt x="13" y="51"/>
                  <a:pt x="13" y="51"/>
                  <a:pt x="13" y="51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50"/>
                  <a:pt x="14" y="50"/>
                  <a:pt x="14" y="50"/>
                </a:cubicBezTo>
                <a:cubicBezTo>
                  <a:pt x="14" y="45"/>
                  <a:pt x="14" y="45"/>
                  <a:pt x="14" y="45"/>
                </a:cubicBezTo>
                <a:cubicBezTo>
                  <a:pt x="14" y="44"/>
                  <a:pt x="14" y="44"/>
                  <a:pt x="14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8" y="44"/>
                  <a:pt x="8" y="44"/>
                  <a:pt x="8" y="44"/>
                </a:cubicBezTo>
                <a:close/>
                <a:moveTo>
                  <a:pt x="13" y="45"/>
                </a:moveTo>
                <a:cubicBezTo>
                  <a:pt x="9" y="45"/>
                  <a:pt x="9" y="45"/>
                  <a:pt x="9" y="45"/>
                </a:cubicBezTo>
                <a:cubicBezTo>
                  <a:pt x="9" y="49"/>
                  <a:pt x="9" y="49"/>
                  <a:pt x="9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5"/>
                  <a:pt x="13" y="45"/>
                  <a:pt x="13" y="45"/>
                </a:cubicBezTo>
                <a:close/>
                <a:moveTo>
                  <a:pt x="8" y="34"/>
                </a:moveTo>
                <a:cubicBezTo>
                  <a:pt x="7" y="34"/>
                  <a:pt x="7" y="34"/>
                  <a:pt x="7" y="34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2"/>
                  <a:pt x="7" y="42"/>
                  <a:pt x="7" y="42"/>
                </a:cubicBezTo>
                <a:cubicBezTo>
                  <a:pt x="8" y="42"/>
                  <a:pt x="8" y="42"/>
                  <a:pt x="8" y="42"/>
                </a:cubicBezTo>
                <a:cubicBezTo>
                  <a:pt x="13" y="42"/>
                  <a:pt x="13" y="42"/>
                  <a:pt x="13" y="42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35"/>
                  <a:pt x="14" y="35"/>
                  <a:pt x="14" y="35"/>
                </a:cubicBezTo>
                <a:cubicBezTo>
                  <a:pt x="14" y="34"/>
                  <a:pt x="14" y="34"/>
                  <a:pt x="14" y="34"/>
                </a:cubicBezTo>
                <a:cubicBezTo>
                  <a:pt x="13" y="34"/>
                  <a:pt x="13" y="34"/>
                  <a:pt x="13" y="34"/>
                </a:cubicBezTo>
                <a:cubicBezTo>
                  <a:pt x="8" y="34"/>
                  <a:pt x="8" y="34"/>
                  <a:pt x="8" y="34"/>
                </a:cubicBezTo>
                <a:close/>
                <a:moveTo>
                  <a:pt x="13" y="36"/>
                </a:moveTo>
                <a:cubicBezTo>
                  <a:pt x="9" y="36"/>
                  <a:pt x="9" y="36"/>
                  <a:pt x="9" y="36"/>
                </a:cubicBezTo>
                <a:cubicBezTo>
                  <a:pt x="9" y="40"/>
                  <a:pt x="9" y="40"/>
                  <a:pt x="9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3" y="36"/>
                  <a:pt x="13" y="36"/>
                  <a:pt x="13" y="36"/>
                </a:cubicBezTo>
                <a:close/>
                <a:moveTo>
                  <a:pt x="16" y="27"/>
                </a:moveTo>
                <a:cubicBezTo>
                  <a:pt x="16" y="29"/>
                  <a:pt x="16" y="29"/>
                  <a:pt x="16" y="29"/>
                </a:cubicBezTo>
                <a:cubicBezTo>
                  <a:pt x="36" y="29"/>
                  <a:pt x="36" y="29"/>
                  <a:pt x="36" y="29"/>
                </a:cubicBezTo>
                <a:cubicBezTo>
                  <a:pt x="36" y="27"/>
                  <a:pt x="36" y="27"/>
                  <a:pt x="36" y="27"/>
                </a:cubicBezTo>
                <a:cubicBezTo>
                  <a:pt x="16" y="27"/>
                  <a:pt x="16" y="27"/>
                  <a:pt x="16" y="27"/>
                </a:cubicBezTo>
                <a:close/>
                <a:moveTo>
                  <a:pt x="8" y="24"/>
                </a:moveTo>
                <a:cubicBezTo>
                  <a:pt x="7" y="24"/>
                  <a:pt x="7" y="24"/>
                  <a:pt x="7" y="24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2"/>
                  <a:pt x="7" y="32"/>
                  <a:pt x="7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1"/>
                  <a:pt x="14" y="31"/>
                  <a:pt x="14" y="31"/>
                </a:cubicBezTo>
                <a:cubicBezTo>
                  <a:pt x="14" y="25"/>
                  <a:pt x="14" y="25"/>
                  <a:pt x="14" y="25"/>
                </a:cubicBezTo>
                <a:cubicBezTo>
                  <a:pt x="14" y="24"/>
                  <a:pt x="14" y="24"/>
                  <a:pt x="14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8" y="24"/>
                  <a:pt x="8" y="24"/>
                  <a:pt x="8" y="24"/>
                </a:cubicBezTo>
                <a:close/>
                <a:moveTo>
                  <a:pt x="13" y="26"/>
                </a:moveTo>
                <a:cubicBezTo>
                  <a:pt x="9" y="26"/>
                  <a:pt x="9" y="26"/>
                  <a:pt x="9" y="26"/>
                </a:cubicBezTo>
                <a:cubicBezTo>
                  <a:pt x="9" y="30"/>
                  <a:pt x="9" y="30"/>
                  <a:pt x="9" y="30"/>
                </a:cubicBezTo>
                <a:cubicBezTo>
                  <a:pt x="13" y="30"/>
                  <a:pt x="13" y="30"/>
                  <a:pt x="13" y="30"/>
                </a:cubicBezTo>
                <a:cubicBezTo>
                  <a:pt x="13" y="26"/>
                  <a:pt x="13" y="26"/>
                  <a:pt x="13" y="26"/>
                </a:cubicBezTo>
                <a:close/>
                <a:moveTo>
                  <a:pt x="16" y="18"/>
                </a:moveTo>
                <a:cubicBezTo>
                  <a:pt x="16" y="20"/>
                  <a:pt x="16" y="20"/>
                  <a:pt x="16" y="20"/>
                </a:cubicBezTo>
                <a:cubicBezTo>
                  <a:pt x="36" y="20"/>
                  <a:pt x="36" y="20"/>
                  <a:pt x="36" y="20"/>
                </a:cubicBezTo>
                <a:cubicBezTo>
                  <a:pt x="36" y="18"/>
                  <a:pt x="36" y="18"/>
                  <a:pt x="36" y="18"/>
                </a:cubicBezTo>
                <a:cubicBezTo>
                  <a:pt x="16" y="18"/>
                  <a:pt x="16" y="18"/>
                  <a:pt x="16" y="18"/>
                </a:cubicBezTo>
                <a:close/>
                <a:moveTo>
                  <a:pt x="8" y="15"/>
                </a:moveTo>
                <a:cubicBezTo>
                  <a:pt x="7" y="15"/>
                  <a:pt x="7" y="15"/>
                  <a:pt x="7" y="15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3"/>
                  <a:pt x="7" y="23"/>
                  <a:pt x="7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13" y="23"/>
                  <a:pt x="13" y="23"/>
                  <a:pt x="13" y="23"/>
                </a:cubicBezTo>
                <a:cubicBezTo>
                  <a:pt x="14" y="23"/>
                  <a:pt x="14" y="23"/>
                  <a:pt x="14" y="23"/>
                </a:cubicBezTo>
                <a:cubicBezTo>
                  <a:pt x="14" y="22"/>
                  <a:pt x="14" y="22"/>
                  <a:pt x="14" y="22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5"/>
                  <a:pt x="14" y="15"/>
                  <a:pt x="14" y="15"/>
                </a:cubicBezTo>
                <a:cubicBezTo>
                  <a:pt x="13" y="15"/>
                  <a:pt x="13" y="15"/>
                  <a:pt x="13" y="15"/>
                </a:cubicBezTo>
                <a:cubicBezTo>
                  <a:pt x="8" y="15"/>
                  <a:pt x="8" y="15"/>
                  <a:pt x="8" y="15"/>
                </a:cubicBezTo>
                <a:close/>
                <a:moveTo>
                  <a:pt x="13" y="17"/>
                </a:moveTo>
                <a:cubicBezTo>
                  <a:pt x="9" y="17"/>
                  <a:pt x="9" y="17"/>
                  <a:pt x="9" y="17"/>
                </a:cubicBezTo>
                <a:cubicBezTo>
                  <a:pt x="9" y="21"/>
                  <a:pt x="9" y="21"/>
                  <a:pt x="9" y="21"/>
                </a:cubicBezTo>
                <a:cubicBezTo>
                  <a:pt x="13" y="21"/>
                  <a:pt x="13" y="21"/>
                  <a:pt x="13" y="21"/>
                </a:cubicBezTo>
                <a:cubicBezTo>
                  <a:pt x="13" y="17"/>
                  <a:pt x="13" y="17"/>
                  <a:pt x="13" y="17"/>
                </a:cubicBezTo>
                <a:close/>
                <a:moveTo>
                  <a:pt x="34" y="53"/>
                </a:moveTo>
                <a:cubicBezTo>
                  <a:pt x="42" y="63"/>
                  <a:pt x="42" y="63"/>
                  <a:pt x="42" y="63"/>
                </a:cubicBezTo>
                <a:cubicBezTo>
                  <a:pt x="42" y="64"/>
                  <a:pt x="44" y="64"/>
                  <a:pt x="45" y="64"/>
                </a:cubicBezTo>
                <a:cubicBezTo>
                  <a:pt x="46" y="63"/>
                  <a:pt x="46" y="63"/>
                  <a:pt x="46" y="63"/>
                </a:cubicBezTo>
                <a:cubicBezTo>
                  <a:pt x="55" y="46"/>
                  <a:pt x="55" y="46"/>
                  <a:pt x="55" y="46"/>
                </a:cubicBezTo>
                <a:cubicBezTo>
                  <a:pt x="56" y="45"/>
                  <a:pt x="55" y="43"/>
                  <a:pt x="54" y="43"/>
                </a:cubicBezTo>
                <a:cubicBezTo>
                  <a:pt x="53" y="42"/>
                  <a:pt x="51" y="43"/>
                  <a:pt x="50" y="44"/>
                </a:cubicBezTo>
                <a:cubicBezTo>
                  <a:pt x="43" y="57"/>
                  <a:pt x="43" y="57"/>
                  <a:pt x="43" y="57"/>
                </a:cubicBezTo>
                <a:cubicBezTo>
                  <a:pt x="39" y="50"/>
                  <a:pt x="39" y="50"/>
                  <a:pt x="39" y="50"/>
                </a:cubicBezTo>
                <a:cubicBezTo>
                  <a:pt x="38" y="49"/>
                  <a:pt x="36" y="49"/>
                  <a:pt x="35" y="50"/>
                </a:cubicBezTo>
                <a:cubicBezTo>
                  <a:pt x="34" y="51"/>
                  <a:pt x="34" y="52"/>
                  <a:pt x="34" y="53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8582" name="Freeform 38">
            <a:extLst>
              <a:ext uri="{FF2B5EF4-FFF2-40B4-BE49-F238E27FC236}">
                <a16:creationId xmlns:a16="http://schemas.microsoft.com/office/drawing/2014/main" id="{44294333-EB9B-459D-8E16-5B1D0CD55ED7}"/>
              </a:ext>
            </a:extLst>
          </p:cNvPr>
          <p:cNvSpPr>
            <a:spLocks noEditPoints="1"/>
          </p:cNvSpPr>
          <p:nvPr/>
        </p:nvSpPr>
        <p:spPr bwMode="auto">
          <a:xfrm>
            <a:off x="4964113" y="1493838"/>
            <a:ext cx="242887" cy="339725"/>
          </a:xfrm>
          <a:custGeom>
            <a:avLst/>
            <a:gdLst>
              <a:gd name="T0" fmla="*/ 932254281 w 45"/>
              <a:gd name="T1" fmla="*/ 1279458275 h 63"/>
              <a:gd name="T2" fmla="*/ 990520173 w 45"/>
              <a:gd name="T3" fmla="*/ 1337615959 h 63"/>
              <a:gd name="T4" fmla="*/ 378725603 w 45"/>
              <a:gd name="T5" fmla="*/ 1395773644 h 63"/>
              <a:gd name="T6" fmla="*/ 291329463 w 45"/>
              <a:gd name="T7" fmla="*/ 1337615959 h 63"/>
              <a:gd name="T8" fmla="*/ 378725603 w 45"/>
              <a:gd name="T9" fmla="*/ 1221300590 h 63"/>
              <a:gd name="T10" fmla="*/ 116531785 w 45"/>
              <a:gd name="T11" fmla="*/ 988675244 h 63"/>
              <a:gd name="T12" fmla="*/ 203927925 w 45"/>
              <a:gd name="T13" fmla="*/ 174473054 h 63"/>
              <a:gd name="T14" fmla="*/ 1107051959 w 45"/>
              <a:gd name="T15" fmla="*/ 174473054 h 63"/>
              <a:gd name="T16" fmla="*/ 1194448099 w 45"/>
              <a:gd name="T17" fmla="*/ 988675244 h 63"/>
              <a:gd name="T18" fmla="*/ 932254281 w 45"/>
              <a:gd name="T19" fmla="*/ 1221300590 h 63"/>
              <a:gd name="T20" fmla="*/ 670055066 w 45"/>
              <a:gd name="T21" fmla="*/ 1831953581 h 63"/>
              <a:gd name="T22" fmla="*/ 378725603 w 45"/>
              <a:gd name="T23" fmla="*/ 1715638212 h 63"/>
              <a:gd name="T24" fmla="*/ 291329463 w 45"/>
              <a:gd name="T25" fmla="*/ 1657480528 h 63"/>
              <a:gd name="T26" fmla="*/ 932254281 w 45"/>
              <a:gd name="T27" fmla="*/ 1570246697 h 63"/>
              <a:gd name="T28" fmla="*/ 990520173 w 45"/>
              <a:gd name="T29" fmla="*/ 1657480528 h 63"/>
              <a:gd name="T30" fmla="*/ 786586851 w 45"/>
              <a:gd name="T31" fmla="*/ 1715638212 h 63"/>
              <a:gd name="T32" fmla="*/ 436991495 w 45"/>
              <a:gd name="T33" fmla="*/ 697886822 h 63"/>
              <a:gd name="T34" fmla="*/ 611789173 w 45"/>
              <a:gd name="T35" fmla="*/ 1046832929 h 63"/>
              <a:gd name="T36" fmla="*/ 728320958 w 45"/>
              <a:gd name="T37" fmla="*/ 610652991 h 63"/>
              <a:gd name="T38" fmla="*/ 524393033 w 45"/>
              <a:gd name="T39" fmla="*/ 261706884 h 63"/>
              <a:gd name="T40" fmla="*/ 932254281 w 45"/>
              <a:gd name="T41" fmla="*/ 1424855182 h 63"/>
              <a:gd name="T42" fmla="*/ 990520173 w 45"/>
              <a:gd name="T43" fmla="*/ 1483007474 h 63"/>
              <a:gd name="T44" fmla="*/ 378725603 w 45"/>
              <a:gd name="T45" fmla="*/ 1570246697 h 63"/>
              <a:gd name="T46" fmla="*/ 291329463 w 45"/>
              <a:gd name="T47" fmla="*/ 1483007474 h 63"/>
              <a:gd name="T48" fmla="*/ 815722496 w 45"/>
              <a:gd name="T49" fmla="*/ 1250382129 h 63"/>
              <a:gd name="T50" fmla="*/ 815722496 w 45"/>
              <a:gd name="T51" fmla="*/ 1134066760 h 63"/>
              <a:gd name="T52" fmla="*/ 1077916314 w 45"/>
              <a:gd name="T53" fmla="*/ 930517560 h 63"/>
              <a:gd name="T54" fmla="*/ 1165317851 w 45"/>
              <a:gd name="T55" fmla="*/ 639729137 h 63"/>
              <a:gd name="T56" fmla="*/ 640924818 w 45"/>
              <a:gd name="T57" fmla="*/ 116315369 h 63"/>
              <a:gd name="T58" fmla="*/ 145662033 w 45"/>
              <a:gd name="T59" fmla="*/ 639729137 h 63"/>
              <a:gd name="T60" fmla="*/ 233063570 w 45"/>
              <a:gd name="T61" fmla="*/ 930517560 h 63"/>
              <a:gd name="T62" fmla="*/ 495257388 w 45"/>
              <a:gd name="T63" fmla="*/ 1134066760 h 63"/>
              <a:gd name="T64" fmla="*/ 495257388 w 45"/>
              <a:gd name="T65" fmla="*/ 1250382129 h 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5" h="63">
                <a:moveTo>
                  <a:pt x="32" y="42"/>
                </a:moveTo>
                <a:cubicBezTo>
                  <a:pt x="32" y="44"/>
                  <a:pt x="32" y="44"/>
                  <a:pt x="32" y="44"/>
                </a:cubicBezTo>
                <a:cubicBezTo>
                  <a:pt x="34" y="44"/>
                  <a:pt x="34" y="45"/>
                  <a:pt x="34" y="46"/>
                </a:cubicBezTo>
                <a:cubicBezTo>
                  <a:pt x="34" y="46"/>
                  <a:pt x="34" y="46"/>
                  <a:pt x="34" y="46"/>
                </a:cubicBezTo>
                <a:cubicBezTo>
                  <a:pt x="34" y="47"/>
                  <a:pt x="33" y="48"/>
                  <a:pt x="32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2" y="48"/>
                  <a:pt x="10" y="47"/>
                  <a:pt x="10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10" y="45"/>
                  <a:pt x="11" y="44"/>
                  <a:pt x="13" y="44"/>
                </a:cubicBezTo>
                <a:cubicBezTo>
                  <a:pt x="13" y="42"/>
                  <a:pt x="13" y="42"/>
                  <a:pt x="13" y="42"/>
                </a:cubicBezTo>
                <a:cubicBezTo>
                  <a:pt x="9" y="40"/>
                  <a:pt x="6" y="38"/>
                  <a:pt x="4" y="34"/>
                </a:cubicBezTo>
                <a:cubicBezTo>
                  <a:pt x="4" y="34"/>
                  <a:pt x="4" y="34"/>
                  <a:pt x="4" y="34"/>
                </a:cubicBezTo>
                <a:cubicBezTo>
                  <a:pt x="2" y="31"/>
                  <a:pt x="0" y="27"/>
                  <a:pt x="0" y="22"/>
                </a:cubicBezTo>
                <a:cubicBezTo>
                  <a:pt x="0" y="16"/>
                  <a:pt x="3" y="10"/>
                  <a:pt x="7" y="6"/>
                </a:cubicBezTo>
                <a:cubicBezTo>
                  <a:pt x="11" y="2"/>
                  <a:pt x="16" y="0"/>
                  <a:pt x="22" y="0"/>
                </a:cubicBezTo>
                <a:cubicBezTo>
                  <a:pt x="29" y="0"/>
                  <a:pt x="34" y="2"/>
                  <a:pt x="38" y="6"/>
                </a:cubicBezTo>
                <a:cubicBezTo>
                  <a:pt x="42" y="10"/>
                  <a:pt x="45" y="16"/>
                  <a:pt x="45" y="22"/>
                </a:cubicBezTo>
                <a:cubicBezTo>
                  <a:pt x="45" y="27"/>
                  <a:pt x="43" y="31"/>
                  <a:pt x="41" y="34"/>
                </a:cubicBezTo>
                <a:cubicBezTo>
                  <a:pt x="41" y="34"/>
                  <a:pt x="41" y="34"/>
                  <a:pt x="41" y="34"/>
                </a:cubicBezTo>
                <a:cubicBezTo>
                  <a:pt x="39" y="38"/>
                  <a:pt x="36" y="40"/>
                  <a:pt x="32" y="42"/>
                </a:cubicBezTo>
                <a:close/>
                <a:moveTo>
                  <a:pt x="27" y="59"/>
                </a:moveTo>
                <a:cubicBezTo>
                  <a:pt x="27" y="61"/>
                  <a:pt x="25" y="63"/>
                  <a:pt x="23" y="63"/>
                </a:cubicBezTo>
                <a:cubicBezTo>
                  <a:pt x="20" y="63"/>
                  <a:pt x="18" y="61"/>
                  <a:pt x="18" y="59"/>
                </a:cubicBezTo>
                <a:cubicBezTo>
                  <a:pt x="13" y="59"/>
                  <a:pt x="13" y="59"/>
                  <a:pt x="13" y="59"/>
                </a:cubicBezTo>
                <a:cubicBezTo>
                  <a:pt x="12" y="59"/>
                  <a:pt x="10" y="58"/>
                  <a:pt x="10" y="57"/>
                </a:cubicBezTo>
                <a:cubicBezTo>
                  <a:pt x="10" y="57"/>
                  <a:pt x="10" y="57"/>
                  <a:pt x="10" y="57"/>
                </a:cubicBezTo>
                <a:cubicBezTo>
                  <a:pt x="10" y="56"/>
                  <a:pt x="12" y="54"/>
                  <a:pt x="13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4" y="56"/>
                  <a:pt x="34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4" y="58"/>
                  <a:pt x="33" y="59"/>
                  <a:pt x="32" y="59"/>
                </a:cubicBezTo>
                <a:cubicBezTo>
                  <a:pt x="27" y="59"/>
                  <a:pt x="27" y="59"/>
                  <a:pt x="27" y="59"/>
                </a:cubicBezTo>
                <a:close/>
                <a:moveTo>
                  <a:pt x="18" y="9"/>
                </a:moveTo>
                <a:cubicBezTo>
                  <a:pt x="15" y="24"/>
                  <a:pt x="15" y="24"/>
                  <a:pt x="15" y="24"/>
                </a:cubicBezTo>
                <a:cubicBezTo>
                  <a:pt x="25" y="25"/>
                  <a:pt x="25" y="25"/>
                  <a:pt x="25" y="25"/>
                </a:cubicBezTo>
                <a:cubicBezTo>
                  <a:pt x="21" y="36"/>
                  <a:pt x="21" y="36"/>
                  <a:pt x="21" y="36"/>
                </a:cubicBezTo>
                <a:cubicBezTo>
                  <a:pt x="32" y="23"/>
                  <a:pt x="32" y="23"/>
                  <a:pt x="32" y="23"/>
                </a:cubicBezTo>
                <a:cubicBezTo>
                  <a:pt x="25" y="21"/>
                  <a:pt x="25" y="21"/>
                  <a:pt x="25" y="21"/>
                </a:cubicBezTo>
                <a:cubicBezTo>
                  <a:pt x="29" y="12"/>
                  <a:pt x="29" y="12"/>
                  <a:pt x="29" y="12"/>
                </a:cubicBezTo>
                <a:cubicBezTo>
                  <a:pt x="18" y="9"/>
                  <a:pt x="18" y="9"/>
                  <a:pt x="18" y="9"/>
                </a:cubicBezTo>
                <a:close/>
                <a:moveTo>
                  <a:pt x="13" y="49"/>
                </a:moveTo>
                <a:cubicBezTo>
                  <a:pt x="32" y="49"/>
                  <a:pt x="32" y="49"/>
                  <a:pt x="32" y="49"/>
                </a:cubicBezTo>
                <a:cubicBezTo>
                  <a:pt x="33" y="49"/>
                  <a:pt x="34" y="50"/>
                  <a:pt x="34" y="51"/>
                </a:cubicBezTo>
                <a:cubicBezTo>
                  <a:pt x="34" y="51"/>
                  <a:pt x="34" y="51"/>
                  <a:pt x="34" y="51"/>
                </a:cubicBezTo>
                <a:cubicBezTo>
                  <a:pt x="34" y="53"/>
                  <a:pt x="33" y="54"/>
                  <a:pt x="32" y="54"/>
                </a:cubicBezTo>
                <a:cubicBezTo>
                  <a:pt x="13" y="54"/>
                  <a:pt x="13" y="54"/>
                  <a:pt x="13" y="54"/>
                </a:cubicBezTo>
                <a:cubicBezTo>
                  <a:pt x="12" y="54"/>
                  <a:pt x="10" y="53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0"/>
                  <a:pt x="12" y="49"/>
                  <a:pt x="13" y="49"/>
                </a:cubicBezTo>
                <a:close/>
                <a:moveTo>
                  <a:pt x="28" y="43"/>
                </a:moveTo>
                <a:cubicBezTo>
                  <a:pt x="28" y="40"/>
                  <a:pt x="28" y="40"/>
                  <a:pt x="28" y="40"/>
                </a:cubicBezTo>
                <a:cubicBezTo>
                  <a:pt x="28" y="39"/>
                  <a:pt x="28" y="39"/>
                  <a:pt x="28" y="39"/>
                </a:cubicBezTo>
                <a:cubicBezTo>
                  <a:pt x="29" y="38"/>
                  <a:pt x="29" y="38"/>
                  <a:pt x="29" y="38"/>
                </a:cubicBezTo>
                <a:cubicBezTo>
                  <a:pt x="33" y="37"/>
                  <a:pt x="35" y="35"/>
                  <a:pt x="37" y="32"/>
                </a:cubicBezTo>
                <a:cubicBezTo>
                  <a:pt x="37" y="32"/>
                  <a:pt x="37" y="32"/>
                  <a:pt x="37" y="32"/>
                </a:cubicBezTo>
                <a:cubicBezTo>
                  <a:pt x="39" y="29"/>
                  <a:pt x="40" y="26"/>
                  <a:pt x="40" y="22"/>
                </a:cubicBezTo>
                <a:cubicBezTo>
                  <a:pt x="40" y="17"/>
                  <a:pt x="38" y="13"/>
                  <a:pt x="35" y="9"/>
                </a:cubicBezTo>
                <a:cubicBezTo>
                  <a:pt x="32" y="6"/>
                  <a:pt x="27" y="4"/>
                  <a:pt x="22" y="4"/>
                </a:cubicBezTo>
                <a:cubicBezTo>
                  <a:pt x="18" y="4"/>
                  <a:pt x="13" y="6"/>
                  <a:pt x="10" y="9"/>
                </a:cubicBezTo>
                <a:cubicBezTo>
                  <a:pt x="7" y="13"/>
                  <a:pt x="5" y="17"/>
                  <a:pt x="5" y="22"/>
                </a:cubicBezTo>
                <a:cubicBezTo>
                  <a:pt x="5" y="26"/>
                  <a:pt x="6" y="29"/>
                  <a:pt x="8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10" y="35"/>
                  <a:pt x="12" y="37"/>
                  <a:pt x="16" y="38"/>
                </a:cubicBezTo>
                <a:cubicBezTo>
                  <a:pt x="17" y="39"/>
                  <a:pt x="17" y="39"/>
                  <a:pt x="17" y="39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3"/>
                  <a:pt x="17" y="43"/>
                  <a:pt x="17" y="43"/>
                </a:cubicBezTo>
                <a:lnTo>
                  <a:pt x="28" y="43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1843FDA4-6BE9-4264-B023-8F5A07C45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149600"/>
            <a:ext cx="25400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33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ea typeface="微软雅黑" panose="020B0503020204020204" pitchFamily="34" charset="-122"/>
              </a:rPr>
              <a:t>Click Add Text, click Add Text, click Add text</a:t>
            </a:r>
          </a:p>
        </p:txBody>
      </p:sp>
      <p:sp>
        <p:nvSpPr>
          <p:cNvPr id="108584" name="Text Box 40">
            <a:extLst>
              <a:ext uri="{FF2B5EF4-FFF2-40B4-BE49-F238E27FC236}">
                <a16:creationId xmlns:a16="http://schemas.microsoft.com/office/drawing/2014/main" id="{2019F9EA-F85E-4882-AAEB-594D2D5BB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part/04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8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2" grpId="0" animBg="1"/>
      <p:bldP spid="108573" grpId="0" animBg="1"/>
      <p:bldP spid="108574" grpId="0" animBg="1"/>
      <p:bldP spid="108575" grpId="0" animBg="1"/>
      <p:bldP spid="108576" grpId="0"/>
      <p:bldP spid="108577" grpId="0"/>
      <p:bldP spid="108578" grpId="0"/>
      <p:bldP spid="108579" grpId="0"/>
      <p:bldP spid="47142" grpId="0"/>
      <p:bldP spid="2" grpId="0"/>
      <p:bldP spid="10858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C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Line 2">
            <a:extLst>
              <a:ext uri="{FF2B5EF4-FFF2-40B4-BE49-F238E27FC236}">
                <a16:creationId xmlns:a16="http://schemas.microsoft.com/office/drawing/2014/main" id="{FAAF0334-0EBC-454A-9E32-1E108A75C7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5005388" y="4486275"/>
            <a:ext cx="14149388" cy="22225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10595" name="Group 3">
            <a:extLst>
              <a:ext uri="{FF2B5EF4-FFF2-40B4-BE49-F238E27FC236}">
                <a16:creationId xmlns:a16="http://schemas.microsoft.com/office/drawing/2014/main" id="{F8B64A3E-60E3-49F2-A123-5F09DFE332A5}"/>
              </a:ext>
            </a:extLst>
          </p:cNvPr>
          <p:cNvGrpSpPr>
            <a:grpSpLocks/>
          </p:cNvGrpSpPr>
          <p:nvPr/>
        </p:nvGrpSpPr>
        <p:grpSpPr bwMode="auto">
          <a:xfrm>
            <a:off x="7104063" y="3817938"/>
            <a:ext cx="1201737" cy="74612"/>
            <a:chOff x="4477" y="2290"/>
            <a:chExt cx="757" cy="47"/>
          </a:xfrm>
        </p:grpSpPr>
        <p:sp>
          <p:nvSpPr>
            <p:cNvPr id="32953" name="Rectangle 4">
              <a:extLst>
                <a:ext uri="{FF2B5EF4-FFF2-40B4-BE49-F238E27FC236}">
                  <a16:creationId xmlns:a16="http://schemas.microsoft.com/office/drawing/2014/main" id="{762AF23D-4FBD-4FA8-B86B-3047100A4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2290"/>
              <a:ext cx="176" cy="47"/>
            </a:xfrm>
            <a:prstGeom prst="rect">
              <a:avLst/>
            </a:pr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954" name="Rectangle 5">
              <a:extLst>
                <a:ext uri="{FF2B5EF4-FFF2-40B4-BE49-F238E27FC236}">
                  <a16:creationId xmlns:a16="http://schemas.microsoft.com/office/drawing/2014/main" id="{59D4C78D-2678-4C95-B775-BF4A51F5A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2290"/>
              <a:ext cx="524" cy="47"/>
            </a:xfrm>
            <a:prstGeom prst="rect">
              <a:avLst/>
            </a:pr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10598" name="Group 6">
            <a:extLst>
              <a:ext uri="{FF2B5EF4-FFF2-40B4-BE49-F238E27FC236}">
                <a16:creationId xmlns:a16="http://schemas.microsoft.com/office/drawing/2014/main" id="{D01E4AA4-CB1E-48C4-BD18-53A5452B5D4B}"/>
              </a:ext>
            </a:extLst>
          </p:cNvPr>
          <p:cNvGrpSpPr>
            <a:grpSpLocks/>
          </p:cNvGrpSpPr>
          <p:nvPr/>
        </p:nvGrpSpPr>
        <p:grpSpPr bwMode="auto">
          <a:xfrm>
            <a:off x="5705475" y="3444875"/>
            <a:ext cx="1201738" cy="74613"/>
            <a:chOff x="3596" y="2055"/>
            <a:chExt cx="757" cy="47"/>
          </a:xfrm>
        </p:grpSpPr>
        <p:sp>
          <p:nvSpPr>
            <p:cNvPr id="32951" name="Rectangle 7">
              <a:extLst>
                <a:ext uri="{FF2B5EF4-FFF2-40B4-BE49-F238E27FC236}">
                  <a16:creationId xmlns:a16="http://schemas.microsoft.com/office/drawing/2014/main" id="{22591D49-5692-4B7A-BCF1-D30ADACBA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055"/>
              <a:ext cx="175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952" name="Rectangle 8">
              <a:extLst>
                <a:ext uri="{FF2B5EF4-FFF2-40B4-BE49-F238E27FC236}">
                  <a16:creationId xmlns:a16="http://schemas.microsoft.com/office/drawing/2014/main" id="{D492DB01-8B95-480E-809F-FD44CC03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2055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10601" name="Group 9">
            <a:extLst>
              <a:ext uri="{FF2B5EF4-FFF2-40B4-BE49-F238E27FC236}">
                <a16:creationId xmlns:a16="http://schemas.microsoft.com/office/drawing/2014/main" id="{C6769C3D-9AFD-481A-A3BA-3AAE70C06123}"/>
              </a:ext>
            </a:extLst>
          </p:cNvPr>
          <p:cNvGrpSpPr>
            <a:grpSpLocks/>
          </p:cNvGrpSpPr>
          <p:nvPr/>
        </p:nvGrpSpPr>
        <p:grpSpPr bwMode="auto">
          <a:xfrm>
            <a:off x="7753350" y="3259138"/>
            <a:ext cx="1204913" cy="74612"/>
            <a:chOff x="4886" y="1938"/>
            <a:chExt cx="759" cy="47"/>
          </a:xfrm>
        </p:grpSpPr>
        <p:sp>
          <p:nvSpPr>
            <p:cNvPr id="32949" name="Rectangle 10">
              <a:extLst>
                <a:ext uri="{FF2B5EF4-FFF2-40B4-BE49-F238E27FC236}">
                  <a16:creationId xmlns:a16="http://schemas.microsoft.com/office/drawing/2014/main" id="{F4A98FE5-05F0-4A18-9276-A4524CB9B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938"/>
              <a:ext cx="177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950" name="Rectangle 11">
              <a:extLst>
                <a:ext uri="{FF2B5EF4-FFF2-40B4-BE49-F238E27FC236}">
                  <a16:creationId xmlns:a16="http://schemas.microsoft.com/office/drawing/2014/main" id="{F415FBBD-586B-4727-AEDC-85D8B654D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938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10604" name="Group 12">
            <a:extLst>
              <a:ext uri="{FF2B5EF4-FFF2-40B4-BE49-F238E27FC236}">
                <a16:creationId xmlns:a16="http://schemas.microsoft.com/office/drawing/2014/main" id="{082DB2A2-77CA-4EE0-8F9F-F96B7044D114}"/>
              </a:ext>
            </a:extLst>
          </p:cNvPr>
          <p:cNvGrpSpPr>
            <a:grpSpLocks/>
          </p:cNvGrpSpPr>
          <p:nvPr/>
        </p:nvGrpSpPr>
        <p:grpSpPr bwMode="auto">
          <a:xfrm>
            <a:off x="7551738" y="2944813"/>
            <a:ext cx="1201737" cy="71437"/>
            <a:chOff x="4759" y="1740"/>
            <a:chExt cx="757" cy="45"/>
          </a:xfrm>
        </p:grpSpPr>
        <p:sp>
          <p:nvSpPr>
            <p:cNvPr id="32947" name="Rectangle 13">
              <a:extLst>
                <a:ext uri="{FF2B5EF4-FFF2-40B4-BE49-F238E27FC236}">
                  <a16:creationId xmlns:a16="http://schemas.microsoft.com/office/drawing/2014/main" id="{321F837F-FDCC-40BF-9CA6-0E6B2B1E7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948" name="Rectangle 14">
              <a:extLst>
                <a:ext uri="{FF2B5EF4-FFF2-40B4-BE49-F238E27FC236}">
                  <a16:creationId xmlns:a16="http://schemas.microsoft.com/office/drawing/2014/main" id="{B7C81579-4C15-4566-8BD7-6289E6D66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10607" name="Oval 15">
            <a:extLst>
              <a:ext uri="{FF2B5EF4-FFF2-40B4-BE49-F238E27FC236}">
                <a16:creationId xmlns:a16="http://schemas.microsoft.com/office/drawing/2014/main" id="{B024BB7A-0EDA-4739-97D0-D7C01E1C8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2784475"/>
            <a:ext cx="885825" cy="884238"/>
          </a:xfrm>
          <a:prstGeom prst="ellipse">
            <a:avLst/>
          </a:prstGeom>
          <a:solidFill>
            <a:srgbClr val="92E2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10608" name="Group 16">
            <a:extLst>
              <a:ext uri="{FF2B5EF4-FFF2-40B4-BE49-F238E27FC236}">
                <a16:creationId xmlns:a16="http://schemas.microsoft.com/office/drawing/2014/main" id="{8862E02F-341D-4923-9C71-CD32ED39C040}"/>
              </a:ext>
            </a:extLst>
          </p:cNvPr>
          <p:cNvGrpSpPr>
            <a:grpSpLocks/>
          </p:cNvGrpSpPr>
          <p:nvPr/>
        </p:nvGrpSpPr>
        <p:grpSpPr bwMode="auto">
          <a:xfrm>
            <a:off x="4854575" y="2900363"/>
            <a:ext cx="615950" cy="560387"/>
            <a:chOff x="3060" y="1712"/>
            <a:chExt cx="388" cy="353"/>
          </a:xfrm>
        </p:grpSpPr>
        <p:sp>
          <p:nvSpPr>
            <p:cNvPr id="32940" name="Freeform 17">
              <a:extLst>
                <a:ext uri="{FF2B5EF4-FFF2-40B4-BE49-F238E27FC236}">
                  <a16:creationId xmlns:a16="http://schemas.microsoft.com/office/drawing/2014/main" id="{7081E306-1D6A-4FDC-A9FC-5EAE130DE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1712"/>
              <a:ext cx="155" cy="139"/>
            </a:xfrm>
            <a:custGeom>
              <a:avLst/>
              <a:gdLst>
                <a:gd name="T0" fmla="*/ 197 w 89"/>
                <a:gd name="T1" fmla="*/ 226 h 80"/>
                <a:gd name="T2" fmla="*/ 73 w 89"/>
                <a:gd name="T3" fmla="*/ 242 h 80"/>
                <a:gd name="T4" fmla="*/ 9 w 89"/>
                <a:gd name="T5" fmla="*/ 63 h 80"/>
                <a:gd name="T6" fmla="*/ 57 w 89"/>
                <a:gd name="T7" fmla="*/ 33 h 80"/>
                <a:gd name="T8" fmla="*/ 42 w 89"/>
                <a:gd name="T9" fmla="*/ 78 h 80"/>
                <a:gd name="T10" fmla="*/ 91 w 89"/>
                <a:gd name="T11" fmla="*/ 24 h 80"/>
                <a:gd name="T12" fmla="*/ 204 w 89"/>
                <a:gd name="T13" fmla="*/ 9 h 80"/>
                <a:gd name="T14" fmla="*/ 261 w 89"/>
                <a:gd name="T15" fmla="*/ 82 h 80"/>
                <a:gd name="T16" fmla="*/ 197 w 89"/>
                <a:gd name="T17" fmla="*/ 22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" h="80">
                  <a:moveTo>
                    <a:pt x="65" y="75"/>
                  </a:moveTo>
                  <a:cubicBezTo>
                    <a:pt x="51" y="79"/>
                    <a:pt x="38" y="74"/>
                    <a:pt x="24" y="80"/>
                  </a:cubicBezTo>
                  <a:cubicBezTo>
                    <a:pt x="24" y="61"/>
                    <a:pt x="12" y="41"/>
                    <a:pt x="3" y="21"/>
                  </a:cubicBezTo>
                  <a:cubicBezTo>
                    <a:pt x="0" y="20"/>
                    <a:pt x="7" y="11"/>
                    <a:pt x="19" y="11"/>
                  </a:cubicBezTo>
                  <a:cubicBezTo>
                    <a:pt x="20" y="12"/>
                    <a:pt x="14" y="26"/>
                    <a:pt x="14" y="26"/>
                  </a:cubicBezTo>
                  <a:cubicBezTo>
                    <a:pt x="14" y="26"/>
                    <a:pt x="29" y="8"/>
                    <a:pt x="30" y="8"/>
                  </a:cubicBezTo>
                  <a:cubicBezTo>
                    <a:pt x="44" y="0"/>
                    <a:pt x="53" y="0"/>
                    <a:pt x="67" y="3"/>
                  </a:cubicBezTo>
                  <a:cubicBezTo>
                    <a:pt x="80" y="6"/>
                    <a:pt x="89" y="18"/>
                    <a:pt x="86" y="27"/>
                  </a:cubicBezTo>
                  <a:cubicBezTo>
                    <a:pt x="77" y="40"/>
                    <a:pt x="65" y="61"/>
                    <a:pt x="65" y="75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41" name="Freeform 18">
              <a:extLst>
                <a:ext uri="{FF2B5EF4-FFF2-40B4-BE49-F238E27FC236}">
                  <a16:creationId xmlns:a16="http://schemas.microsoft.com/office/drawing/2014/main" id="{5F390BA2-1A6A-4016-82F0-F5544ED19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894"/>
              <a:ext cx="385" cy="171"/>
            </a:xfrm>
            <a:custGeom>
              <a:avLst/>
              <a:gdLst>
                <a:gd name="T0" fmla="*/ 0 w 221"/>
                <a:gd name="T1" fmla="*/ 126 h 98"/>
                <a:gd name="T2" fmla="*/ 143 w 221"/>
                <a:gd name="T3" fmla="*/ 298 h 98"/>
                <a:gd name="T4" fmla="*/ 486 w 221"/>
                <a:gd name="T5" fmla="*/ 298 h 98"/>
                <a:gd name="T6" fmla="*/ 605 w 221"/>
                <a:gd name="T7" fmla="*/ 0 h 98"/>
                <a:gd name="T8" fmla="*/ 179 w 221"/>
                <a:gd name="T9" fmla="*/ 150 h 98"/>
                <a:gd name="T10" fmla="*/ 0 w 221"/>
                <a:gd name="T11" fmla="*/ 126 h 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1" h="98">
                  <a:moveTo>
                    <a:pt x="0" y="41"/>
                  </a:moveTo>
                  <a:cubicBezTo>
                    <a:pt x="3" y="69"/>
                    <a:pt x="21" y="98"/>
                    <a:pt x="47" y="98"/>
                  </a:cubicBezTo>
                  <a:cubicBezTo>
                    <a:pt x="160" y="98"/>
                    <a:pt x="160" y="98"/>
                    <a:pt x="160" y="98"/>
                  </a:cubicBezTo>
                  <a:cubicBezTo>
                    <a:pt x="199" y="98"/>
                    <a:pt x="221" y="32"/>
                    <a:pt x="199" y="0"/>
                  </a:cubicBezTo>
                  <a:cubicBezTo>
                    <a:pt x="160" y="30"/>
                    <a:pt x="112" y="49"/>
                    <a:pt x="59" y="49"/>
                  </a:cubicBezTo>
                  <a:cubicBezTo>
                    <a:pt x="39" y="49"/>
                    <a:pt x="19" y="46"/>
                    <a:pt x="0" y="41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42" name="Freeform 19">
              <a:extLst>
                <a:ext uri="{FF2B5EF4-FFF2-40B4-BE49-F238E27FC236}">
                  <a16:creationId xmlns:a16="http://schemas.microsoft.com/office/drawing/2014/main" id="{E3A53ED4-B0BF-493A-8ACF-FDB83DA80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" y="1793"/>
              <a:ext cx="348" cy="185"/>
            </a:xfrm>
            <a:custGeom>
              <a:avLst/>
              <a:gdLst>
                <a:gd name="T0" fmla="*/ 318 w 200"/>
                <a:gd name="T1" fmla="*/ 0 h 106"/>
                <a:gd name="T2" fmla="*/ 37 w 200"/>
                <a:gd name="T3" fmla="*/ 171 h 106"/>
                <a:gd name="T4" fmla="*/ 5 w 200"/>
                <a:gd name="T5" fmla="*/ 295 h 106"/>
                <a:gd name="T6" fmla="*/ 184 w 200"/>
                <a:gd name="T7" fmla="*/ 323 h 106"/>
                <a:gd name="T8" fmla="*/ 606 w 200"/>
                <a:gd name="T9" fmla="*/ 173 h 106"/>
                <a:gd name="T10" fmla="*/ 602 w 200"/>
                <a:gd name="T11" fmla="*/ 171 h 106"/>
                <a:gd name="T12" fmla="*/ 318 w 200"/>
                <a:gd name="T13" fmla="*/ 0 h 1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106">
                  <a:moveTo>
                    <a:pt x="105" y="0"/>
                  </a:moveTo>
                  <a:cubicBezTo>
                    <a:pt x="68" y="0"/>
                    <a:pt x="34" y="29"/>
                    <a:pt x="12" y="56"/>
                  </a:cubicBezTo>
                  <a:cubicBezTo>
                    <a:pt x="3" y="66"/>
                    <a:pt x="0" y="82"/>
                    <a:pt x="2" y="97"/>
                  </a:cubicBezTo>
                  <a:cubicBezTo>
                    <a:pt x="21" y="103"/>
                    <a:pt x="41" y="106"/>
                    <a:pt x="61" y="106"/>
                  </a:cubicBezTo>
                  <a:cubicBezTo>
                    <a:pt x="114" y="106"/>
                    <a:pt x="162" y="87"/>
                    <a:pt x="200" y="57"/>
                  </a:cubicBezTo>
                  <a:cubicBezTo>
                    <a:pt x="200" y="57"/>
                    <a:pt x="199" y="56"/>
                    <a:pt x="199" y="56"/>
                  </a:cubicBezTo>
                  <a:cubicBezTo>
                    <a:pt x="177" y="29"/>
                    <a:pt x="143" y="0"/>
                    <a:pt x="105" y="0"/>
                  </a:cubicBezTo>
                  <a:close/>
                </a:path>
              </a:pathLst>
            </a:custGeom>
            <a:solidFill>
              <a:srgbClr val="636C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43" name="Freeform 20">
              <a:extLst>
                <a:ext uri="{FF2B5EF4-FFF2-40B4-BE49-F238E27FC236}">
                  <a16:creationId xmlns:a16="http://schemas.microsoft.com/office/drawing/2014/main" id="{031DE513-4E69-4F22-B769-901972A17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894"/>
              <a:ext cx="347" cy="86"/>
            </a:xfrm>
            <a:custGeom>
              <a:avLst/>
              <a:gdLst>
                <a:gd name="T0" fmla="*/ 180 w 199"/>
                <a:gd name="T1" fmla="*/ 147 h 49"/>
                <a:gd name="T2" fmla="*/ 0 w 199"/>
                <a:gd name="T3" fmla="*/ 123 h 49"/>
                <a:gd name="T4" fmla="*/ 0 w 199"/>
                <a:gd name="T5" fmla="*/ 126 h 49"/>
                <a:gd name="T6" fmla="*/ 180 w 199"/>
                <a:gd name="T7" fmla="*/ 151 h 49"/>
                <a:gd name="T8" fmla="*/ 605 w 199"/>
                <a:gd name="T9" fmla="*/ 0 h 49"/>
                <a:gd name="T10" fmla="*/ 602 w 199"/>
                <a:gd name="T11" fmla="*/ 0 h 49"/>
                <a:gd name="T12" fmla="*/ 180 w 199"/>
                <a:gd name="T13" fmla="*/ 14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9" h="49">
                  <a:moveTo>
                    <a:pt x="59" y="48"/>
                  </a:moveTo>
                  <a:cubicBezTo>
                    <a:pt x="39" y="48"/>
                    <a:pt x="19" y="45"/>
                    <a:pt x="0" y="4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9" y="46"/>
                    <a:pt x="39" y="49"/>
                    <a:pt x="59" y="49"/>
                  </a:cubicBezTo>
                  <a:cubicBezTo>
                    <a:pt x="112" y="49"/>
                    <a:pt x="160" y="30"/>
                    <a:pt x="199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60" y="30"/>
                    <a:pt x="112" y="48"/>
                    <a:pt x="59" y="48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44" name="Freeform 21">
              <a:extLst>
                <a:ext uri="{FF2B5EF4-FFF2-40B4-BE49-F238E27FC236}">
                  <a16:creationId xmlns:a16="http://schemas.microsoft.com/office/drawing/2014/main" id="{D565A664-2F67-4004-A53F-99CCDC762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893"/>
              <a:ext cx="345" cy="85"/>
            </a:xfrm>
            <a:custGeom>
              <a:avLst/>
              <a:gdLst>
                <a:gd name="T0" fmla="*/ 601 w 198"/>
                <a:gd name="T1" fmla="*/ 3 h 49"/>
                <a:gd name="T2" fmla="*/ 601 w 198"/>
                <a:gd name="T3" fmla="*/ 0 h 49"/>
                <a:gd name="T4" fmla="*/ 179 w 198"/>
                <a:gd name="T5" fmla="*/ 147 h 49"/>
                <a:gd name="T6" fmla="*/ 0 w 198"/>
                <a:gd name="T7" fmla="*/ 120 h 49"/>
                <a:gd name="T8" fmla="*/ 0 w 198"/>
                <a:gd name="T9" fmla="*/ 123 h 49"/>
                <a:gd name="T10" fmla="*/ 179 w 198"/>
                <a:gd name="T11" fmla="*/ 147 h 49"/>
                <a:gd name="T12" fmla="*/ 601 w 198"/>
                <a:gd name="T13" fmla="*/ 3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8" h="49">
                  <a:moveTo>
                    <a:pt x="198" y="1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160" y="30"/>
                    <a:pt x="112" y="49"/>
                    <a:pt x="59" y="49"/>
                  </a:cubicBezTo>
                  <a:cubicBezTo>
                    <a:pt x="39" y="49"/>
                    <a:pt x="19" y="46"/>
                    <a:pt x="0" y="4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9" y="46"/>
                    <a:pt x="39" y="49"/>
                    <a:pt x="59" y="49"/>
                  </a:cubicBezTo>
                  <a:cubicBezTo>
                    <a:pt x="112" y="49"/>
                    <a:pt x="160" y="31"/>
                    <a:pt x="198" y="1"/>
                  </a:cubicBezTo>
                  <a:close/>
                </a:path>
              </a:pathLst>
            </a:custGeom>
            <a:solidFill>
              <a:srgbClr val="47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45" name="Freeform 22">
              <a:extLst>
                <a:ext uri="{FF2B5EF4-FFF2-40B4-BE49-F238E27FC236}">
                  <a16:creationId xmlns:a16="http://schemas.microsoft.com/office/drawing/2014/main" id="{37144CF1-D1A2-4012-BBC2-6A31F96CE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1868"/>
              <a:ext cx="61" cy="120"/>
            </a:xfrm>
            <a:custGeom>
              <a:avLst/>
              <a:gdLst>
                <a:gd name="T0" fmla="*/ 45 w 35"/>
                <a:gd name="T1" fmla="*/ 184 h 69"/>
                <a:gd name="T2" fmla="*/ 45 w 35"/>
                <a:gd name="T3" fmla="*/ 184 h 69"/>
                <a:gd name="T4" fmla="*/ 30 w 35"/>
                <a:gd name="T5" fmla="*/ 184 h 69"/>
                <a:gd name="T6" fmla="*/ 21 w 35"/>
                <a:gd name="T7" fmla="*/ 181 h 69"/>
                <a:gd name="T8" fmla="*/ 12 w 35"/>
                <a:gd name="T9" fmla="*/ 181 h 69"/>
                <a:gd name="T10" fmla="*/ 0 w 35"/>
                <a:gd name="T11" fmla="*/ 176 h 69"/>
                <a:gd name="T12" fmla="*/ 3 w 35"/>
                <a:gd name="T13" fmla="*/ 163 h 69"/>
                <a:gd name="T14" fmla="*/ 5 w 35"/>
                <a:gd name="T15" fmla="*/ 151 h 69"/>
                <a:gd name="T16" fmla="*/ 24 w 35"/>
                <a:gd name="T17" fmla="*/ 155 h 69"/>
                <a:gd name="T18" fmla="*/ 42 w 35"/>
                <a:gd name="T19" fmla="*/ 157 h 69"/>
                <a:gd name="T20" fmla="*/ 64 w 35"/>
                <a:gd name="T21" fmla="*/ 151 h 69"/>
                <a:gd name="T22" fmla="*/ 70 w 35"/>
                <a:gd name="T23" fmla="*/ 136 h 69"/>
                <a:gd name="T24" fmla="*/ 66 w 35"/>
                <a:gd name="T25" fmla="*/ 130 h 69"/>
                <a:gd name="T26" fmla="*/ 64 w 35"/>
                <a:gd name="T27" fmla="*/ 123 h 69"/>
                <a:gd name="T28" fmla="*/ 54 w 35"/>
                <a:gd name="T29" fmla="*/ 118 h 69"/>
                <a:gd name="T30" fmla="*/ 49 w 35"/>
                <a:gd name="T31" fmla="*/ 115 h 69"/>
                <a:gd name="T32" fmla="*/ 37 w 35"/>
                <a:gd name="T33" fmla="*/ 111 h 69"/>
                <a:gd name="T34" fmla="*/ 24 w 35"/>
                <a:gd name="T35" fmla="*/ 106 h 69"/>
                <a:gd name="T36" fmla="*/ 12 w 35"/>
                <a:gd name="T37" fmla="*/ 97 h 69"/>
                <a:gd name="T38" fmla="*/ 5 w 35"/>
                <a:gd name="T39" fmla="*/ 85 h 69"/>
                <a:gd name="T40" fmla="*/ 3 w 35"/>
                <a:gd name="T41" fmla="*/ 70 h 69"/>
                <a:gd name="T42" fmla="*/ 16 w 35"/>
                <a:gd name="T43" fmla="*/ 40 h 69"/>
                <a:gd name="T44" fmla="*/ 45 w 35"/>
                <a:gd name="T45" fmla="*/ 24 h 69"/>
                <a:gd name="T46" fmla="*/ 45 w 35"/>
                <a:gd name="T47" fmla="*/ 3 h 69"/>
                <a:gd name="T48" fmla="*/ 54 w 35"/>
                <a:gd name="T49" fmla="*/ 0 h 69"/>
                <a:gd name="T50" fmla="*/ 66 w 35"/>
                <a:gd name="T51" fmla="*/ 3 h 69"/>
                <a:gd name="T52" fmla="*/ 66 w 35"/>
                <a:gd name="T53" fmla="*/ 24 h 69"/>
                <a:gd name="T54" fmla="*/ 82 w 35"/>
                <a:gd name="T55" fmla="*/ 28 h 69"/>
                <a:gd name="T56" fmla="*/ 101 w 35"/>
                <a:gd name="T57" fmla="*/ 33 h 69"/>
                <a:gd name="T58" fmla="*/ 91 w 35"/>
                <a:gd name="T59" fmla="*/ 57 h 69"/>
                <a:gd name="T60" fmla="*/ 85 w 35"/>
                <a:gd name="T61" fmla="*/ 54 h 69"/>
                <a:gd name="T62" fmla="*/ 78 w 35"/>
                <a:gd name="T63" fmla="*/ 52 h 69"/>
                <a:gd name="T64" fmla="*/ 70 w 35"/>
                <a:gd name="T65" fmla="*/ 52 h 69"/>
                <a:gd name="T66" fmla="*/ 58 w 35"/>
                <a:gd name="T67" fmla="*/ 52 h 69"/>
                <a:gd name="T68" fmla="*/ 52 w 35"/>
                <a:gd name="T69" fmla="*/ 52 h 69"/>
                <a:gd name="T70" fmla="*/ 45 w 35"/>
                <a:gd name="T71" fmla="*/ 54 h 69"/>
                <a:gd name="T72" fmla="*/ 40 w 35"/>
                <a:gd name="T73" fmla="*/ 57 h 69"/>
                <a:gd name="T74" fmla="*/ 37 w 35"/>
                <a:gd name="T75" fmla="*/ 66 h 69"/>
                <a:gd name="T76" fmla="*/ 40 w 35"/>
                <a:gd name="T77" fmla="*/ 73 h 69"/>
                <a:gd name="T78" fmla="*/ 42 w 35"/>
                <a:gd name="T79" fmla="*/ 78 h 69"/>
                <a:gd name="T80" fmla="*/ 49 w 35"/>
                <a:gd name="T81" fmla="*/ 82 h 69"/>
                <a:gd name="T82" fmla="*/ 54 w 35"/>
                <a:gd name="T83" fmla="*/ 85 h 69"/>
                <a:gd name="T84" fmla="*/ 70 w 35"/>
                <a:gd name="T85" fmla="*/ 90 h 69"/>
                <a:gd name="T86" fmla="*/ 85 w 35"/>
                <a:gd name="T87" fmla="*/ 97 h 69"/>
                <a:gd name="T88" fmla="*/ 94 w 35"/>
                <a:gd name="T89" fmla="*/ 106 h 69"/>
                <a:gd name="T90" fmla="*/ 103 w 35"/>
                <a:gd name="T91" fmla="*/ 118 h 69"/>
                <a:gd name="T92" fmla="*/ 106 w 35"/>
                <a:gd name="T93" fmla="*/ 136 h 69"/>
                <a:gd name="T94" fmla="*/ 94 w 35"/>
                <a:gd name="T95" fmla="*/ 167 h 69"/>
                <a:gd name="T96" fmla="*/ 66 w 35"/>
                <a:gd name="T97" fmla="*/ 181 h 69"/>
                <a:gd name="T98" fmla="*/ 66 w 35"/>
                <a:gd name="T99" fmla="*/ 209 h 69"/>
                <a:gd name="T100" fmla="*/ 54 w 35"/>
                <a:gd name="T101" fmla="*/ 209 h 69"/>
                <a:gd name="T102" fmla="*/ 45 w 35"/>
                <a:gd name="T103" fmla="*/ 209 h 69"/>
                <a:gd name="T104" fmla="*/ 45 w 35"/>
                <a:gd name="T105" fmla="*/ 184 h 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5" h="69">
                  <a:moveTo>
                    <a:pt x="15" y="61"/>
                  </a:moveTo>
                  <a:cubicBezTo>
                    <a:pt x="15" y="61"/>
                    <a:pt x="15" y="61"/>
                    <a:pt x="15" y="61"/>
                  </a:cubicBezTo>
                  <a:cubicBezTo>
                    <a:pt x="13" y="61"/>
                    <a:pt x="12" y="61"/>
                    <a:pt x="10" y="61"/>
                  </a:cubicBezTo>
                  <a:cubicBezTo>
                    <a:pt x="9" y="61"/>
                    <a:pt x="8" y="61"/>
                    <a:pt x="7" y="60"/>
                  </a:cubicBezTo>
                  <a:cubicBezTo>
                    <a:pt x="6" y="60"/>
                    <a:pt x="5" y="60"/>
                    <a:pt x="4" y="60"/>
                  </a:cubicBezTo>
                  <a:cubicBezTo>
                    <a:pt x="2" y="59"/>
                    <a:pt x="1" y="59"/>
                    <a:pt x="0" y="58"/>
                  </a:cubicBezTo>
                  <a:cubicBezTo>
                    <a:pt x="0" y="57"/>
                    <a:pt x="0" y="56"/>
                    <a:pt x="1" y="54"/>
                  </a:cubicBezTo>
                  <a:cubicBezTo>
                    <a:pt x="1" y="53"/>
                    <a:pt x="2" y="51"/>
                    <a:pt x="2" y="50"/>
                  </a:cubicBezTo>
                  <a:cubicBezTo>
                    <a:pt x="4" y="51"/>
                    <a:pt x="6" y="51"/>
                    <a:pt x="8" y="51"/>
                  </a:cubicBezTo>
                  <a:cubicBezTo>
                    <a:pt x="10" y="52"/>
                    <a:pt x="12" y="52"/>
                    <a:pt x="14" y="52"/>
                  </a:cubicBezTo>
                  <a:cubicBezTo>
                    <a:pt x="17" y="52"/>
                    <a:pt x="19" y="51"/>
                    <a:pt x="21" y="50"/>
                  </a:cubicBezTo>
                  <a:cubicBezTo>
                    <a:pt x="22" y="49"/>
                    <a:pt x="23" y="48"/>
                    <a:pt x="23" y="45"/>
                  </a:cubicBezTo>
                  <a:cubicBezTo>
                    <a:pt x="23" y="44"/>
                    <a:pt x="23" y="43"/>
                    <a:pt x="22" y="43"/>
                  </a:cubicBezTo>
                  <a:cubicBezTo>
                    <a:pt x="22" y="42"/>
                    <a:pt x="21" y="41"/>
                    <a:pt x="21" y="41"/>
                  </a:cubicBezTo>
                  <a:cubicBezTo>
                    <a:pt x="20" y="40"/>
                    <a:pt x="19" y="40"/>
                    <a:pt x="18" y="39"/>
                  </a:cubicBezTo>
                  <a:cubicBezTo>
                    <a:pt x="17" y="39"/>
                    <a:pt x="17" y="39"/>
                    <a:pt x="16" y="38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0" y="36"/>
                    <a:pt x="9" y="35"/>
                    <a:pt x="8" y="35"/>
                  </a:cubicBezTo>
                  <a:cubicBezTo>
                    <a:pt x="6" y="34"/>
                    <a:pt x="5" y="33"/>
                    <a:pt x="4" y="32"/>
                  </a:cubicBezTo>
                  <a:cubicBezTo>
                    <a:pt x="3" y="31"/>
                    <a:pt x="3" y="30"/>
                    <a:pt x="2" y="28"/>
                  </a:cubicBezTo>
                  <a:cubicBezTo>
                    <a:pt x="2" y="27"/>
                    <a:pt x="1" y="25"/>
                    <a:pt x="1" y="23"/>
                  </a:cubicBezTo>
                  <a:cubicBezTo>
                    <a:pt x="1" y="19"/>
                    <a:pt x="3" y="15"/>
                    <a:pt x="5" y="13"/>
                  </a:cubicBezTo>
                  <a:cubicBezTo>
                    <a:pt x="8" y="10"/>
                    <a:pt x="11" y="9"/>
                    <a:pt x="15" y="8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9" y="0"/>
                    <a:pt x="20" y="0"/>
                    <a:pt x="22" y="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3" y="8"/>
                    <a:pt x="25" y="9"/>
                    <a:pt x="27" y="9"/>
                  </a:cubicBezTo>
                  <a:cubicBezTo>
                    <a:pt x="29" y="9"/>
                    <a:pt x="31" y="10"/>
                    <a:pt x="33" y="11"/>
                  </a:cubicBezTo>
                  <a:cubicBezTo>
                    <a:pt x="32" y="13"/>
                    <a:pt x="32" y="16"/>
                    <a:pt x="30" y="19"/>
                  </a:cubicBezTo>
                  <a:cubicBezTo>
                    <a:pt x="30" y="19"/>
                    <a:pt x="29" y="18"/>
                    <a:pt x="28" y="18"/>
                  </a:cubicBezTo>
                  <a:cubicBezTo>
                    <a:pt x="27" y="18"/>
                    <a:pt x="27" y="17"/>
                    <a:pt x="26" y="17"/>
                  </a:cubicBezTo>
                  <a:cubicBezTo>
                    <a:pt x="25" y="17"/>
                    <a:pt x="24" y="17"/>
                    <a:pt x="23" y="17"/>
                  </a:cubicBezTo>
                  <a:cubicBezTo>
                    <a:pt x="22" y="17"/>
                    <a:pt x="21" y="17"/>
                    <a:pt x="19" y="17"/>
                  </a:cubicBezTo>
                  <a:cubicBezTo>
                    <a:pt x="19" y="17"/>
                    <a:pt x="18" y="17"/>
                    <a:pt x="17" y="17"/>
                  </a:cubicBezTo>
                  <a:cubicBezTo>
                    <a:pt x="16" y="17"/>
                    <a:pt x="15" y="17"/>
                    <a:pt x="15" y="18"/>
                  </a:cubicBezTo>
                  <a:cubicBezTo>
                    <a:pt x="14" y="18"/>
                    <a:pt x="13" y="18"/>
                    <a:pt x="13" y="19"/>
                  </a:cubicBezTo>
                  <a:cubicBezTo>
                    <a:pt x="13" y="20"/>
                    <a:pt x="12" y="21"/>
                    <a:pt x="12" y="22"/>
                  </a:cubicBezTo>
                  <a:cubicBezTo>
                    <a:pt x="12" y="23"/>
                    <a:pt x="12" y="24"/>
                    <a:pt x="13" y="24"/>
                  </a:cubicBezTo>
                  <a:cubicBezTo>
                    <a:pt x="13" y="25"/>
                    <a:pt x="14" y="26"/>
                    <a:pt x="14" y="26"/>
                  </a:cubicBezTo>
                  <a:cubicBezTo>
                    <a:pt x="15" y="26"/>
                    <a:pt x="15" y="27"/>
                    <a:pt x="16" y="27"/>
                  </a:cubicBezTo>
                  <a:cubicBezTo>
                    <a:pt x="17" y="28"/>
                    <a:pt x="18" y="28"/>
                    <a:pt x="18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31"/>
                    <a:pt x="26" y="31"/>
                    <a:pt x="28" y="32"/>
                  </a:cubicBezTo>
                  <a:cubicBezTo>
                    <a:pt x="29" y="33"/>
                    <a:pt x="30" y="34"/>
                    <a:pt x="31" y="35"/>
                  </a:cubicBezTo>
                  <a:cubicBezTo>
                    <a:pt x="32" y="36"/>
                    <a:pt x="33" y="37"/>
                    <a:pt x="34" y="39"/>
                  </a:cubicBezTo>
                  <a:cubicBezTo>
                    <a:pt x="34" y="41"/>
                    <a:pt x="35" y="42"/>
                    <a:pt x="35" y="45"/>
                  </a:cubicBezTo>
                  <a:cubicBezTo>
                    <a:pt x="35" y="49"/>
                    <a:pt x="34" y="52"/>
                    <a:pt x="31" y="55"/>
                  </a:cubicBezTo>
                  <a:cubicBezTo>
                    <a:pt x="29" y="58"/>
                    <a:pt x="26" y="59"/>
                    <a:pt x="22" y="60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1" y="69"/>
                    <a:pt x="19" y="69"/>
                    <a:pt x="18" y="69"/>
                  </a:cubicBezTo>
                  <a:cubicBezTo>
                    <a:pt x="17" y="69"/>
                    <a:pt x="16" y="69"/>
                    <a:pt x="15" y="69"/>
                  </a:cubicBezTo>
                  <a:lnTo>
                    <a:pt x="15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46" name="Freeform 23">
              <a:extLst>
                <a:ext uri="{FF2B5EF4-FFF2-40B4-BE49-F238E27FC236}">
                  <a16:creationId xmlns:a16="http://schemas.microsoft.com/office/drawing/2014/main" id="{18F94BFD-8AE2-4C70-8FB5-96393272B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1778"/>
              <a:ext cx="106" cy="24"/>
            </a:xfrm>
            <a:custGeom>
              <a:avLst/>
              <a:gdLst>
                <a:gd name="T0" fmla="*/ 12 w 61"/>
                <a:gd name="T1" fmla="*/ 41 h 14"/>
                <a:gd name="T2" fmla="*/ 3 w 61"/>
                <a:gd name="T3" fmla="*/ 36 h 14"/>
                <a:gd name="T4" fmla="*/ 9 w 61"/>
                <a:gd name="T5" fmla="*/ 24 h 14"/>
                <a:gd name="T6" fmla="*/ 176 w 61"/>
                <a:gd name="T7" fmla="*/ 21 h 14"/>
                <a:gd name="T8" fmla="*/ 184 w 61"/>
                <a:gd name="T9" fmla="*/ 33 h 14"/>
                <a:gd name="T10" fmla="*/ 172 w 61"/>
                <a:gd name="T11" fmla="*/ 38 h 14"/>
                <a:gd name="T12" fmla="*/ 16 w 61"/>
                <a:gd name="T13" fmla="*/ 41 h 14"/>
                <a:gd name="T14" fmla="*/ 12 w 61"/>
                <a:gd name="T15" fmla="*/ 41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1" h="14">
                  <a:moveTo>
                    <a:pt x="4" y="14"/>
                  </a:moveTo>
                  <a:cubicBezTo>
                    <a:pt x="2" y="14"/>
                    <a:pt x="1" y="13"/>
                    <a:pt x="1" y="12"/>
                  </a:cubicBezTo>
                  <a:cubicBezTo>
                    <a:pt x="0" y="11"/>
                    <a:pt x="1" y="9"/>
                    <a:pt x="3" y="8"/>
                  </a:cubicBezTo>
                  <a:cubicBezTo>
                    <a:pt x="4" y="8"/>
                    <a:pt x="27" y="0"/>
                    <a:pt x="58" y="7"/>
                  </a:cubicBezTo>
                  <a:cubicBezTo>
                    <a:pt x="60" y="7"/>
                    <a:pt x="61" y="9"/>
                    <a:pt x="61" y="11"/>
                  </a:cubicBezTo>
                  <a:cubicBezTo>
                    <a:pt x="60" y="12"/>
                    <a:pt x="59" y="13"/>
                    <a:pt x="57" y="13"/>
                  </a:cubicBezTo>
                  <a:cubicBezTo>
                    <a:pt x="28" y="6"/>
                    <a:pt x="5" y="14"/>
                    <a:pt x="5" y="14"/>
                  </a:cubicBezTo>
                  <a:lnTo>
                    <a:pt x="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0616" name="Group 24">
            <a:extLst>
              <a:ext uri="{FF2B5EF4-FFF2-40B4-BE49-F238E27FC236}">
                <a16:creationId xmlns:a16="http://schemas.microsoft.com/office/drawing/2014/main" id="{576004C5-A4B4-4FB5-9FEF-0643E93A37C5}"/>
              </a:ext>
            </a:extLst>
          </p:cNvPr>
          <p:cNvGrpSpPr>
            <a:grpSpLocks/>
          </p:cNvGrpSpPr>
          <p:nvPr/>
        </p:nvGrpSpPr>
        <p:grpSpPr bwMode="auto">
          <a:xfrm>
            <a:off x="5241925" y="1860550"/>
            <a:ext cx="3902075" cy="261938"/>
            <a:chOff x="3304" y="1057"/>
            <a:chExt cx="2458" cy="165"/>
          </a:xfrm>
        </p:grpSpPr>
        <p:sp>
          <p:nvSpPr>
            <p:cNvPr id="32937" name="Rectangle 25">
              <a:extLst>
                <a:ext uri="{FF2B5EF4-FFF2-40B4-BE49-F238E27FC236}">
                  <a16:creationId xmlns:a16="http://schemas.microsoft.com/office/drawing/2014/main" id="{2DDE932F-8BB7-4F63-86CD-FCB0E4656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6" y="1175"/>
              <a:ext cx="176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938" name="Rectangle 26">
              <a:extLst>
                <a:ext uri="{FF2B5EF4-FFF2-40B4-BE49-F238E27FC236}">
                  <a16:creationId xmlns:a16="http://schemas.microsoft.com/office/drawing/2014/main" id="{3587B06D-9DF8-4866-B2EA-375E0D27E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5" y="1175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939" name="Freeform 27">
              <a:extLst>
                <a:ext uri="{FF2B5EF4-FFF2-40B4-BE49-F238E27FC236}">
                  <a16:creationId xmlns:a16="http://schemas.microsoft.com/office/drawing/2014/main" id="{1434A53F-A27B-4A2B-9A92-D17AF7969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1057"/>
              <a:ext cx="365" cy="47"/>
            </a:xfrm>
            <a:custGeom>
              <a:avLst/>
              <a:gdLst>
                <a:gd name="T0" fmla="*/ 634 w 210"/>
                <a:gd name="T1" fmla="*/ 0 h 27"/>
                <a:gd name="T2" fmla="*/ 0 w 210"/>
                <a:gd name="T3" fmla="*/ 0 h 27"/>
                <a:gd name="T4" fmla="*/ 0 w 210"/>
                <a:gd name="T5" fmla="*/ 82 h 27"/>
                <a:gd name="T6" fmla="*/ 610 w 210"/>
                <a:gd name="T7" fmla="*/ 82 h 27"/>
                <a:gd name="T8" fmla="*/ 634 w 210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" h="27">
                  <a:moveTo>
                    <a:pt x="21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4" y="18"/>
                    <a:pt x="207" y="9"/>
                    <a:pt x="210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0620" name="Group 28">
            <a:extLst>
              <a:ext uri="{FF2B5EF4-FFF2-40B4-BE49-F238E27FC236}">
                <a16:creationId xmlns:a16="http://schemas.microsoft.com/office/drawing/2014/main" id="{B2A1E69C-6D4F-441E-A1AF-4633CAF7668D}"/>
              </a:ext>
            </a:extLst>
          </p:cNvPr>
          <p:cNvGrpSpPr>
            <a:grpSpLocks/>
          </p:cNvGrpSpPr>
          <p:nvPr/>
        </p:nvGrpSpPr>
        <p:grpSpPr bwMode="auto">
          <a:xfrm>
            <a:off x="5783263" y="1419225"/>
            <a:ext cx="1320800" cy="1320800"/>
            <a:chOff x="3645" y="779"/>
            <a:chExt cx="832" cy="832"/>
          </a:xfrm>
        </p:grpSpPr>
        <p:sp>
          <p:nvSpPr>
            <p:cNvPr id="32844" name="Oval 29">
              <a:extLst>
                <a:ext uri="{FF2B5EF4-FFF2-40B4-BE49-F238E27FC236}">
                  <a16:creationId xmlns:a16="http://schemas.microsoft.com/office/drawing/2014/main" id="{58516EFF-D0AC-4ED8-8FAD-A5A4DD804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779"/>
              <a:ext cx="832" cy="832"/>
            </a:xfrm>
            <a:prstGeom prst="ellipse">
              <a:avLst/>
            </a:pr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45" name="Oval 30">
              <a:extLst>
                <a:ext uri="{FF2B5EF4-FFF2-40B4-BE49-F238E27FC236}">
                  <a16:creationId xmlns:a16="http://schemas.microsoft.com/office/drawing/2014/main" id="{E71F72BE-2EBE-45D9-AA75-59D093ADD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779"/>
              <a:ext cx="832" cy="83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46" name="Freeform 31">
              <a:extLst>
                <a:ext uri="{FF2B5EF4-FFF2-40B4-BE49-F238E27FC236}">
                  <a16:creationId xmlns:a16="http://schemas.microsoft.com/office/drawing/2014/main" id="{B580654B-7EEC-4F9B-9A27-49F9EC8B9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" y="1047"/>
              <a:ext cx="6" cy="5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3 h 3"/>
                <a:gd name="T4" fmla="*/ 8 w 3"/>
                <a:gd name="T5" fmla="*/ 3 h 3"/>
                <a:gd name="T6" fmla="*/ 8 w 3"/>
                <a:gd name="T7" fmla="*/ 8 h 3"/>
                <a:gd name="T8" fmla="*/ 12 w 3"/>
                <a:gd name="T9" fmla="*/ 8 h 3"/>
                <a:gd name="T10" fmla="*/ 12 w 3"/>
                <a:gd name="T11" fmla="*/ 3 h 3"/>
                <a:gd name="T12" fmla="*/ 12 w 3"/>
                <a:gd name="T13" fmla="*/ 0 h 3"/>
                <a:gd name="T14" fmla="*/ 8 w 3"/>
                <a:gd name="T15" fmla="*/ 0 h 3"/>
                <a:gd name="T16" fmla="*/ 0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47" name="Freeform 32">
              <a:extLst>
                <a:ext uri="{FF2B5EF4-FFF2-40B4-BE49-F238E27FC236}">
                  <a16:creationId xmlns:a16="http://schemas.microsoft.com/office/drawing/2014/main" id="{A8E9058B-9CAE-4A14-952F-DAD47498E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1029"/>
              <a:ext cx="13" cy="5"/>
            </a:xfrm>
            <a:custGeom>
              <a:avLst/>
              <a:gdLst>
                <a:gd name="T0" fmla="*/ 11 w 8"/>
                <a:gd name="T1" fmla="*/ 8 h 3"/>
                <a:gd name="T2" fmla="*/ 13 w 8"/>
                <a:gd name="T3" fmla="*/ 8 h 3"/>
                <a:gd name="T4" fmla="*/ 18 w 8"/>
                <a:gd name="T5" fmla="*/ 8 h 3"/>
                <a:gd name="T6" fmla="*/ 21 w 8"/>
                <a:gd name="T7" fmla="*/ 8 h 3"/>
                <a:gd name="T8" fmla="*/ 21 w 8"/>
                <a:gd name="T9" fmla="*/ 5 h 3"/>
                <a:gd name="T10" fmla="*/ 18 w 8"/>
                <a:gd name="T11" fmla="*/ 5 h 3"/>
                <a:gd name="T12" fmla="*/ 18 w 8"/>
                <a:gd name="T13" fmla="*/ 0 h 3"/>
                <a:gd name="T14" fmla="*/ 13 w 8"/>
                <a:gd name="T15" fmla="*/ 0 h 3"/>
                <a:gd name="T16" fmla="*/ 13 w 8"/>
                <a:gd name="T17" fmla="*/ 5 h 3"/>
                <a:gd name="T18" fmla="*/ 11 w 8"/>
                <a:gd name="T19" fmla="*/ 5 h 3"/>
                <a:gd name="T20" fmla="*/ 5 w 8"/>
                <a:gd name="T21" fmla="*/ 5 h 3"/>
                <a:gd name="T22" fmla="*/ 0 w 8"/>
                <a:gd name="T23" fmla="*/ 5 h 3"/>
                <a:gd name="T24" fmla="*/ 0 w 8"/>
                <a:gd name="T25" fmla="*/ 8 h 3"/>
                <a:gd name="T26" fmla="*/ 5 w 8"/>
                <a:gd name="T27" fmla="*/ 8 h 3"/>
                <a:gd name="T28" fmla="*/ 11 w 8"/>
                <a:gd name="T29" fmla="*/ 8 h 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" h="3">
                  <a:moveTo>
                    <a:pt x="4" y="3"/>
                  </a:move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7" y="3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ubicBezTo>
                    <a:pt x="7" y="1"/>
                    <a:pt x="7" y="1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2" y="2"/>
                    <a:pt x="1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48" name="Freeform 33">
              <a:extLst>
                <a:ext uri="{FF2B5EF4-FFF2-40B4-BE49-F238E27FC236}">
                  <a16:creationId xmlns:a16="http://schemas.microsoft.com/office/drawing/2014/main" id="{06EEB1EF-C7AD-40C9-A119-76669F044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" y="991"/>
              <a:ext cx="20" cy="14"/>
            </a:xfrm>
            <a:custGeom>
              <a:avLst/>
              <a:gdLst>
                <a:gd name="T0" fmla="*/ 7 w 11"/>
                <a:gd name="T1" fmla="*/ 9 h 8"/>
                <a:gd name="T2" fmla="*/ 7 w 11"/>
                <a:gd name="T3" fmla="*/ 12 h 8"/>
                <a:gd name="T4" fmla="*/ 7 w 11"/>
                <a:gd name="T5" fmla="*/ 19 h 8"/>
                <a:gd name="T6" fmla="*/ 9 w 11"/>
                <a:gd name="T7" fmla="*/ 19 h 8"/>
                <a:gd name="T8" fmla="*/ 9 w 11"/>
                <a:gd name="T9" fmla="*/ 25 h 8"/>
                <a:gd name="T10" fmla="*/ 16 w 11"/>
                <a:gd name="T11" fmla="*/ 25 h 8"/>
                <a:gd name="T12" fmla="*/ 20 w 11"/>
                <a:gd name="T13" fmla="*/ 25 h 8"/>
                <a:gd name="T14" fmla="*/ 20 w 11"/>
                <a:gd name="T15" fmla="*/ 19 h 8"/>
                <a:gd name="T16" fmla="*/ 16 w 11"/>
                <a:gd name="T17" fmla="*/ 19 h 8"/>
                <a:gd name="T18" fmla="*/ 16 w 11"/>
                <a:gd name="T19" fmla="*/ 12 h 8"/>
                <a:gd name="T20" fmla="*/ 16 w 11"/>
                <a:gd name="T21" fmla="*/ 9 h 8"/>
                <a:gd name="T22" fmla="*/ 20 w 11"/>
                <a:gd name="T23" fmla="*/ 9 h 8"/>
                <a:gd name="T24" fmla="*/ 27 w 11"/>
                <a:gd name="T25" fmla="*/ 9 h 8"/>
                <a:gd name="T26" fmla="*/ 27 w 11"/>
                <a:gd name="T27" fmla="*/ 12 h 8"/>
                <a:gd name="T28" fmla="*/ 33 w 11"/>
                <a:gd name="T29" fmla="*/ 12 h 8"/>
                <a:gd name="T30" fmla="*/ 36 w 11"/>
                <a:gd name="T31" fmla="*/ 12 h 8"/>
                <a:gd name="T32" fmla="*/ 36 w 11"/>
                <a:gd name="T33" fmla="*/ 9 h 8"/>
                <a:gd name="T34" fmla="*/ 36 w 11"/>
                <a:gd name="T35" fmla="*/ 4 h 8"/>
                <a:gd name="T36" fmla="*/ 33 w 11"/>
                <a:gd name="T37" fmla="*/ 4 h 8"/>
                <a:gd name="T38" fmla="*/ 27 w 11"/>
                <a:gd name="T39" fmla="*/ 4 h 8"/>
                <a:gd name="T40" fmla="*/ 20 w 11"/>
                <a:gd name="T41" fmla="*/ 4 h 8"/>
                <a:gd name="T42" fmla="*/ 16 w 11"/>
                <a:gd name="T43" fmla="*/ 4 h 8"/>
                <a:gd name="T44" fmla="*/ 9 w 11"/>
                <a:gd name="T45" fmla="*/ 4 h 8"/>
                <a:gd name="T46" fmla="*/ 9 w 11"/>
                <a:gd name="T47" fmla="*/ 0 h 8"/>
                <a:gd name="T48" fmla="*/ 7 w 11"/>
                <a:gd name="T49" fmla="*/ 0 h 8"/>
                <a:gd name="T50" fmla="*/ 0 w 11"/>
                <a:gd name="T51" fmla="*/ 0 h 8"/>
                <a:gd name="T52" fmla="*/ 0 w 11"/>
                <a:gd name="T53" fmla="*/ 4 h 8"/>
                <a:gd name="T54" fmla="*/ 7 w 11"/>
                <a:gd name="T55" fmla="*/ 4 h 8"/>
                <a:gd name="T56" fmla="*/ 7 w 11"/>
                <a:gd name="T57" fmla="*/ 9 h 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" h="8">
                  <a:moveTo>
                    <a:pt x="2" y="3"/>
                  </a:move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4" y="8"/>
                    <a:pt x="4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6"/>
                    <a:pt x="5" y="6"/>
                    <a:pt x="5" y="6"/>
                  </a:cubicBezTo>
                  <a:cubicBezTo>
                    <a:pt x="5" y="6"/>
                    <a:pt x="5" y="5"/>
                    <a:pt x="5" y="4"/>
                  </a:cubicBezTo>
                  <a:cubicBezTo>
                    <a:pt x="5" y="4"/>
                    <a:pt x="5" y="3"/>
                    <a:pt x="5" y="3"/>
                  </a:cubicBezTo>
                  <a:cubicBezTo>
                    <a:pt x="5" y="3"/>
                    <a:pt x="6" y="3"/>
                    <a:pt x="6" y="3"/>
                  </a:cubicBezTo>
                  <a:cubicBezTo>
                    <a:pt x="7" y="3"/>
                    <a:pt x="7" y="3"/>
                    <a:pt x="8" y="3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8" y="4"/>
                    <a:pt x="9" y="4"/>
                    <a:pt x="10" y="4"/>
                  </a:cubicBezTo>
                  <a:cubicBezTo>
                    <a:pt x="10" y="4"/>
                    <a:pt x="11" y="4"/>
                    <a:pt x="11" y="4"/>
                  </a:cubicBezTo>
                  <a:cubicBezTo>
                    <a:pt x="11" y="4"/>
                    <a:pt x="11" y="3"/>
                    <a:pt x="11" y="3"/>
                  </a:cubicBezTo>
                  <a:cubicBezTo>
                    <a:pt x="11" y="2"/>
                    <a:pt x="11" y="2"/>
                    <a:pt x="11" y="1"/>
                  </a:cubicBezTo>
                  <a:cubicBezTo>
                    <a:pt x="11" y="1"/>
                    <a:pt x="10" y="1"/>
                    <a:pt x="10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7" y="1"/>
                    <a:pt x="7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49" name="Freeform 34">
              <a:extLst>
                <a:ext uri="{FF2B5EF4-FFF2-40B4-BE49-F238E27FC236}">
                  <a16:creationId xmlns:a16="http://schemas.microsoft.com/office/drawing/2014/main" id="{4F691F61-FE95-4605-A4E9-143898DFB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4" y="1111"/>
              <a:ext cx="52" cy="28"/>
            </a:xfrm>
            <a:custGeom>
              <a:avLst/>
              <a:gdLst>
                <a:gd name="T0" fmla="*/ 5 w 30"/>
                <a:gd name="T1" fmla="*/ 49 h 16"/>
                <a:gd name="T2" fmla="*/ 9 w 30"/>
                <a:gd name="T3" fmla="*/ 49 h 16"/>
                <a:gd name="T4" fmla="*/ 16 w 30"/>
                <a:gd name="T5" fmla="*/ 49 h 16"/>
                <a:gd name="T6" fmla="*/ 17 w 30"/>
                <a:gd name="T7" fmla="*/ 49 h 16"/>
                <a:gd name="T8" fmla="*/ 17 w 30"/>
                <a:gd name="T9" fmla="*/ 46 h 16"/>
                <a:gd name="T10" fmla="*/ 24 w 30"/>
                <a:gd name="T11" fmla="*/ 46 h 16"/>
                <a:gd name="T12" fmla="*/ 28 w 30"/>
                <a:gd name="T13" fmla="*/ 46 h 16"/>
                <a:gd name="T14" fmla="*/ 33 w 30"/>
                <a:gd name="T15" fmla="*/ 46 h 16"/>
                <a:gd name="T16" fmla="*/ 33 w 30"/>
                <a:gd name="T17" fmla="*/ 40 h 16"/>
                <a:gd name="T18" fmla="*/ 40 w 30"/>
                <a:gd name="T19" fmla="*/ 40 h 16"/>
                <a:gd name="T20" fmla="*/ 42 w 30"/>
                <a:gd name="T21" fmla="*/ 40 h 16"/>
                <a:gd name="T22" fmla="*/ 49 w 30"/>
                <a:gd name="T23" fmla="*/ 40 h 16"/>
                <a:gd name="T24" fmla="*/ 50 w 30"/>
                <a:gd name="T25" fmla="*/ 40 h 16"/>
                <a:gd name="T26" fmla="*/ 57 w 30"/>
                <a:gd name="T27" fmla="*/ 40 h 16"/>
                <a:gd name="T28" fmla="*/ 57 w 30"/>
                <a:gd name="T29" fmla="*/ 46 h 16"/>
                <a:gd name="T30" fmla="*/ 61 w 30"/>
                <a:gd name="T31" fmla="*/ 46 h 16"/>
                <a:gd name="T32" fmla="*/ 66 w 30"/>
                <a:gd name="T33" fmla="*/ 46 h 16"/>
                <a:gd name="T34" fmla="*/ 69 w 30"/>
                <a:gd name="T35" fmla="*/ 46 h 16"/>
                <a:gd name="T36" fmla="*/ 75 w 30"/>
                <a:gd name="T37" fmla="*/ 46 h 16"/>
                <a:gd name="T38" fmla="*/ 81 w 30"/>
                <a:gd name="T39" fmla="*/ 46 h 16"/>
                <a:gd name="T40" fmla="*/ 85 w 30"/>
                <a:gd name="T41" fmla="*/ 46 h 16"/>
                <a:gd name="T42" fmla="*/ 90 w 30"/>
                <a:gd name="T43" fmla="*/ 46 h 16"/>
                <a:gd name="T44" fmla="*/ 90 w 30"/>
                <a:gd name="T45" fmla="*/ 40 h 16"/>
                <a:gd name="T46" fmla="*/ 85 w 30"/>
                <a:gd name="T47" fmla="*/ 40 h 16"/>
                <a:gd name="T48" fmla="*/ 85 w 30"/>
                <a:gd name="T49" fmla="*/ 33 h 16"/>
                <a:gd name="T50" fmla="*/ 85 w 30"/>
                <a:gd name="T51" fmla="*/ 32 h 16"/>
                <a:gd name="T52" fmla="*/ 81 w 30"/>
                <a:gd name="T53" fmla="*/ 32 h 16"/>
                <a:gd name="T54" fmla="*/ 75 w 30"/>
                <a:gd name="T55" fmla="*/ 32 h 16"/>
                <a:gd name="T56" fmla="*/ 75 w 30"/>
                <a:gd name="T57" fmla="*/ 25 h 16"/>
                <a:gd name="T58" fmla="*/ 69 w 30"/>
                <a:gd name="T59" fmla="*/ 25 h 16"/>
                <a:gd name="T60" fmla="*/ 66 w 30"/>
                <a:gd name="T61" fmla="*/ 25 h 16"/>
                <a:gd name="T62" fmla="*/ 66 w 30"/>
                <a:gd name="T63" fmla="*/ 19 h 16"/>
                <a:gd name="T64" fmla="*/ 61 w 30"/>
                <a:gd name="T65" fmla="*/ 19 h 16"/>
                <a:gd name="T66" fmla="*/ 57 w 30"/>
                <a:gd name="T67" fmla="*/ 19 h 16"/>
                <a:gd name="T68" fmla="*/ 57 w 30"/>
                <a:gd name="T69" fmla="*/ 16 h 16"/>
                <a:gd name="T70" fmla="*/ 50 w 30"/>
                <a:gd name="T71" fmla="*/ 16 h 16"/>
                <a:gd name="T72" fmla="*/ 49 w 30"/>
                <a:gd name="T73" fmla="*/ 16 h 16"/>
                <a:gd name="T74" fmla="*/ 42 w 30"/>
                <a:gd name="T75" fmla="*/ 16 h 16"/>
                <a:gd name="T76" fmla="*/ 42 w 30"/>
                <a:gd name="T77" fmla="*/ 19 h 16"/>
                <a:gd name="T78" fmla="*/ 40 w 30"/>
                <a:gd name="T79" fmla="*/ 19 h 16"/>
                <a:gd name="T80" fmla="*/ 33 w 30"/>
                <a:gd name="T81" fmla="*/ 19 h 16"/>
                <a:gd name="T82" fmla="*/ 28 w 30"/>
                <a:gd name="T83" fmla="*/ 19 h 16"/>
                <a:gd name="T84" fmla="*/ 28 w 30"/>
                <a:gd name="T85" fmla="*/ 16 h 16"/>
                <a:gd name="T86" fmla="*/ 28 w 30"/>
                <a:gd name="T87" fmla="*/ 9 h 16"/>
                <a:gd name="T88" fmla="*/ 24 w 30"/>
                <a:gd name="T89" fmla="*/ 9 h 16"/>
                <a:gd name="T90" fmla="*/ 24 w 30"/>
                <a:gd name="T91" fmla="*/ 7 h 16"/>
                <a:gd name="T92" fmla="*/ 24 w 30"/>
                <a:gd name="T93" fmla="*/ 0 h 16"/>
                <a:gd name="T94" fmla="*/ 17 w 30"/>
                <a:gd name="T95" fmla="*/ 0 h 16"/>
                <a:gd name="T96" fmla="*/ 16 w 30"/>
                <a:gd name="T97" fmla="*/ 0 h 16"/>
                <a:gd name="T98" fmla="*/ 16 w 30"/>
                <a:gd name="T99" fmla="*/ 7 h 16"/>
                <a:gd name="T100" fmla="*/ 16 w 30"/>
                <a:gd name="T101" fmla="*/ 9 h 16"/>
                <a:gd name="T102" fmla="*/ 9 w 30"/>
                <a:gd name="T103" fmla="*/ 9 h 16"/>
                <a:gd name="T104" fmla="*/ 9 w 30"/>
                <a:gd name="T105" fmla="*/ 16 h 16"/>
                <a:gd name="T106" fmla="*/ 9 w 30"/>
                <a:gd name="T107" fmla="*/ 19 h 16"/>
                <a:gd name="T108" fmla="*/ 5 w 30"/>
                <a:gd name="T109" fmla="*/ 19 h 16"/>
                <a:gd name="T110" fmla="*/ 5 w 30"/>
                <a:gd name="T111" fmla="*/ 25 h 16"/>
                <a:gd name="T112" fmla="*/ 5 w 30"/>
                <a:gd name="T113" fmla="*/ 32 h 16"/>
                <a:gd name="T114" fmla="*/ 5 w 30"/>
                <a:gd name="T115" fmla="*/ 33 h 16"/>
                <a:gd name="T116" fmla="*/ 0 w 30"/>
                <a:gd name="T117" fmla="*/ 33 h 16"/>
                <a:gd name="T118" fmla="*/ 0 w 30"/>
                <a:gd name="T119" fmla="*/ 40 h 16"/>
                <a:gd name="T120" fmla="*/ 0 w 30"/>
                <a:gd name="T121" fmla="*/ 46 h 16"/>
                <a:gd name="T122" fmla="*/ 5 w 30"/>
                <a:gd name="T123" fmla="*/ 46 h 16"/>
                <a:gd name="T124" fmla="*/ 5 w 30"/>
                <a:gd name="T125" fmla="*/ 49 h 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0" h="16">
                  <a:moveTo>
                    <a:pt x="2" y="16"/>
                  </a:moveTo>
                  <a:cubicBezTo>
                    <a:pt x="2" y="16"/>
                    <a:pt x="3" y="16"/>
                    <a:pt x="3" y="16"/>
                  </a:cubicBezTo>
                  <a:cubicBezTo>
                    <a:pt x="4" y="16"/>
                    <a:pt x="4" y="16"/>
                    <a:pt x="5" y="16"/>
                  </a:cubicBezTo>
                  <a:cubicBezTo>
                    <a:pt x="5" y="16"/>
                    <a:pt x="6" y="16"/>
                    <a:pt x="6" y="16"/>
                  </a:cubicBezTo>
                  <a:cubicBezTo>
                    <a:pt x="6" y="16"/>
                    <a:pt x="6" y="15"/>
                    <a:pt x="6" y="15"/>
                  </a:cubicBezTo>
                  <a:cubicBezTo>
                    <a:pt x="7" y="15"/>
                    <a:pt x="7" y="15"/>
                    <a:pt x="8" y="15"/>
                  </a:cubicBezTo>
                  <a:cubicBezTo>
                    <a:pt x="8" y="15"/>
                    <a:pt x="9" y="15"/>
                    <a:pt x="9" y="15"/>
                  </a:cubicBezTo>
                  <a:cubicBezTo>
                    <a:pt x="10" y="15"/>
                    <a:pt x="10" y="15"/>
                    <a:pt x="11" y="15"/>
                  </a:cubicBezTo>
                  <a:cubicBezTo>
                    <a:pt x="11" y="14"/>
                    <a:pt x="11" y="13"/>
                    <a:pt x="11" y="13"/>
                  </a:cubicBezTo>
                  <a:cubicBezTo>
                    <a:pt x="11" y="13"/>
                    <a:pt x="12" y="13"/>
                    <a:pt x="13" y="13"/>
                  </a:cubicBezTo>
                  <a:cubicBezTo>
                    <a:pt x="13" y="13"/>
                    <a:pt x="14" y="13"/>
                    <a:pt x="14" y="13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6" y="13"/>
                    <a:pt x="17" y="13"/>
                    <a:pt x="17" y="13"/>
                  </a:cubicBezTo>
                  <a:cubicBezTo>
                    <a:pt x="18" y="13"/>
                    <a:pt x="18" y="13"/>
                    <a:pt x="19" y="13"/>
                  </a:cubicBezTo>
                  <a:cubicBezTo>
                    <a:pt x="19" y="13"/>
                    <a:pt x="19" y="14"/>
                    <a:pt x="19" y="15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5"/>
                    <a:pt x="22" y="15"/>
                  </a:cubicBezTo>
                  <a:cubicBezTo>
                    <a:pt x="22" y="15"/>
                    <a:pt x="23" y="15"/>
                    <a:pt x="23" y="15"/>
                  </a:cubicBezTo>
                  <a:cubicBezTo>
                    <a:pt x="24" y="15"/>
                    <a:pt x="25" y="15"/>
                    <a:pt x="25" y="15"/>
                  </a:cubicBezTo>
                  <a:cubicBezTo>
                    <a:pt x="26" y="15"/>
                    <a:pt x="26" y="15"/>
                    <a:pt x="27" y="15"/>
                  </a:cubicBezTo>
                  <a:cubicBezTo>
                    <a:pt x="27" y="15"/>
                    <a:pt x="28" y="15"/>
                    <a:pt x="28" y="15"/>
                  </a:cubicBezTo>
                  <a:cubicBezTo>
                    <a:pt x="29" y="15"/>
                    <a:pt x="29" y="15"/>
                    <a:pt x="30" y="15"/>
                  </a:cubicBezTo>
                  <a:cubicBezTo>
                    <a:pt x="30" y="14"/>
                    <a:pt x="30" y="13"/>
                    <a:pt x="30" y="13"/>
                  </a:cubicBezTo>
                  <a:cubicBezTo>
                    <a:pt x="29" y="13"/>
                    <a:pt x="29" y="13"/>
                    <a:pt x="28" y="13"/>
                  </a:cubicBezTo>
                  <a:cubicBezTo>
                    <a:pt x="28" y="12"/>
                    <a:pt x="28" y="12"/>
                    <a:pt x="28" y="11"/>
                  </a:cubicBezTo>
                  <a:cubicBezTo>
                    <a:pt x="28" y="11"/>
                    <a:pt x="28" y="10"/>
                    <a:pt x="28" y="10"/>
                  </a:cubicBezTo>
                  <a:cubicBezTo>
                    <a:pt x="28" y="10"/>
                    <a:pt x="27" y="10"/>
                    <a:pt x="27" y="10"/>
                  </a:cubicBezTo>
                  <a:cubicBezTo>
                    <a:pt x="26" y="10"/>
                    <a:pt x="26" y="10"/>
                    <a:pt x="25" y="10"/>
                  </a:cubicBezTo>
                  <a:cubicBezTo>
                    <a:pt x="25" y="9"/>
                    <a:pt x="25" y="8"/>
                    <a:pt x="25" y="8"/>
                  </a:cubicBezTo>
                  <a:cubicBezTo>
                    <a:pt x="25" y="8"/>
                    <a:pt x="24" y="8"/>
                    <a:pt x="23" y="8"/>
                  </a:cubicBezTo>
                  <a:cubicBezTo>
                    <a:pt x="23" y="8"/>
                    <a:pt x="22" y="8"/>
                    <a:pt x="22" y="8"/>
                  </a:cubicBezTo>
                  <a:cubicBezTo>
                    <a:pt x="22" y="7"/>
                    <a:pt x="22" y="7"/>
                    <a:pt x="22" y="6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20" y="6"/>
                    <a:pt x="19" y="6"/>
                    <a:pt x="19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18" y="5"/>
                    <a:pt x="18" y="5"/>
                    <a:pt x="17" y="5"/>
                  </a:cubicBezTo>
                  <a:cubicBezTo>
                    <a:pt x="17" y="5"/>
                    <a:pt x="16" y="5"/>
                    <a:pt x="16" y="5"/>
                  </a:cubicBezTo>
                  <a:cubicBezTo>
                    <a:pt x="15" y="5"/>
                    <a:pt x="15" y="5"/>
                    <a:pt x="14" y="5"/>
                  </a:cubicBezTo>
                  <a:cubicBezTo>
                    <a:pt x="14" y="5"/>
                    <a:pt x="14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9" y="5"/>
                    <a:pt x="9" y="5"/>
                  </a:cubicBezTo>
                  <a:cubicBezTo>
                    <a:pt x="9" y="4"/>
                    <a:pt x="9" y="4"/>
                    <a:pt x="9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3" y="5"/>
                    <a:pt x="3" y="6"/>
                    <a:pt x="3" y="6"/>
                  </a:cubicBezTo>
                  <a:cubicBezTo>
                    <a:pt x="3" y="6"/>
                    <a:pt x="2" y="6"/>
                    <a:pt x="2" y="6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0"/>
                    <a:pt x="2" y="11"/>
                    <a:pt x="2" y="11"/>
                  </a:cubicBezTo>
                  <a:cubicBezTo>
                    <a:pt x="1" y="11"/>
                    <a:pt x="1" y="11"/>
                    <a:pt x="0" y="11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13"/>
                    <a:pt x="0" y="14"/>
                    <a:pt x="0" y="15"/>
                  </a:cubicBezTo>
                  <a:cubicBezTo>
                    <a:pt x="1" y="15"/>
                    <a:pt x="1" y="15"/>
                    <a:pt x="2" y="15"/>
                  </a:cubicBezTo>
                  <a:cubicBezTo>
                    <a:pt x="2" y="15"/>
                    <a:pt x="2" y="16"/>
                    <a:pt x="2" y="16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0" name="Freeform 35">
              <a:extLst>
                <a:ext uri="{FF2B5EF4-FFF2-40B4-BE49-F238E27FC236}">
                  <a16:creationId xmlns:a16="http://schemas.microsoft.com/office/drawing/2014/main" id="{80B2A041-5685-4874-B185-BF6B3D59DA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9" y="1120"/>
              <a:ext cx="158" cy="73"/>
            </a:xfrm>
            <a:custGeom>
              <a:avLst/>
              <a:gdLst>
                <a:gd name="T0" fmla="*/ 269 w 91"/>
                <a:gd name="T1" fmla="*/ 78 h 42"/>
                <a:gd name="T2" fmla="*/ 266 w 91"/>
                <a:gd name="T3" fmla="*/ 90 h 42"/>
                <a:gd name="T4" fmla="*/ 257 w 91"/>
                <a:gd name="T5" fmla="*/ 82 h 42"/>
                <a:gd name="T6" fmla="*/ 245 w 91"/>
                <a:gd name="T7" fmla="*/ 73 h 42"/>
                <a:gd name="T8" fmla="*/ 226 w 91"/>
                <a:gd name="T9" fmla="*/ 82 h 42"/>
                <a:gd name="T10" fmla="*/ 208 w 91"/>
                <a:gd name="T11" fmla="*/ 90 h 42"/>
                <a:gd name="T12" fmla="*/ 200 w 91"/>
                <a:gd name="T13" fmla="*/ 82 h 42"/>
                <a:gd name="T14" fmla="*/ 217 w 91"/>
                <a:gd name="T15" fmla="*/ 73 h 42"/>
                <a:gd name="T16" fmla="*/ 208 w 91"/>
                <a:gd name="T17" fmla="*/ 52 h 42"/>
                <a:gd name="T18" fmla="*/ 193 w 91"/>
                <a:gd name="T19" fmla="*/ 49 h 42"/>
                <a:gd name="T20" fmla="*/ 200 w 91"/>
                <a:gd name="T21" fmla="*/ 64 h 42"/>
                <a:gd name="T22" fmla="*/ 184 w 91"/>
                <a:gd name="T23" fmla="*/ 78 h 42"/>
                <a:gd name="T24" fmla="*/ 175 w 91"/>
                <a:gd name="T25" fmla="*/ 57 h 42"/>
                <a:gd name="T26" fmla="*/ 160 w 91"/>
                <a:gd name="T27" fmla="*/ 42 h 42"/>
                <a:gd name="T28" fmla="*/ 151 w 91"/>
                <a:gd name="T29" fmla="*/ 24 h 42"/>
                <a:gd name="T30" fmla="*/ 132 w 91"/>
                <a:gd name="T31" fmla="*/ 16 h 42"/>
                <a:gd name="T32" fmla="*/ 118 w 91"/>
                <a:gd name="T33" fmla="*/ 0 h 42"/>
                <a:gd name="T34" fmla="*/ 123 w 91"/>
                <a:gd name="T35" fmla="*/ 16 h 42"/>
                <a:gd name="T36" fmla="*/ 135 w 91"/>
                <a:gd name="T37" fmla="*/ 30 h 42"/>
                <a:gd name="T38" fmla="*/ 156 w 91"/>
                <a:gd name="T39" fmla="*/ 40 h 42"/>
                <a:gd name="T40" fmla="*/ 151 w 91"/>
                <a:gd name="T41" fmla="*/ 52 h 42"/>
                <a:gd name="T42" fmla="*/ 135 w 91"/>
                <a:gd name="T43" fmla="*/ 66 h 42"/>
                <a:gd name="T44" fmla="*/ 123 w 91"/>
                <a:gd name="T45" fmla="*/ 73 h 42"/>
                <a:gd name="T46" fmla="*/ 123 w 91"/>
                <a:gd name="T47" fmla="*/ 64 h 42"/>
                <a:gd name="T48" fmla="*/ 135 w 91"/>
                <a:gd name="T49" fmla="*/ 49 h 42"/>
                <a:gd name="T50" fmla="*/ 118 w 91"/>
                <a:gd name="T51" fmla="*/ 40 h 42"/>
                <a:gd name="T52" fmla="*/ 102 w 91"/>
                <a:gd name="T53" fmla="*/ 24 h 42"/>
                <a:gd name="T54" fmla="*/ 85 w 91"/>
                <a:gd name="T55" fmla="*/ 16 h 42"/>
                <a:gd name="T56" fmla="*/ 66 w 91"/>
                <a:gd name="T57" fmla="*/ 24 h 42"/>
                <a:gd name="T58" fmla="*/ 57 w 91"/>
                <a:gd name="T59" fmla="*/ 33 h 42"/>
                <a:gd name="T60" fmla="*/ 40 w 91"/>
                <a:gd name="T61" fmla="*/ 42 h 42"/>
                <a:gd name="T62" fmla="*/ 40 w 91"/>
                <a:gd name="T63" fmla="*/ 64 h 42"/>
                <a:gd name="T64" fmla="*/ 24 w 91"/>
                <a:gd name="T65" fmla="*/ 78 h 42"/>
                <a:gd name="T66" fmla="*/ 0 w 91"/>
                <a:gd name="T67" fmla="*/ 82 h 42"/>
                <a:gd name="T68" fmla="*/ 24 w 91"/>
                <a:gd name="T69" fmla="*/ 87 h 42"/>
                <a:gd name="T70" fmla="*/ 42 w 91"/>
                <a:gd name="T71" fmla="*/ 78 h 42"/>
                <a:gd name="T72" fmla="*/ 66 w 91"/>
                <a:gd name="T73" fmla="*/ 73 h 42"/>
                <a:gd name="T74" fmla="*/ 94 w 91"/>
                <a:gd name="T75" fmla="*/ 73 h 42"/>
                <a:gd name="T76" fmla="*/ 102 w 91"/>
                <a:gd name="T77" fmla="*/ 82 h 42"/>
                <a:gd name="T78" fmla="*/ 115 w 91"/>
                <a:gd name="T79" fmla="*/ 103 h 42"/>
                <a:gd name="T80" fmla="*/ 135 w 91"/>
                <a:gd name="T81" fmla="*/ 106 h 42"/>
                <a:gd name="T82" fmla="*/ 151 w 91"/>
                <a:gd name="T83" fmla="*/ 122 h 42"/>
                <a:gd name="T84" fmla="*/ 168 w 91"/>
                <a:gd name="T85" fmla="*/ 122 h 42"/>
                <a:gd name="T86" fmla="*/ 177 w 91"/>
                <a:gd name="T87" fmla="*/ 106 h 42"/>
                <a:gd name="T88" fmla="*/ 201 w 91"/>
                <a:gd name="T89" fmla="*/ 111 h 42"/>
                <a:gd name="T90" fmla="*/ 226 w 91"/>
                <a:gd name="T91" fmla="*/ 118 h 42"/>
                <a:gd name="T92" fmla="*/ 250 w 91"/>
                <a:gd name="T93" fmla="*/ 111 h 42"/>
                <a:gd name="T94" fmla="*/ 269 w 91"/>
                <a:gd name="T95" fmla="*/ 111 h 42"/>
                <a:gd name="T96" fmla="*/ 274 w 91"/>
                <a:gd name="T97" fmla="*/ 87 h 42"/>
                <a:gd name="T98" fmla="*/ 49 w 91"/>
                <a:gd name="T99" fmla="*/ 52 h 42"/>
                <a:gd name="T100" fmla="*/ 99 w 91"/>
                <a:gd name="T101" fmla="*/ 42 h 42"/>
                <a:gd name="T102" fmla="*/ 85 w 91"/>
                <a:gd name="T103" fmla="*/ 57 h 42"/>
                <a:gd name="T104" fmla="*/ 90 w 91"/>
                <a:gd name="T105" fmla="*/ 33 h 42"/>
                <a:gd name="T106" fmla="*/ 94 w 91"/>
                <a:gd name="T107" fmla="*/ 40 h 4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1" h="42">
                  <a:moveTo>
                    <a:pt x="91" y="29"/>
                  </a:moveTo>
                  <a:cubicBezTo>
                    <a:pt x="91" y="28"/>
                    <a:pt x="91" y="28"/>
                    <a:pt x="91" y="27"/>
                  </a:cubicBezTo>
                  <a:cubicBezTo>
                    <a:pt x="91" y="27"/>
                    <a:pt x="91" y="26"/>
                    <a:pt x="91" y="26"/>
                  </a:cubicBezTo>
                  <a:cubicBezTo>
                    <a:pt x="91" y="25"/>
                    <a:pt x="91" y="25"/>
                    <a:pt x="91" y="24"/>
                  </a:cubicBezTo>
                  <a:cubicBezTo>
                    <a:pt x="90" y="24"/>
                    <a:pt x="90" y="24"/>
                    <a:pt x="89" y="24"/>
                  </a:cubicBezTo>
                  <a:cubicBezTo>
                    <a:pt x="89" y="25"/>
                    <a:pt x="89" y="25"/>
                    <a:pt x="89" y="26"/>
                  </a:cubicBezTo>
                  <a:cubicBezTo>
                    <a:pt x="89" y="26"/>
                    <a:pt x="88" y="26"/>
                    <a:pt x="88" y="26"/>
                  </a:cubicBezTo>
                  <a:cubicBezTo>
                    <a:pt x="88" y="26"/>
                    <a:pt x="88" y="27"/>
                    <a:pt x="88" y="27"/>
                  </a:cubicBezTo>
                  <a:cubicBezTo>
                    <a:pt x="88" y="27"/>
                    <a:pt x="89" y="27"/>
                    <a:pt x="89" y="27"/>
                  </a:cubicBezTo>
                  <a:cubicBezTo>
                    <a:pt x="89" y="28"/>
                    <a:pt x="89" y="28"/>
                    <a:pt x="89" y="29"/>
                  </a:cubicBezTo>
                  <a:cubicBezTo>
                    <a:pt x="89" y="29"/>
                    <a:pt x="88" y="29"/>
                    <a:pt x="88" y="29"/>
                  </a:cubicBezTo>
                  <a:cubicBezTo>
                    <a:pt x="88" y="29"/>
                    <a:pt x="88" y="30"/>
                    <a:pt x="88" y="30"/>
                  </a:cubicBezTo>
                  <a:cubicBezTo>
                    <a:pt x="87" y="30"/>
                    <a:pt x="87" y="30"/>
                    <a:pt x="86" y="30"/>
                  </a:cubicBezTo>
                  <a:cubicBezTo>
                    <a:pt x="86" y="30"/>
                    <a:pt x="85" y="30"/>
                    <a:pt x="85" y="30"/>
                  </a:cubicBezTo>
                  <a:cubicBezTo>
                    <a:pt x="84" y="30"/>
                    <a:pt x="83" y="30"/>
                    <a:pt x="83" y="30"/>
                  </a:cubicBezTo>
                  <a:cubicBezTo>
                    <a:pt x="83" y="30"/>
                    <a:pt x="83" y="29"/>
                    <a:pt x="83" y="29"/>
                  </a:cubicBezTo>
                  <a:cubicBezTo>
                    <a:pt x="83" y="28"/>
                    <a:pt x="83" y="28"/>
                    <a:pt x="83" y="27"/>
                  </a:cubicBezTo>
                  <a:cubicBezTo>
                    <a:pt x="83" y="27"/>
                    <a:pt x="84" y="27"/>
                    <a:pt x="85" y="27"/>
                  </a:cubicBezTo>
                  <a:cubicBezTo>
                    <a:pt x="85" y="27"/>
                    <a:pt x="86" y="27"/>
                    <a:pt x="86" y="27"/>
                  </a:cubicBezTo>
                  <a:cubicBezTo>
                    <a:pt x="86" y="27"/>
                    <a:pt x="86" y="26"/>
                    <a:pt x="86" y="26"/>
                  </a:cubicBezTo>
                  <a:cubicBezTo>
                    <a:pt x="86" y="26"/>
                    <a:pt x="85" y="26"/>
                    <a:pt x="85" y="26"/>
                  </a:cubicBezTo>
                  <a:cubicBezTo>
                    <a:pt x="84" y="26"/>
                    <a:pt x="83" y="26"/>
                    <a:pt x="83" y="26"/>
                  </a:cubicBezTo>
                  <a:cubicBezTo>
                    <a:pt x="82" y="26"/>
                    <a:pt x="82" y="26"/>
                    <a:pt x="81" y="26"/>
                  </a:cubicBezTo>
                  <a:cubicBezTo>
                    <a:pt x="81" y="25"/>
                    <a:pt x="81" y="25"/>
                    <a:pt x="81" y="24"/>
                  </a:cubicBezTo>
                  <a:cubicBezTo>
                    <a:pt x="81" y="24"/>
                    <a:pt x="80" y="24"/>
                    <a:pt x="80" y="24"/>
                  </a:cubicBezTo>
                  <a:cubicBezTo>
                    <a:pt x="80" y="25"/>
                    <a:pt x="80" y="25"/>
                    <a:pt x="80" y="26"/>
                  </a:cubicBezTo>
                  <a:cubicBezTo>
                    <a:pt x="79" y="26"/>
                    <a:pt x="79" y="26"/>
                    <a:pt x="78" y="26"/>
                  </a:cubicBezTo>
                  <a:cubicBezTo>
                    <a:pt x="78" y="26"/>
                    <a:pt x="77" y="26"/>
                    <a:pt x="77" y="26"/>
                  </a:cubicBezTo>
                  <a:cubicBezTo>
                    <a:pt x="76" y="26"/>
                    <a:pt x="76" y="26"/>
                    <a:pt x="75" y="26"/>
                  </a:cubicBezTo>
                  <a:cubicBezTo>
                    <a:pt x="75" y="26"/>
                    <a:pt x="75" y="27"/>
                    <a:pt x="75" y="27"/>
                  </a:cubicBezTo>
                  <a:cubicBezTo>
                    <a:pt x="75" y="27"/>
                    <a:pt x="74" y="27"/>
                    <a:pt x="74" y="27"/>
                  </a:cubicBezTo>
                  <a:cubicBezTo>
                    <a:pt x="73" y="27"/>
                    <a:pt x="73" y="27"/>
                    <a:pt x="72" y="27"/>
                  </a:cubicBezTo>
                  <a:cubicBezTo>
                    <a:pt x="72" y="28"/>
                    <a:pt x="72" y="28"/>
                    <a:pt x="72" y="29"/>
                  </a:cubicBezTo>
                  <a:cubicBezTo>
                    <a:pt x="72" y="29"/>
                    <a:pt x="71" y="29"/>
                    <a:pt x="71" y="29"/>
                  </a:cubicBezTo>
                  <a:cubicBezTo>
                    <a:pt x="71" y="29"/>
                    <a:pt x="71" y="30"/>
                    <a:pt x="71" y="30"/>
                  </a:cubicBezTo>
                  <a:cubicBezTo>
                    <a:pt x="70" y="30"/>
                    <a:pt x="69" y="30"/>
                    <a:pt x="69" y="30"/>
                  </a:cubicBezTo>
                  <a:cubicBezTo>
                    <a:pt x="68" y="30"/>
                    <a:pt x="68" y="30"/>
                    <a:pt x="67" y="30"/>
                  </a:cubicBezTo>
                  <a:cubicBezTo>
                    <a:pt x="67" y="30"/>
                    <a:pt x="66" y="30"/>
                    <a:pt x="66" y="30"/>
                  </a:cubicBezTo>
                  <a:cubicBezTo>
                    <a:pt x="65" y="30"/>
                    <a:pt x="65" y="30"/>
                    <a:pt x="64" y="30"/>
                  </a:cubicBezTo>
                  <a:cubicBezTo>
                    <a:pt x="64" y="30"/>
                    <a:pt x="64" y="29"/>
                    <a:pt x="64" y="29"/>
                  </a:cubicBezTo>
                  <a:cubicBezTo>
                    <a:pt x="64" y="28"/>
                    <a:pt x="64" y="28"/>
                    <a:pt x="64" y="27"/>
                  </a:cubicBezTo>
                  <a:cubicBezTo>
                    <a:pt x="65" y="27"/>
                    <a:pt x="65" y="27"/>
                    <a:pt x="66" y="27"/>
                  </a:cubicBezTo>
                  <a:cubicBezTo>
                    <a:pt x="66" y="27"/>
                    <a:pt x="67" y="27"/>
                    <a:pt x="67" y="27"/>
                  </a:cubicBezTo>
                  <a:cubicBezTo>
                    <a:pt x="68" y="27"/>
                    <a:pt x="68" y="27"/>
                    <a:pt x="69" y="27"/>
                  </a:cubicBezTo>
                  <a:cubicBezTo>
                    <a:pt x="69" y="27"/>
                    <a:pt x="70" y="27"/>
                    <a:pt x="71" y="27"/>
                  </a:cubicBezTo>
                  <a:cubicBezTo>
                    <a:pt x="71" y="27"/>
                    <a:pt x="72" y="27"/>
                    <a:pt x="72" y="27"/>
                  </a:cubicBezTo>
                  <a:cubicBezTo>
                    <a:pt x="72" y="27"/>
                    <a:pt x="72" y="26"/>
                    <a:pt x="72" y="26"/>
                  </a:cubicBezTo>
                  <a:cubicBezTo>
                    <a:pt x="72" y="25"/>
                    <a:pt x="72" y="25"/>
                    <a:pt x="72" y="24"/>
                  </a:cubicBezTo>
                  <a:cubicBezTo>
                    <a:pt x="72" y="24"/>
                    <a:pt x="71" y="24"/>
                    <a:pt x="71" y="24"/>
                  </a:cubicBezTo>
                  <a:cubicBezTo>
                    <a:pt x="71" y="23"/>
                    <a:pt x="71" y="23"/>
                    <a:pt x="71" y="22"/>
                  </a:cubicBezTo>
                  <a:cubicBezTo>
                    <a:pt x="71" y="22"/>
                    <a:pt x="71" y="21"/>
                    <a:pt x="71" y="21"/>
                  </a:cubicBezTo>
                  <a:cubicBezTo>
                    <a:pt x="70" y="21"/>
                    <a:pt x="69" y="21"/>
                    <a:pt x="69" y="21"/>
                  </a:cubicBezTo>
                  <a:cubicBezTo>
                    <a:pt x="69" y="20"/>
                    <a:pt x="69" y="20"/>
                    <a:pt x="69" y="19"/>
                  </a:cubicBezTo>
                  <a:cubicBezTo>
                    <a:pt x="69" y="19"/>
                    <a:pt x="69" y="18"/>
                    <a:pt x="69" y="17"/>
                  </a:cubicBezTo>
                  <a:cubicBezTo>
                    <a:pt x="68" y="17"/>
                    <a:pt x="68" y="17"/>
                    <a:pt x="67" y="17"/>
                  </a:cubicBezTo>
                  <a:cubicBezTo>
                    <a:pt x="67" y="17"/>
                    <a:pt x="67" y="16"/>
                    <a:pt x="67" y="16"/>
                  </a:cubicBezTo>
                  <a:cubicBezTo>
                    <a:pt x="67" y="15"/>
                    <a:pt x="67" y="15"/>
                    <a:pt x="67" y="14"/>
                  </a:cubicBezTo>
                  <a:cubicBezTo>
                    <a:pt x="67" y="14"/>
                    <a:pt x="66" y="14"/>
                    <a:pt x="66" y="14"/>
                  </a:cubicBezTo>
                  <a:cubicBezTo>
                    <a:pt x="65" y="14"/>
                    <a:pt x="65" y="14"/>
                    <a:pt x="64" y="14"/>
                  </a:cubicBezTo>
                  <a:cubicBezTo>
                    <a:pt x="64" y="15"/>
                    <a:pt x="64" y="15"/>
                    <a:pt x="64" y="16"/>
                  </a:cubicBezTo>
                  <a:cubicBezTo>
                    <a:pt x="64" y="16"/>
                    <a:pt x="63" y="16"/>
                    <a:pt x="63" y="16"/>
                  </a:cubicBezTo>
                  <a:cubicBezTo>
                    <a:pt x="63" y="16"/>
                    <a:pt x="63" y="17"/>
                    <a:pt x="63" y="17"/>
                  </a:cubicBezTo>
                  <a:cubicBezTo>
                    <a:pt x="63" y="17"/>
                    <a:pt x="64" y="17"/>
                    <a:pt x="64" y="17"/>
                  </a:cubicBezTo>
                  <a:cubicBezTo>
                    <a:pt x="64" y="18"/>
                    <a:pt x="64" y="19"/>
                    <a:pt x="64" y="19"/>
                  </a:cubicBezTo>
                  <a:cubicBezTo>
                    <a:pt x="65" y="19"/>
                    <a:pt x="65" y="19"/>
                    <a:pt x="66" y="19"/>
                  </a:cubicBezTo>
                  <a:cubicBezTo>
                    <a:pt x="66" y="20"/>
                    <a:pt x="66" y="20"/>
                    <a:pt x="66" y="21"/>
                  </a:cubicBezTo>
                  <a:cubicBezTo>
                    <a:pt x="65" y="21"/>
                    <a:pt x="65" y="21"/>
                    <a:pt x="64" y="21"/>
                  </a:cubicBezTo>
                  <a:cubicBezTo>
                    <a:pt x="64" y="21"/>
                    <a:pt x="64" y="22"/>
                    <a:pt x="64" y="22"/>
                  </a:cubicBezTo>
                  <a:cubicBezTo>
                    <a:pt x="64" y="22"/>
                    <a:pt x="63" y="22"/>
                    <a:pt x="63" y="22"/>
                  </a:cubicBezTo>
                  <a:cubicBezTo>
                    <a:pt x="63" y="23"/>
                    <a:pt x="63" y="23"/>
                    <a:pt x="63" y="24"/>
                  </a:cubicBezTo>
                  <a:cubicBezTo>
                    <a:pt x="63" y="25"/>
                    <a:pt x="63" y="25"/>
                    <a:pt x="63" y="26"/>
                  </a:cubicBezTo>
                  <a:cubicBezTo>
                    <a:pt x="62" y="26"/>
                    <a:pt x="62" y="26"/>
                    <a:pt x="61" y="26"/>
                  </a:cubicBezTo>
                  <a:cubicBezTo>
                    <a:pt x="61" y="26"/>
                    <a:pt x="60" y="26"/>
                    <a:pt x="59" y="26"/>
                  </a:cubicBezTo>
                  <a:cubicBezTo>
                    <a:pt x="59" y="25"/>
                    <a:pt x="59" y="25"/>
                    <a:pt x="59" y="24"/>
                  </a:cubicBezTo>
                  <a:cubicBezTo>
                    <a:pt x="59" y="24"/>
                    <a:pt x="58" y="24"/>
                    <a:pt x="58" y="24"/>
                  </a:cubicBezTo>
                  <a:cubicBezTo>
                    <a:pt x="58" y="23"/>
                    <a:pt x="58" y="23"/>
                    <a:pt x="58" y="22"/>
                  </a:cubicBezTo>
                  <a:cubicBezTo>
                    <a:pt x="58" y="22"/>
                    <a:pt x="58" y="21"/>
                    <a:pt x="58" y="21"/>
                  </a:cubicBezTo>
                  <a:cubicBezTo>
                    <a:pt x="58" y="20"/>
                    <a:pt x="58" y="20"/>
                    <a:pt x="58" y="19"/>
                  </a:cubicBezTo>
                  <a:cubicBezTo>
                    <a:pt x="57" y="19"/>
                    <a:pt x="57" y="19"/>
                    <a:pt x="56" y="19"/>
                  </a:cubicBezTo>
                  <a:cubicBezTo>
                    <a:pt x="56" y="19"/>
                    <a:pt x="56" y="18"/>
                    <a:pt x="56" y="17"/>
                  </a:cubicBezTo>
                  <a:cubicBezTo>
                    <a:pt x="56" y="17"/>
                    <a:pt x="55" y="17"/>
                    <a:pt x="55" y="17"/>
                  </a:cubicBezTo>
                  <a:cubicBezTo>
                    <a:pt x="55" y="17"/>
                    <a:pt x="55" y="16"/>
                    <a:pt x="55" y="16"/>
                  </a:cubicBezTo>
                  <a:cubicBezTo>
                    <a:pt x="55" y="15"/>
                    <a:pt x="55" y="15"/>
                    <a:pt x="55" y="14"/>
                  </a:cubicBezTo>
                  <a:cubicBezTo>
                    <a:pt x="54" y="14"/>
                    <a:pt x="54" y="14"/>
                    <a:pt x="53" y="14"/>
                  </a:cubicBezTo>
                  <a:cubicBezTo>
                    <a:pt x="53" y="14"/>
                    <a:pt x="53" y="13"/>
                    <a:pt x="53" y="13"/>
                  </a:cubicBezTo>
                  <a:cubicBezTo>
                    <a:pt x="53" y="12"/>
                    <a:pt x="53" y="12"/>
                    <a:pt x="53" y="11"/>
                  </a:cubicBezTo>
                  <a:cubicBezTo>
                    <a:pt x="53" y="11"/>
                    <a:pt x="53" y="10"/>
                    <a:pt x="53" y="10"/>
                  </a:cubicBezTo>
                  <a:cubicBezTo>
                    <a:pt x="53" y="10"/>
                    <a:pt x="52" y="10"/>
                    <a:pt x="52" y="10"/>
                  </a:cubicBezTo>
                  <a:cubicBezTo>
                    <a:pt x="51" y="10"/>
                    <a:pt x="51" y="10"/>
                    <a:pt x="50" y="10"/>
                  </a:cubicBezTo>
                  <a:cubicBezTo>
                    <a:pt x="50" y="9"/>
                    <a:pt x="50" y="8"/>
                    <a:pt x="50" y="8"/>
                  </a:cubicBezTo>
                  <a:cubicBezTo>
                    <a:pt x="50" y="8"/>
                    <a:pt x="49" y="8"/>
                    <a:pt x="49" y="8"/>
                  </a:cubicBezTo>
                  <a:cubicBezTo>
                    <a:pt x="48" y="8"/>
                    <a:pt x="48" y="8"/>
                    <a:pt x="47" y="8"/>
                  </a:cubicBezTo>
                  <a:cubicBezTo>
                    <a:pt x="46" y="8"/>
                    <a:pt x="46" y="8"/>
                    <a:pt x="45" y="8"/>
                  </a:cubicBezTo>
                  <a:cubicBezTo>
                    <a:pt x="45" y="7"/>
                    <a:pt x="45" y="7"/>
                    <a:pt x="45" y="6"/>
                  </a:cubicBezTo>
                  <a:cubicBezTo>
                    <a:pt x="45" y="6"/>
                    <a:pt x="44" y="6"/>
                    <a:pt x="44" y="6"/>
                  </a:cubicBezTo>
                  <a:cubicBezTo>
                    <a:pt x="44" y="6"/>
                    <a:pt x="44" y="5"/>
                    <a:pt x="44" y="5"/>
                  </a:cubicBezTo>
                  <a:cubicBezTo>
                    <a:pt x="43" y="5"/>
                    <a:pt x="43" y="5"/>
                    <a:pt x="42" y="5"/>
                  </a:cubicBezTo>
                  <a:cubicBezTo>
                    <a:pt x="42" y="4"/>
                    <a:pt x="42" y="3"/>
                    <a:pt x="42" y="3"/>
                  </a:cubicBezTo>
                  <a:cubicBezTo>
                    <a:pt x="42" y="3"/>
                    <a:pt x="41" y="3"/>
                    <a:pt x="41" y="3"/>
                  </a:cubicBezTo>
                  <a:cubicBezTo>
                    <a:pt x="41" y="2"/>
                    <a:pt x="41" y="2"/>
                    <a:pt x="41" y="1"/>
                  </a:cubicBezTo>
                  <a:cubicBezTo>
                    <a:pt x="40" y="1"/>
                    <a:pt x="40" y="1"/>
                    <a:pt x="39" y="1"/>
                  </a:cubicBezTo>
                  <a:cubicBezTo>
                    <a:pt x="39" y="1"/>
                    <a:pt x="39" y="0"/>
                    <a:pt x="39" y="0"/>
                  </a:cubicBezTo>
                  <a:cubicBezTo>
                    <a:pt x="39" y="0"/>
                    <a:pt x="38" y="0"/>
                    <a:pt x="38" y="0"/>
                  </a:cubicBezTo>
                  <a:cubicBezTo>
                    <a:pt x="38" y="0"/>
                    <a:pt x="38" y="1"/>
                    <a:pt x="38" y="1"/>
                  </a:cubicBezTo>
                  <a:cubicBezTo>
                    <a:pt x="38" y="2"/>
                    <a:pt x="38" y="2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3"/>
                    <a:pt x="39" y="4"/>
                    <a:pt x="39" y="5"/>
                  </a:cubicBezTo>
                  <a:cubicBezTo>
                    <a:pt x="40" y="5"/>
                    <a:pt x="40" y="5"/>
                    <a:pt x="41" y="5"/>
                  </a:cubicBezTo>
                  <a:cubicBezTo>
                    <a:pt x="41" y="5"/>
                    <a:pt x="41" y="6"/>
                    <a:pt x="41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2" y="7"/>
                    <a:pt x="42" y="7"/>
                    <a:pt x="42" y="8"/>
                  </a:cubicBezTo>
                  <a:cubicBezTo>
                    <a:pt x="42" y="8"/>
                    <a:pt x="42" y="9"/>
                    <a:pt x="42" y="10"/>
                  </a:cubicBezTo>
                  <a:cubicBezTo>
                    <a:pt x="43" y="10"/>
                    <a:pt x="43" y="10"/>
                    <a:pt x="44" y="10"/>
                  </a:cubicBezTo>
                  <a:cubicBezTo>
                    <a:pt x="44" y="10"/>
                    <a:pt x="45" y="10"/>
                    <a:pt x="45" y="10"/>
                  </a:cubicBezTo>
                  <a:cubicBezTo>
                    <a:pt x="46" y="10"/>
                    <a:pt x="46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8" y="11"/>
                    <a:pt x="48" y="11"/>
                    <a:pt x="49" y="11"/>
                  </a:cubicBezTo>
                  <a:cubicBezTo>
                    <a:pt x="49" y="12"/>
                    <a:pt x="49" y="12"/>
                    <a:pt x="49" y="13"/>
                  </a:cubicBezTo>
                  <a:cubicBezTo>
                    <a:pt x="49" y="13"/>
                    <a:pt x="50" y="13"/>
                    <a:pt x="50" y="13"/>
                  </a:cubicBezTo>
                  <a:cubicBezTo>
                    <a:pt x="51" y="13"/>
                    <a:pt x="51" y="13"/>
                    <a:pt x="52" y="13"/>
                  </a:cubicBezTo>
                  <a:cubicBezTo>
                    <a:pt x="52" y="13"/>
                    <a:pt x="52" y="14"/>
                    <a:pt x="52" y="14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1" y="16"/>
                    <a:pt x="51" y="16"/>
                    <a:pt x="50" y="16"/>
                  </a:cubicBezTo>
                  <a:cubicBezTo>
                    <a:pt x="50" y="16"/>
                    <a:pt x="49" y="16"/>
                    <a:pt x="49" y="16"/>
                  </a:cubicBezTo>
                  <a:cubicBezTo>
                    <a:pt x="49" y="16"/>
                    <a:pt x="49" y="17"/>
                    <a:pt x="49" y="17"/>
                  </a:cubicBezTo>
                  <a:cubicBezTo>
                    <a:pt x="49" y="17"/>
                    <a:pt x="50" y="17"/>
                    <a:pt x="50" y="17"/>
                  </a:cubicBezTo>
                  <a:cubicBezTo>
                    <a:pt x="50" y="18"/>
                    <a:pt x="50" y="19"/>
                    <a:pt x="50" y="19"/>
                  </a:cubicBezTo>
                  <a:cubicBezTo>
                    <a:pt x="50" y="19"/>
                    <a:pt x="49" y="19"/>
                    <a:pt x="49" y="19"/>
                  </a:cubicBezTo>
                  <a:cubicBezTo>
                    <a:pt x="49" y="20"/>
                    <a:pt x="49" y="20"/>
                    <a:pt x="49" y="21"/>
                  </a:cubicBezTo>
                  <a:cubicBezTo>
                    <a:pt x="49" y="21"/>
                    <a:pt x="49" y="22"/>
                    <a:pt x="49" y="22"/>
                  </a:cubicBezTo>
                  <a:cubicBezTo>
                    <a:pt x="48" y="22"/>
                    <a:pt x="48" y="22"/>
                    <a:pt x="47" y="22"/>
                  </a:cubicBezTo>
                  <a:cubicBezTo>
                    <a:pt x="46" y="22"/>
                    <a:pt x="46" y="22"/>
                    <a:pt x="45" y="22"/>
                  </a:cubicBezTo>
                  <a:cubicBezTo>
                    <a:pt x="45" y="23"/>
                    <a:pt x="45" y="23"/>
                    <a:pt x="45" y="24"/>
                  </a:cubicBezTo>
                  <a:cubicBezTo>
                    <a:pt x="45" y="25"/>
                    <a:pt x="45" y="25"/>
                    <a:pt x="45" y="26"/>
                  </a:cubicBezTo>
                  <a:cubicBezTo>
                    <a:pt x="45" y="26"/>
                    <a:pt x="44" y="26"/>
                    <a:pt x="44" y="26"/>
                  </a:cubicBezTo>
                  <a:cubicBezTo>
                    <a:pt x="43" y="26"/>
                    <a:pt x="43" y="26"/>
                    <a:pt x="42" y="26"/>
                  </a:cubicBezTo>
                  <a:cubicBezTo>
                    <a:pt x="42" y="25"/>
                    <a:pt x="42" y="25"/>
                    <a:pt x="42" y="24"/>
                  </a:cubicBezTo>
                  <a:cubicBezTo>
                    <a:pt x="42" y="24"/>
                    <a:pt x="41" y="24"/>
                    <a:pt x="41" y="24"/>
                  </a:cubicBezTo>
                  <a:cubicBezTo>
                    <a:pt x="40" y="24"/>
                    <a:pt x="40" y="24"/>
                    <a:pt x="39" y="24"/>
                  </a:cubicBezTo>
                  <a:cubicBezTo>
                    <a:pt x="39" y="23"/>
                    <a:pt x="39" y="23"/>
                    <a:pt x="39" y="22"/>
                  </a:cubicBezTo>
                  <a:cubicBezTo>
                    <a:pt x="39" y="22"/>
                    <a:pt x="38" y="22"/>
                    <a:pt x="38" y="22"/>
                  </a:cubicBezTo>
                  <a:cubicBezTo>
                    <a:pt x="38" y="22"/>
                    <a:pt x="38" y="21"/>
                    <a:pt x="38" y="21"/>
                  </a:cubicBezTo>
                  <a:cubicBezTo>
                    <a:pt x="38" y="21"/>
                    <a:pt x="39" y="21"/>
                    <a:pt x="39" y="21"/>
                  </a:cubicBezTo>
                  <a:cubicBezTo>
                    <a:pt x="40" y="21"/>
                    <a:pt x="40" y="21"/>
                    <a:pt x="41" y="21"/>
                  </a:cubicBezTo>
                  <a:cubicBezTo>
                    <a:pt x="41" y="21"/>
                    <a:pt x="42" y="21"/>
                    <a:pt x="42" y="21"/>
                  </a:cubicBezTo>
                  <a:cubicBezTo>
                    <a:pt x="43" y="21"/>
                    <a:pt x="43" y="21"/>
                    <a:pt x="44" y="21"/>
                  </a:cubicBezTo>
                  <a:cubicBezTo>
                    <a:pt x="44" y="20"/>
                    <a:pt x="44" y="20"/>
                    <a:pt x="44" y="19"/>
                  </a:cubicBezTo>
                  <a:cubicBezTo>
                    <a:pt x="44" y="19"/>
                    <a:pt x="45" y="19"/>
                    <a:pt x="45" y="19"/>
                  </a:cubicBezTo>
                  <a:cubicBezTo>
                    <a:pt x="45" y="19"/>
                    <a:pt x="45" y="18"/>
                    <a:pt x="45" y="17"/>
                  </a:cubicBezTo>
                  <a:cubicBezTo>
                    <a:pt x="45" y="17"/>
                    <a:pt x="45" y="16"/>
                    <a:pt x="45" y="16"/>
                  </a:cubicBezTo>
                  <a:cubicBezTo>
                    <a:pt x="45" y="16"/>
                    <a:pt x="44" y="16"/>
                    <a:pt x="44" y="16"/>
                  </a:cubicBezTo>
                  <a:cubicBezTo>
                    <a:pt x="44" y="15"/>
                    <a:pt x="44" y="15"/>
                    <a:pt x="44" y="14"/>
                  </a:cubicBezTo>
                  <a:cubicBezTo>
                    <a:pt x="43" y="14"/>
                    <a:pt x="43" y="14"/>
                    <a:pt x="42" y="14"/>
                  </a:cubicBezTo>
                  <a:cubicBezTo>
                    <a:pt x="42" y="14"/>
                    <a:pt x="41" y="14"/>
                    <a:pt x="41" y="14"/>
                  </a:cubicBezTo>
                  <a:cubicBezTo>
                    <a:pt x="41" y="14"/>
                    <a:pt x="41" y="13"/>
                    <a:pt x="41" y="13"/>
                  </a:cubicBezTo>
                  <a:cubicBezTo>
                    <a:pt x="40" y="13"/>
                    <a:pt x="40" y="13"/>
                    <a:pt x="39" y="13"/>
                  </a:cubicBezTo>
                  <a:cubicBezTo>
                    <a:pt x="39" y="13"/>
                    <a:pt x="38" y="13"/>
                    <a:pt x="38" y="13"/>
                  </a:cubicBezTo>
                  <a:cubicBezTo>
                    <a:pt x="38" y="12"/>
                    <a:pt x="38" y="12"/>
                    <a:pt x="38" y="11"/>
                  </a:cubicBezTo>
                  <a:cubicBezTo>
                    <a:pt x="37" y="11"/>
                    <a:pt x="37" y="11"/>
                    <a:pt x="36" y="11"/>
                  </a:cubicBezTo>
                  <a:cubicBezTo>
                    <a:pt x="36" y="11"/>
                    <a:pt x="36" y="10"/>
                    <a:pt x="36" y="10"/>
                  </a:cubicBezTo>
                  <a:cubicBezTo>
                    <a:pt x="35" y="10"/>
                    <a:pt x="35" y="10"/>
                    <a:pt x="34" y="10"/>
                  </a:cubicBezTo>
                  <a:cubicBezTo>
                    <a:pt x="34" y="9"/>
                    <a:pt x="34" y="8"/>
                    <a:pt x="34" y="8"/>
                  </a:cubicBezTo>
                  <a:cubicBezTo>
                    <a:pt x="34" y="8"/>
                    <a:pt x="33" y="8"/>
                    <a:pt x="33" y="8"/>
                  </a:cubicBezTo>
                  <a:cubicBezTo>
                    <a:pt x="33" y="7"/>
                    <a:pt x="33" y="7"/>
                    <a:pt x="33" y="6"/>
                  </a:cubicBezTo>
                  <a:cubicBezTo>
                    <a:pt x="32" y="6"/>
                    <a:pt x="32" y="6"/>
                    <a:pt x="31" y="6"/>
                  </a:cubicBezTo>
                  <a:cubicBezTo>
                    <a:pt x="31" y="6"/>
                    <a:pt x="31" y="5"/>
                    <a:pt x="31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9" y="5"/>
                    <a:pt x="29" y="5"/>
                    <a:pt x="28" y="5"/>
                  </a:cubicBezTo>
                  <a:cubicBezTo>
                    <a:pt x="28" y="5"/>
                    <a:pt x="28" y="6"/>
                    <a:pt x="28" y="6"/>
                  </a:cubicBezTo>
                  <a:cubicBezTo>
                    <a:pt x="28" y="6"/>
                    <a:pt x="27" y="6"/>
                    <a:pt x="27" y="6"/>
                  </a:cubicBezTo>
                  <a:cubicBezTo>
                    <a:pt x="27" y="7"/>
                    <a:pt x="27" y="7"/>
                    <a:pt x="27" y="8"/>
                  </a:cubicBezTo>
                  <a:cubicBezTo>
                    <a:pt x="26" y="8"/>
                    <a:pt x="26" y="8"/>
                    <a:pt x="25" y="8"/>
                  </a:cubicBezTo>
                  <a:cubicBezTo>
                    <a:pt x="25" y="8"/>
                    <a:pt x="24" y="8"/>
                    <a:pt x="24" y="8"/>
                  </a:cubicBezTo>
                  <a:cubicBezTo>
                    <a:pt x="23" y="8"/>
                    <a:pt x="22" y="8"/>
                    <a:pt x="22" y="8"/>
                  </a:cubicBezTo>
                  <a:cubicBezTo>
                    <a:pt x="22" y="7"/>
                    <a:pt x="22" y="7"/>
                    <a:pt x="22" y="6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20" y="6"/>
                    <a:pt x="19" y="6"/>
                    <a:pt x="19" y="6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9" y="9"/>
                    <a:pt x="19" y="10"/>
                  </a:cubicBezTo>
                  <a:cubicBezTo>
                    <a:pt x="19" y="10"/>
                    <a:pt x="19" y="11"/>
                    <a:pt x="19" y="11"/>
                  </a:cubicBezTo>
                  <a:cubicBezTo>
                    <a:pt x="19" y="12"/>
                    <a:pt x="19" y="12"/>
                    <a:pt x="19" y="13"/>
                  </a:cubicBezTo>
                  <a:cubicBezTo>
                    <a:pt x="18" y="13"/>
                    <a:pt x="18" y="13"/>
                    <a:pt x="17" y="13"/>
                  </a:cubicBezTo>
                  <a:cubicBezTo>
                    <a:pt x="17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5" y="14"/>
                    <a:pt x="15" y="14"/>
                    <a:pt x="14" y="14"/>
                  </a:cubicBezTo>
                  <a:cubicBezTo>
                    <a:pt x="14" y="14"/>
                    <a:pt x="13" y="14"/>
                    <a:pt x="13" y="14"/>
                  </a:cubicBezTo>
                  <a:cubicBezTo>
                    <a:pt x="13" y="15"/>
                    <a:pt x="13" y="15"/>
                    <a:pt x="13" y="16"/>
                  </a:cubicBezTo>
                  <a:cubicBezTo>
                    <a:pt x="12" y="16"/>
                    <a:pt x="12" y="16"/>
                    <a:pt x="11" y="16"/>
                  </a:cubicBezTo>
                  <a:cubicBezTo>
                    <a:pt x="11" y="16"/>
                    <a:pt x="11" y="17"/>
                    <a:pt x="11" y="17"/>
                  </a:cubicBezTo>
                  <a:cubicBezTo>
                    <a:pt x="11" y="18"/>
                    <a:pt x="11" y="19"/>
                    <a:pt x="11" y="19"/>
                  </a:cubicBezTo>
                  <a:cubicBezTo>
                    <a:pt x="12" y="19"/>
                    <a:pt x="12" y="19"/>
                    <a:pt x="13" y="19"/>
                  </a:cubicBezTo>
                  <a:cubicBezTo>
                    <a:pt x="13" y="20"/>
                    <a:pt x="13" y="20"/>
                    <a:pt x="13" y="21"/>
                  </a:cubicBezTo>
                  <a:cubicBezTo>
                    <a:pt x="12" y="21"/>
                    <a:pt x="12" y="21"/>
                    <a:pt x="11" y="21"/>
                  </a:cubicBezTo>
                  <a:cubicBezTo>
                    <a:pt x="11" y="21"/>
                    <a:pt x="11" y="22"/>
                    <a:pt x="11" y="22"/>
                  </a:cubicBezTo>
                  <a:cubicBezTo>
                    <a:pt x="11" y="22"/>
                    <a:pt x="10" y="22"/>
                    <a:pt x="10" y="22"/>
                  </a:cubicBezTo>
                  <a:cubicBezTo>
                    <a:pt x="10" y="23"/>
                    <a:pt x="10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8" y="25"/>
                    <a:pt x="8" y="25"/>
                    <a:pt x="8" y="26"/>
                  </a:cubicBezTo>
                  <a:cubicBezTo>
                    <a:pt x="7" y="26"/>
                    <a:pt x="7" y="26"/>
                    <a:pt x="6" y="26"/>
                  </a:cubicBezTo>
                  <a:cubicBezTo>
                    <a:pt x="6" y="26"/>
                    <a:pt x="5" y="26"/>
                    <a:pt x="5" y="26"/>
                  </a:cubicBezTo>
                  <a:cubicBezTo>
                    <a:pt x="5" y="26"/>
                    <a:pt x="5" y="27"/>
                    <a:pt x="5" y="27"/>
                  </a:cubicBezTo>
                  <a:cubicBezTo>
                    <a:pt x="4" y="27"/>
                    <a:pt x="4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1" y="27"/>
                    <a:pt x="1" y="27"/>
                    <a:pt x="0" y="27"/>
                  </a:cubicBezTo>
                  <a:cubicBezTo>
                    <a:pt x="0" y="28"/>
                    <a:pt x="0" y="28"/>
                    <a:pt x="0" y="29"/>
                  </a:cubicBezTo>
                  <a:cubicBezTo>
                    <a:pt x="1" y="29"/>
                    <a:pt x="1" y="29"/>
                    <a:pt x="2" y="29"/>
                  </a:cubicBezTo>
                  <a:cubicBezTo>
                    <a:pt x="2" y="29"/>
                    <a:pt x="3" y="29"/>
                    <a:pt x="3" y="29"/>
                  </a:cubicBezTo>
                  <a:cubicBezTo>
                    <a:pt x="4" y="29"/>
                    <a:pt x="4" y="29"/>
                    <a:pt x="5" y="29"/>
                  </a:cubicBezTo>
                  <a:cubicBezTo>
                    <a:pt x="5" y="29"/>
                    <a:pt x="6" y="29"/>
                    <a:pt x="6" y="29"/>
                  </a:cubicBezTo>
                  <a:cubicBezTo>
                    <a:pt x="7" y="29"/>
                    <a:pt x="7" y="29"/>
                    <a:pt x="8" y="29"/>
                  </a:cubicBezTo>
                  <a:cubicBezTo>
                    <a:pt x="8" y="28"/>
                    <a:pt x="8" y="28"/>
                    <a:pt x="8" y="27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0" y="27"/>
                    <a:pt x="11" y="27"/>
                    <a:pt x="11" y="27"/>
                  </a:cubicBezTo>
                  <a:cubicBezTo>
                    <a:pt x="11" y="27"/>
                    <a:pt x="11" y="26"/>
                    <a:pt x="11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4" y="26"/>
                    <a:pt x="14" y="26"/>
                  </a:cubicBezTo>
                  <a:cubicBezTo>
                    <a:pt x="15" y="26"/>
                    <a:pt x="15" y="26"/>
                    <a:pt x="16" y="26"/>
                  </a:cubicBezTo>
                  <a:cubicBezTo>
                    <a:pt x="16" y="26"/>
                    <a:pt x="17" y="26"/>
                    <a:pt x="17" y="26"/>
                  </a:cubicBezTo>
                  <a:cubicBezTo>
                    <a:pt x="18" y="26"/>
                    <a:pt x="18" y="26"/>
                    <a:pt x="19" y="26"/>
                  </a:cubicBezTo>
                  <a:cubicBezTo>
                    <a:pt x="19" y="25"/>
                    <a:pt x="19" y="25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1" y="24"/>
                    <a:pt x="21" y="24"/>
                    <a:pt x="22" y="24"/>
                  </a:cubicBezTo>
                  <a:cubicBezTo>
                    <a:pt x="22" y="24"/>
                    <a:pt x="23" y="24"/>
                    <a:pt x="24" y="24"/>
                  </a:cubicBezTo>
                  <a:cubicBezTo>
                    <a:pt x="24" y="24"/>
                    <a:pt x="25" y="24"/>
                    <a:pt x="25" y="24"/>
                  </a:cubicBezTo>
                  <a:cubicBezTo>
                    <a:pt x="26" y="24"/>
                    <a:pt x="26" y="24"/>
                    <a:pt x="27" y="24"/>
                  </a:cubicBezTo>
                  <a:cubicBezTo>
                    <a:pt x="27" y="24"/>
                    <a:pt x="28" y="24"/>
                    <a:pt x="28" y="24"/>
                  </a:cubicBezTo>
                  <a:cubicBezTo>
                    <a:pt x="29" y="24"/>
                    <a:pt x="29" y="24"/>
                    <a:pt x="30" y="24"/>
                  </a:cubicBezTo>
                  <a:cubicBezTo>
                    <a:pt x="30" y="24"/>
                    <a:pt x="31" y="24"/>
                    <a:pt x="31" y="24"/>
                  </a:cubicBezTo>
                  <a:cubicBezTo>
                    <a:pt x="32" y="24"/>
                    <a:pt x="32" y="24"/>
                    <a:pt x="33" y="24"/>
                  </a:cubicBezTo>
                  <a:cubicBezTo>
                    <a:pt x="33" y="24"/>
                    <a:pt x="34" y="24"/>
                    <a:pt x="34" y="24"/>
                  </a:cubicBezTo>
                  <a:cubicBezTo>
                    <a:pt x="35" y="24"/>
                    <a:pt x="35" y="24"/>
                    <a:pt x="36" y="24"/>
                  </a:cubicBezTo>
                  <a:cubicBezTo>
                    <a:pt x="36" y="25"/>
                    <a:pt x="36" y="25"/>
                    <a:pt x="36" y="26"/>
                  </a:cubicBezTo>
                  <a:cubicBezTo>
                    <a:pt x="35" y="26"/>
                    <a:pt x="35" y="26"/>
                    <a:pt x="34" y="26"/>
                  </a:cubicBezTo>
                  <a:cubicBezTo>
                    <a:pt x="34" y="26"/>
                    <a:pt x="34" y="27"/>
                    <a:pt x="34" y="27"/>
                  </a:cubicBezTo>
                  <a:cubicBezTo>
                    <a:pt x="35" y="27"/>
                    <a:pt x="35" y="27"/>
                    <a:pt x="36" y="27"/>
                  </a:cubicBezTo>
                  <a:cubicBezTo>
                    <a:pt x="36" y="28"/>
                    <a:pt x="36" y="28"/>
                    <a:pt x="36" y="29"/>
                  </a:cubicBezTo>
                  <a:cubicBezTo>
                    <a:pt x="36" y="29"/>
                    <a:pt x="36" y="30"/>
                    <a:pt x="36" y="30"/>
                  </a:cubicBezTo>
                  <a:cubicBezTo>
                    <a:pt x="36" y="31"/>
                    <a:pt x="36" y="31"/>
                    <a:pt x="36" y="32"/>
                  </a:cubicBezTo>
                  <a:cubicBezTo>
                    <a:pt x="36" y="33"/>
                    <a:pt x="36" y="33"/>
                    <a:pt x="36" y="34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38" y="34"/>
                    <a:pt x="38" y="35"/>
                    <a:pt x="38" y="35"/>
                  </a:cubicBezTo>
                  <a:cubicBezTo>
                    <a:pt x="38" y="35"/>
                    <a:pt x="39" y="35"/>
                    <a:pt x="39" y="35"/>
                  </a:cubicBezTo>
                  <a:cubicBezTo>
                    <a:pt x="40" y="35"/>
                    <a:pt x="40" y="35"/>
                    <a:pt x="41" y="35"/>
                  </a:cubicBezTo>
                  <a:cubicBezTo>
                    <a:pt x="41" y="35"/>
                    <a:pt x="42" y="35"/>
                    <a:pt x="42" y="35"/>
                  </a:cubicBezTo>
                  <a:cubicBezTo>
                    <a:pt x="43" y="35"/>
                    <a:pt x="43" y="35"/>
                    <a:pt x="44" y="35"/>
                  </a:cubicBezTo>
                  <a:cubicBezTo>
                    <a:pt x="44" y="35"/>
                    <a:pt x="45" y="35"/>
                    <a:pt x="45" y="35"/>
                  </a:cubicBezTo>
                  <a:cubicBezTo>
                    <a:pt x="45" y="36"/>
                    <a:pt x="45" y="36"/>
                    <a:pt x="45" y="37"/>
                  </a:cubicBezTo>
                  <a:cubicBezTo>
                    <a:pt x="46" y="37"/>
                    <a:pt x="46" y="37"/>
                    <a:pt x="47" y="37"/>
                  </a:cubicBezTo>
                  <a:cubicBezTo>
                    <a:pt x="47" y="37"/>
                    <a:pt x="47" y="38"/>
                    <a:pt x="47" y="39"/>
                  </a:cubicBezTo>
                  <a:cubicBezTo>
                    <a:pt x="47" y="39"/>
                    <a:pt x="47" y="40"/>
                    <a:pt x="47" y="40"/>
                  </a:cubicBezTo>
                  <a:cubicBezTo>
                    <a:pt x="48" y="40"/>
                    <a:pt x="48" y="40"/>
                    <a:pt x="49" y="40"/>
                  </a:cubicBezTo>
                  <a:cubicBezTo>
                    <a:pt x="49" y="40"/>
                    <a:pt x="50" y="40"/>
                    <a:pt x="50" y="40"/>
                  </a:cubicBezTo>
                  <a:cubicBezTo>
                    <a:pt x="51" y="40"/>
                    <a:pt x="51" y="40"/>
                    <a:pt x="52" y="40"/>
                  </a:cubicBezTo>
                  <a:cubicBezTo>
                    <a:pt x="52" y="40"/>
                    <a:pt x="53" y="40"/>
                    <a:pt x="53" y="40"/>
                  </a:cubicBezTo>
                  <a:cubicBezTo>
                    <a:pt x="53" y="41"/>
                    <a:pt x="53" y="41"/>
                    <a:pt x="53" y="42"/>
                  </a:cubicBezTo>
                  <a:cubicBezTo>
                    <a:pt x="54" y="42"/>
                    <a:pt x="54" y="42"/>
                    <a:pt x="55" y="42"/>
                  </a:cubicBezTo>
                  <a:cubicBezTo>
                    <a:pt x="55" y="41"/>
                    <a:pt x="55" y="41"/>
                    <a:pt x="55" y="40"/>
                  </a:cubicBezTo>
                  <a:cubicBezTo>
                    <a:pt x="55" y="40"/>
                    <a:pt x="56" y="40"/>
                    <a:pt x="56" y="40"/>
                  </a:cubicBezTo>
                  <a:cubicBezTo>
                    <a:pt x="56" y="40"/>
                    <a:pt x="56" y="39"/>
                    <a:pt x="56" y="39"/>
                  </a:cubicBezTo>
                  <a:cubicBezTo>
                    <a:pt x="56" y="38"/>
                    <a:pt x="56" y="37"/>
                    <a:pt x="56" y="37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7" y="35"/>
                    <a:pt x="57" y="35"/>
                    <a:pt x="58" y="35"/>
                  </a:cubicBezTo>
                  <a:cubicBezTo>
                    <a:pt x="58" y="35"/>
                    <a:pt x="59" y="35"/>
                    <a:pt x="59" y="35"/>
                  </a:cubicBezTo>
                  <a:cubicBezTo>
                    <a:pt x="60" y="35"/>
                    <a:pt x="61" y="35"/>
                    <a:pt x="61" y="35"/>
                  </a:cubicBezTo>
                  <a:cubicBezTo>
                    <a:pt x="62" y="35"/>
                    <a:pt x="62" y="35"/>
                    <a:pt x="63" y="35"/>
                  </a:cubicBezTo>
                  <a:cubicBezTo>
                    <a:pt x="63" y="35"/>
                    <a:pt x="64" y="35"/>
                    <a:pt x="64" y="35"/>
                  </a:cubicBezTo>
                  <a:cubicBezTo>
                    <a:pt x="64" y="36"/>
                    <a:pt x="64" y="36"/>
                    <a:pt x="64" y="37"/>
                  </a:cubicBezTo>
                  <a:cubicBezTo>
                    <a:pt x="65" y="37"/>
                    <a:pt x="65" y="37"/>
                    <a:pt x="66" y="37"/>
                  </a:cubicBezTo>
                  <a:cubicBezTo>
                    <a:pt x="66" y="37"/>
                    <a:pt x="67" y="37"/>
                    <a:pt x="67" y="37"/>
                  </a:cubicBezTo>
                  <a:cubicBezTo>
                    <a:pt x="68" y="37"/>
                    <a:pt x="68" y="37"/>
                    <a:pt x="69" y="37"/>
                  </a:cubicBezTo>
                  <a:cubicBezTo>
                    <a:pt x="69" y="37"/>
                    <a:pt x="69" y="38"/>
                    <a:pt x="69" y="39"/>
                  </a:cubicBezTo>
                  <a:cubicBezTo>
                    <a:pt x="69" y="39"/>
                    <a:pt x="70" y="39"/>
                    <a:pt x="71" y="39"/>
                  </a:cubicBezTo>
                  <a:cubicBezTo>
                    <a:pt x="71" y="39"/>
                    <a:pt x="72" y="39"/>
                    <a:pt x="72" y="39"/>
                  </a:cubicBezTo>
                  <a:cubicBezTo>
                    <a:pt x="73" y="39"/>
                    <a:pt x="73" y="39"/>
                    <a:pt x="74" y="39"/>
                  </a:cubicBezTo>
                  <a:cubicBezTo>
                    <a:pt x="74" y="39"/>
                    <a:pt x="75" y="39"/>
                    <a:pt x="75" y="39"/>
                  </a:cubicBezTo>
                  <a:cubicBezTo>
                    <a:pt x="76" y="39"/>
                    <a:pt x="76" y="39"/>
                    <a:pt x="77" y="39"/>
                  </a:cubicBezTo>
                  <a:cubicBezTo>
                    <a:pt x="77" y="39"/>
                    <a:pt x="78" y="39"/>
                    <a:pt x="78" y="39"/>
                  </a:cubicBezTo>
                  <a:cubicBezTo>
                    <a:pt x="79" y="39"/>
                    <a:pt x="79" y="39"/>
                    <a:pt x="80" y="39"/>
                  </a:cubicBezTo>
                  <a:cubicBezTo>
                    <a:pt x="80" y="38"/>
                    <a:pt x="80" y="37"/>
                    <a:pt x="80" y="37"/>
                  </a:cubicBezTo>
                  <a:cubicBezTo>
                    <a:pt x="80" y="37"/>
                    <a:pt x="81" y="37"/>
                    <a:pt x="81" y="37"/>
                  </a:cubicBezTo>
                  <a:cubicBezTo>
                    <a:pt x="82" y="37"/>
                    <a:pt x="82" y="37"/>
                    <a:pt x="83" y="37"/>
                  </a:cubicBezTo>
                  <a:cubicBezTo>
                    <a:pt x="83" y="37"/>
                    <a:pt x="83" y="38"/>
                    <a:pt x="83" y="39"/>
                  </a:cubicBezTo>
                  <a:cubicBezTo>
                    <a:pt x="83" y="39"/>
                    <a:pt x="84" y="39"/>
                    <a:pt x="85" y="39"/>
                  </a:cubicBezTo>
                  <a:cubicBezTo>
                    <a:pt x="85" y="39"/>
                    <a:pt x="86" y="39"/>
                    <a:pt x="86" y="39"/>
                  </a:cubicBezTo>
                  <a:cubicBezTo>
                    <a:pt x="87" y="39"/>
                    <a:pt x="87" y="39"/>
                    <a:pt x="88" y="39"/>
                  </a:cubicBezTo>
                  <a:cubicBezTo>
                    <a:pt x="88" y="38"/>
                    <a:pt x="88" y="37"/>
                    <a:pt x="88" y="37"/>
                  </a:cubicBezTo>
                  <a:cubicBezTo>
                    <a:pt x="88" y="37"/>
                    <a:pt x="89" y="37"/>
                    <a:pt x="89" y="37"/>
                  </a:cubicBezTo>
                  <a:cubicBezTo>
                    <a:pt x="89" y="36"/>
                    <a:pt x="89" y="36"/>
                    <a:pt x="89" y="35"/>
                  </a:cubicBezTo>
                  <a:cubicBezTo>
                    <a:pt x="89" y="35"/>
                    <a:pt x="89" y="34"/>
                    <a:pt x="89" y="34"/>
                  </a:cubicBezTo>
                  <a:cubicBezTo>
                    <a:pt x="89" y="33"/>
                    <a:pt x="89" y="33"/>
                    <a:pt x="89" y="32"/>
                  </a:cubicBezTo>
                  <a:cubicBezTo>
                    <a:pt x="89" y="31"/>
                    <a:pt x="89" y="31"/>
                    <a:pt x="89" y="30"/>
                  </a:cubicBezTo>
                  <a:cubicBezTo>
                    <a:pt x="90" y="30"/>
                    <a:pt x="90" y="30"/>
                    <a:pt x="91" y="30"/>
                  </a:cubicBezTo>
                  <a:cubicBezTo>
                    <a:pt x="91" y="30"/>
                    <a:pt x="91" y="29"/>
                    <a:pt x="91" y="29"/>
                  </a:cubicBezTo>
                  <a:close/>
                  <a:moveTo>
                    <a:pt x="20" y="17"/>
                  </a:moveTo>
                  <a:cubicBezTo>
                    <a:pt x="20" y="17"/>
                    <a:pt x="19" y="17"/>
                    <a:pt x="19" y="17"/>
                  </a:cubicBezTo>
                  <a:cubicBezTo>
                    <a:pt x="19" y="18"/>
                    <a:pt x="19" y="19"/>
                    <a:pt x="19" y="19"/>
                  </a:cubicBezTo>
                  <a:cubicBezTo>
                    <a:pt x="18" y="19"/>
                    <a:pt x="18" y="19"/>
                    <a:pt x="17" y="19"/>
                  </a:cubicBezTo>
                  <a:cubicBezTo>
                    <a:pt x="17" y="19"/>
                    <a:pt x="17" y="18"/>
                    <a:pt x="17" y="17"/>
                  </a:cubicBezTo>
                  <a:cubicBezTo>
                    <a:pt x="17" y="17"/>
                    <a:pt x="16" y="17"/>
                    <a:pt x="16" y="17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6" y="16"/>
                    <a:pt x="17" y="16"/>
                    <a:pt x="17" y="16"/>
                  </a:cubicBezTo>
                  <a:cubicBezTo>
                    <a:pt x="18" y="16"/>
                    <a:pt x="18" y="16"/>
                    <a:pt x="19" y="16"/>
                  </a:cubicBezTo>
                  <a:cubicBezTo>
                    <a:pt x="19" y="16"/>
                    <a:pt x="20" y="16"/>
                    <a:pt x="20" y="16"/>
                  </a:cubicBezTo>
                  <a:cubicBezTo>
                    <a:pt x="20" y="16"/>
                    <a:pt x="20" y="17"/>
                    <a:pt x="20" y="17"/>
                  </a:cubicBezTo>
                  <a:close/>
                  <a:moveTo>
                    <a:pt x="33" y="14"/>
                  </a:moveTo>
                  <a:cubicBezTo>
                    <a:pt x="33" y="15"/>
                    <a:pt x="33" y="15"/>
                    <a:pt x="33" y="16"/>
                  </a:cubicBezTo>
                  <a:cubicBezTo>
                    <a:pt x="33" y="16"/>
                    <a:pt x="33" y="17"/>
                    <a:pt x="33" y="17"/>
                  </a:cubicBezTo>
                  <a:cubicBezTo>
                    <a:pt x="33" y="18"/>
                    <a:pt x="33" y="19"/>
                    <a:pt x="33" y="19"/>
                  </a:cubicBezTo>
                  <a:cubicBezTo>
                    <a:pt x="32" y="19"/>
                    <a:pt x="32" y="19"/>
                    <a:pt x="31" y="19"/>
                  </a:cubicBezTo>
                  <a:cubicBezTo>
                    <a:pt x="31" y="19"/>
                    <a:pt x="30" y="19"/>
                    <a:pt x="30" y="19"/>
                  </a:cubicBezTo>
                  <a:cubicBezTo>
                    <a:pt x="29" y="19"/>
                    <a:pt x="29" y="19"/>
                    <a:pt x="28" y="19"/>
                  </a:cubicBezTo>
                  <a:cubicBezTo>
                    <a:pt x="28" y="19"/>
                    <a:pt x="28" y="18"/>
                    <a:pt x="28" y="17"/>
                  </a:cubicBezTo>
                  <a:cubicBezTo>
                    <a:pt x="28" y="17"/>
                    <a:pt x="28" y="16"/>
                    <a:pt x="28" y="16"/>
                  </a:cubicBezTo>
                  <a:cubicBezTo>
                    <a:pt x="28" y="15"/>
                    <a:pt x="28" y="15"/>
                    <a:pt x="28" y="14"/>
                  </a:cubicBezTo>
                  <a:cubicBezTo>
                    <a:pt x="29" y="14"/>
                    <a:pt x="29" y="14"/>
                    <a:pt x="30" y="14"/>
                  </a:cubicBezTo>
                  <a:cubicBezTo>
                    <a:pt x="30" y="14"/>
                    <a:pt x="30" y="13"/>
                    <a:pt x="30" y="13"/>
                  </a:cubicBezTo>
                  <a:cubicBezTo>
                    <a:pt x="30" y="12"/>
                    <a:pt x="30" y="12"/>
                    <a:pt x="30" y="11"/>
                  </a:cubicBezTo>
                  <a:cubicBezTo>
                    <a:pt x="30" y="11"/>
                    <a:pt x="30" y="10"/>
                    <a:pt x="30" y="10"/>
                  </a:cubicBezTo>
                  <a:cubicBezTo>
                    <a:pt x="30" y="9"/>
                    <a:pt x="30" y="8"/>
                    <a:pt x="30" y="8"/>
                  </a:cubicBezTo>
                  <a:cubicBezTo>
                    <a:pt x="30" y="8"/>
                    <a:pt x="31" y="8"/>
                    <a:pt x="31" y="8"/>
                  </a:cubicBezTo>
                  <a:cubicBezTo>
                    <a:pt x="31" y="8"/>
                    <a:pt x="31" y="9"/>
                    <a:pt x="31" y="10"/>
                  </a:cubicBezTo>
                  <a:cubicBezTo>
                    <a:pt x="31" y="10"/>
                    <a:pt x="31" y="11"/>
                    <a:pt x="31" y="11"/>
                  </a:cubicBezTo>
                  <a:cubicBezTo>
                    <a:pt x="31" y="12"/>
                    <a:pt x="31" y="12"/>
                    <a:pt x="31" y="13"/>
                  </a:cubicBezTo>
                  <a:cubicBezTo>
                    <a:pt x="32" y="13"/>
                    <a:pt x="32" y="13"/>
                    <a:pt x="33" y="13"/>
                  </a:cubicBezTo>
                  <a:cubicBezTo>
                    <a:pt x="33" y="13"/>
                    <a:pt x="33" y="14"/>
                    <a:pt x="33" y="1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1" name="Freeform 36">
              <a:extLst>
                <a:ext uri="{FF2B5EF4-FFF2-40B4-BE49-F238E27FC236}">
                  <a16:creationId xmlns:a16="http://schemas.microsoft.com/office/drawing/2014/main" id="{A7AB8228-8A49-49F2-8F3E-A39DC9242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1108"/>
              <a:ext cx="8" cy="7"/>
            </a:xfrm>
            <a:custGeom>
              <a:avLst/>
              <a:gdLst>
                <a:gd name="T0" fmla="*/ 0 w 5"/>
                <a:gd name="T1" fmla="*/ 12 h 4"/>
                <a:gd name="T2" fmla="*/ 5 w 5"/>
                <a:gd name="T3" fmla="*/ 12 h 4"/>
                <a:gd name="T4" fmla="*/ 8 w 5"/>
                <a:gd name="T5" fmla="*/ 12 h 4"/>
                <a:gd name="T6" fmla="*/ 13 w 5"/>
                <a:gd name="T7" fmla="*/ 12 h 4"/>
                <a:gd name="T8" fmla="*/ 13 w 5"/>
                <a:gd name="T9" fmla="*/ 7 h 4"/>
                <a:gd name="T10" fmla="*/ 13 w 5"/>
                <a:gd name="T11" fmla="*/ 0 h 4"/>
                <a:gd name="T12" fmla="*/ 8 w 5"/>
                <a:gd name="T13" fmla="*/ 0 h 4"/>
                <a:gd name="T14" fmla="*/ 5 w 5"/>
                <a:gd name="T15" fmla="*/ 0 h 4"/>
                <a:gd name="T16" fmla="*/ 5 w 5"/>
                <a:gd name="T17" fmla="*/ 7 h 4"/>
                <a:gd name="T18" fmla="*/ 0 w 5"/>
                <a:gd name="T19" fmla="*/ 7 h 4"/>
                <a:gd name="T20" fmla="*/ 0 w 5"/>
                <a:gd name="T21" fmla="*/ 12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4">
                  <a:moveTo>
                    <a:pt x="0" y="4"/>
                  </a:move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4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2" name="Freeform 37">
              <a:extLst>
                <a:ext uri="{FF2B5EF4-FFF2-40B4-BE49-F238E27FC236}">
                  <a16:creationId xmlns:a16="http://schemas.microsoft.com/office/drawing/2014/main" id="{56B48720-8D40-4F24-AF80-748D382BE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7" y="1207"/>
              <a:ext cx="39" cy="61"/>
            </a:xfrm>
            <a:custGeom>
              <a:avLst/>
              <a:gdLst>
                <a:gd name="T0" fmla="*/ 69 w 22"/>
                <a:gd name="T1" fmla="*/ 91 h 35"/>
                <a:gd name="T2" fmla="*/ 69 w 22"/>
                <a:gd name="T3" fmla="*/ 82 h 35"/>
                <a:gd name="T4" fmla="*/ 62 w 22"/>
                <a:gd name="T5" fmla="*/ 78 h 35"/>
                <a:gd name="T6" fmla="*/ 60 w 22"/>
                <a:gd name="T7" fmla="*/ 73 h 35"/>
                <a:gd name="T8" fmla="*/ 53 w 22"/>
                <a:gd name="T9" fmla="*/ 66 h 35"/>
                <a:gd name="T10" fmla="*/ 48 w 22"/>
                <a:gd name="T11" fmla="*/ 64 h 35"/>
                <a:gd name="T12" fmla="*/ 44 w 22"/>
                <a:gd name="T13" fmla="*/ 58 h 35"/>
                <a:gd name="T14" fmla="*/ 37 w 22"/>
                <a:gd name="T15" fmla="*/ 54 h 35"/>
                <a:gd name="T16" fmla="*/ 37 w 22"/>
                <a:gd name="T17" fmla="*/ 42 h 35"/>
                <a:gd name="T18" fmla="*/ 35 w 22"/>
                <a:gd name="T19" fmla="*/ 40 h 35"/>
                <a:gd name="T20" fmla="*/ 28 w 22"/>
                <a:gd name="T21" fmla="*/ 33 h 35"/>
                <a:gd name="T22" fmla="*/ 25 w 22"/>
                <a:gd name="T23" fmla="*/ 28 h 35"/>
                <a:gd name="T24" fmla="*/ 20 w 22"/>
                <a:gd name="T25" fmla="*/ 24 h 35"/>
                <a:gd name="T26" fmla="*/ 20 w 22"/>
                <a:gd name="T27" fmla="*/ 16 h 35"/>
                <a:gd name="T28" fmla="*/ 12 w 22"/>
                <a:gd name="T29" fmla="*/ 9 h 35"/>
                <a:gd name="T30" fmla="*/ 9 w 22"/>
                <a:gd name="T31" fmla="*/ 3 h 35"/>
                <a:gd name="T32" fmla="*/ 4 w 22"/>
                <a:gd name="T33" fmla="*/ 0 h 35"/>
                <a:gd name="T34" fmla="*/ 0 w 22"/>
                <a:gd name="T35" fmla="*/ 3 h 35"/>
                <a:gd name="T36" fmla="*/ 4 w 22"/>
                <a:gd name="T37" fmla="*/ 9 h 35"/>
                <a:gd name="T38" fmla="*/ 4 w 22"/>
                <a:gd name="T39" fmla="*/ 17 h 35"/>
                <a:gd name="T40" fmla="*/ 9 w 22"/>
                <a:gd name="T41" fmla="*/ 24 h 35"/>
                <a:gd name="T42" fmla="*/ 12 w 22"/>
                <a:gd name="T43" fmla="*/ 28 h 35"/>
                <a:gd name="T44" fmla="*/ 20 w 22"/>
                <a:gd name="T45" fmla="*/ 33 h 35"/>
                <a:gd name="T46" fmla="*/ 25 w 22"/>
                <a:gd name="T47" fmla="*/ 40 h 35"/>
                <a:gd name="T48" fmla="*/ 25 w 22"/>
                <a:gd name="T49" fmla="*/ 49 h 35"/>
                <a:gd name="T50" fmla="*/ 28 w 22"/>
                <a:gd name="T51" fmla="*/ 54 h 35"/>
                <a:gd name="T52" fmla="*/ 28 w 22"/>
                <a:gd name="T53" fmla="*/ 64 h 35"/>
                <a:gd name="T54" fmla="*/ 35 w 22"/>
                <a:gd name="T55" fmla="*/ 66 h 35"/>
                <a:gd name="T56" fmla="*/ 37 w 22"/>
                <a:gd name="T57" fmla="*/ 73 h 35"/>
                <a:gd name="T58" fmla="*/ 37 w 22"/>
                <a:gd name="T59" fmla="*/ 82 h 35"/>
                <a:gd name="T60" fmla="*/ 44 w 22"/>
                <a:gd name="T61" fmla="*/ 89 h 35"/>
                <a:gd name="T62" fmla="*/ 48 w 22"/>
                <a:gd name="T63" fmla="*/ 91 h 35"/>
                <a:gd name="T64" fmla="*/ 53 w 22"/>
                <a:gd name="T65" fmla="*/ 98 h 35"/>
                <a:gd name="T66" fmla="*/ 60 w 22"/>
                <a:gd name="T67" fmla="*/ 103 h 35"/>
                <a:gd name="T68" fmla="*/ 62 w 22"/>
                <a:gd name="T69" fmla="*/ 106 h 35"/>
                <a:gd name="T70" fmla="*/ 69 w 22"/>
                <a:gd name="T71" fmla="*/ 103 h 3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" h="35">
                  <a:moveTo>
                    <a:pt x="22" y="32"/>
                  </a:moveTo>
                  <a:cubicBezTo>
                    <a:pt x="22" y="32"/>
                    <a:pt x="22" y="31"/>
                    <a:pt x="22" y="30"/>
                  </a:cubicBezTo>
                  <a:cubicBezTo>
                    <a:pt x="22" y="30"/>
                    <a:pt x="22" y="29"/>
                    <a:pt x="22" y="29"/>
                  </a:cubicBezTo>
                  <a:cubicBezTo>
                    <a:pt x="22" y="28"/>
                    <a:pt x="22" y="28"/>
                    <a:pt x="22" y="27"/>
                  </a:cubicBezTo>
                  <a:cubicBezTo>
                    <a:pt x="21" y="27"/>
                    <a:pt x="21" y="27"/>
                    <a:pt x="20" y="27"/>
                  </a:cubicBezTo>
                  <a:cubicBezTo>
                    <a:pt x="20" y="27"/>
                    <a:pt x="20" y="26"/>
                    <a:pt x="20" y="26"/>
                  </a:cubicBezTo>
                  <a:cubicBezTo>
                    <a:pt x="20" y="26"/>
                    <a:pt x="19" y="26"/>
                    <a:pt x="19" y="26"/>
                  </a:cubicBezTo>
                  <a:cubicBezTo>
                    <a:pt x="19" y="25"/>
                    <a:pt x="19" y="24"/>
                    <a:pt x="19" y="24"/>
                  </a:cubicBezTo>
                  <a:cubicBezTo>
                    <a:pt x="19" y="23"/>
                    <a:pt x="19" y="23"/>
                    <a:pt x="19" y="22"/>
                  </a:cubicBezTo>
                  <a:cubicBezTo>
                    <a:pt x="18" y="22"/>
                    <a:pt x="18" y="22"/>
                    <a:pt x="17" y="22"/>
                  </a:cubicBezTo>
                  <a:cubicBezTo>
                    <a:pt x="17" y="22"/>
                    <a:pt x="17" y="21"/>
                    <a:pt x="17" y="21"/>
                  </a:cubicBezTo>
                  <a:cubicBezTo>
                    <a:pt x="17" y="21"/>
                    <a:pt x="16" y="21"/>
                    <a:pt x="15" y="21"/>
                  </a:cubicBezTo>
                  <a:cubicBezTo>
                    <a:pt x="15" y="20"/>
                    <a:pt x="15" y="20"/>
                    <a:pt x="15" y="19"/>
                  </a:cubicBezTo>
                  <a:cubicBezTo>
                    <a:pt x="15" y="19"/>
                    <a:pt x="14" y="19"/>
                    <a:pt x="14" y="19"/>
                  </a:cubicBezTo>
                  <a:cubicBezTo>
                    <a:pt x="14" y="19"/>
                    <a:pt x="14" y="18"/>
                    <a:pt x="14" y="18"/>
                  </a:cubicBezTo>
                  <a:cubicBezTo>
                    <a:pt x="13" y="18"/>
                    <a:pt x="13" y="18"/>
                    <a:pt x="12" y="18"/>
                  </a:cubicBezTo>
                  <a:cubicBezTo>
                    <a:pt x="12" y="17"/>
                    <a:pt x="12" y="16"/>
                    <a:pt x="12" y="16"/>
                  </a:cubicBezTo>
                  <a:cubicBezTo>
                    <a:pt x="12" y="15"/>
                    <a:pt x="12" y="15"/>
                    <a:pt x="12" y="14"/>
                  </a:cubicBezTo>
                  <a:cubicBezTo>
                    <a:pt x="12" y="14"/>
                    <a:pt x="11" y="14"/>
                    <a:pt x="11" y="14"/>
                  </a:cubicBezTo>
                  <a:cubicBezTo>
                    <a:pt x="11" y="14"/>
                    <a:pt x="11" y="13"/>
                    <a:pt x="11" y="13"/>
                  </a:cubicBezTo>
                  <a:cubicBezTo>
                    <a:pt x="11" y="12"/>
                    <a:pt x="11" y="12"/>
                    <a:pt x="11" y="11"/>
                  </a:cubicBezTo>
                  <a:cubicBezTo>
                    <a:pt x="10" y="11"/>
                    <a:pt x="10" y="11"/>
                    <a:pt x="9" y="11"/>
                  </a:cubicBezTo>
                  <a:cubicBezTo>
                    <a:pt x="9" y="10"/>
                    <a:pt x="9" y="10"/>
                    <a:pt x="9" y="9"/>
                  </a:cubicBezTo>
                  <a:cubicBezTo>
                    <a:pt x="9" y="9"/>
                    <a:pt x="8" y="9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7" y="8"/>
                    <a:pt x="7" y="8"/>
                    <a:pt x="6" y="8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6"/>
                    <a:pt x="6" y="5"/>
                    <a:pt x="6" y="5"/>
                  </a:cubicBezTo>
                  <a:cubicBezTo>
                    <a:pt x="6" y="5"/>
                    <a:pt x="5" y="5"/>
                    <a:pt x="4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8"/>
                    <a:pt x="4" y="9"/>
                    <a:pt x="4" y="9"/>
                  </a:cubicBezTo>
                  <a:cubicBezTo>
                    <a:pt x="4" y="10"/>
                    <a:pt x="4" y="10"/>
                    <a:pt x="4" y="11"/>
                  </a:cubicBezTo>
                  <a:cubicBezTo>
                    <a:pt x="5" y="11"/>
                    <a:pt x="6" y="11"/>
                    <a:pt x="6" y="11"/>
                  </a:cubicBezTo>
                  <a:cubicBezTo>
                    <a:pt x="6" y="12"/>
                    <a:pt x="6" y="12"/>
                    <a:pt x="6" y="13"/>
                  </a:cubicBezTo>
                  <a:cubicBezTo>
                    <a:pt x="7" y="13"/>
                    <a:pt x="7" y="13"/>
                    <a:pt x="8" y="13"/>
                  </a:cubicBezTo>
                  <a:cubicBezTo>
                    <a:pt x="8" y="13"/>
                    <a:pt x="8" y="14"/>
                    <a:pt x="8" y="14"/>
                  </a:cubicBezTo>
                  <a:cubicBezTo>
                    <a:pt x="8" y="15"/>
                    <a:pt x="8" y="15"/>
                    <a:pt x="8" y="16"/>
                  </a:cubicBezTo>
                  <a:cubicBezTo>
                    <a:pt x="8" y="16"/>
                    <a:pt x="8" y="17"/>
                    <a:pt x="8" y="18"/>
                  </a:cubicBezTo>
                  <a:cubicBezTo>
                    <a:pt x="8" y="18"/>
                    <a:pt x="9" y="18"/>
                    <a:pt x="9" y="18"/>
                  </a:cubicBezTo>
                  <a:cubicBezTo>
                    <a:pt x="9" y="18"/>
                    <a:pt x="9" y="19"/>
                    <a:pt x="9" y="19"/>
                  </a:cubicBezTo>
                  <a:cubicBezTo>
                    <a:pt x="9" y="20"/>
                    <a:pt x="9" y="20"/>
                    <a:pt x="9" y="21"/>
                  </a:cubicBezTo>
                  <a:cubicBezTo>
                    <a:pt x="9" y="21"/>
                    <a:pt x="9" y="22"/>
                    <a:pt x="9" y="22"/>
                  </a:cubicBezTo>
                  <a:cubicBezTo>
                    <a:pt x="10" y="22"/>
                    <a:pt x="10" y="22"/>
                    <a:pt x="11" y="22"/>
                  </a:cubicBezTo>
                  <a:cubicBezTo>
                    <a:pt x="11" y="23"/>
                    <a:pt x="11" y="23"/>
                    <a:pt x="11" y="24"/>
                  </a:cubicBezTo>
                  <a:cubicBezTo>
                    <a:pt x="11" y="24"/>
                    <a:pt x="12" y="24"/>
                    <a:pt x="12" y="24"/>
                  </a:cubicBezTo>
                  <a:cubicBezTo>
                    <a:pt x="12" y="24"/>
                    <a:pt x="12" y="25"/>
                    <a:pt x="12" y="26"/>
                  </a:cubicBezTo>
                  <a:cubicBezTo>
                    <a:pt x="12" y="26"/>
                    <a:pt x="12" y="27"/>
                    <a:pt x="12" y="27"/>
                  </a:cubicBezTo>
                  <a:cubicBezTo>
                    <a:pt x="13" y="27"/>
                    <a:pt x="13" y="27"/>
                    <a:pt x="14" y="27"/>
                  </a:cubicBezTo>
                  <a:cubicBezTo>
                    <a:pt x="14" y="28"/>
                    <a:pt x="14" y="28"/>
                    <a:pt x="14" y="29"/>
                  </a:cubicBezTo>
                  <a:cubicBezTo>
                    <a:pt x="14" y="29"/>
                    <a:pt x="14" y="30"/>
                    <a:pt x="14" y="30"/>
                  </a:cubicBezTo>
                  <a:cubicBezTo>
                    <a:pt x="14" y="30"/>
                    <a:pt x="15" y="30"/>
                    <a:pt x="15" y="30"/>
                  </a:cubicBezTo>
                  <a:cubicBezTo>
                    <a:pt x="16" y="30"/>
                    <a:pt x="17" y="30"/>
                    <a:pt x="17" y="30"/>
                  </a:cubicBezTo>
                  <a:cubicBezTo>
                    <a:pt x="17" y="31"/>
                    <a:pt x="17" y="32"/>
                    <a:pt x="17" y="32"/>
                  </a:cubicBezTo>
                  <a:cubicBezTo>
                    <a:pt x="18" y="32"/>
                    <a:pt x="18" y="32"/>
                    <a:pt x="19" y="32"/>
                  </a:cubicBezTo>
                  <a:cubicBezTo>
                    <a:pt x="19" y="33"/>
                    <a:pt x="19" y="33"/>
                    <a:pt x="19" y="34"/>
                  </a:cubicBezTo>
                  <a:cubicBezTo>
                    <a:pt x="19" y="34"/>
                    <a:pt x="20" y="34"/>
                    <a:pt x="20" y="34"/>
                  </a:cubicBezTo>
                  <a:cubicBezTo>
                    <a:pt x="20" y="34"/>
                    <a:pt x="20" y="35"/>
                    <a:pt x="20" y="35"/>
                  </a:cubicBezTo>
                  <a:cubicBezTo>
                    <a:pt x="21" y="35"/>
                    <a:pt x="21" y="35"/>
                    <a:pt x="22" y="35"/>
                  </a:cubicBezTo>
                  <a:cubicBezTo>
                    <a:pt x="22" y="35"/>
                    <a:pt x="22" y="34"/>
                    <a:pt x="22" y="34"/>
                  </a:cubicBezTo>
                  <a:cubicBezTo>
                    <a:pt x="22" y="33"/>
                    <a:pt x="22" y="33"/>
                    <a:pt x="22" y="3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3" name="Freeform 38">
              <a:extLst>
                <a:ext uri="{FF2B5EF4-FFF2-40B4-BE49-F238E27FC236}">
                  <a16:creationId xmlns:a16="http://schemas.microsoft.com/office/drawing/2014/main" id="{84E83F80-BDC1-424B-AB93-868C48883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998"/>
              <a:ext cx="33" cy="73"/>
            </a:xfrm>
            <a:custGeom>
              <a:avLst/>
              <a:gdLst>
                <a:gd name="T0" fmla="*/ 9 w 19"/>
                <a:gd name="T1" fmla="*/ 123 h 42"/>
                <a:gd name="T2" fmla="*/ 16 w 19"/>
                <a:gd name="T3" fmla="*/ 118 h 42"/>
                <a:gd name="T4" fmla="*/ 24 w 19"/>
                <a:gd name="T5" fmla="*/ 118 h 42"/>
                <a:gd name="T6" fmla="*/ 40 w 19"/>
                <a:gd name="T7" fmla="*/ 118 h 42"/>
                <a:gd name="T8" fmla="*/ 42 w 19"/>
                <a:gd name="T9" fmla="*/ 115 h 42"/>
                <a:gd name="T10" fmla="*/ 40 w 19"/>
                <a:gd name="T11" fmla="*/ 110 h 42"/>
                <a:gd name="T12" fmla="*/ 40 w 19"/>
                <a:gd name="T13" fmla="*/ 99 h 42"/>
                <a:gd name="T14" fmla="*/ 42 w 19"/>
                <a:gd name="T15" fmla="*/ 94 h 42"/>
                <a:gd name="T16" fmla="*/ 42 w 19"/>
                <a:gd name="T17" fmla="*/ 85 h 42"/>
                <a:gd name="T18" fmla="*/ 49 w 19"/>
                <a:gd name="T19" fmla="*/ 78 h 42"/>
                <a:gd name="T20" fmla="*/ 52 w 19"/>
                <a:gd name="T21" fmla="*/ 75 h 42"/>
                <a:gd name="T22" fmla="*/ 57 w 19"/>
                <a:gd name="T23" fmla="*/ 70 h 42"/>
                <a:gd name="T24" fmla="*/ 52 w 19"/>
                <a:gd name="T25" fmla="*/ 64 h 42"/>
                <a:gd name="T26" fmla="*/ 42 w 19"/>
                <a:gd name="T27" fmla="*/ 64 h 42"/>
                <a:gd name="T28" fmla="*/ 40 w 19"/>
                <a:gd name="T29" fmla="*/ 61 h 42"/>
                <a:gd name="T30" fmla="*/ 40 w 19"/>
                <a:gd name="T31" fmla="*/ 52 h 42"/>
                <a:gd name="T32" fmla="*/ 40 w 19"/>
                <a:gd name="T33" fmla="*/ 40 h 42"/>
                <a:gd name="T34" fmla="*/ 40 w 19"/>
                <a:gd name="T35" fmla="*/ 30 h 42"/>
                <a:gd name="T36" fmla="*/ 42 w 19"/>
                <a:gd name="T37" fmla="*/ 24 h 42"/>
                <a:gd name="T38" fmla="*/ 49 w 19"/>
                <a:gd name="T39" fmla="*/ 21 h 42"/>
                <a:gd name="T40" fmla="*/ 52 w 19"/>
                <a:gd name="T41" fmla="*/ 16 h 42"/>
                <a:gd name="T42" fmla="*/ 52 w 19"/>
                <a:gd name="T43" fmla="*/ 5 h 42"/>
                <a:gd name="T44" fmla="*/ 49 w 19"/>
                <a:gd name="T45" fmla="*/ 0 h 42"/>
                <a:gd name="T46" fmla="*/ 42 w 19"/>
                <a:gd name="T47" fmla="*/ 5 h 42"/>
                <a:gd name="T48" fmla="*/ 40 w 19"/>
                <a:gd name="T49" fmla="*/ 12 h 42"/>
                <a:gd name="T50" fmla="*/ 40 w 19"/>
                <a:gd name="T51" fmla="*/ 21 h 42"/>
                <a:gd name="T52" fmla="*/ 33 w 19"/>
                <a:gd name="T53" fmla="*/ 24 h 42"/>
                <a:gd name="T54" fmla="*/ 30 w 19"/>
                <a:gd name="T55" fmla="*/ 30 h 42"/>
                <a:gd name="T56" fmla="*/ 24 w 19"/>
                <a:gd name="T57" fmla="*/ 37 h 42"/>
                <a:gd name="T58" fmla="*/ 17 w 19"/>
                <a:gd name="T59" fmla="*/ 40 h 42"/>
                <a:gd name="T60" fmla="*/ 17 w 19"/>
                <a:gd name="T61" fmla="*/ 52 h 42"/>
                <a:gd name="T62" fmla="*/ 24 w 19"/>
                <a:gd name="T63" fmla="*/ 54 h 42"/>
                <a:gd name="T64" fmla="*/ 30 w 19"/>
                <a:gd name="T65" fmla="*/ 61 h 42"/>
                <a:gd name="T66" fmla="*/ 33 w 19"/>
                <a:gd name="T67" fmla="*/ 64 h 42"/>
                <a:gd name="T68" fmla="*/ 30 w 19"/>
                <a:gd name="T69" fmla="*/ 70 h 42"/>
                <a:gd name="T70" fmla="*/ 24 w 19"/>
                <a:gd name="T71" fmla="*/ 75 h 42"/>
                <a:gd name="T72" fmla="*/ 17 w 19"/>
                <a:gd name="T73" fmla="*/ 78 h 42"/>
                <a:gd name="T74" fmla="*/ 17 w 19"/>
                <a:gd name="T75" fmla="*/ 87 h 42"/>
                <a:gd name="T76" fmla="*/ 24 w 19"/>
                <a:gd name="T77" fmla="*/ 94 h 42"/>
                <a:gd name="T78" fmla="*/ 30 w 19"/>
                <a:gd name="T79" fmla="*/ 87 h 42"/>
                <a:gd name="T80" fmla="*/ 33 w 19"/>
                <a:gd name="T81" fmla="*/ 85 h 42"/>
                <a:gd name="T82" fmla="*/ 33 w 19"/>
                <a:gd name="T83" fmla="*/ 94 h 42"/>
                <a:gd name="T84" fmla="*/ 30 w 19"/>
                <a:gd name="T85" fmla="*/ 99 h 42"/>
                <a:gd name="T86" fmla="*/ 17 w 19"/>
                <a:gd name="T87" fmla="*/ 99 h 42"/>
                <a:gd name="T88" fmla="*/ 16 w 19"/>
                <a:gd name="T89" fmla="*/ 103 h 42"/>
                <a:gd name="T90" fmla="*/ 9 w 19"/>
                <a:gd name="T91" fmla="*/ 110 h 42"/>
                <a:gd name="T92" fmla="*/ 5 w 19"/>
                <a:gd name="T93" fmla="*/ 115 h 42"/>
                <a:gd name="T94" fmla="*/ 0 w 19"/>
                <a:gd name="T95" fmla="*/ 118 h 42"/>
                <a:gd name="T96" fmla="*/ 0 w 19"/>
                <a:gd name="T97" fmla="*/ 127 h 42"/>
                <a:gd name="T98" fmla="*/ 5 w 19"/>
                <a:gd name="T99" fmla="*/ 123 h 4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9" h="42">
                  <a:moveTo>
                    <a:pt x="2" y="41"/>
                  </a:moveTo>
                  <a:cubicBezTo>
                    <a:pt x="2" y="41"/>
                    <a:pt x="3" y="41"/>
                    <a:pt x="3" y="41"/>
                  </a:cubicBezTo>
                  <a:cubicBezTo>
                    <a:pt x="4" y="41"/>
                    <a:pt x="4" y="41"/>
                    <a:pt x="5" y="41"/>
                  </a:cubicBezTo>
                  <a:cubicBezTo>
                    <a:pt x="5" y="40"/>
                    <a:pt x="5" y="40"/>
                    <a:pt x="5" y="39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39"/>
                    <a:pt x="7" y="39"/>
                    <a:pt x="8" y="39"/>
                  </a:cubicBezTo>
                  <a:cubicBezTo>
                    <a:pt x="9" y="39"/>
                    <a:pt x="9" y="39"/>
                    <a:pt x="10" y="39"/>
                  </a:cubicBezTo>
                  <a:cubicBezTo>
                    <a:pt x="11" y="39"/>
                    <a:pt x="12" y="39"/>
                    <a:pt x="13" y="39"/>
                  </a:cubicBezTo>
                  <a:cubicBezTo>
                    <a:pt x="13" y="39"/>
                    <a:pt x="13" y="38"/>
                    <a:pt x="13" y="38"/>
                  </a:cubicBezTo>
                  <a:cubicBezTo>
                    <a:pt x="13" y="38"/>
                    <a:pt x="14" y="38"/>
                    <a:pt x="14" y="38"/>
                  </a:cubicBezTo>
                  <a:cubicBezTo>
                    <a:pt x="14" y="37"/>
                    <a:pt x="14" y="36"/>
                    <a:pt x="14" y="36"/>
                  </a:cubicBezTo>
                  <a:cubicBezTo>
                    <a:pt x="14" y="36"/>
                    <a:pt x="13" y="36"/>
                    <a:pt x="13" y="36"/>
                  </a:cubicBezTo>
                  <a:cubicBezTo>
                    <a:pt x="13" y="35"/>
                    <a:pt x="13" y="35"/>
                    <a:pt x="13" y="34"/>
                  </a:cubicBezTo>
                  <a:cubicBezTo>
                    <a:pt x="13" y="34"/>
                    <a:pt x="13" y="33"/>
                    <a:pt x="13" y="33"/>
                  </a:cubicBezTo>
                  <a:cubicBezTo>
                    <a:pt x="13" y="32"/>
                    <a:pt x="13" y="32"/>
                    <a:pt x="13" y="31"/>
                  </a:cubicBezTo>
                  <a:cubicBezTo>
                    <a:pt x="13" y="31"/>
                    <a:pt x="14" y="31"/>
                    <a:pt x="14" y="31"/>
                  </a:cubicBezTo>
                  <a:cubicBezTo>
                    <a:pt x="14" y="31"/>
                    <a:pt x="14" y="30"/>
                    <a:pt x="14" y="29"/>
                  </a:cubicBezTo>
                  <a:cubicBezTo>
                    <a:pt x="14" y="29"/>
                    <a:pt x="14" y="28"/>
                    <a:pt x="14" y="28"/>
                  </a:cubicBezTo>
                  <a:cubicBezTo>
                    <a:pt x="14" y="27"/>
                    <a:pt x="14" y="27"/>
                    <a:pt x="14" y="26"/>
                  </a:cubicBezTo>
                  <a:cubicBezTo>
                    <a:pt x="15" y="26"/>
                    <a:pt x="15" y="26"/>
                    <a:pt x="16" y="26"/>
                  </a:cubicBezTo>
                  <a:cubicBezTo>
                    <a:pt x="16" y="26"/>
                    <a:pt x="16" y="25"/>
                    <a:pt x="16" y="25"/>
                  </a:cubicBezTo>
                  <a:cubicBezTo>
                    <a:pt x="16" y="25"/>
                    <a:pt x="17" y="25"/>
                    <a:pt x="17" y="25"/>
                  </a:cubicBezTo>
                  <a:cubicBezTo>
                    <a:pt x="17" y="24"/>
                    <a:pt x="17" y="23"/>
                    <a:pt x="17" y="23"/>
                  </a:cubicBezTo>
                  <a:cubicBezTo>
                    <a:pt x="18" y="23"/>
                    <a:pt x="18" y="23"/>
                    <a:pt x="19" y="23"/>
                  </a:cubicBezTo>
                  <a:cubicBezTo>
                    <a:pt x="19" y="22"/>
                    <a:pt x="19" y="22"/>
                    <a:pt x="19" y="21"/>
                  </a:cubicBezTo>
                  <a:cubicBezTo>
                    <a:pt x="18" y="21"/>
                    <a:pt x="18" y="21"/>
                    <a:pt x="17" y="21"/>
                  </a:cubicBezTo>
                  <a:cubicBezTo>
                    <a:pt x="17" y="21"/>
                    <a:pt x="16" y="21"/>
                    <a:pt x="16" y="21"/>
                  </a:cubicBezTo>
                  <a:cubicBezTo>
                    <a:pt x="15" y="21"/>
                    <a:pt x="15" y="21"/>
                    <a:pt x="14" y="21"/>
                  </a:cubicBezTo>
                  <a:cubicBezTo>
                    <a:pt x="14" y="21"/>
                    <a:pt x="14" y="20"/>
                    <a:pt x="14" y="20"/>
                  </a:cubicBezTo>
                  <a:cubicBezTo>
                    <a:pt x="14" y="20"/>
                    <a:pt x="13" y="20"/>
                    <a:pt x="13" y="20"/>
                  </a:cubicBezTo>
                  <a:cubicBezTo>
                    <a:pt x="13" y="19"/>
                    <a:pt x="13" y="19"/>
                    <a:pt x="13" y="18"/>
                  </a:cubicBezTo>
                  <a:cubicBezTo>
                    <a:pt x="13" y="18"/>
                    <a:pt x="13" y="17"/>
                    <a:pt x="13" y="17"/>
                  </a:cubicBezTo>
                  <a:cubicBezTo>
                    <a:pt x="13" y="16"/>
                    <a:pt x="13" y="15"/>
                    <a:pt x="13" y="15"/>
                  </a:cubicBezTo>
                  <a:cubicBezTo>
                    <a:pt x="13" y="14"/>
                    <a:pt x="13" y="14"/>
                    <a:pt x="13" y="13"/>
                  </a:cubicBezTo>
                  <a:cubicBezTo>
                    <a:pt x="13" y="13"/>
                    <a:pt x="13" y="12"/>
                    <a:pt x="13" y="12"/>
                  </a:cubicBezTo>
                  <a:cubicBezTo>
                    <a:pt x="13" y="11"/>
                    <a:pt x="13" y="11"/>
                    <a:pt x="13" y="10"/>
                  </a:cubicBezTo>
                  <a:cubicBezTo>
                    <a:pt x="13" y="10"/>
                    <a:pt x="13" y="9"/>
                    <a:pt x="13" y="8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4" y="8"/>
                    <a:pt x="14" y="7"/>
                    <a:pt x="14" y="7"/>
                  </a:cubicBezTo>
                  <a:cubicBezTo>
                    <a:pt x="15" y="7"/>
                    <a:pt x="15" y="7"/>
                    <a:pt x="16" y="7"/>
                  </a:cubicBezTo>
                  <a:cubicBezTo>
                    <a:pt x="16" y="6"/>
                    <a:pt x="16" y="6"/>
                    <a:pt x="16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7" y="5"/>
                    <a:pt x="17" y="4"/>
                    <a:pt x="17" y="4"/>
                  </a:cubicBezTo>
                  <a:cubicBezTo>
                    <a:pt x="17" y="3"/>
                    <a:pt x="17" y="3"/>
                    <a:pt x="17" y="2"/>
                  </a:cubicBezTo>
                  <a:cubicBezTo>
                    <a:pt x="17" y="2"/>
                    <a:pt x="17" y="1"/>
                    <a:pt x="17" y="0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1"/>
                    <a:pt x="14" y="2"/>
                    <a:pt x="14" y="2"/>
                  </a:cubicBezTo>
                  <a:cubicBezTo>
                    <a:pt x="14" y="2"/>
                    <a:pt x="13" y="2"/>
                    <a:pt x="13" y="2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3" y="4"/>
                    <a:pt x="13" y="5"/>
                    <a:pt x="13" y="5"/>
                  </a:cubicBezTo>
                  <a:cubicBezTo>
                    <a:pt x="13" y="6"/>
                    <a:pt x="13" y="6"/>
                    <a:pt x="13" y="7"/>
                  </a:cubicBezTo>
                  <a:cubicBezTo>
                    <a:pt x="12" y="7"/>
                    <a:pt x="12" y="7"/>
                    <a:pt x="11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1" y="10"/>
                    <a:pt x="10" y="10"/>
                    <a:pt x="10" y="10"/>
                  </a:cubicBezTo>
                  <a:cubicBezTo>
                    <a:pt x="9" y="10"/>
                    <a:pt x="9" y="10"/>
                    <a:pt x="8" y="10"/>
                  </a:cubicBezTo>
                  <a:cubicBezTo>
                    <a:pt x="8" y="11"/>
                    <a:pt x="8" y="11"/>
                    <a:pt x="8" y="12"/>
                  </a:cubicBezTo>
                  <a:cubicBezTo>
                    <a:pt x="7" y="12"/>
                    <a:pt x="7" y="12"/>
                    <a:pt x="6" y="12"/>
                  </a:cubicBezTo>
                  <a:cubicBezTo>
                    <a:pt x="6" y="12"/>
                    <a:pt x="6" y="13"/>
                    <a:pt x="6" y="13"/>
                  </a:cubicBezTo>
                  <a:cubicBezTo>
                    <a:pt x="6" y="14"/>
                    <a:pt x="6" y="14"/>
                    <a:pt x="6" y="15"/>
                  </a:cubicBezTo>
                  <a:cubicBezTo>
                    <a:pt x="6" y="15"/>
                    <a:pt x="6" y="16"/>
                    <a:pt x="6" y="17"/>
                  </a:cubicBezTo>
                  <a:cubicBezTo>
                    <a:pt x="6" y="17"/>
                    <a:pt x="6" y="18"/>
                    <a:pt x="6" y="18"/>
                  </a:cubicBezTo>
                  <a:cubicBezTo>
                    <a:pt x="7" y="18"/>
                    <a:pt x="7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9" y="20"/>
                    <a:pt x="9" y="20"/>
                    <a:pt x="10" y="20"/>
                  </a:cubicBezTo>
                  <a:cubicBezTo>
                    <a:pt x="10" y="20"/>
                    <a:pt x="11" y="20"/>
                    <a:pt x="11" y="20"/>
                  </a:cubicBezTo>
                  <a:cubicBezTo>
                    <a:pt x="11" y="20"/>
                    <a:pt x="11" y="21"/>
                    <a:pt x="11" y="21"/>
                  </a:cubicBezTo>
                  <a:cubicBezTo>
                    <a:pt x="11" y="22"/>
                    <a:pt x="11" y="22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4"/>
                    <a:pt x="10" y="25"/>
                  </a:cubicBezTo>
                  <a:cubicBezTo>
                    <a:pt x="9" y="25"/>
                    <a:pt x="9" y="25"/>
                    <a:pt x="8" y="25"/>
                  </a:cubicBezTo>
                  <a:cubicBezTo>
                    <a:pt x="8" y="25"/>
                    <a:pt x="8" y="26"/>
                    <a:pt x="8" y="26"/>
                  </a:cubicBezTo>
                  <a:cubicBezTo>
                    <a:pt x="7" y="26"/>
                    <a:pt x="7" y="26"/>
                    <a:pt x="6" y="26"/>
                  </a:cubicBezTo>
                  <a:cubicBezTo>
                    <a:pt x="6" y="27"/>
                    <a:pt x="6" y="27"/>
                    <a:pt x="6" y="28"/>
                  </a:cubicBezTo>
                  <a:cubicBezTo>
                    <a:pt x="6" y="28"/>
                    <a:pt x="6" y="29"/>
                    <a:pt x="6" y="29"/>
                  </a:cubicBezTo>
                  <a:cubicBezTo>
                    <a:pt x="6" y="30"/>
                    <a:pt x="6" y="31"/>
                    <a:pt x="6" y="31"/>
                  </a:cubicBezTo>
                  <a:cubicBezTo>
                    <a:pt x="7" y="31"/>
                    <a:pt x="7" y="31"/>
                    <a:pt x="8" y="31"/>
                  </a:cubicBezTo>
                  <a:cubicBezTo>
                    <a:pt x="8" y="31"/>
                    <a:pt x="8" y="30"/>
                    <a:pt x="8" y="29"/>
                  </a:cubicBezTo>
                  <a:cubicBezTo>
                    <a:pt x="9" y="29"/>
                    <a:pt x="9" y="29"/>
                    <a:pt x="10" y="29"/>
                  </a:cubicBezTo>
                  <a:cubicBezTo>
                    <a:pt x="10" y="29"/>
                    <a:pt x="10" y="28"/>
                    <a:pt x="10" y="28"/>
                  </a:cubicBezTo>
                  <a:cubicBezTo>
                    <a:pt x="10" y="28"/>
                    <a:pt x="11" y="28"/>
                    <a:pt x="11" y="28"/>
                  </a:cubicBezTo>
                  <a:cubicBezTo>
                    <a:pt x="11" y="28"/>
                    <a:pt x="11" y="29"/>
                    <a:pt x="11" y="29"/>
                  </a:cubicBezTo>
                  <a:cubicBezTo>
                    <a:pt x="11" y="30"/>
                    <a:pt x="11" y="31"/>
                    <a:pt x="11" y="31"/>
                  </a:cubicBezTo>
                  <a:cubicBezTo>
                    <a:pt x="11" y="32"/>
                    <a:pt x="11" y="32"/>
                    <a:pt x="11" y="33"/>
                  </a:cubicBezTo>
                  <a:cubicBezTo>
                    <a:pt x="11" y="33"/>
                    <a:pt x="10" y="33"/>
                    <a:pt x="10" y="33"/>
                  </a:cubicBezTo>
                  <a:cubicBezTo>
                    <a:pt x="9" y="33"/>
                    <a:pt x="9" y="33"/>
                    <a:pt x="8" y="33"/>
                  </a:cubicBezTo>
                  <a:cubicBezTo>
                    <a:pt x="7" y="33"/>
                    <a:pt x="7" y="33"/>
                    <a:pt x="6" y="33"/>
                  </a:cubicBezTo>
                  <a:cubicBezTo>
                    <a:pt x="6" y="33"/>
                    <a:pt x="6" y="34"/>
                    <a:pt x="6" y="34"/>
                  </a:cubicBezTo>
                  <a:cubicBezTo>
                    <a:pt x="6" y="34"/>
                    <a:pt x="5" y="34"/>
                    <a:pt x="5" y="34"/>
                  </a:cubicBezTo>
                  <a:cubicBezTo>
                    <a:pt x="5" y="35"/>
                    <a:pt x="5" y="35"/>
                    <a:pt x="5" y="36"/>
                  </a:cubicBezTo>
                  <a:cubicBezTo>
                    <a:pt x="4" y="36"/>
                    <a:pt x="4" y="36"/>
                    <a:pt x="3" y="36"/>
                  </a:cubicBezTo>
                  <a:cubicBezTo>
                    <a:pt x="3" y="36"/>
                    <a:pt x="2" y="36"/>
                    <a:pt x="2" y="36"/>
                  </a:cubicBezTo>
                  <a:cubicBezTo>
                    <a:pt x="2" y="36"/>
                    <a:pt x="2" y="37"/>
                    <a:pt x="2" y="38"/>
                  </a:cubicBezTo>
                  <a:cubicBezTo>
                    <a:pt x="2" y="38"/>
                    <a:pt x="2" y="39"/>
                    <a:pt x="2" y="39"/>
                  </a:cubicBezTo>
                  <a:cubicBezTo>
                    <a:pt x="1" y="39"/>
                    <a:pt x="1" y="39"/>
                    <a:pt x="0" y="39"/>
                  </a:cubicBezTo>
                  <a:cubicBezTo>
                    <a:pt x="0" y="40"/>
                    <a:pt x="0" y="40"/>
                    <a:pt x="0" y="41"/>
                  </a:cubicBezTo>
                  <a:cubicBezTo>
                    <a:pt x="0" y="41"/>
                    <a:pt x="0" y="42"/>
                    <a:pt x="0" y="42"/>
                  </a:cubicBezTo>
                  <a:cubicBezTo>
                    <a:pt x="1" y="42"/>
                    <a:pt x="1" y="42"/>
                    <a:pt x="2" y="42"/>
                  </a:cubicBezTo>
                  <a:cubicBezTo>
                    <a:pt x="2" y="42"/>
                    <a:pt x="2" y="41"/>
                    <a:pt x="2" y="4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4" name="Freeform 39">
              <a:extLst>
                <a:ext uri="{FF2B5EF4-FFF2-40B4-BE49-F238E27FC236}">
                  <a16:creationId xmlns:a16="http://schemas.microsoft.com/office/drawing/2014/main" id="{FCCC57A1-209A-4230-B858-389F1357A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" y="1193"/>
              <a:ext cx="29" cy="24"/>
            </a:xfrm>
            <a:custGeom>
              <a:avLst/>
              <a:gdLst>
                <a:gd name="T0" fmla="*/ 41 w 17"/>
                <a:gd name="T1" fmla="*/ 24 h 14"/>
                <a:gd name="T2" fmla="*/ 34 w 17"/>
                <a:gd name="T3" fmla="*/ 24 h 14"/>
                <a:gd name="T4" fmla="*/ 32 w 17"/>
                <a:gd name="T5" fmla="*/ 24 h 14"/>
                <a:gd name="T6" fmla="*/ 32 w 17"/>
                <a:gd name="T7" fmla="*/ 17 h 14"/>
                <a:gd name="T8" fmla="*/ 26 w 17"/>
                <a:gd name="T9" fmla="*/ 17 h 14"/>
                <a:gd name="T10" fmla="*/ 24 w 17"/>
                <a:gd name="T11" fmla="*/ 17 h 14"/>
                <a:gd name="T12" fmla="*/ 17 w 17"/>
                <a:gd name="T13" fmla="*/ 17 h 14"/>
                <a:gd name="T14" fmla="*/ 17 w 17"/>
                <a:gd name="T15" fmla="*/ 12 h 14"/>
                <a:gd name="T16" fmla="*/ 12 w 17"/>
                <a:gd name="T17" fmla="*/ 12 h 14"/>
                <a:gd name="T18" fmla="*/ 12 w 17"/>
                <a:gd name="T19" fmla="*/ 9 h 14"/>
                <a:gd name="T20" fmla="*/ 12 w 17"/>
                <a:gd name="T21" fmla="*/ 3 h 14"/>
                <a:gd name="T22" fmla="*/ 9 w 17"/>
                <a:gd name="T23" fmla="*/ 3 h 14"/>
                <a:gd name="T24" fmla="*/ 9 w 17"/>
                <a:gd name="T25" fmla="*/ 0 h 14"/>
                <a:gd name="T26" fmla="*/ 3 w 17"/>
                <a:gd name="T27" fmla="*/ 0 h 14"/>
                <a:gd name="T28" fmla="*/ 0 w 17"/>
                <a:gd name="T29" fmla="*/ 0 h 14"/>
                <a:gd name="T30" fmla="*/ 0 w 17"/>
                <a:gd name="T31" fmla="*/ 3 h 14"/>
                <a:gd name="T32" fmla="*/ 0 w 17"/>
                <a:gd name="T33" fmla="*/ 9 h 14"/>
                <a:gd name="T34" fmla="*/ 0 w 17"/>
                <a:gd name="T35" fmla="*/ 12 h 14"/>
                <a:gd name="T36" fmla="*/ 3 w 17"/>
                <a:gd name="T37" fmla="*/ 12 h 14"/>
                <a:gd name="T38" fmla="*/ 3 w 17"/>
                <a:gd name="T39" fmla="*/ 17 h 14"/>
                <a:gd name="T40" fmla="*/ 9 w 17"/>
                <a:gd name="T41" fmla="*/ 17 h 14"/>
                <a:gd name="T42" fmla="*/ 9 w 17"/>
                <a:gd name="T43" fmla="*/ 24 h 14"/>
                <a:gd name="T44" fmla="*/ 12 w 17"/>
                <a:gd name="T45" fmla="*/ 24 h 14"/>
                <a:gd name="T46" fmla="*/ 12 w 17"/>
                <a:gd name="T47" fmla="*/ 26 h 14"/>
                <a:gd name="T48" fmla="*/ 17 w 17"/>
                <a:gd name="T49" fmla="*/ 26 h 14"/>
                <a:gd name="T50" fmla="*/ 24 w 17"/>
                <a:gd name="T51" fmla="*/ 26 h 14"/>
                <a:gd name="T52" fmla="*/ 26 w 17"/>
                <a:gd name="T53" fmla="*/ 26 h 14"/>
                <a:gd name="T54" fmla="*/ 26 w 17"/>
                <a:gd name="T55" fmla="*/ 33 h 14"/>
                <a:gd name="T56" fmla="*/ 26 w 17"/>
                <a:gd name="T57" fmla="*/ 38 h 14"/>
                <a:gd name="T58" fmla="*/ 26 w 17"/>
                <a:gd name="T59" fmla="*/ 41 h 14"/>
                <a:gd name="T60" fmla="*/ 32 w 17"/>
                <a:gd name="T61" fmla="*/ 41 h 14"/>
                <a:gd name="T62" fmla="*/ 34 w 17"/>
                <a:gd name="T63" fmla="*/ 41 h 14"/>
                <a:gd name="T64" fmla="*/ 41 w 17"/>
                <a:gd name="T65" fmla="*/ 41 h 14"/>
                <a:gd name="T66" fmla="*/ 41 w 17"/>
                <a:gd name="T67" fmla="*/ 38 h 14"/>
                <a:gd name="T68" fmla="*/ 41 w 17"/>
                <a:gd name="T69" fmla="*/ 33 h 14"/>
                <a:gd name="T70" fmla="*/ 44 w 17"/>
                <a:gd name="T71" fmla="*/ 33 h 14"/>
                <a:gd name="T72" fmla="*/ 44 w 17"/>
                <a:gd name="T73" fmla="*/ 26 h 14"/>
                <a:gd name="T74" fmla="*/ 49 w 17"/>
                <a:gd name="T75" fmla="*/ 26 h 14"/>
                <a:gd name="T76" fmla="*/ 49 w 17"/>
                <a:gd name="T77" fmla="*/ 24 h 14"/>
                <a:gd name="T78" fmla="*/ 44 w 17"/>
                <a:gd name="T79" fmla="*/ 24 h 14"/>
                <a:gd name="T80" fmla="*/ 41 w 17"/>
                <a:gd name="T81" fmla="*/ 24 h 1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7" h="14">
                  <a:moveTo>
                    <a:pt x="14" y="8"/>
                  </a:move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11" y="7"/>
                    <a:pt x="11" y="7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8" y="6"/>
                    <a:pt x="8" y="6"/>
                  </a:cubicBezTo>
                  <a:cubicBezTo>
                    <a:pt x="7" y="6"/>
                    <a:pt x="6" y="6"/>
                    <a:pt x="6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2"/>
                    <a:pt x="4" y="2"/>
                    <a:pt x="4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8"/>
                    <a:pt x="4" y="9"/>
                    <a:pt x="4" y="9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7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9" y="10"/>
                    <a:pt x="9" y="10"/>
                    <a:pt x="9" y="11"/>
                  </a:cubicBezTo>
                  <a:cubicBezTo>
                    <a:pt x="9" y="12"/>
                    <a:pt x="9" y="12"/>
                    <a:pt x="9" y="13"/>
                  </a:cubicBezTo>
                  <a:cubicBezTo>
                    <a:pt x="9" y="13"/>
                    <a:pt x="9" y="14"/>
                    <a:pt x="9" y="14"/>
                  </a:cubicBezTo>
                  <a:cubicBezTo>
                    <a:pt x="10" y="14"/>
                    <a:pt x="10" y="14"/>
                    <a:pt x="11" y="14"/>
                  </a:cubicBezTo>
                  <a:cubicBezTo>
                    <a:pt x="11" y="14"/>
                    <a:pt x="12" y="14"/>
                    <a:pt x="12" y="14"/>
                  </a:cubicBezTo>
                  <a:cubicBezTo>
                    <a:pt x="13" y="14"/>
                    <a:pt x="13" y="14"/>
                    <a:pt x="14" y="14"/>
                  </a:cubicBezTo>
                  <a:cubicBezTo>
                    <a:pt x="14" y="14"/>
                    <a:pt x="14" y="13"/>
                    <a:pt x="14" y="13"/>
                  </a:cubicBezTo>
                  <a:cubicBezTo>
                    <a:pt x="14" y="12"/>
                    <a:pt x="14" y="12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15" y="10"/>
                    <a:pt x="15" y="10"/>
                    <a:pt x="15" y="9"/>
                  </a:cubicBezTo>
                  <a:cubicBezTo>
                    <a:pt x="16" y="9"/>
                    <a:pt x="16" y="9"/>
                    <a:pt x="17" y="9"/>
                  </a:cubicBezTo>
                  <a:cubicBezTo>
                    <a:pt x="17" y="9"/>
                    <a:pt x="17" y="8"/>
                    <a:pt x="17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5" y="8"/>
                    <a:pt x="14" y="8"/>
                    <a:pt x="14" y="8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5" name="Freeform 40">
              <a:extLst>
                <a:ext uri="{FF2B5EF4-FFF2-40B4-BE49-F238E27FC236}">
                  <a16:creationId xmlns:a16="http://schemas.microsoft.com/office/drawing/2014/main" id="{8F50B230-4E09-460B-B4F3-759930EFA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1" y="1066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6" name="Freeform 41">
              <a:extLst>
                <a:ext uri="{FF2B5EF4-FFF2-40B4-BE49-F238E27FC236}">
                  <a16:creationId xmlns:a16="http://schemas.microsoft.com/office/drawing/2014/main" id="{0BEF8344-DF8D-4917-AFCA-ABB8A9EF9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1043"/>
              <a:ext cx="3" cy="5"/>
            </a:xfrm>
            <a:custGeom>
              <a:avLst/>
              <a:gdLst>
                <a:gd name="T0" fmla="*/ 5 w 2"/>
                <a:gd name="T1" fmla="*/ 5 h 3"/>
                <a:gd name="T2" fmla="*/ 5 w 2"/>
                <a:gd name="T3" fmla="*/ 0 h 3"/>
                <a:gd name="T4" fmla="*/ 0 w 2"/>
                <a:gd name="T5" fmla="*/ 0 h 3"/>
                <a:gd name="T6" fmla="*/ 0 w 2"/>
                <a:gd name="T7" fmla="*/ 5 h 3"/>
                <a:gd name="T8" fmla="*/ 0 w 2"/>
                <a:gd name="T9" fmla="*/ 8 h 3"/>
                <a:gd name="T10" fmla="*/ 5 w 2"/>
                <a:gd name="T11" fmla="*/ 8 h 3"/>
                <a:gd name="T12" fmla="*/ 5 w 2"/>
                <a:gd name="T13" fmla="*/ 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7" name="Freeform 42">
              <a:extLst>
                <a:ext uri="{FF2B5EF4-FFF2-40B4-BE49-F238E27FC236}">
                  <a16:creationId xmlns:a16="http://schemas.microsoft.com/office/drawing/2014/main" id="{15BE407E-DE2B-455E-95E1-02ACB1DA7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" y="1048"/>
              <a:ext cx="5" cy="13"/>
            </a:xfrm>
            <a:custGeom>
              <a:avLst/>
              <a:gdLst>
                <a:gd name="T0" fmla="*/ 0 w 3"/>
                <a:gd name="T1" fmla="*/ 13 h 7"/>
                <a:gd name="T2" fmla="*/ 0 w 3"/>
                <a:gd name="T3" fmla="*/ 17 h 7"/>
                <a:gd name="T4" fmla="*/ 3 w 3"/>
                <a:gd name="T5" fmla="*/ 17 h 7"/>
                <a:gd name="T6" fmla="*/ 3 w 3"/>
                <a:gd name="T7" fmla="*/ 24 h 7"/>
                <a:gd name="T8" fmla="*/ 8 w 3"/>
                <a:gd name="T9" fmla="*/ 24 h 7"/>
                <a:gd name="T10" fmla="*/ 8 w 3"/>
                <a:gd name="T11" fmla="*/ 17 h 7"/>
                <a:gd name="T12" fmla="*/ 8 w 3"/>
                <a:gd name="T13" fmla="*/ 13 h 7"/>
                <a:gd name="T14" fmla="*/ 3 w 3"/>
                <a:gd name="T15" fmla="*/ 13 h 7"/>
                <a:gd name="T16" fmla="*/ 3 w 3"/>
                <a:gd name="T17" fmla="*/ 7 h 7"/>
                <a:gd name="T18" fmla="*/ 3 w 3"/>
                <a:gd name="T19" fmla="*/ 0 h 7"/>
                <a:gd name="T20" fmla="*/ 0 w 3"/>
                <a:gd name="T21" fmla="*/ 0 h 7"/>
                <a:gd name="T22" fmla="*/ 0 w 3"/>
                <a:gd name="T23" fmla="*/ 7 h 7"/>
                <a:gd name="T24" fmla="*/ 0 w 3"/>
                <a:gd name="T25" fmla="*/ 13 h 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6"/>
                    <a:pt x="1" y="6"/>
                    <a:pt x="1" y="7"/>
                  </a:cubicBezTo>
                  <a:cubicBezTo>
                    <a:pt x="2" y="7"/>
                    <a:pt x="2" y="7"/>
                    <a:pt x="3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2" y="4"/>
                    <a:pt x="2" y="4"/>
                    <a:pt x="1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8" name="Freeform 43">
              <a:extLst>
                <a:ext uri="{FF2B5EF4-FFF2-40B4-BE49-F238E27FC236}">
                  <a16:creationId xmlns:a16="http://schemas.microsoft.com/office/drawing/2014/main" id="{9BCDAB9E-993B-47FF-8110-ADBEC18DB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2" y="1395"/>
              <a:ext cx="2" cy="3"/>
            </a:xfrm>
            <a:custGeom>
              <a:avLst/>
              <a:gdLst>
                <a:gd name="T0" fmla="*/ 0 w 1"/>
                <a:gd name="T1" fmla="*/ 5 h 2"/>
                <a:gd name="T2" fmla="*/ 4 w 1"/>
                <a:gd name="T3" fmla="*/ 5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59" name="Freeform 44">
              <a:extLst>
                <a:ext uri="{FF2B5EF4-FFF2-40B4-BE49-F238E27FC236}">
                  <a16:creationId xmlns:a16="http://schemas.microsoft.com/office/drawing/2014/main" id="{DA8EAC0B-82D3-48F6-B583-5B93D32BF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" y="937"/>
              <a:ext cx="21" cy="10"/>
            </a:xfrm>
            <a:custGeom>
              <a:avLst/>
              <a:gdLst>
                <a:gd name="T0" fmla="*/ 4 w 12"/>
                <a:gd name="T1" fmla="*/ 8 h 6"/>
                <a:gd name="T2" fmla="*/ 9 w 12"/>
                <a:gd name="T3" fmla="*/ 8 h 6"/>
                <a:gd name="T4" fmla="*/ 12 w 12"/>
                <a:gd name="T5" fmla="*/ 8 h 6"/>
                <a:gd name="T6" fmla="*/ 12 w 12"/>
                <a:gd name="T7" fmla="*/ 13 h 6"/>
                <a:gd name="T8" fmla="*/ 19 w 12"/>
                <a:gd name="T9" fmla="*/ 13 h 6"/>
                <a:gd name="T10" fmla="*/ 21 w 12"/>
                <a:gd name="T11" fmla="*/ 13 h 6"/>
                <a:gd name="T12" fmla="*/ 21 w 12"/>
                <a:gd name="T13" fmla="*/ 17 h 6"/>
                <a:gd name="T14" fmla="*/ 28 w 12"/>
                <a:gd name="T15" fmla="*/ 17 h 6"/>
                <a:gd name="T16" fmla="*/ 33 w 12"/>
                <a:gd name="T17" fmla="*/ 17 h 6"/>
                <a:gd name="T18" fmla="*/ 33 w 12"/>
                <a:gd name="T19" fmla="*/ 13 h 6"/>
                <a:gd name="T20" fmla="*/ 37 w 12"/>
                <a:gd name="T21" fmla="*/ 13 h 6"/>
                <a:gd name="T22" fmla="*/ 37 w 12"/>
                <a:gd name="T23" fmla="*/ 8 h 6"/>
                <a:gd name="T24" fmla="*/ 33 w 12"/>
                <a:gd name="T25" fmla="*/ 8 h 6"/>
                <a:gd name="T26" fmla="*/ 33 w 12"/>
                <a:gd name="T27" fmla="*/ 3 h 6"/>
                <a:gd name="T28" fmla="*/ 28 w 12"/>
                <a:gd name="T29" fmla="*/ 3 h 6"/>
                <a:gd name="T30" fmla="*/ 21 w 12"/>
                <a:gd name="T31" fmla="*/ 3 h 6"/>
                <a:gd name="T32" fmla="*/ 19 w 12"/>
                <a:gd name="T33" fmla="*/ 3 h 6"/>
                <a:gd name="T34" fmla="*/ 12 w 12"/>
                <a:gd name="T35" fmla="*/ 3 h 6"/>
                <a:gd name="T36" fmla="*/ 9 w 12"/>
                <a:gd name="T37" fmla="*/ 3 h 6"/>
                <a:gd name="T38" fmla="*/ 9 w 12"/>
                <a:gd name="T39" fmla="*/ 0 h 6"/>
                <a:gd name="T40" fmla="*/ 4 w 12"/>
                <a:gd name="T41" fmla="*/ 0 h 6"/>
                <a:gd name="T42" fmla="*/ 0 w 12"/>
                <a:gd name="T43" fmla="*/ 0 h 6"/>
                <a:gd name="T44" fmla="*/ 0 w 12"/>
                <a:gd name="T45" fmla="*/ 3 h 6"/>
                <a:gd name="T46" fmla="*/ 4 w 12"/>
                <a:gd name="T47" fmla="*/ 3 h 6"/>
                <a:gd name="T48" fmla="*/ 4 w 12"/>
                <a:gd name="T49" fmla="*/ 8 h 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" h="6">
                  <a:moveTo>
                    <a:pt x="1" y="3"/>
                  </a:move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5" y="5"/>
                    <a:pt x="5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7" y="5"/>
                    <a:pt x="7" y="6"/>
                    <a:pt x="7" y="6"/>
                  </a:cubicBezTo>
                  <a:cubicBezTo>
                    <a:pt x="8" y="6"/>
                    <a:pt x="9" y="6"/>
                    <a:pt x="9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1" y="6"/>
                    <a:pt x="11" y="5"/>
                    <a:pt x="11" y="5"/>
                  </a:cubicBezTo>
                  <a:cubicBezTo>
                    <a:pt x="11" y="5"/>
                    <a:pt x="12" y="5"/>
                    <a:pt x="12" y="5"/>
                  </a:cubicBezTo>
                  <a:cubicBezTo>
                    <a:pt x="12" y="4"/>
                    <a:pt x="12" y="4"/>
                    <a:pt x="12" y="3"/>
                  </a:cubicBezTo>
                  <a:cubicBezTo>
                    <a:pt x="12" y="3"/>
                    <a:pt x="11" y="3"/>
                    <a:pt x="11" y="3"/>
                  </a:cubicBezTo>
                  <a:cubicBezTo>
                    <a:pt x="11" y="3"/>
                    <a:pt x="11" y="2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8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0" name="Freeform 45">
              <a:extLst>
                <a:ext uri="{FF2B5EF4-FFF2-40B4-BE49-F238E27FC236}">
                  <a16:creationId xmlns:a16="http://schemas.microsoft.com/office/drawing/2014/main" id="{46F86250-D9AD-4AA2-B516-DACD95D3F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" y="939"/>
              <a:ext cx="9" cy="12"/>
            </a:xfrm>
            <a:custGeom>
              <a:avLst/>
              <a:gdLst>
                <a:gd name="T0" fmla="*/ 7 w 5"/>
                <a:gd name="T1" fmla="*/ 15 h 7"/>
                <a:gd name="T2" fmla="*/ 13 w 5"/>
                <a:gd name="T3" fmla="*/ 15 h 7"/>
                <a:gd name="T4" fmla="*/ 16 w 5"/>
                <a:gd name="T5" fmla="*/ 15 h 7"/>
                <a:gd name="T6" fmla="*/ 16 w 5"/>
                <a:gd name="T7" fmla="*/ 12 h 7"/>
                <a:gd name="T8" fmla="*/ 16 w 5"/>
                <a:gd name="T9" fmla="*/ 5 h 7"/>
                <a:gd name="T10" fmla="*/ 16 w 5"/>
                <a:gd name="T11" fmla="*/ 0 h 7"/>
                <a:gd name="T12" fmla="*/ 13 w 5"/>
                <a:gd name="T13" fmla="*/ 0 h 7"/>
                <a:gd name="T14" fmla="*/ 13 w 5"/>
                <a:gd name="T15" fmla="*/ 5 h 7"/>
                <a:gd name="T16" fmla="*/ 13 w 5"/>
                <a:gd name="T17" fmla="*/ 12 h 7"/>
                <a:gd name="T18" fmla="*/ 7 w 5"/>
                <a:gd name="T19" fmla="*/ 12 h 7"/>
                <a:gd name="T20" fmla="*/ 0 w 5"/>
                <a:gd name="T21" fmla="*/ 12 h 7"/>
                <a:gd name="T22" fmla="*/ 0 w 5"/>
                <a:gd name="T23" fmla="*/ 15 h 7"/>
                <a:gd name="T24" fmla="*/ 0 w 5"/>
                <a:gd name="T25" fmla="*/ 21 h 7"/>
                <a:gd name="T26" fmla="*/ 7 w 5"/>
                <a:gd name="T27" fmla="*/ 21 h 7"/>
                <a:gd name="T28" fmla="*/ 7 w 5"/>
                <a:gd name="T29" fmla="*/ 15 h 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" h="7">
                  <a:moveTo>
                    <a:pt x="2" y="5"/>
                  </a:moveTo>
                  <a:cubicBezTo>
                    <a:pt x="2" y="5"/>
                    <a:pt x="3" y="5"/>
                    <a:pt x="4" y="5"/>
                  </a:cubicBezTo>
                  <a:cubicBezTo>
                    <a:pt x="4" y="5"/>
                    <a:pt x="5" y="5"/>
                    <a:pt x="5" y="5"/>
                  </a:cubicBezTo>
                  <a:cubicBezTo>
                    <a:pt x="5" y="5"/>
                    <a:pt x="5" y="4"/>
                    <a:pt x="5" y="4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5" y="2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1" y="7"/>
                    <a:pt x="1" y="7"/>
                    <a:pt x="2" y="7"/>
                  </a:cubicBezTo>
                  <a:cubicBezTo>
                    <a:pt x="2" y="6"/>
                    <a:pt x="2" y="6"/>
                    <a:pt x="2" y="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1" name="Freeform 46">
              <a:extLst>
                <a:ext uri="{FF2B5EF4-FFF2-40B4-BE49-F238E27FC236}">
                  <a16:creationId xmlns:a16="http://schemas.microsoft.com/office/drawing/2014/main" id="{1C499073-A939-4CB8-A2EB-7F3A5AE2F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" y="860"/>
              <a:ext cx="14" cy="13"/>
            </a:xfrm>
            <a:custGeom>
              <a:avLst/>
              <a:gdLst>
                <a:gd name="T0" fmla="*/ 7 w 8"/>
                <a:gd name="T1" fmla="*/ 13 h 7"/>
                <a:gd name="T2" fmla="*/ 7 w 8"/>
                <a:gd name="T3" fmla="*/ 17 h 7"/>
                <a:gd name="T4" fmla="*/ 7 w 8"/>
                <a:gd name="T5" fmla="*/ 24 h 7"/>
                <a:gd name="T6" fmla="*/ 9 w 8"/>
                <a:gd name="T7" fmla="*/ 24 h 7"/>
                <a:gd name="T8" fmla="*/ 16 w 8"/>
                <a:gd name="T9" fmla="*/ 24 h 7"/>
                <a:gd name="T10" fmla="*/ 16 w 8"/>
                <a:gd name="T11" fmla="*/ 17 h 7"/>
                <a:gd name="T12" fmla="*/ 9 w 8"/>
                <a:gd name="T13" fmla="*/ 17 h 7"/>
                <a:gd name="T14" fmla="*/ 9 w 8"/>
                <a:gd name="T15" fmla="*/ 13 h 7"/>
                <a:gd name="T16" fmla="*/ 9 w 8"/>
                <a:gd name="T17" fmla="*/ 7 h 7"/>
                <a:gd name="T18" fmla="*/ 16 w 8"/>
                <a:gd name="T19" fmla="*/ 7 h 7"/>
                <a:gd name="T20" fmla="*/ 21 w 8"/>
                <a:gd name="T21" fmla="*/ 7 h 7"/>
                <a:gd name="T22" fmla="*/ 25 w 8"/>
                <a:gd name="T23" fmla="*/ 7 h 7"/>
                <a:gd name="T24" fmla="*/ 25 w 8"/>
                <a:gd name="T25" fmla="*/ 0 h 7"/>
                <a:gd name="T26" fmla="*/ 21 w 8"/>
                <a:gd name="T27" fmla="*/ 0 h 7"/>
                <a:gd name="T28" fmla="*/ 16 w 8"/>
                <a:gd name="T29" fmla="*/ 0 h 7"/>
                <a:gd name="T30" fmla="*/ 9 w 8"/>
                <a:gd name="T31" fmla="*/ 0 h 7"/>
                <a:gd name="T32" fmla="*/ 7 w 8"/>
                <a:gd name="T33" fmla="*/ 0 h 7"/>
                <a:gd name="T34" fmla="*/ 0 w 8"/>
                <a:gd name="T35" fmla="*/ 0 h 7"/>
                <a:gd name="T36" fmla="*/ 0 w 8"/>
                <a:gd name="T37" fmla="*/ 7 h 7"/>
                <a:gd name="T38" fmla="*/ 7 w 8"/>
                <a:gd name="T39" fmla="*/ 7 h 7"/>
                <a:gd name="T40" fmla="*/ 7 w 8"/>
                <a:gd name="T41" fmla="*/ 13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" h="7">
                  <a:moveTo>
                    <a:pt x="2" y="4"/>
                  </a:moveTo>
                  <a:cubicBezTo>
                    <a:pt x="2" y="4"/>
                    <a:pt x="2" y="5"/>
                    <a:pt x="2" y="5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2" y="7"/>
                    <a:pt x="3" y="7"/>
                    <a:pt x="3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5" y="6"/>
                    <a:pt x="5" y="6"/>
                    <a:pt x="5" y="5"/>
                  </a:cubicBezTo>
                  <a:cubicBezTo>
                    <a:pt x="5" y="5"/>
                    <a:pt x="4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3"/>
                    <a:pt x="3" y="3"/>
                    <a:pt x="3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6" y="2"/>
                    <a:pt x="6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cubicBezTo>
                    <a:pt x="8" y="1"/>
                    <a:pt x="8" y="1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3"/>
                    <a:pt x="2" y="3"/>
                    <a:pt x="2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2" name="Freeform 47">
              <a:extLst>
                <a:ext uri="{FF2B5EF4-FFF2-40B4-BE49-F238E27FC236}">
                  <a16:creationId xmlns:a16="http://schemas.microsoft.com/office/drawing/2014/main" id="{DD34F763-AB22-405D-8B97-D7001C2CE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1069"/>
              <a:ext cx="9" cy="14"/>
            </a:xfrm>
            <a:custGeom>
              <a:avLst/>
              <a:gdLst>
                <a:gd name="T0" fmla="*/ 7 w 5"/>
                <a:gd name="T1" fmla="*/ 19 h 8"/>
                <a:gd name="T2" fmla="*/ 7 w 5"/>
                <a:gd name="T3" fmla="*/ 16 h 8"/>
                <a:gd name="T4" fmla="*/ 7 w 5"/>
                <a:gd name="T5" fmla="*/ 9 h 8"/>
                <a:gd name="T6" fmla="*/ 13 w 5"/>
                <a:gd name="T7" fmla="*/ 9 h 8"/>
                <a:gd name="T8" fmla="*/ 16 w 5"/>
                <a:gd name="T9" fmla="*/ 9 h 8"/>
                <a:gd name="T10" fmla="*/ 16 w 5"/>
                <a:gd name="T11" fmla="*/ 4 h 8"/>
                <a:gd name="T12" fmla="*/ 13 w 5"/>
                <a:gd name="T13" fmla="*/ 4 h 8"/>
                <a:gd name="T14" fmla="*/ 13 w 5"/>
                <a:gd name="T15" fmla="*/ 0 h 8"/>
                <a:gd name="T16" fmla="*/ 7 w 5"/>
                <a:gd name="T17" fmla="*/ 0 h 8"/>
                <a:gd name="T18" fmla="*/ 7 w 5"/>
                <a:gd name="T19" fmla="*/ 4 h 8"/>
                <a:gd name="T20" fmla="*/ 0 w 5"/>
                <a:gd name="T21" fmla="*/ 4 h 8"/>
                <a:gd name="T22" fmla="*/ 0 w 5"/>
                <a:gd name="T23" fmla="*/ 9 h 8"/>
                <a:gd name="T24" fmla="*/ 0 w 5"/>
                <a:gd name="T25" fmla="*/ 16 h 8"/>
                <a:gd name="T26" fmla="*/ 0 w 5"/>
                <a:gd name="T27" fmla="*/ 19 h 8"/>
                <a:gd name="T28" fmla="*/ 0 w 5"/>
                <a:gd name="T29" fmla="*/ 25 h 8"/>
                <a:gd name="T30" fmla="*/ 7 w 5"/>
                <a:gd name="T31" fmla="*/ 25 h 8"/>
                <a:gd name="T32" fmla="*/ 7 w 5"/>
                <a:gd name="T33" fmla="*/ 19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" h="8">
                  <a:moveTo>
                    <a:pt x="2" y="6"/>
                  </a:moveTo>
                  <a:cubicBezTo>
                    <a:pt x="2" y="6"/>
                    <a:pt x="2" y="5"/>
                    <a:pt x="2" y="5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1" y="8"/>
                    <a:pt x="2" y="8"/>
                    <a:pt x="2" y="8"/>
                  </a:cubicBezTo>
                  <a:cubicBezTo>
                    <a:pt x="2" y="7"/>
                    <a:pt x="2" y="7"/>
                    <a:pt x="2" y="6"/>
                  </a:cubicBezTo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3" name="Freeform 48">
              <a:extLst>
                <a:ext uri="{FF2B5EF4-FFF2-40B4-BE49-F238E27FC236}">
                  <a16:creationId xmlns:a16="http://schemas.microsoft.com/office/drawing/2014/main" id="{3C7CA5E7-6656-4B87-A166-580862802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" y="909"/>
              <a:ext cx="26" cy="28"/>
            </a:xfrm>
            <a:custGeom>
              <a:avLst/>
              <a:gdLst>
                <a:gd name="T0" fmla="*/ 0 w 15"/>
                <a:gd name="T1" fmla="*/ 19 h 16"/>
                <a:gd name="T2" fmla="*/ 0 w 15"/>
                <a:gd name="T3" fmla="*/ 25 h 16"/>
                <a:gd name="T4" fmla="*/ 5 w 15"/>
                <a:gd name="T5" fmla="*/ 25 h 16"/>
                <a:gd name="T6" fmla="*/ 5 w 15"/>
                <a:gd name="T7" fmla="*/ 32 h 16"/>
                <a:gd name="T8" fmla="*/ 12 w 15"/>
                <a:gd name="T9" fmla="*/ 32 h 16"/>
                <a:gd name="T10" fmla="*/ 12 w 15"/>
                <a:gd name="T11" fmla="*/ 33 h 16"/>
                <a:gd name="T12" fmla="*/ 12 w 15"/>
                <a:gd name="T13" fmla="*/ 40 h 16"/>
                <a:gd name="T14" fmla="*/ 12 w 15"/>
                <a:gd name="T15" fmla="*/ 44 h 16"/>
                <a:gd name="T16" fmla="*/ 5 w 15"/>
                <a:gd name="T17" fmla="*/ 44 h 16"/>
                <a:gd name="T18" fmla="*/ 0 w 15"/>
                <a:gd name="T19" fmla="*/ 44 h 16"/>
                <a:gd name="T20" fmla="*/ 0 w 15"/>
                <a:gd name="T21" fmla="*/ 49 h 16"/>
                <a:gd name="T22" fmla="*/ 5 w 15"/>
                <a:gd name="T23" fmla="*/ 49 h 16"/>
                <a:gd name="T24" fmla="*/ 12 w 15"/>
                <a:gd name="T25" fmla="*/ 49 h 16"/>
                <a:gd name="T26" fmla="*/ 16 w 15"/>
                <a:gd name="T27" fmla="*/ 49 h 16"/>
                <a:gd name="T28" fmla="*/ 21 w 15"/>
                <a:gd name="T29" fmla="*/ 49 h 16"/>
                <a:gd name="T30" fmla="*/ 21 w 15"/>
                <a:gd name="T31" fmla="*/ 44 h 16"/>
                <a:gd name="T32" fmla="*/ 24 w 15"/>
                <a:gd name="T33" fmla="*/ 44 h 16"/>
                <a:gd name="T34" fmla="*/ 29 w 15"/>
                <a:gd name="T35" fmla="*/ 44 h 16"/>
                <a:gd name="T36" fmla="*/ 29 w 15"/>
                <a:gd name="T37" fmla="*/ 49 h 16"/>
                <a:gd name="T38" fmla="*/ 36 w 15"/>
                <a:gd name="T39" fmla="*/ 49 h 16"/>
                <a:gd name="T40" fmla="*/ 36 w 15"/>
                <a:gd name="T41" fmla="*/ 44 h 16"/>
                <a:gd name="T42" fmla="*/ 36 w 15"/>
                <a:gd name="T43" fmla="*/ 40 h 16"/>
                <a:gd name="T44" fmla="*/ 36 w 15"/>
                <a:gd name="T45" fmla="*/ 33 h 16"/>
                <a:gd name="T46" fmla="*/ 36 w 15"/>
                <a:gd name="T47" fmla="*/ 32 h 16"/>
                <a:gd name="T48" fmla="*/ 40 w 15"/>
                <a:gd name="T49" fmla="*/ 32 h 16"/>
                <a:gd name="T50" fmla="*/ 40 w 15"/>
                <a:gd name="T51" fmla="*/ 25 h 16"/>
                <a:gd name="T52" fmla="*/ 45 w 15"/>
                <a:gd name="T53" fmla="*/ 25 h 16"/>
                <a:gd name="T54" fmla="*/ 45 w 15"/>
                <a:gd name="T55" fmla="*/ 19 h 16"/>
                <a:gd name="T56" fmla="*/ 40 w 15"/>
                <a:gd name="T57" fmla="*/ 19 h 16"/>
                <a:gd name="T58" fmla="*/ 36 w 15"/>
                <a:gd name="T59" fmla="*/ 19 h 16"/>
                <a:gd name="T60" fmla="*/ 36 w 15"/>
                <a:gd name="T61" fmla="*/ 25 h 16"/>
                <a:gd name="T62" fmla="*/ 29 w 15"/>
                <a:gd name="T63" fmla="*/ 25 h 16"/>
                <a:gd name="T64" fmla="*/ 24 w 15"/>
                <a:gd name="T65" fmla="*/ 25 h 16"/>
                <a:gd name="T66" fmla="*/ 24 w 15"/>
                <a:gd name="T67" fmla="*/ 19 h 16"/>
                <a:gd name="T68" fmla="*/ 24 w 15"/>
                <a:gd name="T69" fmla="*/ 16 h 16"/>
                <a:gd name="T70" fmla="*/ 24 w 15"/>
                <a:gd name="T71" fmla="*/ 9 h 16"/>
                <a:gd name="T72" fmla="*/ 21 w 15"/>
                <a:gd name="T73" fmla="*/ 9 h 16"/>
                <a:gd name="T74" fmla="*/ 21 w 15"/>
                <a:gd name="T75" fmla="*/ 4 h 16"/>
                <a:gd name="T76" fmla="*/ 17 w 15"/>
                <a:gd name="T77" fmla="*/ 4 h 16"/>
                <a:gd name="T78" fmla="*/ 17 w 15"/>
                <a:gd name="T79" fmla="*/ 4 h 16"/>
                <a:gd name="T80" fmla="*/ 16 w 15"/>
                <a:gd name="T81" fmla="*/ 4 h 16"/>
                <a:gd name="T82" fmla="*/ 16 w 15"/>
                <a:gd name="T83" fmla="*/ 0 h 16"/>
                <a:gd name="T84" fmla="*/ 16 w 15"/>
                <a:gd name="T85" fmla="*/ 0 h 16"/>
                <a:gd name="T86" fmla="*/ 0 w 15"/>
                <a:gd name="T87" fmla="*/ 16 h 16"/>
                <a:gd name="T88" fmla="*/ 0 w 15"/>
                <a:gd name="T89" fmla="*/ 16 h 16"/>
                <a:gd name="T90" fmla="*/ 0 w 15"/>
                <a:gd name="T91" fmla="*/ 19 h 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" h="16">
                  <a:moveTo>
                    <a:pt x="0" y="6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1" y="8"/>
                    <a:pt x="2" y="8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3" y="10"/>
                    <a:pt x="3" y="10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4" y="12"/>
                    <a:pt x="4" y="12"/>
                    <a:pt x="4" y="13"/>
                  </a:cubicBezTo>
                  <a:cubicBezTo>
                    <a:pt x="4" y="13"/>
                    <a:pt x="4" y="14"/>
                    <a:pt x="4" y="14"/>
                  </a:cubicBezTo>
                  <a:cubicBezTo>
                    <a:pt x="3" y="14"/>
                    <a:pt x="3" y="14"/>
                    <a:pt x="2" y="14"/>
                  </a:cubicBezTo>
                  <a:cubicBezTo>
                    <a:pt x="2" y="14"/>
                    <a:pt x="1" y="14"/>
                    <a:pt x="0" y="14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1" y="16"/>
                    <a:pt x="2" y="16"/>
                    <a:pt x="2" y="16"/>
                  </a:cubicBezTo>
                  <a:cubicBezTo>
                    <a:pt x="3" y="16"/>
                    <a:pt x="3" y="16"/>
                    <a:pt x="4" y="16"/>
                  </a:cubicBezTo>
                  <a:cubicBezTo>
                    <a:pt x="4" y="16"/>
                    <a:pt x="5" y="16"/>
                    <a:pt x="5" y="16"/>
                  </a:cubicBezTo>
                  <a:cubicBezTo>
                    <a:pt x="6" y="16"/>
                    <a:pt x="6" y="16"/>
                    <a:pt x="7" y="16"/>
                  </a:cubicBezTo>
                  <a:cubicBezTo>
                    <a:pt x="7" y="15"/>
                    <a:pt x="7" y="15"/>
                    <a:pt x="7" y="14"/>
                  </a:cubicBezTo>
                  <a:cubicBezTo>
                    <a:pt x="7" y="14"/>
                    <a:pt x="8" y="14"/>
                    <a:pt x="8" y="14"/>
                  </a:cubicBezTo>
                  <a:cubicBezTo>
                    <a:pt x="9" y="14"/>
                    <a:pt x="9" y="14"/>
                    <a:pt x="10" y="14"/>
                  </a:cubicBezTo>
                  <a:cubicBezTo>
                    <a:pt x="10" y="15"/>
                    <a:pt x="10" y="15"/>
                    <a:pt x="10" y="16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5"/>
                    <a:pt x="12" y="15"/>
                    <a:pt x="12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2" y="12"/>
                    <a:pt x="12" y="12"/>
                    <a:pt x="12" y="11"/>
                  </a:cubicBezTo>
                  <a:cubicBezTo>
                    <a:pt x="12" y="11"/>
                    <a:pt x="12" y="10"/>
                    <a:pt x="12" y="10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9"/>
                    <a:pt x="13" y="8"/>
                    <a:pt x="13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7"/>
                    <a:pt x="15" y="7"/>
                    <a:pt x="15" y="6"/>
                  </a:cubicBezTo>
                  <a:cubicBezTo>
                    <a:pt x="14" y="6"/>
                    <a:pt x="14" y="6"/>
                    <a:pt x="13" y="6"/>
                  </a:cubicBezTo>
                  <a:cubicBezTo>
                    <a:pt x="13" y="6"/>
                    <a:pt x="12" y="6"/>
                    <a:pt x="12" y="6"/>
                  </a:cubicBezTo>
                  <a:cubicBezTo>
                    <a:pt x="12" y="7"/>
                    <a:pt x="12" y="7"/>
                    <a:pt x="12" y="8"/>
                  </a:cubicBezTo>
                  <a:cubicBezTo>
                    <a:pt x="11" y="8"/>
                    <a:pt x="10" y="8"/>
                    <a:pt x="10" y="8"/>
                  </a:cubicBezTo>
                  <a:cubicBezTo>
                    <a:pt x="9" y="8"/>
                    <a:pt x="9" y="8"/>
                    <a:pt x="8" y="8"/>
                  </a:cubicBezTo>
                  <a:cubicBezTo>
                    <a:pt x="8" y="7"/>
                    <a:pt x="8" y="7"/>
                    <a:pt x="8" y="6"/>
                  </a:cubicBezTo>
                  <a:cubicBezTo>
                    <a:pt x="8" y="6"/>
                    <a:pt x="8" y="5"/>
                    <a:pt x="8" y="5"/>
                  </a:cubicBezTo>
                  <a:cubicBezTo>
                    <a:pt x="8" y="4"/>
                    <a:pt x="8" y="4"/>
                    <a:pt x="8" y="3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7" y="2"/>
                    <a:pt x="7" y="2"/>
                    <a:pt x="7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1"/>
                    <a:pt x="2" y="3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4" name="Freeform 49">
              <a:extLst>
                <a:ext uri="{FF2B5EF4-FFF2-40B4-BE49-F238E27FC236}">
                  <a16:creationId xmlns:a16="http://schemas.microsoft.com/office/drawing/2014/main" id="{01994C69-201F-46CD-A8AA-EA4E47343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7" y="934"/>
              <a:ext cx="2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5" name="Freeform 50">
              <a:extLst>
                <a:ext uri="{FF2B5EF4-FFF2-40B4-BE49-F238E27FC236}">
                  <a16:creationId xmlns:a16="http://schemas.microsoft.com/office/drawing/2014/main" id="{791134F9-B2D8-4B6C-AE18-EB759BFB0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2" y="864"/>
              <a:ext cx="5" cy="5"/>
            </a:xfrm>
            <a:custGeom>
              <a:avLst/>
              <a:gdLst>
                <a:gd name="T0" fmla="*/ 0 w 3"/>
                <a:gd name="T1" fmla="*/ 8 h 3"/>
                <a:gd name="T2" fmla="*/ 5 w 3"/>
                <a:gd name="T3" fmla="*/ 8 h 3"/>
                <a:gd name="T4" fmla="*/ 8 w 3"/>
                <a:gd name="T5" fmla="*/ 8 h 3"/>
                <a:gd name="T6" fmla="*/ 8 w 3"/>
                <a:gd name="T7" fmla="*/ 5 h 3"/>
                <a:gd name="T8" fmla="*/ 5 w 3"/>
                <a:gd name="T9" fmla="*/ 5 h 3"/>
                <a:gd name="T10" fmla="*/ 5 w 3"/>
                <a:gd name="T11" fmla="*/ 0 h 3"/>
                <a:gd name="T12" fmla="*/ 0 w 3"/>
                <a:gd name="T13" fmla="*/ 0 h 3"/>
                <a:gd name="T14" fmla="*/ 0 w 3"/>
                <a:gd name="T15" fmla="*/ 5 h 3"/>
                <a:gd name="T16" fmla="*/ 0 w 3"/>
                <a:gd name="T17" fmla="*/ 8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6" name="Freeform 51">
              <a:extLst>
                <a:ext uri="{FF2B5EF4-FFF2-40B4-BE49-F238E27FC236}">
                  <a16:creationId xmlns:a16="http://schemas.microsoft.com/office/drawing/2014/main" id="{982FA0E4-513B-4977-936B-D07C533D5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0" y="960"/>
              <a:ext cx="4" cy="1"/>
            </a:xfrm>
            <a:custGeom>
              <a:avLst/>
              <a:gdLst>
                <a:gd name="T0" fmla="*/ 8 w 2"/>
                <a:gd name="T1" fmla="*/ 1 h 1"/>
                <a:gd name="T2" fmla="*/ 8 w 2"/>
                <a:gd name="T3" fmla="*/ 0 h 1"/>
                <a:gd name="T4" fmla="*/ 0 w 2"/>
                <a:gd name="T5" fmla="*/ 0 h 1"/>
                <a:gd name="T6" fmla="*/ 0 w 2"/>
                <a:gd name="T7" fmla="*/ 1 h 1"/>
                <a:gd name="T8" fmla="*/ 8 w 2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7" name="Freeform 52">
              <a:extLst>
                <a:ext uri="{FF2B5EF4-FFF2-40B4-BE49-F238E27FC236}">
                  <a16:creationId xmlns:a16="http://schemas.microsoft.com/office/drawing/2014/main" id="{1B91519C-C2BC-485B-9A04-7AD6BAB3F0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8" y="1243"/>
              <a:ext cx="136" cy="260"/>
            </a:xfrm>
            <a:custGeom>
              <a:avLst/>
              <a:gdLst>
                <a:gd name="T0" fmla="*/ 237 w 78"/>
                <a:gd name="T1" fmla="*/ 441 h 149"/>
                <a:gd name="T2" fmla="*/ 237 w 78"/>
                <a:gd name="T3" fmla="*/ 426 h 149"/>
                <a:gd name="T4" fmla="*/ 234 w 78"/>
                <a:gd name="T5" fmla="*/ 417 h 149"/>
                <a:gd name="T6" fmla="*/ 234 w 78"/>
                <a:gd name="T7" fmla="*/ 401 h 149"/>
                <a:gd name="T8" fmla="*/ 234 w 78"/>
                <a:gd name="T9" fmla="*/ 387 h 149"/>
                <a:gd name="T10" fmla="*/ 234 w 78"/>
                <a:gd name="T11" fmla="*/ 372 h 149"/>
                <a:gd name="T12" fmla="*/ 234 w 78"/>
                <a:gd name="T13" fmla="*/ 368 h 149"/>
                <a:gd name="T14" fmla="*/ 234 w 78"/>
                <a:gd name="T15" fmla="*/ 352 h 149"/>
                <a:gd name="T16" fmla="*/ 228 w 78"/>
                <a:gd name="T17" fmla="*/ 344 h 149"/>
                <a:gd name="T18" fmla="*/ 234 w 78"/>
                <a:gd name="T19" fmla="*/ 332 h 149"/>
                <a:gd name="T20" fmla="*/ 228 w 78"/>
                <a:gd name="T21" fmla="*/ 323 h 149"/>
                <a:gd name="T22" fmla="*/ 228 w 78"/>
                <a:gd name="T23" fmla="*/ 307 h 149"/>
                <a:gd name="T24" fmla="*/ 220 w 78"/>
                <a:gd name="T25" fmla="*/ 304 h 149"/>
                <a:gd name="T26" fmla="*/ 216 w 78"/>
                <a:gd name="T27" fmla="*/ 293 h 149"/>
                <a:gd name="T28" fmla="*/ 204 w 78"/>
                <a:gd name="T29" fmla="*/ 290 h 149"/>
                <a:gd name="T30" fmla="*/ 192 w 78"/>
                <a:gd name="T31" fmla="*/ 290 h 149"/>
                <a:gd name="T32" fmla="*/ 185 w 78"/>
                <a:gd name="T33" fmla="*/ 281 h 149"/>
                <a:gd name="T34" fmla="*/ 180 w 78"/>
                <a:gd name="T35" fmla="*/ 270 h 149"/>
                <a:gd name="T36" fmla="*/ 176 w 78"/>
                <a:gd name="T37" fmla="*/ 258 h 149"/>
                <a:gd name="T38" fmla="*/ 171 w 78"/>
                <a:gd name="T39" fmla="*/ 250 h 149"/>
                <a:gd name="T40" fmla="*/ 167 w 78"/>
                <a:gd name="T41" fmla="*/ 241 h 149"/>
                <a:gd name="T42" fmla="*/ 160 w 78"/>
                <a:gd name="T43" fmla="*/ 232 h 149"/>
                <a:gd name="T44" fmla="*/ 159 w 78"/>
                <a:gd name="T45" fmla="*/ 220 h 149"/>
                <a:gd name="T46" fmla="*/ 152 w 78"/>
                <a:gd name="T47" fmla="*/ 209 h 149"/>
                <a:gd name="T48" fmla="*/ 143 w 78"/>
                <a:gd name="T49" fmla="*/ 204 h 149"/>
                <a:gd name="T50" fmla="*/ 136 w 78"/>
                <a:gd name="T51" fmla="*/ 195 h 149"/>
                <a:gd name="T52" fmla="*/ 143 w 78"/>
                <a:gd name="T53" fmla="*/ 185 h 149"/>
                <a:gd name="T54" fmla="*/ 143 w 78"/>
                <a:gd name="T55" fmla="*/ 171 h 149"/>
                <a:gd name="T56" fmla="*/ 143 w 78"/>
                <a:gd name="T57" fmla="*/ 155 h 149"/>
                <a:gd name="T58" fmla="*/ 148 w 78"/>
                <a:gd name="T59" fmla="*/ 147 h 149"/>
                <a:gd name="T60" fmla="*/ 159 w 78"/>
                <a:gd name="T61" fmla="*/ 140 h 149"/>
                <a:gd name="T62" fmla="*/ 160 w 78"/>
                <a:gd name="T63" fmla="*/ 131 h 149"/>
                <a:gd name="T64" fmla="*/ 167 w 78"/>
                <a:gd name="T65" fmla="*/ 122 h 149"/>
                <a:gd name="T66" fmla="*/ 167 w 78"/>
                <a:gd name="T67" fmla="*/ 106 h 149"/>
                <a:gd name="T68" fmla="*/ 167 w 78"/>
                <a:gd name="T69" fmla="*/ 91 h 149"/>
                <a:gd name="T70" fmla="*/ 160 w 78"/>
                <a:gd name="T71" fmla="*/ 82 h 149"/>
                <a:gd name="T72" fmla="*/ 152 w 78"/>
                <a:gd name="T73" fmla="*/ 89 h 149"/>
                <a:gd name="T74" fmla="*/ 148 w 78"/>
                <a:gd name="T75" fmla="*/ 98 h 149"/>
                <a:gd name="T76" fmla="*/ 136 w 78"/>
                <a:gd name="T77" fmla="*/ 91 h 149"/>
                <a:gd name="T78" fmla="*/ 127 w 78"/>
                <a:gd name="T79" fmla="*/ 89 h 149"/>
                <a:gd name="T80" fmla="*/ 119 w 78"/>
                <a:gd name="T81" fmla="*/ 82 h 149"/>
                <a:gd name="T82" fmla="*/ 115 w 78"/>
                <a:gd name="T83" fmla="*/ 73 h 149"/>
                <a:gd name="T84" fmla="*/ 110 w 78"/>
                <a:gd name="T85" fmla="*/ 65 h 149"/>
                <a:gd name="T86" fmla="*/ 103 w 78"/>
                <a:gd name="T87" fmla="*/ 52 h 149"/>
                <a:gd name="T88" fmla="*/ 94 w 78"/>
                <a:gd name="T89" fmla="*/ 49 h 149"/>
                <a:gd name="T90" fmla="*/ 85 w 78"/>
                <a:gd name="T91" fmla="*/ 42 h 149"/>
                <a:gd name="T92" fmla="*/ 77 w 78"/>
                <a:gd name="T93" fmla="*/ 40 h 149"/>
                <a:gd name="T94" fmla="*/ 66 w 78"/>
                <a:gd name="T95" fmla="*/ 33 h 149"/>
                <a:gd name="T96" fmla="*/ 61 w 78"/>
                <a:gd name="T97" fmla="*/ 24 h 149"/>
                <a:gd name="T98" fmla="*/ 52 w 78"/>
                <a:gd name="T99" fmla="*/ 17 h 149"/>
                <a:gd name="T100" fmla="*/ 49 w 78"/>
                <a:gd name="T101" fmla="*/ 17 h 149"/>
                <a:gd name="T102" fmla="*/ 33 w 78"/>
                <a:gd name="T103" fmla="*/ 17 h 149"/>
                <a:gd name="T104" fmla="*/ 24 w 78"/>
                <a:gd name="T105" fmla="*/ 16 h 149"/>
                <a:gd name="T106" fmla="*/ 16 w 78"/>
                <a:gd name="T107" fmla="*/ 9 h 149"/>
                <a:gd name="T108" fmla="*/ 5 w 78"/>
                <a:gd name="T109" fmla="*/ 3 h 149"/>
                <a:gd name="T110" fmla="*/ 0 w 78"/>
                <a:gd name="T111" fmla="*/ 0 h 149"/>
                <a:gd name="T112" fmla="*/ 237 w 78"/>
                <a:gd name="T113" fmla="*/ 450 h 149"/>
                <a:gd name="T114" fmla="*/ 66 w 78"/>
                <a:gd name="T115" fmla="*/ 168 h 149"/>
                <a:gd name="T116" fmla="*/ 61 w 78"/>
                <a:gd name="T117" fmla="*/ 155 h 149"/>
                <a:gd name="T118" fmla="*/ 73 w 78"/>
                <a:gd name="T119" fmla="*/ 161 h 1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8" h="149">
                  <a:moveTo>
                    <a:pt x="78" y="148"/>
                  </a:moveTo>
                  <a:cubicBezTo>
                    <a:pt x="78" y="148"/>
                    <a:pt x="78" y="147"/>
                    <a:pt x="78" y="147"/>
                  </a:cubicBezTo>
                  <a:cubicBezTo>
                    <a:pt x="78" y="146"/>
                    <a:pt x="78" y="145"/>
                    <a:pt x="78" y="145"/>
                  </a:cubicBezTo>
                  <a:cubicBezTo>
                    <a:pt x="78" y="144"/>
                    <a:pt x="78" y="144"/>
                    <a:pt x="78" y="143"/>
                  </a:cubicBezTo>
                  <a:cubicBezTo>
                    <a:pt x="78" y="143"/>
                    <a:pt x="78" y="142"/>
                    <a:pt x="78" y="142"/>
                  </a:cubicBezTo>
                  <a:cubicBezTo>
                    <a:pt x="78" y="141"/>
                    <a:pt x="78" y="141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8"/>
                    <a:pt x="77" y="138"/>
                    <a:pt x="77" y="138"/>
                  </a:cubicBezTo>
                  <a:cubicBezTo>
                    <a:pt x="77" y="138"/>
                    <a:pt x="77" y="137"/>
                    <a:pt x="77" y="137"/>
                  </a:cubicBezTo>
                  <a:cubicBezTo>
                    <a:pt x="77" y="136"/>
                    <a:pt x="77" y="136"/>
                    <a:pt x="77" y="135"/>
                  </a:cubicBezTo>
                  <a:cubicBezTo>
                    <a:pt x="77" y="135"/>
                    <a:pt x="77" y="134"/>
                    <a:pt x="77" y="134"/>
                  </a:cubicBezTo>
                  <a:cubicBezTo>
                    <a:pt x="77" y="133"/>
                    <a:pt x="77" y="133"/>
                    <a:pt x="77" y="132"/>
                  </a:cubicBezTo>
                  <a:cubicBezTo>
                    <a:pt x="77" y="131"/>
                    <a:pt x="77" y="131"/>
                    <a:pt x="77" y="130"/>
                  </a:cubicBezTo>
                  <a:cubicBezTo>
                    <a:pt x="77" y="130"/>
                    <a:pt x="77" y="129"/>
                    <a:pt x="77" y="129"/>
                  </a:cubicBezTo>
                  <a:cubicBezTo>
                    <a:pt x="77" y="128"/>
                    <a:pt x="77" y="128"/>
                    <a:pt x="77" y="127"/>
                  </a:cubicBezTo>
                  <a:cubicBezTo>
                    <a:pt x="77" y="127"/>
                    <a:pt x="77" y="126"/>
                    <a:pt x="77" y="125"/>
                  </a:cubicBezTo>
                  <a:cubicBezTo>
                    <a:pt x="77" y="125"/>
                    <a:pt x="77" y="124"/>
                    <a:pt x="77" y="124"/>
                  </a:cubicBezTo>
                  <a:cubicBezTo>
                    <a:pt x="77" y="123"/>
                    <a:pt x="77" y="123"/>
                    <a:pt x="77" y="122"/>
                  </a:cubicBezTo>
                  <a:cubicBezTo>
                    <a:pt x="76" y="122"/>
                    <a:pt x="76" y="122"/>
                    <a:pt x="75" y="122"/>
                  </a:cubicBezTo>
                  <a:cubicBezTo>
                    <a:pt x="75" y="122"/>
                    <a:pt x="75" y="121"/>
                    <a:pt x="75" y="121"/>
                  </a:cubicBezTo>
                  <a:cubicBezTo>
                    <a:pt x="76" y="121"/>
                    <a:pt x="76" y="121"/>
                    <a:pt x="77" y="121"/>
                  </a:cubicBezTo>
                  <a:cubicBezTo>
                    <a:pt x="77" y="120"/>
                    <a:pt x="77" y="120"/>
                    <a:pt x="77" y="119"/>
                  </a:cubicBezTo>
                  <a:cubicBezTo>
                    <a:pt x="77" y="119"/>
                    <a:pt x="77" y="118"/>
                    <a:pt x="77" y="118"/>
                  </a:cubicBezTo>
                  <a:cubicBezTo>
                    <a:pt x="77" y="117"/>
                    <a:pt x="77" y="116"/>
                    <a:pt x="77" y="116"/>
                  </a:cubicBezTo>
                  <a:cubicBezTo>
                    <a:pt x="76" y="116"/>
                    <a:pt x="76" y="116"/>
                    <a:pt x="75" y="116"/>
                  </a:cubicBezTo>
                  <a:cubicBezTo>
                    <a:pt x="75" y="115"/>
                    <a:pt x="75" y="115"/>
                    <a:pt x="75" y="114"/>
                  </a:cubicBezTo>
                  <a:cubicBezTo>
                    <a:pt x="75" y="114"/>
                    <a:pt x="75" y="113"/>
                    <a:pt x="75" y="113"/>
                  </a:cubicBezTo>
                  <a:cubicBezTo>
                    <a:pt x="76" y="113"/>
                    <a:pt x="76" y="113"/>
                    <a:pt x="77" y="113"/>
                  </a:cubicBezTo>
                  <a:cubicBezTo>
                    <a:pt x="77" y="112"/>
                    <a:pt x="77" y="112"/>
                    <a:pt x="77" y="111"/>
                  </a:cubicBezTo>
                  <a:cubicBezTo>
                    <a:pt x="77" y="110"/>
                    <a:pt x="77" y="110"/>
                    <a:pt x="77" y="109"/>
                  </a:cubicBezTo>
                  <a:cubicBezTo>
                    <a:pt x="76" y="109"/>
                    <a:pt x="76" y="109"/>
                    <a:pt x="75" y="109"/>
                  </a:cubicBezTo>
                  <a:cubicBezTo>
                    <a:pt x="75" y="109"/>
                    <a:pt x="75" y="108"/>
                    <a:pt x="75" y="108"/>
                  </a:cubicBezTo>
                  <a:cubicBezTo>
                    <a:pt x="75" y="107"/>
                    <a:pt x="75" y="107"/>
                    <a:pt x="75" y="106"/>
                  </a:cubicBezTo>
                  <a:cubicBezTo>
                    <a:pt x="75" y="106"/>
                    <a:pt x="75" y="105"/>
                    <a:pt x="75" y="105"/>
                  </a:cubicBezTo>
                  <a:cubicBezTo>
                    <a:pt x="75" y="104"/>
                    <a:pt x="75" y="104"/>
                    <a:pt x="75" y="103"/>
                  </a:cubicBezTo>
                  <a:cubicBezTo>
                    <a:pt x="75" y="102"/>
                    <a:pt x="75" y="102"/>
                    <a:pt x="75" y="101"/>
                  </a:cubicBezTo>
                  <a:cubicBezTo>
                    <a:pt x="75" y="101"/>
                    <a:pt x="74" y="101"/>
                    <a:pt x="74" y="101"/>
                  </a:cubicBezTo>
                  <a:cubicBezTo>
                    <a:pt x="74" y="101"/>
                    <a:pt x="74" y="100"/>
                    <a:pt x="74" y="100"/>
                  </a:cubicBezTo>
                  <a:cubicBezTo>
                    <a:pt x="73" y="100"/>
                    <a:pt x="73" y="100"/>
                    <a:pt x="72" y="100"/>
                  </a:cubicBezTo>
                  <a:cubicBezTo>
                    <a:pt x="72" y="99"/>
                    <a:pt x="72" y="99"/>
                    <a:pt x="72" y="98"/>
                  </a:cubicBezTo>
                  <a:cubicBezTo>
                    <a:pt x="72" y="98"/>
                    <a:pt x="71" y="98"/>
                    <a:pt x="71" y="98"/>
                  </a:cubicBezTo>
                  <a:cubicBezTo>
                    <a:pt x="71" y="98"/>
                    <a:pt x="71" y="97"/>
                    <a:pt x="71" y="96"/>
                  </a:cubicBezTo>
                  <a:cubicBezTo>
                    <a:pt x="70" y="96"/>
                    <a:pt x="69" y="96"/>
                    <a:pt x="69" y="96"/>
                  </a:cubicBezTo>
                  <a:cubicBezTo>
                    <a:pt x="68" y="96"/>
                    <a:pt x="68" y="96"/>
                    <a:pt x="67" y="96"/>
                  </a:cubicBezTo>
                  <a:cubicBezTo>
                    <a:pt x="67" y="96"/>
                    <a:pt x="67" y="95"/>
                    <a:pt x="67" y="95"/>
                  </a:cubicBezTo>
                  <a:cubicBezTo>
                    <a:pt x="67" y="95"/>
                    <a:pt x="66" y="95"/>
                    <a:pt x="66" y="95"/>
                  </a:cubicBezTo>
                  <a:cubicBezTo>
                    <a:pt x="65" y="95"/>
                    <a:pt x="65" y="95"/>
                    <a:pt x="64" y="95"/>
                  </a:cubicBezTo>
                  <a:cubicBezTo>
                    <a:pt x="64" y="95"/>
                    <a:pt x="63" y="95"/>
                    <a:pt x="63" y="95"/>
                  </a:cubicBezTo>
                  <a:cubicBezTo>
                    <a:pt x="63" y="94"/>
                    <a:pt x="63" y="94"/>
                    <a:pt x="63" y="93"/>
                  </a:cubicBezTo>
                  <a:cubicBezTo>
                    <a:pt x="62" y="93"/>
                    <a:pt x="62" y="93"/>
                    <a:pt x="61" y="93"/>
                  </a:cubicBezTo>
                  <a:cubicBezTo>
                    <a:pt x="61" y="93"/>
                    <a:pt x="61" y="92"/>
                    <a:pt x="61" y="92"/>
                  </a:cubicBezTo>
                  <a:cubicBezTo>
                    <a:pt x="61" y="91"/>
                    <a:pt x="61" y="91"/>
                    <a:pt x="61" y="90"/>
                  </a:cubicBezTo>
                  <a:cubicBezTo>
                    <a:pt x="61" y="90"/>
                    <a:pt x="60" y="90"/>
                    <a:pt x="59" y="90"/>
                  </a:cubicBezTo>
                  <a:cubicBezTo>
                    <a:pt x="59" y="90"/>
                    <a:pt x="59" y="89"/>
                    <a:pt x="59" y="89"/>
                  </a:cubicBezTo>
                  <a:cubicBezTo>
                    <a:pt x="59" y="89"/>
                    <a:pt x="58" y="89"/>
                    <a:pt x="58" y="89"/>
                  </a:cubicBezTo>
                  <a:cubicBezTo>
                    <a:pt x="58" y="88"/>
                    <a:pt x="58" y="87"/>
                    <a:pt x="58" y="87"/>
                  </a:cubicBezTo>
                  <a:cubicBezTo>
                    <a:pt x="58" y="86"/>
                    <a:pt x="58" y="86"/>
                    <a:pt x="58" y="85"/>
                  </a:cubicBezTo>
                  <a:cubicBezTo>
                    <a:pt x="58" y="85"/>
                    <a:pt x="58" y="84"/>
                    <a:pt x="58" y="84"/>
                  </a:cubicBezTo>
                  <a:cubicBezTo>
                    <a:pt x="57" y="84"/>
                    <a:pt x="57" y="84"/>
                    <a:pt x="56" y="84"/>
                  </a:cubicBezTo>
                  <a:cubicBezTo>
                    <a:pt x="56" y="83"/>
                    <a:pt x="56" y="82"/>
                    <a:pt x="56" y="82"/>
                  </a:cubicBezTo>
                  <a:cubicBezTo>
                    <a:pt x="56" y="82"/>
                    <a:pt x="55" y="82"/>
                    <a:pt x="55" y="82"/>
                  </a:cubicBezTo>
                  <a:cubicBezTo>
                    <a:pt x="55" y="81"/>
                    <a:pt x="55" y="81"/>
                    <a:pt x="55" y="80"/>
                  </a:cubicBezTo>
                  <a:cubicBezTo>
                    <a:pt x="55" y="80"/>
                    <a:pt x="55" y="79"/>
                    <a:pt x="55" y="79"/>
                  </a:cubicBezTo>
                  <a:cubicBezTo>
                    <a:pt x="54" y="79"/>
                    <a:pt x="54" y="79"/>
                    <a:pt x="53" y="79"/>
                  </a:cubicBezTo>
                  <a:cubicBezTo>
                    <a:pt x="53" y="78"/>
                    <a:pt x="53" y="78"/>
                    <a:pt x="53" y="77"/>
                  </a:cubicBezTo>
                  <a:cubicBezTo>
                    <a:pt x="53" y="77"/>
                    <a:pt x="53" y="76"/>
                    <a:pt x="53" y="76"/>
                  </a:cubicBezTo>
                  <a:cubicBezTo>
                    <a:pt x="53" y="76"/>
                    <a:pt x="52" y="76"/>
                    <a:pt x="52" y="76"/>
                  </a:cubicBezTo>
                  <a:cubicBezTo>
                    <a:pt x="52" y="75"/>
                    <a:pt x="52" y="75"/>
                    <a:pt x="52" y="74"/>
                  </a:cubicBezTo>
                  <a:cubicBezTo>
                    <a:pt x="52" y="73"/>
                    <a:pt x="52" y="73"/>
                    <a:pt x="52" y="72"/>
                  </a:cubicBezTo>
                  <a:cubicBezTo>
                    <a:pt x="51" y="72"/>
                    <a:pt x="51" y="72"/>
                    <a:pt x="50" y="72"/>
                  </a:cubicBezTo>
                  <a:cubicBezTo>
                    <a:pt x="50" y="72"/>
                    <a:pt x="50" y="71"/>
                    <a:pt x="50" y="71"/>
                  </a:cubicBezTo>
                  <a:cubicBezTo>
                    <a:pt x="50" y="70"/>
                    <a:pt x="50" y="70"/>
                    <a:pt x="50" y="69"/>
                  </a:cubicBezTo>
                  <a:cubicBezTo>
                    <a:pt x="50" y="69"/>
                    <a:pt x="49" y="69"/>
                    <a:pt x="49" y="69"/>
                  </a:cubicBezTo>
                  <a:cubicBezTo>
                    <a:pt x="48" y="69"/>
                    <a:pt x="48" y="69"/>
                    <a:pt x="47" y="69"/>
                  </a:cubicBezTo>
                  <a:cubicBezTo>
                    <a:pt x="47" y="69"/>
                    <a:pt x="47" y="68"/>
                    <a:pt x="47" y="67"/>
                  </a:cubicBezTo>
                  <a:cubicBezTo>
                    <a:pt x="47" y="67"/>
                    <a:pt x="47" y="66"/>
                    <a:pt x="47" y="66"/>
                  </a:cubicBezTo>
                  <a:cubicBezTo>
                    <a:pt x="46" y="66"/>
                    <a:pt x="46" y="66"/>
                    <a:pt x="45" y="66"/>
                  </a:cubicBezTo>
                  <a:cubicBezTo>
                    <a:pt x="45" y="65"/>
                    <a:pt x="45" y="65"/>
                    <a:pt x="45" y="64"/>
                  </a:cubicBezTo>
                  <a:cubicBezTo>
                    <a:pt x="45" y="64"/>
                    <a:pt x="45" y="63"/>
                    <a:pt x="45" y="63"/>
                  </a:cubicBezTo>
                  <a:cubicBezTo>
                    <a:pt x="45" y="62"/>
                    <a:pt x="45" y="62"/>
                    <a:pt x="45" y="61"/>
                  </a:cubicBezTo>
                  <a:cubicBezTo>
                    <a:pt x="46" y="61"/>
                    <a:pt x="46" y="61"/>
                    <a:pt x="47" y="61"/>
                  </a:cubicBezTo>
                  <a:cubicBezTo>
                    <a:pt x="47" y="60"/>
                    <a:pt x="47" y="60"/>
                    <a:pt x="47" y="59"/>
                  </a:cubicBezTo>
                  <a:cubicBezTo>
                    <a:pt x="47" y="59"/>
                    <a:pt x="47" y="58"/>
                    <a:pt x="47" y="58"/>
                  </a:cubicBezTo>
                  <a:cubicBezTo>
                    <a:pt x="47" y="57"/>
                    <a:pt x="47" y="57"/>
                    <a:pt x="47" y="56"/>
                  </a:cubicBezTo>
                  <a:cubicBezTo>
                    <a:pt x="47" y="56"/>
                    <a:pt x="47" y="55"/>
                    <a:pt x="47" y="55"/>
                  </a:cubicBezTo>
                  <a:cubicBezTo>
                    <a:pt x="47" y="54"/>
                    <a:pt x="47" y="53"/>
                    <a:pt x="47" y="53"/>
                  </a:cubicBezTo>
                  <a:cubicBezTo>
                    <a:pt x="47" y="52"/>
                    <a:pt x="47" y="52"/>
                    <a:pt x="47" y="51"/>
                  </a:cubicBezTo>
                  <a:cubicBezTo>
                    <a:pt x="47" y="51"/>
                    <a:pt x="47" y="50"/>
                    <a:pt x="47" y="50"/>
                  </a:cubicBezTo>
                  <a:cubicBezTo>
                    <a:pt x="48" y="50"/>
                    <a:pt x="48" y="50"/>
                    <a:pt x="49" y="50"/>
                  </a:cubicBezTo>
                  <a:cubicBezTo>
                    <a:pt x="49" y="49"/>
                    <a:pt x="49" y="49"/>
                    <a:pt x="49" y="48"/>
                  </a:cubicBezTo>
                  <a:cubicBezTo>
                    <a:pt x="49" y="48"/>
                    <a:pt x="50" y="48"/>
                    <a:pt x="50" y="48"/>
                  </a:cubicBezTo>
                  <a:cubicBezTo>
                    <a:pt x="50" y="48"/>
                    <a:pt x="50" y="47"/>
                    <a:pt x="50" y="46"/>
                  </a:cubicBezTo>
                  <a:cubicBezTo>
                    <a:pt x="51" y="46"/>
                    <a:pt x="51" y="46"/>
                    <a:pt x="52" y="46"/>
                  </a:cubicBezTo>
                  <a:cubicBezTo>
                    <a:pt x="52" y="46"/>
                    <a:pt x="52" y="45"/>
                    <a:pt x="52" y="45"/>
                  </a:cubicBezTo>
                  <a:cubicBezTo>
                    <a:pt x="52" y="45"/>
                    <a:pt x="53" y="45"/>
                    <a:pt x="53" y="45"/>
                  </a:cubicBezTo>
                  <a:cubicBezTo>
                    <a:pt x="53" y="44"/>
                    <a:pt x="53" y="44"/>
                    <a:pt x="53" y="43"/>
                  </a:cubicBezTo>
                  <a:cubicBezTo>
                    <a:pt x="54" y="43"/>
                    <a:pt x="54" y="43"/>
                    <a:pt x="55" y="43"/>
                  </a:cubicBezTo>
                  <a:cubicBezTo>
                    <a:pt x="55" y="43"/>
                    <a:pt x="55" y="42"/>
                    <a:pt x="55" y="42"/>
                  </a:cubicBezTo>
                  <a:cubicBezTo>
                    <a:pt x="55" y="41"/>
                    <a:pt x="55" y="41"/>
                    <a:pt x="55" y="40"/>
                  </a:cubicBezTo>
                  <a:cubicBezTo>
                    <a:pt x="55" y="40"/>
                    <a:pt x="55" y="39"/>
                    <a:pt x="55" y="38"/>
                  </a:cubicBezTo>
                  <a:cubicBezTo>
                    <a:pt x="55" y="38"/>
                    <a:pt x="55" y="37"/>
                    <a:pt x="55" y="37"/>
                  </a:cubicBezTo>
                  <a:cubicBezTo>
                    <a:pt x="55" y="36"/>
                    <a:pt x="55" y="36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3"/>
                    <a:pt x="55" y="32"/>
                    <a:pt x="55" y="32"/>
                  </a:cubicBezTo>
                  <a:cubicBezTo>
                    <a:pt x="55" y="31"/>
                    <a:pt x="55" y="31"/>
                    <a:pt x="55" y="30"/>
                  </a:cubicBezTo>
                  <a:cubicBezTo>
                    <a:pt x="55" y="30"/>
                    <a:pt x="55" y="29"/>
                    <a:pt x="55" y="29"/>
                  </a:cubicBezTo>
                  <a:cubicBezTo>
                    <a:pt x="54" y="29"/>
                    <a:pt x="54" y="29"/>
                    <a:pt x="53" y="29"/>
                  </a:cubicBezTo>
                  <a:cubicBezTo>
                    <a:pt x="53" y="28"/>
                    <a:pt x="53" y="28"/>
                    <a:pt x="53" y="27"/>
                  </a:cubicBezTo>
                  <a:cubicBezTo>
                    <a:pt x="53" y="27"/>
                    <a:pt x="52" y="27"/>
                    <a:pt x="52" y="27"/>
                  </a:cubicBezTo>
                  <a:cubicBezTo>
                    <a:pt x="51" y="27"/>
                    <a:pt x="51" y="27"/>
                    <a:pt x="50" y="27"/>
                  </a:cubicBezTo>
                  <a:cubicBezTo>
                    <a:pt x="50" y="28"/>
                    <a:pt x="50" y="28"/>
                    <a:pt x="50" y="29"/>
                  </a:cubicBezTo>
                  <a:cubicBezTo>
                    <a:pt x="50" y="29"/>
                    <a:pt x="50" y="30"/>
                    <a:pt x="50" y="30"/>
                  </a:cubicBezTo>
                  <a:cubicBezTo>
                    <a:pt x="50" y="30"/>
                    <a:pt x="49" y="30"/>
                    <a:pt x="49" y="30"/>
                  </a:cubicBezTo>
                  <a:cubicBezTo>
                    <a:pt x="49" y="31"/>
                    <a:pt x="49" y="31"/>
                    <a:pt x="49" y="32"/>
                  </a:cubicBezTo>
                  <a:cubicBezTo>
                    <a:pt x="48" y="32"/>
                    <a:pt x="48" y="32"/>
                    <a:pt x="47" y="32"/>
                  </a:cubicBezTo>
                  <a:cubicBezTo>
                    <a:pt x="47" y="31"/>
                    <a:pt x="47" y="31"/>
                    <a:pt x="47" y="30"/>
                  </a:cubicBezTo>
                  <a:cubicBezTo>
                    <a:pt x="46" y="30"/>
                    <a:pt x="46" y="30"/>
                    <a:pt x="45" y="30"/>
                  </a:cubicBezTo>
                  <a:cubicBezTo>
                    <a:pt x="45" y="30"/>
                    <a:pt x="45" y="29"/>
                    <a:pt x="45" y="29"/>
                  </a:cubicBezTo>
                  <a:cubicBezTo>
                    <a:pt x="45" y="29"/>
                    <a:pt x="44" y="29"/>
                    <a:pt x="44" y="29"/>
                  </a:cubicBezTo>
                  <a:cubicBezTo>
                    <a:pt x="43" y="29"/>
                    <a:pt x="43" y="29"/>
                    <a:pt x="42" y="29"/>
                  </a:cubicBezTo>
                  <a:cubicBezTo>
                    <a:pt x="42" y="29"/>
                    <a:pt x="41" y="29"/>
                    <a:pt x="41" y="29"/>
                  </a:cubicBezTo>
                  <a:cubicBezTo>
                    <a:pt x="41" y="28"/>
                    <a:pt x="41" y="28"/>
                    <a:pt x="41" y="27"/>
                  </a:cubicBezTo>
                  <a:cubicBezTo>
                    <a:pt x="40" y="27"/>
                    <a:pt x="40" y="27"/>
                    <a:pt x="39" y="27"/>
                  </a:cubicBezTo>
                  <a:cubicBezTo>
                    <a:pt x="39" y="27"/>
                    <a:pt x="39" y="26"/>
                    <a:pt x="39" y="26"/>
                  </a:cubicBezTo>
                  <a:cubicBezTo>
                    <a:pt x="39" y="26"/>
                    <a:pt x="38" y="26"/>
                    <a:pt x="38" y="26"/>
                  </a:cubicBezTo>
                  <a:cubicBezTo>
                    <a:pt x="38" y="25"/>
                    <a:pt x="38" y="24"/>
                    <a:pt x="38" y="24"/>
                  </a:cubicBezTo>
                  <a:cubicBezTo>
                    <a:pt x="37" y="24"/>
                    <a:pt x="37" y="24"/>
                    <a:pt x="36" y="24"/>
                  </a:cubicBezTo>
                  <a:cubicBezTo>
                    <a:pt x="36" y="23"/>
                    <a:pt x="36" y="23"/>
                    <a:pt x="36" y="22"/>
                  </a:cubicBezTo>
                  <a:cubicBezTo>
                    <a:pt x="36" y="22"/>
                    <a:pt x="36" y="21"/>
                    <a:pt x="36" y="21"/>
                  </a:cubicBezTo>
                  <a:cubicBezTo>
                    <a:pt x="36" y="20"/>
                    <a:pt x="36" y="20"/>
                    <a:pt x="36" y="19"/>
                  </a:cubicBezTo>
                  <a:cubicBezTo>
                    <a:pt x="35" y="19"/>
                    <a:pt x="35" y="19"/>
                    <a:pt x="34" y="19"/>
                  </a:cubicBezTo>
                  <a:cubicBezTo>
                    <a:pt x="34" y="19"/>
                    <a:pt x="34" y="18"/>
                    <a:pt x="34" y="17"/>
                  </a:cubicBezTo>
                  <a:cubicBezTo>
                    <a:pt x="34" y="17"/>
                    <a:pt x="33" y="17"/>
                    <a:pt x="33" y="17"/>
                  </a:cubicBezTo>
                  <a:cubicBezTo>
                    <a:pt x="33" y="17"/>
                    <a:pt x="33" y="16"/>
                    <a:pt x="33" y="16"/>
                  </a:cubicBezTo>
                  <a:cubicBezTo>
                    <a:pt x="32" y="16"/>
                    <a:pt x="32" y="16"/>
                    <a:pt x="31" y="16"/>
                  </a:cubicBezTo>
                  <a:cubicBezTo>
                    <a:pt x="31" y="15"/>
                    <a:pt x="31" y="15"/>
                    <a:pt x="31" y="14"/>
                  </a:cubicBezTo>
                  <a:cubicBezTo>
                    <a:pt x="31" y="14"/>
                    <a:pt x="30" y="14"/>
                    <a:pt x="30" y="14"/>
                  </a:cubicBezTo>
                  <a:cubicBezTo>
                    <a:pt x="29" y="14"/>
                    <a:pt x="29" y="14"/>
                    <a:pt x="28" y="14"/>
                  </a:cubicBezTo>
                  <a:cubicBezTo>
                    <a:pt x="28" y="14"/>
                    <a:pt x="28" y="13"/>
                    <a:pt x="28" y="13"/>
                  </a:cubicBezTo>
                  <a:cubicBezTo>
                    <a:pt x="28" y="13"/>
                    <a:pt x="27" y="13"/>
                    <a:pt x="27" y="13"/>
                  </a:cubicBezTo>
                  <a:cubicBezTo>
                    <a:pt x="26" y="13"/>
                    <a:pt x="26" y="13"/>
                    <a:pt x="25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3" y="13"/>
                    <a:pt x="22" y="13"/>
                    <a:pt x="22" y="13"/>
                  </a:cubicBezTo>
                  <a:cubicBezTo>
                    <a:pt x="22" y="12"/>
                    <a:pt x="22" y="12"/>
                    <a:pt x="22" y="11"/>
                  </a:cubicBezTo>
                  <a:cubicBezTo>
                    <a:pt x="22" y="11"/>
                    <a:pt x="22" y="10"/>
                    <a:pt x="22" y="9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9"/>
                    <a:pt x="20" y="8"/>
                    <a:pt x="20" y="8"/>
                  </a:cubicBezTo>
                  <a:cubicBezTo>
                    <a:pt x="20" y="8"/>
                    <a:pt x="19" y="8"/>
                    <a:pt x="19" y="8"/>
                  </a:cubicBezTo>
                  <a:cubicBezTo>
                    <a:pt x="19" y="7"/>
                    <a:pt x="19" y="7"/>
                    <a:pt x="19" y="6"/>
                  </a:cubicBezTo>
                  <a:cubicBezTo>
                    <a:pt x="18" y="6"/>
                    <a:pt x="18" y="6"/>
                    <a:pt x="17" y="6"/>
                  </a:cubicBezTo>
                  <a:cubicBezTo>
                    <a:pt x="17" y="6"/>
                    <a:pt x="17" y="5"/>
                    <a:pt x="17" y="5"/>
                  </a:cubicBezTo>
                  <a:cubicBezTo>
                    <a:pt x="17" y="5"/>
                    <a:pt x="16" y="5"/>
                    <a:pt x="16" y="5"/>
                  </a:cubicBezTo>
                  <a:cubicBezTo>
                    <a:pt x="16" y="5"/>
                    <a:pt x="16" y="6"/>
                    <a:pt x="16" y="6"/>
                  </a:cubicBezTo>
                  <a:cubicBezTo>
                    <a:pt x="15" y="6"/>
                    <a:pt x="15" y="6"/>
                    <a:pt x="14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9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7" y="5"/>
                    <a:pt x="7" y="5"/>
                    <a:pt x="6" y="5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3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59"/>
                    <a:pt x="35" y="111"/>
                    <a:pt x="77" y="149"/>
                  </a:cubicBezTo>
                  <a:cubicBezTo>
                    <a:pt x="77" y="148"/>
                    <a:pt x="77" y="148"/>
                    <a:pt x="77" y="148"/>
                  </a:cubicBezTo>
                  <a:cubicBezTo>
                    <a:pt x="77" y="148"/>
                    <a:pt x="78" y="148"/>
                    <a:pt x="78" y="148"/>
                  </a:cubicBezTo>
                  <a:close/>
                  <a:moveTo>
                    <a:pt x="24" y="53"/>
                  </a:moveTo>
                  <a:cubicBezTo>
                    <a:pt x="24" y="53"/>
                    <a:pt x="24" y="54"/>
                    <a:pt x="24" y="55"/>
                  </a:cubicBezTo>
                  <a:cubicBezTo>
                    <a:pt x="23" y="55"/>
                    <a:pt x="22" y="55"/>
                    <a:pt x="22" y="55"/>
                  </a:cubicBezTo>
                  <a:cubicBezTo>
                    <a:pt x="22" y="54"/>
                    <a:pt x="22" y="53"/>
                    <a:pt x="22" y="53"/>
                  </a:cubicBezTo>
                  <a:cubicBezTo>
                    <a:pt x="21" y="53"/>
                    <a:pt x="21" y="53"/>
                    <a:pt x="20" y="53"/>
                  </a:cubicBezTo>
                  <a:cubicBezTo>
                    <a:pt x="20" y="52"/>
                    <a:pt x="20" y="52"/>
                    <a:pt x="20" y="51"/>
                  </a:cubicBezTo>
                  <a:cubicBezTo>
                    <a:pt x="21" y="51"/>
                    <a:pt x="21" y="51"/>
                    <a:pt x="22" y="51"/>
                  </a:cubicBezTo>
                  <a:cubicBezTo>
                    <a:pt x="22" y="51"/>
                    <a:pt x="23" y="51"/>
                    <a:pt x="24" y="51"/>
                  </a:cubicBezTo>
                  <a:cubicBezTo>
                    <a:pt x="24" y="52"/>
                    <a:pt x="24" y="52"/>
                    <a:pt x="24" y="5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8" name="Freeform 53">
              <a:extLst>
                <a:ext uri="{FF2B5EF4-FFF2-40B4-BE49-F238E27FC236}">
                  <a16:creationId xmlns:a16="http://schemas.microsoft.com/office/drawing/2014/main" id="{C0C62B5D-E5D8-4A80-AD6A-9973D44A5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918"/>
              <a:ext cx="2" cy="2"/>
            </a:xfrm>
            <a:custGeom>
              <a:avLst/>
              <a:gdLst>
                <a:gd name="T0" fmla="*/ 4 w 1"/>
                <a:gd name="T1" fmla="*/ 0 h 1"/>
                <a:gd name="T2" fmla="*/ 0 w 1"/>
                <a:gd name="T3" fmla="*/ 0 h 1"/>
                <a:gd name="T4" fmla="*/ 0 w 1"/>
                <a:gd name="T5" fmla="*/ 4 h 1"/>
                <a:gd name="T6" fmla="*/ 4 w 1"/>
                <a:gd name="T7" fmla="*/ 4 h 1"/>
                <a:gd name="T8" fmla="*/ 4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9" name="Freeform 54">
              <a:extLst>
                <a:ext uri="{FF2B5EF4-FFF2-40B4-BE49-F238E27FC236}">
                  <a16:creationId xmlns:a16="http://schemas.microsoft.com/office/drawing/2014/main" id="{F225BAF9-8B71-48F8-BF03-85B836A97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" y="1268"/>
              <a:ext cx="1" cy="3"/>
            </a:xfrm>
            <a:custGeom>
              <a:avLst/>
              <a:gdLst>
                <a:gd name="T0" fmla="*/ 0 w 1"/>
                <a:gd name="T1" fmla="*/ 5 h 2"/>
                <a:gd name="T2" fmla="*/ 1 w 1"/>
                <a:gd name="T3" fmla="*/ 5 h 2"/>
                <a:gd name="T4" fmla="*/ 1 w 1"/>
                <a:gd name="T5" fmla="*/ 0 h 2"/>
                <a:gd name="T6" fmla="*/ 0 w 1"/>
                <a:gd name="T7" fmla="*/ 0 h 2"/>
                <a:gd name="T8" fmla="*/ 0 w 1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0" name="Freeform 55">
              <a:extLst>
                <a:ext uri="{FF2B5EF4-FFF2-40B4-BE49-F238E27FC236}">
                  <a16:creationId xmlns:a16="http://schemas.microsoft.com/office/drawing/2014/main" id="{B46344FF-DFDE-4D00-8A25-8944C0780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" y="852"/>
              <a:ext cx="7" cy="7"/>
            </a:xfrm>
            <a:custGeom>
              <a:avLst/>
              <a:gdLst>
                <a:gd name="T0" fmla="*/ 4 w 4"/>
                <a:gd name="T1" fmla="*/ 12 h 4"/>
                <a:gd name="T2" fmla="*/ 9 w 4"/>
                <a:gd name="T3" fmla="*/ 12 h 4"/>
                <a:gd name="T4" fmla="*/ 12 w 4"/>
                <a:gd name="T5" fmla="*/ 12 h 4"/>
                <a:gd name="T6" fmla="*/ 12 w 4"/>
                <a:gd name="T7" fmla="*/ 7 h 4"/>
                <a:gd name="T8" fmla="*/ 9 w 4"/>
                <a:gd name="T9" fmla="*/ 7 h 4"/>
                <a:gd name="T10" fmla="*/ 9 w 4"/>
                <a:gd name="T11" fmla="*/ 4 h 4"/>
                <a:gd name="T12" fmla="*/ 9 w 4"/>
                <a:gd name="T13" fmla="*/ 0 h 4"/>
                <a:gd name="T14" fmla="*/ 0 w 4"/>
                <a:gd name="T15" fmla="*/ 7 h 4"/>
                <a:gd name="T16" fmla="*/ 4 w 4"/>
                <a:gd name="T17" fmla="*/ 7 h 4"/>
                <a:gd name="T18" fmla="*/ 4 w 4"/>
                <a:gd name="T19" fmla="*/ 12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1" name="Freeform 56">
              <a:extLst>
                <a:ext uri="{FF2B5EF4-FFF2-40B4-BE49-F238E27FC236}">
                  <a16:creationId xmlns:a16="http://schemas.microsoft.com/office/drawing/2014/main" id="{94E9F642-9F3B-43CA-8C34-F5BDC22FF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965"/>
              <a:ext cx="5" cy="3"/>
            </a:xfrm>
            <a:custGeom>
              <a:avLst/>
              <a:gdLst>
                <a:gd name="T0" fmla="*/ 0 w 3"/>
                <a:gd name="T1" fmla="*/ 5 h 2"/>
                <a:gd name="T2" fmla="*/ 3 w 3"/>
                <a:gd name="T3" fmla="*/ 5 h 2"/>
                <a:gd name="T4" fmla="*/ 8 w 3"/>
                <a:gd name="T5" fmla="*/ 5 h 2"/>
                <a:gd name="T6" fmla="*/ 8 w 3"/>
                <a:gd name="T7" fmla="*/ 0 h 2"/>
                <a:gd name="T8" fmla="*/ 3 w 3"/>
                <a:gd name="T9" fmla="*/ 0 h 2"/>
                <a:gd name="T10" fmla="*/ 0 w 3"/>
                <a:gd name="T11" fmla="*/ 0 h 2"/>
                <a:gd name="T12" fmla="*/ 0 w 3"/>
                <a:gd name="T13" fmla="*/ 5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2" name="Freeform 57">
              <a:extLst>
                <a:ext uri="{FF2B5EF4-FFF2-40B4-BE49-F238E27FC236}">
                  <a16:creationId xmlns:a16="http://schemas.microsoft.com/office/drawing/2014/main" id="{417B8907-3515-44F3-BE74-DF602908F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946"/>
              <a:ext cx="5" cy="8"/>
            </a:xfrm>
            <a:custGeom>
              <a:avLst/>
              <a:gdLst>
                <a:gd name="T0" fmla="*/ 3 w 3"/>
                <a:gd name="T1" fmla="*/ 8 h 5"/>
                <a:gd name="T2" fmla="*/ 8 w 3"/>
                <a:gd name="T3" fmla="*/ 8 h 5"/>
                <a:gd name="T4" fmla="*/ 8 w 3"/>
                <a:gd name="T5" fmla="*/ 3 h 5"/>
                <a:gd name="T6" fmla="*/ 8 w 3"/>
                <a:gd name="T7" fmla="*/ 0 h 5"/>
                <a:gd name="T8" fmla="*/ 3 w 3"/>
                <a:gd name="T9" fmla="*/ 0 h 5"/>
                <a:gd name="T10" fmla="*/ 3 w 3"/>
                <a:gd name="T11" fmla="*/ 3 h 5"/>
                <a:gd name="T12" fmla="*/ 0 w 3"/>
                <a:gd name="T13" fmla="*/ 3 h 5"/>
                <a:gd name="T14" fmla="*/ 0 w 3"/>
                <a:gd name="T15" fmla="*/ 8 h 5"/>
                <a:gd name="T16" fmla="*/ 0 w 3"/>
                <a:gd name="T17" fmla="*/ 13 h 5"/>
                <a:gd name="T18" fmla="*/ 3 w 3"/>
                <a:gd name="T19" fmla="*/ 13 h 5"/>
                <a:gd name="T20" fmla="*/ 3 w 3"/>
                <a:gd name="T21" fmla="*/ 8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5">
                  <a:moveTo>
                    <a:pt x="1" y="3"/>
                  </a:moveTo>
                  <a:cubicBezTo>
                    <a:pt x="2" y="3"/>
                    <a:pt x="2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3" name="Freeform 58">
              <a:extLst>
                <a:ext uri="{FF2B5EF4-FFF2-40B4-BE49-F238E27FC236}">
                  <a16:creationId xmlns:a16="http://schemas.microsoft.com/office/drawing/2014/main" id="{4380ED5E-8B22-4A59-9F07-D2DFC4565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0" y="878"/>
              <a:ext cx="2" cy="5"/>
            </a:xfrm>
            <a:custGeom>
              <a:avLst/>
              <a:gdLst>
                <a:gd name="T0" fmla="*/ 4 w 1"/>
                <a:gd name="T1" fmla="*/ 5 h 3"/>
                <a:gd name="T2" fmla="*/ 4 w 1"/>
                <a:gd name="T3" fmla="*/ 0 h 3"/>
                <a:gd name="T4" fmla="*/ 0 w 1"/>
                <a:gd name="T5" fmla="*/ 0 h 3"/>
                <a:gd name="T6" fmla="*/ 0 w 1"/>
                <a:gd name="T7" fmla="*/ 5 h 3"/>
                <a:gd name="T8" fmla="*/ 0 w 1"/>
                <a:gd name="T9" fmla="*/ 8 h 3"/>
                <a:gd name="T10" fmla="*/ 4 w 1"/>
                <a:gd name="T11" fmla="*/ 8 h 3"/>
                <a:gd name="T12" fmla="*/ 4 w 1"/>
                <a:gd name="T13" fmla="*/ 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4" name="Freeform 59">
              <a:extLst>
                <a:ext uri="{FF2B5EF4-FFF2-40B4-BE49-F238E27FC236}">
                  <a16:creationId xmlns:a16="http://schemas.microsoft.com/office/drawing/2014/main" id="{3DDEABE7-81F2-4415-9FD0-0BC57F6C1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873"/>
              <a:ext cx="9" cy="5"/>
            </a:xfrm>
            <a:custGeom>
              <a:avLst/>
              <a:gdLst>
                <a:gd name="T0" fmla="*/ 7 w 5"/>
                <a:gd name="T1" fmla="*/ 8 h 3"/>
                <a:gd name="T2" fmla="*/ 9 w 5"/>
                <a:gd name="T3" fmla="*/ 8 h 3"/>
                <a:gd name="T4" fmla="*/ 9 w 5"/>
                <a:gd name="T5" fmla="*/ 5 h 3"/>
                <a:gd name="T6" fmla="*/ 16 w 5"/>
                <a:gd name="T7" fmla="*/ 5 h 3"/>
                <a:gd name="T8" fmla="*/ 16 w 5"/>
                <a:gd name="T9" fmla="*/ 0 h 3"/>
                <a:gd name="T10" fmla="*/ 13 w 5"/>
                <a:gd name="T11" fmla="*/ 0 h 3"/>
                <a:gd name="T12" fmla="*/ 0 w 5"/>
                <a:gd name="T13" fmla="*/ 8 h 3"/>
                <a:gd name="T14" fmla="*/ 0 w 5"/>
                <a:gd name="T15" fmla="*/ 8 h 3"/>
                <a:gd name="T16" fmla="*/ 7 w 5"/>
                <a:gd name="T17" fmla="*/ 8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5" name="Freeform 60">
              <a:extLst>
                <a:ext uri="{FF2B5EF4-FFF2-40B4-BE49-F238E27FC236}">
                  <a16:creationId xmlns:a16="http://schemas.microsoft.com/office/drawing/2014/main" id="{0C97AD02-AA3D-448D-83A3-17ED83344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970"/>
              <a:ext cx="4" cy="4"/>
            </a:xfrm>
            <a:custGeom>
              <a:avLst/>
              <a:gdLst>
                <a:gd name="T0" fmla="*/ 8 w 2"/>
                <a:gd name="T1" fmla="*/ 0 h 2"/>
                <a:gd name="T2" fmla="*/ 0 w 2"/>
                <a:gd name="T3" fmla="*/ 0 h 2"/>
                <a:gd name="T4" fmla="*/ 0 w 2"/>
                <a:gd name="T5" fmla="*/ 8 h 2"/>
                <a:gd name="T6" fmla="*/ 8 w 2"/>
                <a:gd name="T7" fmla="*/ 8 h 2"/>
                <a:gd name="T8" fmla="*/ 8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6" name="Freeform 61">
              <a:extLst>
                <a:ext uri="{FF2B5EF4-FFF2-40B4-BE49-F238E27FC236}">
                  <a16:creationId xmlns:a16="http://schemas.microsoft.com/office/drawing/2014/main" id="{FE642A53-A65F-4E1C-ADB5-120EDCFDE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6" y="970"/>
              <a:ext cx="2" cy="7"/>
            </a:xfrm>
            <a:custGeom>
              <a:avLst/>
              <a:gdLst>
                <a:gd name="T0" fmla="*/ 4 w 1"/>
                <a:gd name="T1" fmla="*/ 0 h 4"/>
                <a:gd name="T2" fmla="*/ 0 w 1"/>
                <a:gd name="T3" fmla="*/ 0 h 4"/>
                <a:gd name="T4" fmla="*/ 0 w 1"/>
                <a:gd name="T5" fmla="*/ 7 h 4"/>
                <a:gd name="T6" fmla="*/ 0 w 1"/>
                <a:gd name="T7" fmla="*/ 12 h 4"/>
                <a:gd name="T8" fmla="*/ 4 w 1"/>
                <a:gd name="T9" fmla="*/ 12 h 4"/>
                <a:gd name="T10" fmla="*/ 4 w 1"/>
                <a:gd name="T11" fmla="*/ 7 h 4"/>
                <a:gd name="T12" fmla="*/ 4 w 1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7" name="Freeform 62">
              <a:extLst>
                <a:ext uri="{FF2B5EF4-FFF2-40B4-BE49-F238E27FC236}">
                  <a16:creationId xmlns:a16="http://schemas.microsoft.com/office/drawing/2014/main" id="{EFC436E1-A763-4551-B905-D9CBA7258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6" y="869"/>
              <a:ext cx="5" cy="7"/>
            </a:xfrm>
            <a:custGeom>
              <a:avLst/>
              <a:gdLst>
                <a:gd name="T0" fmla="*/ 0 w 3"/>
                <a:gd name="T1" fmla="*/ 12 h 4"/>
                <a:gd name="T2" fmla="*/ 3 w 3"/>
                <a:gd name="T3" fmla="*/ 12 h 4"/>
                <a:gd name="T4" fmla="*/ 3 w 3"/>
                <a:gd name="T5" fmla="*/ 7 h 4"/>
                <a:gd name="T6" fmla="*/ 8 w 3"/>
                <a:gd name="T7" fmla="*/ 7 h 4"/>
                <a:gd name="T8" fmla="*/ 8 w 3"/>
                <a:gd name="T9" fmla="*/ 0 h 4"/>
                <a:gd name="T10" fmla="*/ 3 w 3"/>
                <a:gd name="T11" fmla="*/ 0 h 4"/>
                <a:gd name="T12" fmla="*/ 0 w 3"/>
                <a:gd name="T13" fmla="*/ 0 h 4"/>
                <a:gd name="T14" fmla="*/ 0 w 3"/>
                <a:gd name="T15" fmla="*/ 7 h 4"/>
                <a:gd name="T16" fmla="*/ 0 w 3"/>
                <a:gd name="T17" fmla="*/ 12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8" name="Freeform 63">
              <a:extLst>
                <a:ext uri="{FF2B5EF4-FFF2-40B4-BE49-F238E27FC236}">
                  <a16:creationId xmlns:a16="http://schemas.microsoft.com/office/drawing/2014/main" id="{3A0EFC10-6C80-4A1B-9764-7D1E344FF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873"/>
              <a:ext cx="4" cy="3"/>
            </a:xfrm>
            <a:custGeom>
              <a:avLst/>
              <a:gdLst>
                <a:gd name="T0" fmla="*/ 8 w 2"/>
                <a:gd name="T1" fmla="*/ 0 h 2"/>
                <a:gd name="T2" fmla="*/ 0 w 2"/>
                <a:gd name="T3" fmla="*/ 0 h 2"/>
                <a:gd name="T4" fmla="*/ 0 w 2"/>
                <a:gd name="T5" fmla="*/ 5 h 2"/>
                <a:gd name="T6" fmla="*/ 8 w 2"/>
                <a:gd name="T7" fmla="*/ 5 h 2"/>
                <a:gd name="T8" fmla="*/ 8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9" name="Freeform 64">
              <a:extLst>
                <a:ext uri="{FF2B5EF4-FFF2-40B4-BE49-F238E27FC236}">
                  <a16:creationId xmlns:a16="http://schemas.microsoft.com/office/drawing/2014/main" id="{250D080F-757A-4971-A074-10FAD087D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866"/>
              <a:ext cx="20" cy="21"/>
            </a:xfrm>
            <a:custGeom>
              <a:avLst/>
              <a:gdLst>
                <a:gd name="T0" fmla="*/ 3 w 12"/>
                <a:gd name="T1" fmla="*/ 12 h 12"/>
                <a:gd name="T2" fmla="*/ 3 w 12"/>
                <a:gd name="T3" fmla="*/ 19 h 12"/>
                <a:gd name="T4" fmla="*/ 8 w 12"/>
                <a:gd name="T5" fmla="*/ 19 h 12"/>
                <a:gd name="T6" fmla="*/ 8 w 12"/>
                <a:gd name="T7" fmla="*/ 21 h 12"/>
                <a:gd name="T8" fmla="*/ 3 w 12"/>
                <a:gd name="T9" fmla="*/ 21 h 12"/>
                <a:gd name="T10" fmla="*/ 0 w 12"/>
                <a:gd name="T11" fmla="*/ 21 h 12"/>
                <a:gd name="T12" fmla="*/ 0 w 12"/>
                <a:gd name="T13" fmla="*/ 28 h 12"/>
                <a:gd name="T14" fmla="*/ 0 w 12"/>
                <a:gd name="T15" fmla="*/ 32 h 12"/>
                <a:gd name="T16" fmla="*/ 3 w 12"/>
                <a:gd name="T17" fmla="*/ 32 h 12"/>
                <a:gd name="T18" fmla="*/ 8 w 12"/>
                <a:gd name="T19" fmla="*/ 32 h 12"/>
                <a:gd name="T20" fmla="*/ 8 w 12"/>
                <a:gd name="T21" fmla="*/ 37 h 12"/>
                <a:gd name="T22" fmla="*/ 12 w 12"/>
                <a:gd name="T23" fmla="*/ 37 h 12"/>
                <a:gd name="T24" fmla="*/ 17 w 12"/>
                <a:gd name="T25" fmla="*/ 37 h 12"/>
                <a:gd name="T26" fmla="*/ 17 w 12"/>
                <a:gd name="T27" fmla="*/ 32 h 12"/>
                <a:gd name="T28" fmla="*/ 20 w 12"/>
                <a:gd name="T29" fmla="*/ 32 h 12"/>
                <a:gd name="T30" fmla="*/ 25 w 12"/>
                <a:gd name="T31" fmla="*/ 32 h 12"/>
                <a:gd name="T32" fmla="*/ 25 w 12"/>
                <a:gd name="T33" fmla="*/ 28 h 12"/>
                <a:gd name="T34" fmla="*/ 30 w 12"/>
                <a:gd name="T35" fmla="*/ 28 h 12"/>
                <a:gd name="T36" fmla="*/ 30 w 12"/>
                <a:gd name="T37" fmla="*/ 21 h 12"/>
                <a:gd name="T38" fmla="*/ 33 w 12"/>
                <a:gd name="T39" fmla="*/ 21 h 12"/>
                <a:gd name="T40" fmla="*/ 33 w 12"/>
                <a:gd name="T41" fmla="*/ 19 h 12"/>
                <a:gd name="T42" fmla="*/ 30 w 12"/>
                <a:gd name="T43" fmla="*/ 19 h 12"/>
                <a:gd name="T44" fmla="*/ 25 w 12"/>
                <a:gd name="T45" fmla="*/ 19 h 12"/>
                <a:gd name="T46" fmla="*/ 20 w 12"/>
                <a:gd name="T47" fmla="*/ 19 h 12"/>
                <a:gd name="T48" fmla="*/ 20 w 12"/>
                <a:gd name="T49" fmla="*/ 12 h 12"/>
                <a:gd name="T50" fmla="*/ 17 w 12"/>
                <a:gd name="T51" fmla="*/ 12 h 12"/>
                <a:gd name="T52" fmla="*/ 12 w 12"/>
                <a:gd name="T53" fmla="*/ 12 h 12"/>
                <a:gd name="T54" fmla="*/ 12 w 12"/>
                <a:gd name="T55" fmla="*/ 7 h 12"/>
                <a:gd name="T56" fmla="*/ 8 w 12"/>
                <a:gd name="T57" fmla="*/ 7 h 12"/>
                <a:gd name="T58" fmla="*/ 8 w 12"/>
                <a:gd name="T59" fmla="*/ 4 h 12"/>
                <a:gd name="T60" fmla="*/ 8 w 12"/>
                <a:gd name="T61" fmla="*/ 0 h 12"/>
                <a:gd name="T62" fmla="*/ 3 w 12"/>
                <a:gd name="T63" fmla="*/ 7 h 12"/>
                <a:gd name="T64" fmla="*/ 3 w 12"/>
                <a:gd name="T65" fmla="*/ 7 h 12"/>
                <a:gd name="T66" fmla="*/ 3 w 12"/>
                <a:gd name="T67" fmla="*/ 12 h 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" h="12">
                  <a:moveTo>
                    <a:pt x="1" y="4"/>
                  </a:moveTo>
                  <a:cubicBezTo>
                    <a:pt x="1" y="4"/>
                    <a:pt x="1" y="5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2"/>
                    <a:pt x="4" y="12"/>
                    <a:pt x="4" y="12"/>
                  </a:cubicBezTo>
                  <a:cubicBezTo>
                    <a:pt x="5" y="12"/>
                    <a:pt x="5" y="12"/>
                    <a:pt x="6" y="12"/>
                  </a:cubicBezTo>
                  <a:cubicBezTo>
                    <a:pt x="6" y="11"/>
                    <a:pt x="6" y="11"/>
                    <a:pt x="6" y="10"/>
                  </a:cubicBezTo>
                  <a:cubicBezTo>
                    <a:pt x="6" y="10"/>
                    <a:pt x="7" y="10"/>
                    <a:pt x="7" y="10"/>
                  </a:cubicBezTo>
                  <a:cubicBezTo>
                    <a:pt x="8" y="10"/>
                    <a:pt x="8" y="10"/>
                    <a:pt x="9" y="10"/>
                  </a:cubicBezTo>
                  <a:cubicBezTo>
                    <a:pt x="9" y="10"/>
                    <a:pt x="9" y="9"/>
                    <a:pt x="9" y="9"/>
                  </a:cubicBezTo>
                  <a:cubicBezTo>
                    <a:pt x="10" y="9"/>
                    <a:pt x="10" y="9"/>
                    <a:pt x="11" y="9"/>
                  </a:cubicBezTo>
                  <a:cubicBezTo>
                    <a:pt x="11" y="8"/>
                    <a:pt x="11" y="8"/>
                    <a:pt x="11" y="7"/>
                  </a:cubicBezTo>
                  <a:cubicBezTo>
                    <a:pt x="11" y="7"/>
                    <a:pt x="12" y="7"/>
                    <a:pt x="12" y="7"/>
                  </a:cubicBezTo>
                  <a:cubicBezTo>
                    <a:pt x="12" y="7"/>
                    <a:pt x="12" y="6"/>
                    <a:pt x="12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8" y="6"/>
                    <a:pt x="8" y="6"/>
                    <a:pt x="7" y="6"/>
                  </a:cubicBezTo>
                  <a:cubicBezTo>
                    <a:pt x="7" y="5"/>
                    <a:pt x="7" y="4"/>
                    <a:pt x="7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0" name="Freeform 65">
              <a:extLst>
                <a:ext uri="{FF2B5EF4-FFF2-40B4-BE49-F238E27FC236}">
                  <a16:creationId xmlns:a16="http://schemas.microsoft.com/office/drawing/2014/main" id="{6D30706A-1679-4418-8090-D4ADF1C7A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951"/>
              <a:ext cx="4" cy="5"/>
            </a:xfrm>
            <a:custGeom>
              <a:avLst/>
              <a:gdLst>
                <a:gd name="T0" fmla="*/ 8 w 2"/>
                <a:gd name="T1" fmla="*/ 5 h 3"/>
                <a:gd name="T2" fmla="*/ 8 w 2"/>
                <a:gd name="T3" fmla="*/ 0 h 3"/>
                <a:gd name="T4" fmla="*/ 0 w 2"/>
                <a:gd name="T5" fmla="*/ 0 h 3"/>
                <a:gd name="T6" fmla="*/ 0 w 2"/>
                <a:gd name="T7" fmla="*/ 5 h 3"/>
                <a:gd name="T8" fmla="*/ 0 w 2"/>
                <a:gd name="T9" fmla="*/ 8 h 3"/>
                <a:gd name="T10" fmla="*/ 8 w 2"/>
                <a:gd name="T11" fmla="*/ 8 h 3"/>
                <a:gd name="T12" fmla="*/ 8 w 2"/>
                <a:gd name="T13" fmla="*/ 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1" name="Freeform 66">
              <a:extLst>
                <a:ext uri="{FF2B5EF4-FFF2-40B4-BE49-F238E27FC236}">
                  <a16:creationId xmlns:a16="http://schemas.microsoft.com/office/drawing/2014/main" id="{1EE7A34C-7C29-4D1C-AD78-E198510C5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" y="878"/>
              <a:ext cx="4" cy="3"/>
            </a:xfrm>
            <a:custGeom>
              <a:avLst/>
              <a:gdLst>
                <a:gd name="T0" fmla="*/ 8 w 2"/>
                <a:gd name="T1" fmla="*/ 0 h 2"/>
                <a:gd name="T2" fmla="*/ 0 w 2"/>
                <a:gd name="T3" fmla="*/ 0 h 2"/>
                <a:gd name="T4" fmla="*/ 0 w 2"/>
                <a:gd name="T5" fmla="*/ 5 h 2"/>
                <a:gd name="T6" fmla="*/ 8 w 2"/>
                <a:gd name="T7" fmla="*/ 5 h 2"/>
                <a:gd name="T8" fmla="*/ 8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2" name="Freeform 67">
              <a:extLst>
                <a:ext uri="{FF2B5EF4-FFF2-40B4-BE49-F238E27FC236}">
                  <a16:creationId xmlns:a16="http://schemas.microsoft.com/office/drawing/2014/main" id="{7B2056DC-2251-4AC4-9258-F7DBEA3D2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" y="923"/>
              <a:ext cx="6" cy="5"/>
            </a:xfrm>
            <a:custGeom>
              <a:avLst/>
              <a:gdLst>
                <a:gd name="T0" fmla="*/ 8 w 3"/>
                <a:gd name="T1" fmla="*/ 5 h 3"/>
                <a:gd name="T2" fmla="*/ 8 w 3"/>
                <a:gd name="T3" fmla="*/ 0 h 3"/>
                <a:gd name="T4" fmla="*/ 0 w 3"/>
                <a:gd name="T5" fmla="*/ 0 h 3"/>
                <a:gd name="T6" fmla="*/ 0 w 3"/>
                <a:gd name="T7" fmla="*/ 5 h 3"/>
                <a:gd name="T8" fmla="*/ 0 w 3"/>
                <a:gd name="T9" fmla="*/ 8 h 3"/>
                <a:gd name="T10" fmla="*/ 8 w 3"/>
                <a:gd name="T11" fmla="*/ 8 h 3"/>
                <a:gd name="T12" fmla="*/ 12 w 3"/>
                <a:gd name="T13" fmla="*/ 8 h 3"/>
                <a:gd name="T14" fmla="*/ 12 w 3"/>
                <a:gd name="T15" fmla="*/ 5 h 3"/>
                <a:gd name="T16" fmla="*/ 8 w 3"/>
                <a:gd name="T17" fmla="*/ 5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3" name="Freeform 68">
              <a:extLst>
                <a:ext uri="{FF2B5EF4-FFF2-40B4-BE49-F238E27FC236}">
                  <a16:creationId xmlns:a16="http://schemas.microsoft.com/office/drawing/2014/main" id="{2F78DD34-C0EA-4F60-B650-CE835ACB9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892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4" name="Freeform 69">
              <a:extLst>
                <a:ext uri="{FF2B5EF4-FFF2-40B4-BE49-F238E27FC236}">
                  <a16:creationId xmlns:a16="http://schemas.microsoft.com/office/drawing/2014/main" id="{7A4D1B82-9189-4ECE-87B6-5AFE377FF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1203"/>
              <a:ext cx="2" cy="4"/>
            </a:xfrm>
            <a:custGeom>
              <a:avLst/>
              <a:gdLst>
                <a:gd name="T0" fmla="*/ 0 w 1"/>
                <a:gd name="T1" fmla="*/ 8 h 2"/>
                <a:gd name="T2" fmla="*/ 4 w 1"/>
                <a:gd name="T3" fmla="*/ 8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5" name="Freeform 70">
              <a:extLst>
                <a:ext uri="{FF2B5EF4-FFF2-40B4-BE49-F238E27FC236}">
                  <a16:creationId xmlns:a16="http://schemas.microsoft.com/office/drawing/2014/main" id="{38F9ED5C-0739-4B52-BD5E-21A0C5C6A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942"/>
              <a:ext cx="2" cy="4"/>
            </a:xfrm>
            <a:custGeom>
              <a:avLst/>
              <a:gdLst>
                <a:gd name="T0" fmla="*/ 0 w 1"/>
                <a:gd name="T1" fmla="*/ 8 h 2"/>
                <a:gd name="T2" fmla="*/ 4 w 1"/>
                <a:gd name="T3" fmla="*/ 8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6" name="Freeform 71">
              <a:extLst>
                <a:ext uri="{FF2B5EF4-FFF2-40B4-BE49-F238E27FC236}">
                  <a16:creationId xmlns:a16="http://schemas.microsoft.com/office/drawing/2014/main" id="{55E105D9-D79B-476F-A6EB-46617E91D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880"/>
              <a:ext cx="39" cy="40"/>
            </a:xfrm>
            <a:custGeom>
              <a:avLst/>
              <a:gdLst>
                <a:gd name="T0" fmla="*/ 9 w 22"/>
                <a:gd name="T1" fmla="*/ 45 h 23"/>
                <a:gd name="T2" fmla="*/ 9 w 22"/>
                <a:gd name="T3" fmla="*/ 37 h 23"/>
                <a:gd name="T4" fmla="*/ 20 w 22"/>
                <a:gd name="T5" fmla="*/ 37 h 23"/>
                <a:gd name="T6" fmla="*/ 28 w 22"/>
                <a:gd name="T7" fmla="*/ 37 h 23"/>
                <a:gd name="T8" fmla="*/ 35 w 22"/>
                <a:gd name="T9" fmla="*/ 42 h 23"/>
                <a:gd name="T10" fmla="*/ 28 w 22"/>
                <a:gd name="T11" fmla="*/ 45 h 23"/>
                <a:gd name="T12" fmla="*/ 25 w 22"/>
                <a:gd name="T13" fmla="*/ 52 h 23"/>
                <a:gd name="T14" fmla="*/ 25 w 22"/>
                <a:gd name="T15" fmla="*/ 61 h 23"/>
                <a:gd name="T16" fmla="*/ 25 w 22"/>
                <a:gd name="T17" fmla="*/ 70 h 23"/>
                <a:gd name="T18" fmla="*/ 35 w 22"/>
                <a:gd name="T19" fmla="*/ 70 h 23"/>
                <a:gd name="T20" fmla="*/ 35 w 22"/>
                <a:gd name="T21" fmla="*/ 61 h 23"/>
                <a:gd name="T22" fmla="*/ 35 w 22"/>
                <a:gd name="T23" fmla="*/ 52 h 23"/>
                <a:gd name="T24" fmla="*/ 37 w 22"/>
                <a:gd name="T25" fmla="*/ 45 h 23"/>
                <a:gd name="T26" fmla="*/ 44 w 22"/>
                <a:gd name="T27" fmla="*/ 42 h 23"/>
                <a:gd name="T28" fmla="*/ 53 w 22"/>
                <a:gd name="T29" fmla="*/ 42 h 23"/>
                <a:gd name="T30" fmla="*/ 60 w 22"/>
                <a:gd name="T31" fmla="*/ 45 h 23"/>
                <a:gd name="T32" fmla="*/ 69 w 22"/>
                <a:gd name="T33" fmla="*/ 45 h 23"/>
                <a:gd name="T34" fmla="*/ 62 w 22"/>
                <a:gd name="T35" fmla="*/ 42 h 23"/>
                <a:gd name="T36" fmla="*/ 62 w 22"/>
                <a:gd name="T37" fmla="*/ 30 h 23"/>
                <a:gd name="T38" fmla="*/ 62 w 22"/>
                <a:gd name="T39" fmla="*/ 21 h 23"/>
                <a:gd name="T40" fmla="*/ 60 w 22"/>
                <a:gd name="T41" fmla="*/ 16 h 23"/>
                <a:gd name="T42" fmla="*/ 53 w 22"/>
                <a:gd name="T43" fmla="*/ 12 h 23"/>
                <a:gd name="T44" fmla="*/ 48 w 22"/>
                <a:gd name="T45" fmla="*/ 5 h 23"/>
                <a:gd name="T46" fmla="*/ 48 w 22"/>
                <a:gd name="T47" fmla="*/ 0 h 23"/>
                <a:gd name="T48" fmla="*/ 44 w 22"/>
                <a:gd name="T49" fmla="*/ 5 h 23"/>
                <a:gd name="T50" fmla="*/ 44 w 22"/>
                <a:gd name="T51" fmla="*/ 16 h 23"/>
                <a:gd name="T52" fmla="*/ 48 w 22"/>
                <a:gd name="T53" fmla="*/ 21 h 23"/>
                <a:gd name="T54" fmla="*/ 53 w 22"/>
                <a:gd name="T55" fmla="*/ 28 h 23"/>
                <a:gd name="T56" fmla="*/ 60 w 22"/>
                <a:gd name="T57" fmla="*/ 30 h 23"/>
                <a:gd name="T58" fmla="*/ 53 w 22"/>
                <a:gd name="T59" fmla="*/ 37 h 23"/>
                <a:gd name="T60" fmla="*/ 44 w 22"/>
                <a:gd name="T61" fmla="*/ 37 h 23"/>
                <a:gd name="T62" fmla="*/ 37 w 22"/>
                <a:gd name="T63" fmla="*/ 30 h 23"/>
                <a:gd name="T64" fmla="*/ 35 w 22"/>
                <a:gd name="T65" fmla="*/ 28 h 23"/>
                <a:gd name="T66" fmla="*/ 28 w 22"/>
                <a:gd name="T67" fmla="*/ 30 h 23"/>
                <a:gd name="T68" fmla="*/ 25 w 22"/>
                <a:gd name="T69" fmla="*/ 28 h 23"/>
                <a:gd name="T70" fmla="*/ 0 w 22"/>
                <a:gd name="T71" fmla="*/ 45 h 23"/>
                <a:gd name="T72" fmla="*/ 4 w 22"/>
                <a:gd name="T73" fmla="*/ 45 h 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2" h="23">
                  <a:moveTo>
                    <a:pt x="1" y="15"/>
                  </a:moveTo>
                  <a:cubicBezTo>
                    <a:pt x="2" y="15"/>
                    <a:pt x="2" y="15"/>
                    <a:pt x="3" y="15"/>
                  </a:cubicBezTo>
                  <a:cubicBezTo>
                    <a:pt x="3" y="15"/>
                    <a:pt x="3" y="14"/>
                    <a:pt x="3" y="14"/>
                  </a:cubicBezTo>
                  <a:cubicBezTo>
                    <a:pt x="3" y="13"/>
                    <a:pt x="3" y="13"/>
                    <a:pt x="3" y="12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7" y="12"/>
                    <a:pt x="7" y="12"/>
                    <a:pt x="8" y="12"/>
                  </a:cubicBezTo>
                  <a:cubicBezTo>
                    <a:pt x="8" y="12"/>
                    <a:pt x="9" y="12"/>
                    <a:pt x="9" y="12"/>
                  </a:cubicBezTo>
                  <a:cubicBezTo>
                    <a:pt x="9" y="13"/>
                    <a:pt x="9" y="13"/>
                    <a:pt x="9" y="14"/>
                  </a:cubicBezTo>
                  <a:cubicBezTo>
                    <a:pt x="10" y="14"/>
                    <a:pt x="10" y="14"/>
                    <a:pt x="11" y="14"/>
                  </a:cubicBezTo>
                  <a:cubicBezTo>
                    <a:pt x="11" y="14"/>
                    <a:pt x="11" y="15"/>
                    <a:pt x="11" y="15"/>
                  </a:cubicBezTo>
                  <a:cubicBezTo>
                    <a:pt x="10" y="15"/>
                    <a:pt x="10" y="15"/>
                    <a:pt x="9" y="15"/>
                  </a:cubicBezTo>
                  <a:cubicBezTo>
                    <a:pt x="9" y="16"/>
                    <a:pt x="9" y="16"/>
                    <a:pt x="9" y="17"/>
                  </a:cubicBezTo>
                  <a:cubicBezTo>
                    <a:pt x="9" y="17"/>
                    <a:pt x="8" y="17"/>
                    <a:pt x="8" y="17"/>
                  </a:cubicBezTo>
                  <a:cubicBezTo>
                    <a:pt x="8" y="17"/>
                    <a:pt x="8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8" y="21"/>
                    <a:pt x="8" y="21"/>
                    <a:pt x="8" y="22"/>
                  </a:cubicBezTo>
                  <a:cubicBezTo>
                    <a:pt x="8" y="22"/>
                    <a:pt x="8" y="23"/>
                    <a:pt x="8" y="23"/>
                  </a:cubicBezTo>
                  <a:cubicBezTo>
                    <a:pt x="8" y="23"/>
                    <a:pt x="9" y="23"/>
                    <a:pt x="9" y="23"/>
                  </a:cubicBezTo>
                  <a:cubicBezTo>
                    <a:pt x="10" y="23"/>
                    <a:pt x="10" y="23"/>
                    <a:pt x="11" y="23"/>
                  </a:cubicBezTo>
                  <a:cubicBezTo>
                    <a:pt x="11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0"/>
                  </a:cubicBezTo>
                  <a:cubicBezTo>
                    <a:pt x="11" y="19"/>
                    <a:pt x="11" y="19"/>
                    <a:pt x="11" y="18"/>
                  </a:cubicBezTo>
                  <a:cubicBezTo>
                    <a:pt x="11" y="18"/>
                    <a:pt x="11" y="17"/>
                    <a:pt x="11" y="17"/>
                  </a:cubicBezTo>
                  <a:cubicBezTo>
                    <a:pt x="11" y="17"/>
                    <a:pt x="12" y="17"/>
                    <a:pt x="12" y="17"/>
                  </a:cubicBezTo>
                  <a:cubicBezTo>
                    <a:pt x="12" y="16"/>
                    <a:pt x="12" y="16"/>
                    <a:pt x="12" y="15"/>
                  </a:cubicBezTo>
                  <a:cubicBezTo>
                    <a:pt x="12" y="15"/>
                    <a:pt x="12" y="14"/>
                    <a:pt x="12" y="14"/>
                  </a:cubicBezTo>
                  <a:cubicBezTo>
                    <a:pt x="13" y="14"/>
                    <a:pt x="13" y="14"/>
                    <a:pt x="14" y="14"/>
                  </a:cubicBezTo>
                  <a:cubicBezTo>
                    <a:pt x="14" y="14"/>
                    <a:pt x="15" y="14"/>
                    <a:pt x="15" y="14"/>
                  </a:cubicBezTo>
                  <a:cubicBezTo>
                    <a:pt x="16" y="14"/>
                    <a:pt x="16" y="14"/>
                    <a:pt x="17" y="14"/>
                  </a:cubicBezTo>
                  <a:cubicBezTo>
                    <a:pt x="17" y="14"/>
                    <a:pt x="17" y="15"/>
                    <a:pt x="17" y="15"/>
                  </a:cubicBezTo>
                  <a:cubicBezTo>
                    <a:pt x="17" y="15"/>
                    <a:pt x="18" y="15"/>
                    <a:pt x="19" y="15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5"/>
                    <a:pt x="22" y="15"/>
                  </a:cubicBezTo>
                  <a:cubicBezTo>
                    <a:pt x="22" y="15"/>
                    <a:pt x="22" y="14"/>
                    <a:pt x="22" y="14"/>
                  </a:cubicBezTo>
                  <a:cubicBezTo>
                    <a:pt x="21" y="14"/>
                    <a:pt x="21" y="14"/>
                    <a:pt x="20" y="14"/>
                  </a:cubicBezTo>
                  <a:cubicBezTo>
                    <a:pt x="20" y="13"/>
                    <a:pt x="20" y="13"/>
                    <a:pt x="20" y="12"/>
                  </a:cubicBezTo>
                  <a:cubicBezTo>
                    <a:pt x="20" y="11"/>
                    <a:pt x="20" y="11"/>
                    <a:pt x="20" y="10"/>
                  </a:cubicBezTo>
                  <a:cubicBezTo>
                    <a:pt x="20" y="10"/>
                    <a:pt x="20" y="9"/>
                    <a:pt x="20" y="9"/>
                  </a:cubicBezTo>
                  <a:cubicBezTo>
                    <a:pt x="20" y="8"/>
                    <a:pt x="20" y="8"/>
                    <a:pt x="20" y="7"/>
                  </a:cubicBezTo>
                  <a:cubicBezTo>
                    <a:pt x="20" y="7"/>
                    <a:pt x="20" y="6"/>
                    <a:pt x="20" y="5"/>
                  </a:cubicBezTo>
                  <a:cubicBezTo>
                    <a:pt x="20" y="5"/>
                    <a:pt x="19" y="5"/>
                    <a:pt x="19" y="5"/>
                  </a:cubicBezTo>
                  <a:cubicBezTo>
                    <a:pt x="18" y="5"/>
                    <a:pt x="17" y="5"/>
                    <a:pt x="17" y="5"/>
                  </a:cubicBezTo>
                  <a:cubicBezTo>
                    <a:pt x="17" y="5"/>
                    <a:pt x="17" y="4"/>
                    <a:pt x="17" y="4"/>
                  </a:cubicBezTo>
                  <a:cubicBezTo>
                    <a:pt x="17" y="3"/>
                    <a:pt x="17" y="3"/>
                    <a:pt x="17" y="2"/>
                  </a:cubicBezTo>
                  <a:cubicBezTo>
                    <a:pt x="16" y="2"/>
                    <a:pt x="16" y="2"/>
                    <a:pt x="15" y="2"/>
                  </a:cubicBezTo>
                  <a:cubicBezTo>
                    <a:pt x="15" y="2"/>
                    <a:pt x="15" y="1"/>
                    <a:pt x="15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1"/>
                    <a:pt x="14" y="1"/>
                    <a:pt x="14" y="1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3"/>
                    <a:pt x="14" y="3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4" y="6"/>
                    <a:pt x="14" y="7"/>
                    <a:pt x="14" y="7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8" y="9"/>
                    <a:pt x="19" y="9"/>
                  </a:cubicBezTo>
                  <a:cubicBezTo>
                    <a:pt x="19" y="9"/>
                    <a:pt x="19" y="10"/>
                    <a:pt x="19" y="10"/>
                  </a:cubicBezTo>
                  <a:cubicBezTo>
                    <a:pt x="19" y="11"/>
                    <a:pt x="19" y="11"/>
                    <a:pt x="19" y="12"/>
                  </a:cubicBezTo>
                  <a:cubicBezTo>
                    <a:pt x="18" y="12"/>
                    <a:pt x="17" y="12"/>
                    <a:pt x="17" y="12"/>
                  </a:cubicBezTo>
                  <a:cubicBezTo>
                    <a:pt x="16" y="12"/>
                    <a:pt x="16" y="12"/>
                    <a:pt x="15" y="12"/>
                  </a:cubicBezTo>
                  <a:cubicBezTo>
                    <a:pt x="15" y="12"/>
                    <a:pt x="14" y="12"/>
                    <a:pt x="14" y="12"/>
                  </a:cubicBezTo>
                  <a:cubicBezTo>
                    <a:pt x="13" y="12"/>
                    <a:pt x="13" y="12"/>
                    <a:pt x="12" y="12"/>
                  </a:cubicBezTo>
                  <a:cubicBezTo>
                    <a:pt x="12" y="11"/>
                    <a:pt x="12" y="11"/>
                    <a:pt x="12" y="10"/>
                  </a:cubicBezTo>
                  <a:cubicBezTo>
                    <a:pt x="12" y="10"/>
                    <a:pt x="12" y="9"/>
                    <a:pt x="12" y="9"/>
                  </a:cubicBezTo>
                  <a:cubicBezTo>
                    <a:pt x="12" y="9"/>
                    <a:pt x="11" y="9"/>
                    <a:pt x="11" y="9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9" y="10"/>
                    <a:pt x="9" y="9"/>
                    <a:pt x="9" y="9"/>
                  </a:cubicBezTo>
                  <a:cubicBezTo>
                    <a:pt x="9" y="9"/>
                    <a:pt x="8" y="9"/>
                    <a:pt x="8" y="9"/>
                  </a:cubicBezTo>
                  <a:cubicBezTo>
                    <a:pt x="8" y="8"/>
                    <a:pt x="8" y="8"/>
                    <a:pt x="8" y="7"/>
                  </a:cubicBezTo>
                  <a:cubicBezTo>
                    <a:pt x="5" y="10"/>
                    <a:pt x="2" y="12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7" name="Freeform 72">
              <a:extLst>
                <a:ext uri="{FF2B5EF4-FFF2-40B4-BE49-F238E27FC236}">
                  <a16:creationId xmlns:a16="http://schemas.microsoft.com/office/drawing/2014/main" id="{ECC6E14D-EA74-4C7F-80BF-6DDFE7FC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9" y="956"/>
              <a:ext cx="6" cy="18"/>
            </a:xfrm>
            <a:custGeom>
              <a:avLst/>
              <a:gdLst>
                <a:gd name="T0" fmla="*/ 8 w 3"/>
                <a:gd name="T1" fmla="*/ 7 h 10"/>
                <a:gd name="T2" fmla="*/ 8 w 3"/>
                <a:gd name="T3" fmla="*/ 9 h 10"/>
                <a:gd name="T4" fmla="*/ 8 w 3"/>
                <a:gd name="T5" fmla="*/ 16 h 10"/>
                <a:gd name="T6" fmla="*/ 0 w 3"/>
                <a:gd name="T7" fmla="*/ 16 h 10"/>
                <a:gd name="T8" fmla="*/ 0 w 3"/>
                <a:gd name="T9" fmla="*/ 23 h 10"/>
                <a:gd name="T10" fmla="*/ 0 w 3"/>
                <a:gd name="T11" fmla="*/ 25 h 10"/>
                <a:gd name="T12" fmla="*/ 0 w 3"/>
                <a:gd name="T13" fmla="*/ 32 h 10"/>
                <a:gd name="T14" fmla="*/ 8 w 3"/>
                <a:gd name="T15" fmla="*/ 32 h 10"/>
                <a:gd name="T16" fmla="*/ 8 w 3"/>
                <a:gd name="T17" fmla="*/ 25 h 10"/>
                <a:gd name="T18" fmla="*/ 8 w 3"/>
                <a:gd name="T19" fmla="*/ 23 h 10"/>
                <a:gd name="T20" fmla="*/ 12 w 3"/>
                <a:gd name="T21" fmla="*/ 23 h 10"/>
                <a:gd name="T22" fmla="*/ 12 w 3"/>
                <a:gd name="T23" fmla="*/ 16 h 10"/>
                <a:gd name="T24" fmla="*/ 12 w 3"/>
                <a:gd name="T25" fmla="*/ 9 h 10"/>
                <a:gd name="T26" fmla="*/ 12 w 3"/>
                <a:gd name="T27" fmla="*/ 7 h 10"/>
                <a:gd name="T28" fmla="*/ 12 w 3"/>
                <a:gd name="T29" fmla="*/ 0 h 10"/>
                <a:gd name="T30" fmla="*/ 8 w 3"/>
                <a:gd name="T31" fmla="*/ 0 h 10"/>
                <a:gd name="T32" fmla="*/ 8 w 3"/>
                <a:gd name="T33" fmla="*/ 7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" h="10">
                  <a:moveTo>
                    <a:pt x="2" y="2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1" y="10"/>
                    <a:pt x="1" y="10"/>
                    <a:pt x="2" y="10"/>
                  </a:cubicBezTo>
                  <a:cubicBezTo>
                    <a:pt x="2" y="9"/>
                    <a:pt x="2" y="9"/>
                    <a:pt x="2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3" y="7"/>
                    <a:pt x="3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8" name="Freeform 73">
              <a:extLst>
                <a:ext uri="{FF2B5EF4-FFF2-40B4-BE49-F238E27FC236}">
                  <a16:creationId xmlns:a16="http://schemas.microsoft.com/office/drawing/2014/main" id="{A7BD9477-3DEF-46B4-80F2-4663E34C4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0" y="1235"/>
              <a:ext cx="1" cy="0"/>
            </a:xfrm>
            <a:custGeom>
              <a:avLst/>
              <a:gdLst>
                <a:gd name="T0" fmla="*/ 1 w 1"/>
                <a:gd name="T1" fmla="*/ 1 w 1"/>
                <a:gd name="T2" fmla="*/ 1 w 1"/>
                <a:gd name="T3" fmla="*/ 0 w 1"/>
                <a:gd name="T4" fmla="*/ 1 w 1"/>
                <a:gd name="T5" fmla="*/ 1 w 1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9" name="Freeform 74">
              <a:extLst>
                <a:ext uri="{FF2B5EF4-FFF2-40B4-BE49-F238E27FC236}">
                  <a16:creationId xmlns:a16="http://schemas.microsoft.com/office/drawing/2014/main" id="{142129E5-8944-42F7-9A33-D4D423FF9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939"/>
              <a:ext cx="1" cy="3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5 h 2"/>
                <a:gd name="T4" fmla="*/ 1 w 1"/>
                <a:gd name="T5" fmla="*/ 5 h 2"/>
                <a:gd name="T6" fmla="*/ 1 w 1"/>
                <a:gd name="T7" fmla="*/ 0 h 2"/>
                <a:gd name="T8" fmla="*/ 0 w 1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0" name="Freeform 75">
              <a:extLst>
                <a:ext uri="{FF2B5EF4-FFF2-40B4-BE49-F238E27FC236}">
                  <a16:creationId xmlns:a16="http://schemas.microsoft.com/office/drawing/2014/main" id="{7AA65202-720C-47A6-99B1-FE0A1B73E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927"/>
              <a:ext cx="6" cy="1"/>
            </a:xfrm>
            <a:custGeom>
              <a:avLst/>
              <a:gdLst>
                <a:gd name="T0" fmla="*/ 0 w 3"/>
                <a:gd name="T1" fmla="*/ 0 h 1"/>
                <a:gd name="T2" fmla="*/ 0 w 3"/>
                <a:gd name="T3" fmla="*/ 1 h 1"/>
                <a:gd name="T4" fmla="*/ 4 w 3"/>
                <a:gd name="T5" fmla="*/ 1 h 1"/>
                <a:gd name="T6" fmla="*/ 12 w 3"/>
                <a:gd name="T7" fmla="*/ 1 h 1"/>
                <a:gd name="T8" fmla="*/ 12 w 3"/>
                <a:gd name="T9" fmla="*/ 0 h 1"/>
                <a:gd name="T10" fmla="*/ 4 w 3"/>
                <a:gd name="T11" fmla="*/ 0 h 1"/>
                <a:gd name="T12" fmla="*/ 0 w 3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1" name="Freeform 76">
              <a:extLst>
                <a:ext uri="{FF2B5EF4-FFF2-40B4-BE49-F238E27FC236}">
                  <a16:creationId xmlns:a16="http://schemas.microsoft.com/office/drawing/2014/main" id="{F447201C-2F46-49F5-B919-DA2C12CA4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923"/>
              <a:ext cx="3" cy="4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8 h 2"/>
                <a:gd name="T4" fmla="*/ 5 w 2"/>
                <a:gd name="T5" fmla="*/ 8 h 2"/>
                <a:gd name="T6" fmla="*/ 5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2" name="Freeform 77">
              <a:extLst>
                <a:ext uri="{FF2B5EF4-FFF2-40B4-BE49-F238E27FC236}">
                  <a16:creationId xmlns:a16="http://schemas.microsoft.com/office/drawing/2014/main" id="{3AEDE8DD-A7FD-4355-8265-0A6D41BA99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5" y="846"/>
              <a:ext cx="282" cy="692"/>
            </a:xfrm>
            <a:custGeom>
              <a:avLst/>
              <a:gdLst>
                <a:gd name="T0" fmla="*/ 352 w 162"/>
                <a:gd name="T1" fmla="*/ 1149 h 397"/>
                <a:gd name="T2" fmla="*/ 392 w 162"/>
                <a:gd name="T3" fmla="*/ 1084 h 397"/>
                <a:gd name="T4" fmla="*/ 437 w 162"/>
                <a:gd name="T5" fmla="*/ 1030 h 397"/>
                <a:gd name="T6" fmla="*/ 461 w 162"/>
                <a:gd name="T7" fmla="*/ 941 h 397"/>
                <a:gd name="T8" fmla="*/ 470 w 162"/>
                <a:gd name="T9" fmla="*/ 884 h 397"/>
                <a:gd name="T10" fmla="*/ 392 w 162"/>
                <a:gd name="T11" fmla="*/ 854 h 397"/>
                <a:gd name="T12" fmla="*/ 332 w 162"/>
                <a:gd name="T13" fmla="*/ 798 h 397"/>
                <a:gd name="T14" fmla="*/ 275 w 162"/>
                <a:gd name="T15" fmla="*/ 756 h 397"/>
                <a:gd name="T16" fmla="*/ 209 w 162"/>
                <a:gd name="T17" fmla="*/ 751 h 397"/>
                <a:gd name="T18" fmla="*/ 143 w 162"/>
                <a:gd name="T19" fmla="*/ 772 h 397"/>
                <a:gd name="T20" fmla="*/ 99 w 162"/>
                <a:gd name="T21" fmla="*/ 711 h 397"/>
                <a:gd name="T22" fmla="*/ 91 w 162"/>
                <a:gd name="T23" fmla="*/ 678 h 397"/>
                <a:gd name="T24" fmla="*/ 49 w 162"/>
                <a:gd name="T25" fmla="*/ 638 h 397"/>
                <a:gd name="T26" fmla="*/ 106 w 162"/>
                <a:gd name="T27" fmla="*/ 596 h 397"/>
                <a:gd name="T28" fmla="*/ 164 w 162"/>
                <a:gd name="T29" fmla="*/ 629 h 397"/>
                <a:gd name="T30" fmla="*/ 191 w 162"/>
                <a:gd name="T31" fmla="*/ 565 h 397"/>
                <a:gd name="T32" fmla="*/ 242 w 162"/>
                <a:gd name="T33" fmla="*/ 507 h 397"/>
                <a:gd name="T34" fmla="*/ 306 w 162"/>
                <a:gd name="T35" fmla="*/ 467 h 397"/>
                <a:gd name="T36" fmla="*/ 343 w 162"/>
                <a:gd name="T37" fmla="*/ 453 h 397"/>
                <a:gd name="T38" fmla="*/ 343 w 162"/>
                <a:gd name="T39" fmla="*/ 429 h 397"/>
                <a:gd name="T40" fmla="*/ 357 w 162"/>
                <a:gd name="T41" fmla="*/ 438 h 397"/>
                <a:gd name="T42" fmla="*/ 385 w 162"/>
                <a:gd name="T43" fmla="*/ 422 h 397"/>
                <a:gd name="T44" fmla="*/ 369 w 162"/>
                <a:gd name="T45" fmla="*/ 343 h 397"/>
                <a:gd name="T46" fmla="*/ 327 w 162"/>
                <a:gd name="T47" fmla="*/ 303 h 397"/>
                <a:gd name="T48" fmla="*/ 285 w 162"/>
                <a:gd name="T49" fmla="*/ 277 h 397"/>
                <a:gd name="T50" fmla="*/ 263 w 162"/>
                <a:gd name="T51" fmla="*/ 343 h 397"/>
                <a:gd name="T52" fmla="*/ 233 w 162"/>
                <a:gd name="T53" fmla="*/ 359 h 397"/>
                <a:gd name="T54" fmla="*/ 181 w 162"/>
                <a:gd name="T55" fmla="*/ 302 h 397"/>
                <a:gd name="T56" fmla="*/ 225 w 162"/>
                <a:gd name="T57" fmla="*/ 241 h 397"/>
                <a:gd name="T58" fmla="*/ 249 w 162"/>
                <a:gd name="T59" fmla="*/ 253 h 397"/>
                <a:gd name="T60" fmla="*/ 263 w 162"/>
                <a:gd name="T61" fmla="*/ 221 h 397"/>
                <a:gd name="T62" fmla="*/ 306 w 162"/>
                <a:gd name="T63" fmla="*/ 183 h 397"/>
                <a:gd name="T64" fmla="*/ 327 w 162"/>
                <a:gd name="T65" fmla="*/ 213 h 397"/>
                <a:gd name="T66" fmla="*/ 294 w 162"/>
                <a:gd name="T67" fmla="*/ 253 h 397"/>
                <a:gd name="T68" fmla="*/ 357 w 162"/>
                <a:gd name="T69" fmla="*/ 279 h 397"/>
                <a:gd name="T70" fmla="*/ 381 w 162"/>
                <a:gd name="T71" fmla="*/ 253 h 397"/>
                <a:gd name="T72" fmla="*/ 381 w 162"/>
                <a:gd name="T73" fmla="*/ 188 h 397"/>
                <a:gd name="T74" fmla="*/ 327 w 162"/>
                <a:gd name="T75" fmla="*/ 127 h 397"/>
                <a:gd name="T76" fmla="*/ 263 w 162"/>
                <a:gd name="T77" fmla="*/ 134 h 397"/>
                <a:gd name="T78" fmla="*/ 263 w 162"/>
                <a:gd name="T79" fmla="*/ 176 h 397"/>
                <a:gd name="T80" fmla="*/ 266 w 162"/>
                <a:gd name="T81" fmla="*/ 119 h 397"/>
                <a:gd name="T82" fmla="*/ 339 w 162"/>
                <a:gd name="T83" fmla="*/ 110 h 397"/>
                <a:gd name="T84" fmla="*/ 294 w 162"/>
                <a:gd name="T85" fmla="*/ 78 h 397"/>
                <a:gd name="T86" fmla="*/ 367 w 162"/>
                <a:gd name="T87" fmla="*/ 70 h 397"/>
                <a:gd name="T88" fmla="*/ 433 w 162"/>
                <a:gd name="T89" fmla="*/ 37 h 397"/>
                <a:gd name="T90" fmla="*/ 393 w 162"/>
                <a:gd name="T91" fmla="*/ 0 h 397"/>
                <a:gd name="T92" fmla="*/ 315 w 162"/>
                <a:gd name="T93" fmla="*/ 21 h 397"/>
                <a:gd name="T94" fmla="*/ 299 w 162"/>
                <a:gd name="T95" fmla="*/ 64 h 397"/>
                <a:gd name="T96" fmla="*/ 263 w 162"/>
                <a:gd name="T97" fmla="*/ 54 h 397"/>
                <a:gd name="T98" fmla="*/ 249 w 162"/>
                <a:gd name="T99" fmla="*/ 101 h 397"/>
                <a:gd name="T100" fmla="*/ 205 w 162"/>
                <a:gd name="T101" fmla="*/ 159 h 397"/>
                <a:gd name="T102" fmla="*/ 12 w 162"/>
                <a:gd name="T103" fmla="*/ 692 h 397"/>
                <a:gd name="T104" fmla="*/ 73 w 162"/>
                <a:gd name="T105" fmla="*/ 732 h 397"/>
                <a:gd name="T106" fmla="*/ 134 w 162"/>
                <a:gd name="T107" fmla="*/ 781 h 397"/>
                <a:gd name="T108" fmla="*/ 172 w 162"/>
                <a:gd name="T109" fmla="*/ 823 h 397"/>
                <a:gd name="T110" fmla="*/ 148 w 162"/>
                <a:gd name="T111" fmla="*/ 903 h 397"/>
                <a:gd name="T112" fmla="*/ 191 w 162"/>
                <a:gd name="T113" fmla="*/ 973 h 397"/>
                <a:gd name="T114" fmla="*/ 240 w 162"/>
                <a:gd name="T115" fmla="*/ 1035 h 397"/>
                <a:gd name="T116" fmla="*/ 242 w 162"/>
                <a:gd name="T117" fmla="*/ 1124 h 397"/>
                <a:gd name="T118" fmla="*/ 348 w 162"/>
                <a:gd name="T119" fmla="*/ 37 h 397"/>
                <a:gd name="T120" fmla="*/ 216 w 162"/>
                <a:gd name="T121" fmla="*/ 173 h 397"/>
                <a:gd name="T122" fmla="*/ 200 w 162"/>
                <a:gd name="T123" fmla="*/ 167 h 39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62" h="397">
                  <a:moveTo>
                    <a:pt x="102" y="395"/>
                  </a:moveTo>
                  <a:cubicBezTo>
                    <a:pt x="102" y="395"/>
                    <a:pt x="102" y="394"/>
                    <a:pt x="102" y="394"/>
                  </a:cubicBezTo>
                  <a:cubicBezTo>
                    <a:pt x="102" y="393"/>
                    <a:pt x="102" y="393"/>
                    <a:pt x="102" y="392"/>
                  </a:cubicBezTo>
                  <a:cubicBezTo>
                    <a:pt x="103" y="392"/>
                    <a:pt x="103" y="392"/>
                    <a:pt x="104" y="392"/>
                  </a:cubicBezTo>
                  <a:cubicBezTo>
                    <a:pt x="104" y="393"/>
                    <a:pt x="104" y="393"/>
                    <a:pt x="104" y="394"/>
                  </a:cubicBezTo>
                  <a:cubicBezTo>
                    <a:pt x="104" y="394"/>
                    <a:pt x="105" y="394"/>
                    <a:pt x="105" y="394"/>
                  </a:cubicBezTo>
                  <a:cubicBezTo>
                    <a:pt x="105" y="393"/>
                    <a:pt x="105" y="393"/>
                    <a:pt x="105" y="392"/>
                  </a:cubicBezTo>
                  <a:cubicBezTo>
                    <a:pt x="106" y="392"/>
                    <a:pt x="106" y="392"/>
                    <a:pt x="107" y="392"/>
                  </a:cubicBezTo>
                  <a:cubicBezTo>
                    <a:pt x="107" y="392"/>
                    <a:pt x="107" y="391"/>
                    <a:pt x="107" y="391"/>
                  </a:cubicBezTo>
                  <a:cubicBezTo>
                    <a:pt x="107" y="390"/>
                    <a:pt x="107" y="390"/>
                    <a:pt x="107" y="389"/>
                  </a:cubicBezTo>
                  <a:cubicBezTo>
                    <a:pt x="107" y="388"/>
                    <a:pt x="107" y="388"/>
                    <a:pt x="107" y="387"/>
                  </a:cubicBezTo>
                  <a:cubicBezTo>
                    <a:pt x="107" y="387"/>
                    <a:pt x="107" y="386"/>
                    <a:pt x="107" y="386"/>
                  </a:cubicBezTo>
                  <a:cubicBezTo>
                    <a:pt x="107" y="386"/>
                    <a:pt x="108" y="386"/>
                    <a:pt x="108" y="386"/>
                  </a:cubicBezTo>
                  <a:cubicBezTo>
                    <a:pt x="109" y="386"/>
                    <a:pt x="110" y="386"/>
                    <a:pt x="110" y="386"/>
                  </a:cubicBezTo>
                  <a:cubicBezTo>
                    <a:pt x="111" y="386"/>
                    <a:pt x="111" y="386"/>
                    <a:pt x="112" y="386"/>
                  </a:cubicBezTo>
                  <a:cubicBezTo>
                    <a:pt x="112" y="385"/>
                    <a:pt x="112" y="385"/>
                    <a:pt x="112" y="384"/>
                  </a:cubicBezTo>
                  <a:cubicBezTo>
                    <a:pt x="112" y="384"/>
                    <a:pt x="113" y="384"/>
                    <a:pt x="113" y="384"/>
                  </a:cubicBezTo>
                  <a:cubicBezTo>
                    <a:pt x="114" y="384"/>
                    <a:pt x="114" y="384"/>
                    <a:pt x="115" y="384"/>
                  </a:cubicBezTo>
                  <a:cubicBezTo>
                    <a:pt x="115" y="384"/>
                    <a:pt x="115" y="383"/>
                    <a:pt x="115" y="382"/>
                  </a:cubicBezTo>
                  <a:cubicBezTo>
                    <a:pt x="115" y="382"/>
                    <a:pt x="116" y="382"/>
                    <a:pt x="116" y="382"/>
                  </a:cubicBezTo>
                  <a:cubicBezTo>
                    <a:pt x="116" y="382"/>
                    <a:pt x="116" y="381"/>
                    <a:pt x="116" y="381"/>
                  </a:cubicBezTo>
                  <a:cubicBezTo>
                    <a:pt x="116" y="380"/>
                    <a:pt x="116" y="380"/>
                    <a:pt x="116" y="379"/>
                  </a:cubicBezTo>
                  <a:cubicBezTo>
                    <a:pt x="116" y="379"/>
                    <a:pt x="116" y="378"/>
                    <a:pt x="116" y="378"/>
                  </a:cubicBezTo>
                  <a:cubicBezTo>
                    <a:pt x="116" y="377"/>
                    <a:pt x="116" y="377"/>
                    <a:pt x="116" y="376"/>
                  </a:cubicBezTo>
                  <a:cubicBezTo>
                    <a:pt x="116" y="376"/>
                    <a:pt x="115" y="376"/>
                    <a:pt x="115" y="376"/>
                  </a:cubicBezTo>
                  <a:cubicBezTo>
                    <a:pt x="115" y="376"/>
                    <a:pt x="115" y="375"/>
                    <a:pt x="115" y="375"/>
                  </a:cubicBezTo>
                  <a:cubicBezTo>
                    <a:pt x="115" y="374"/>
                    <a:pt x="115" y="373"/>
                    <a:pt x="115" y="373"/>
                  </a:cubicBezTo>
                  <a:cubicBezTo>
                    <a:pt x="115" y="373"/>
                    <a:pt x="116" y="373"/>
                    <a:pt x="116" y="373"/>
                  </a:cubicBezTo>
                  <a:cubicBezTo>
                    <a:pt x="117" y="373"/>
                    <a:pt x="117" y="373"/>
                    <a:pt x="118" y="373"/>
                  </a:cubicBezTo>
                  <a:cubicBezTo>
                    <a:pt x="118" y="373"/>
                    <a:pt x="119" y="373"/>
                    <a:pt x="119" y="373"/>
                  </a:cubicBezTo>
                  <a:cubicBezTo>
                    <a:pt x="120" y="373"/>
                    <a:pt x="120" y="373"/>
                    <a:pt x="121" y="373"/>
                  </a:cubicBezTo>
                  <a:cubicBezTo>
                    <a:pt x="121" y="372"/>
                    <a:pt x="121" y="372"/>
                    <a:pt x="121" y="371"/>
                  </a:cubicBezTo>
                  <a:cubicBezTo>
                    <a:pt x="121" y="371"/>
                    <a:pt x="122" y="371"/>
                    <a:pt x="122" y="371"/>
                  </a:cubicBezTo>
                  <a:cubicBezTo>
                    <a:pt x="122" y="371"/>
                    <a:pt x="122" y="370"/>
                    <a:pt x="122" y="370"/>
                  </a:cubicBezTo>
                  <a:cubicBezTo>
                    <a:pt x="123" y="370"/>
                    <a:pt x="124" y="370"/>
                    <a:pt x="124" y="370"/>
                  </a:cubicBezTo>
                  <a:cubicBezTo>
                    <a:pt x="124" y="369"/>
                    <a:pt x="124" y="369"/>
                    <a:pt x="124" y="368"/>
                  </a:cubicBezTo>
                  <a:cubicBezTo>
                    <a:pt x="124" y="367"/>
                    <a:pt x="124" y="367"/>
                    <a:pt x="124" y="366"/>
                  </a:cubicBezTo>
                  <a:cubicBezTo>
                    <a:pt x="125" y="366"/>
                    <a:pt x="125" y="366"/>
                    <a:pt x="126" y="366"/>
                  </a:cubicBezTo>
                  <a:cubicBezTo>
                    <a:pt x="126" y="366"/>
                    <a:pt x="126" y="365"/>
                    <a:pt x="126" y="365"/>
                  </a:cubicBezTo>
                  <a:cubicBezTo>
                    <a:pt x="126" y="364"/>
                    <a:pt x="126" y="364"/>
                    <a:pt x="126" y="363"/>
                  </a:cubicBezTo>
                  <a:cubicBezTo>
                    <a:pt x="126" y="363"/>
                    <a:pt x="127" y="363"/>
                    <a:pt x="127" y="363"/>
                  </a:cubicBezTo>
                  <a:cubicBezTo>
                    <a:pt x="127" y="363"/>
                    <a:pt x="127" y="362"/>
                    <a:pt x="127" y="362"/>
                  </a:cubicBezTo>
                  <a:cubicBezTo>
                    <a:pt x="127" y="361"/>
                    <a:pt x="127" y="361"/>
                    <a:pt x="127" y="360"/>
                  </a:cubicBezTo>
                  <a:cubicBezTo>
                    <a:pt x="128" y="360"/>
                    <a:pt x="128" y="360"/>
                    <a:pt x="129" y="360"/>
                  </a:cubicBezTo>
                  <a:cubicBezTo>
                    <a:pt x="129" y="359"/>
                    <a:pt x="129" y="359"/>
                    <a:pt x="129" y="358"/>
                  </a:cubicBezTo>
                  <a:cubicBezTo>
                    <a:pt x="129" y="358"/>
                    <a:pt x="129" y="357"/>
                    <a:pt x="129" y="357"/>
                  </a:cubicBezTo>
                  <a:cubicBezTo>
                    <a:pt x="129" y="357"/>
                    <a:pt x="130" y="357"/>
                    <a:pt x="130" y="357"/>
                  </a:cubicBezTo>
                  <a:cubicBezTo>
                    <a:pt x="130" y="356"/>
                    <a:pt x="130" y="356"/>
                    <a:pt x="130" y="355"/>
                  </a:cubicBezTo>
                  <a:cubicBezTo>
                    <a:pt x="130" y="355"/>
                    <a:pt x="130" y="354"/>
                    <a:pt x="130" y="353"/>
                  </a:cubicBezTo>
                  <a:cubicBezTo>
                    <a:pt x="131" y="353"/>
                    <a:pt x="131" y="353"/>
                    <a:pt x="132" y="353"/>
                  </a:cubicBezTo>
                  <a:cubicBezTo>
                    <a:pt x="132" y="353"/>
                    <a:pt x="132" y="352"/>
                    <a:pt x="132" y="352"/>
                  </a:cubicBezTo>
                  <a:cubicBezTo>
                    <a:pt x="132" y="351"/>
                    <a:pt x="132" y="351"/>
                    <a:pt x="132" y="350"/>
                  </a:cubicBezTo>
                  <a:cubicBezTo>
                    <a:pt x="132" y="350"/>
                    <a:pt x="132" y="349"/>
                    <a:pt x="132" y="349"/>
                  </a:cubicBezTo>
                  <a:cubicBezTo>
                    <a:pt x="131" y="349"/>
                    <a:pt x="131" y="349"/>
                    <a:pt x="130" y="349"/>
                  </a:cubicBezTo>
                  <a:cubicBezTo>
                    <a:pt x="130" y="348"/>
                    <a:pt x="130" y="348"/>
                    <a:pt x="130" y="347"/>
                  </a:cubicBezTo>
                  <a:cubicBezTo>
                    <a:pt x="130" y="347"/>
                    <a:pt x="130" y="346"/>
                    <a:pt x="130" y="346"/>
                  </a:cubicBezTo>
                  <a:cubicBezTo>
                    <a:pt x="131" y="346"/>
                    <a:pt x="131" y="346"/>
                    <a:pt x="132" y="346"/>
                  </a:cubicBezTo>
                  <a:cubicBezTo>
                    <a:pt x="132" y="346"/>
                    <a:pt x="133" y="346"/>
                    <a:pt x="134" y="346"/>
                  </a:cubicBezTo>
                  <a:cubicBezTo>
                    <a:pt x="134" y="345"/>
                    <a:pt x="134" y="344"/>
                    <a:pt x="134" y="344"/>
                  </a:cubicBezTo>
                  <a:cubicBezTo>
                    <a:pt x="134" y="344"/>
                    <a:pt x="135" y="344"/>
                    <a:pt x="135" y="344"/>
                  </a:cubicBezTo>
                  <a:cubicBezTo>
                    <a:pt x="135" y="343"/>
                    <a:pt x="135" y="343"/>
                    <a:pt x="135" y="342"/>
                  </a:cubicBezTo>
                  <a:cubicBezTo>
                    <a:pt x="136" y="342"/>
                    <a:pt x="136" y="342"/>
                    <a:pt x="137" y="342"/>
                  </a:cubicBezTo>
                  <a:cubicBezTo>
                    <a:pt x="137" y="342"/>
                    <a:pt x="137" y="341"/>
                    <a:pt x="137" y="341"/>
                  </a:cubicBezTo>
                  <a:cubicBezTo>
                    <a:pt x="137" y="341"/>
                    <a:pt x="138" y="341"/>
                    <a:pt x="138" y="341"/>
                  </a:cubicBezTo>
                  <a:cubicBezTo>
                    <a:pt x="139" y="341"/>
                    <a:pt x="139" y="341"/>
                    <a:pt x="140" y="341"/>
                  </a:cubicBezTo>
                  <a:cubicBezTo>
                    <a:pt x="140" y="340"/>
                    <a:pt x="140" y="340"/>
                    <a:pt x="140" y="339"/>
                  </a:cubicBezTo>
                  <a:cubicBezTo>
                    <a:pt x="140" y="339"/>
                    <a:pt x="141" y="339"/>
                    <a:pt x="141" y="339"/>
                  </a:cubicBezTo>
                  <a:cubicBezTo>
                    <a:pt x="142" y="339"/>
                    <a:pt x="142" y="339"/>
                    <a:pt x="143" y="339"/>
                  </a:cubicBezTo>
                  <a:cubicBezTo>
                    <a:pt x="143" y="339"/>
                    <a:pt x="144" y="339"/>
                    <a:pt x="144" y="339"/>
                  </a:cubicBezTo>
                  <a:cubicBezTo>
                    <a:pt x="145" y="339"/>
                    <a:pt x="145" y="339"/>
                    <a:pt x="146" y="339"/>
                  </a:cubicBezTo>
                  <a:cubicBezTo>
                    <a:pt x="146" y="338"/>
                    <a:pt x="146" y="338"/>
                    <a:pt x="146" y="337"/>
                  </a:cubicBezTo>
                  <a:cubicBezTo>
                    <a:pt x="146" y="337"/>
                    <a:pt x="147" y="337"/>
                    <a:pt x="148" y="337"/>
                  </a:cubicBezTo>
                  <a:cubicBezTo>
                    <a:pt x="148" y="337"/>
                    <a:pt x="148" y="336"/>
                    <a:pt x="148" y="336"/>
                  </a:cubicBezTo>
                  <a:cubicBezTo>
                    <a:pt x="148" y="335"/>
                    <a:pt x="148" y="335"/>
                    <a:pt x="148" y="334"/>
                  </a:cubicBezTo>
                  <a:cubicBezTo>
                    <a:pt x="148" y="334"/>
                    <a:pt x="148" y="333"/>
                    <a:pt x="148" y="333"/>
                  </a:cubicBezTo>
                  <a:cubicBezTo>
                    <a:pt x="148" y="333"/>
                    <a:pt x="149" y="333"/>
                    <a:pt x="149" y="333"/>
                  </a:cubicBezTo>
                  <a:cubicBezTo>
                    <a:pt x="149" y="332"/>
                    <a:pt x="149" y="332"/>
                    <a:pt x="149" y="331"/>
                  </a:cubicBezTo>
                  <a:cubicBezTo>
                    <a:pt x="149" y="330"/>
                    <a:pt x="149" y="330"/>
                    <a:pt x="149" y="329"/>
                  </a:cubicBezTo>
                  <a:cubicBezTo>
                    <a:pt x="150" y="329"/>
                    <a:pt x="150" y="329"/>
                    <a:pt x="151" y="329"/>
                  </a:cubicBezTo>
                  <a:cubicBezTo>
                    <a:pt x="151" y="329"/>
                    <a:pt x="151" y="328"/>
                    <a:pt x="151" y="328"/>
                  </a:cubicBezTo>
                  <a:cubicBezTo>
                    <a:pt x="151" y="327"/>
                    <a:pt x="151" y="327"/>
                    <a:pt x="151" y="326"/>
                  </a:cubicBezTo>
                  <a:cubicBezTo>
                    <a:pt x="151" y="326"/>
                    <a:pt x="151" y="325"/>
                    <a:pt x="151" y="324"/>
                  </a:cubicBezTo>
                  <a:cubicBezTo>
                    <a:pt x="151" y="324"/>
                    <a:pt x="151" y="323"/>
                    <a:pt x="151" y="323"/>
                  </a:cubicBezTo>
                  <a:cubicBezTo>
                    <a:pt x="151" y="322"/>
                    <a:pt x="151" y="322"/>
                    <a:pt x="151" y="321"/>
                  </a:cubicBezTo>
                  <a:cubicBezTo>
                    <a:pt x="151" y="321"/>
                    <a:pt x="151" y="320"/>
                    <a:pt x="151" y="320"/>
                  </a:cubicBezTo>
                  <a:cubicBezTo>
                    <a:pt x="151" y="319"/>
                    <a:pt x="151" y="319"/>
                    <a:pt x="151" y="318"/>
                  </a:cubicBezTo>
                  <a:cubicBezTo>
                    <a:pt x="151" y="318"/>
                    <a:pt x="151" y="317"/>
                    <a:pt x="151" y="317"/>
                  </a:cubicBezTo>
                  <a:cubicBezTo>
                    <a:pt x="151" y="316"/>
                    <a:pt x="151" y="315"/>
                    <a:pt x="151" y="315"/>
                  </a:cubicBezTo>
                  <a:cubicBezTo>
                    <a:pt x="151" y="314"/>
                    <a:pt x="151" y="314"/>
                    <a:pt x="151" y="313"/>
                  </a:cubicBezTo>
                  <a:cubicBezTo>
                    <a:pt x="151" y="313"/>
                    <a:pt x="151" y="312"/>
                    <a:pt x="151" y="312"/>
                  </a:cubicBezTo>
                  <a:cubicBezTo>
                    <a:pt x="151" y="312"/>
                    <a:pt x="152" y="312"/>
                    <a:pt x="152" y="312"/>
                  </a:cubicBezTo>
                  <a:cubicBezTo>
                    <a:pt x="152" y="311"/>
                    <a:pt x="152" y="310"/>
                    <a:pt x="152" y="310"/>
                  </a:cubicBezTo>
                  <a:cubicBezTo>
                    <a:pt x="153" y="310"/>
                    <a:pt x="153" y="310"/>
                    <a:pt x="154" y="310"/>
                  </a:cubicBezTo>
                  <a:cubicBezTo>
                    <a:pt x="154" y="309"/>
                    <a:pt x="154" y="309"/>
                    <a:pt x="154" y="308"/>
                  </a:cubicBezTo>
                  <a:cubicBezTo>
                    <a:pt x="154" y="308"/>
                    <a:pt x="155" y="308"/>
                    <a:pt x="155" y="308"/>
                  </a:cubicBezTo>
                  <a:cubicBezTo>
                    <a:pt x="155" y="308"/>
                    <a:pt x="155" y="307"/>
                    <a:pt x="155" y="307"/>
                  </a:cubicBezTo>
                  <a:cubicBezTo>
                    <a:pt x="156" y="307"/>
                    <a:pt x="156" y="307"/>
                    <a:pt x="157" y="307"/>
                  </a:cubicBezTo>
                  <a:cubicBezTo>
                    <a:pt x="157" y="306"/>
                    <a:pt x="157" y="306"/>
                    <a:pt x="157" y="305"/>
                  </a:cubicBezTo>
                  <a:cubicBezTo>
                    <a:pt x="158" y="305"/>
                    <a:pt x="158" y="305"/>
                    <a:pt x="159" y="305"/>
                  </a:cubicBezTo>
                  <a:cubicBezTo>
                    <a:pt x="159" y="305"/>
                    <a:pt x="159" y="304"/>
                    <a:pt x="159" y="304"/>
                  </a:cubicBezTo>
                  <a:cubicBezTo>
                    <a:pt x="159" y="304"/>
                    <a:pt x="160" y="304"/>
                    <a:pt x="160" y="304"/>
                  </a:cubicBezTo>
                  <a:cubicBezTo>
                    <a:pt x="160" y="303"/>
                    <a:pt x="160" y="303"/>
                    <a:pt x="160" y="302"/>
                  </a:cubicBezTo>
                  <a:cubicBezTo>
                    <a:pt x="160" y="301"/>
                    <a:pt x="160" y="301"/>
                    <a:pt x="160" y="300"/>
                  </a:cubicBezTo>
                  <a:cubicBezTo>
                    <a:pt x="160" y="300"/>
                    <a:pt x="160" y="299"/>
                    <a:pt x="160" y="299"/>
                  </a:cubicBezTo>
                  <a:cubicBezTo>
                    <a:pt x="161" y="299"/>
                    <a:pt x="161" y="299"/>
                    <a:pt x="162" y="299"/>
                  </a:cubicBezTo>
                  <a:cubicBezTo>
                    <a:pt x="162" y="298"/>
                    <a:pt x="162" y="298"/>
                    <a:pt x="162" y="297"/>
                  </a:cubicBezTo>
                  <a:cubicBezTo>
                    <a:pt x="161" y="297"/>
                    <a:pt x="161" y="297"/>
                    <a:pt x="160" y="297"/>
                  </a:cubicBezTo>
                  <a:cubicBezTo>
                    <a:pt x="160" y="297"/>
                    <a:pt x="160" y="296"/>
                    <a:pt x="160" y="295"/>
                  </a:cubicBezTo>
                  <a:cubicBezTo>
                    <a:pt x="160" y="295"/>
                    <a:pt x="160" y="294"/>
                    <a:pt x="160" y="294"/>
                  </a:cubicBezTo>
                  <a:cubicBezTo>
                    <a:pt x="160" y="293"/>
                    <a:pt x="160" y="293"/>
                    <a:pt x="160" y="292"/>
                  </a:cubicBezTo>
                  <a:cubicBezTo>
                    <a:pt x="160" y="292"/>
                    <a:pt x="160" y="291"/>
                    <a:pt x="160" y="291"/>
                  </a:cubicBezTo>
                  <a:cubicBezTo>
                    <a:pt x="159" y="291"/>
                    <a:pt x="159" y="291"/>
                    <a:pt x="159" y="291"/>
                  </a:cubicBezTo>
                  <a:cubicBezTo>
                    <a:pt x="159" y="291"/>
                    <a:pt x="159" y="291"/>
                    <a:pt x="159" y="291"/>
                  </a:cubicBezTo>
                  <a:cubicBezTo>
                    <a:pt x="158" y="291"/>
                    <a:pt x="158" y="291"/>
                    <a:pt x="157" y="291"/>
                  </a:cubicBezTo>
                  <a:cubicBezTo>
                    <a:pt x="156" y="291"/>
                    <a:pt x="156" y="291"/>
                    <a:pt x="155" y="291"/>
                  </a:cubicBezTo>
                  <a:cubicBezTo>
                    <a:pt x="155" y="291"/>
                    <a:pt x="154" y="291"/>
                    <a:pt x="154" y="291"/>
                  </a:cubicBezTo>
                  <a:cubicBezTo>
                    <a:pt x="154" y="290"/>
                    <a:pt x="154" y="290"/>
                    <a:pt x="154" y="289"/>
                  </a:cubicBezTo>
                  <a:cubicBezTo>
                    <a:pt x="153" y="289"/>
                    <a:pt x="153" y="289"/>
                    <a:pt x="152" y="289"/>
                  </a:cubicBezTo>
                  <a:cubicBezTo>
                    <a:pt x="152" y="288"/>
                    <a:pt x="152" y="288"/>
                    <a:pt x="152" y="287"/>
                  </a:cubicBezTo>
                  <a:cubicBezTo>
                    <a:pt x="152" y="287"/>
                    <a:pt x="151" y="287"/>
                    <a:pt x="151" y="287"/>
                  </a:cubicBezTo>
                  <a:cubicBezTo>
                    <a:pt x="150" y="287"/>
                    <a:pt x="150" y="287"/>
                    <a:pt x="149" y="287"/>
                  </a:cubicBezTo>
                  <a:cubicBezTo>
                    <a:pt x="149" y="287"/>
                    <a:pt x="149" y="286"/>
                    <a:pt x="149" y="286"/>
                  </a:cubicBezTo>
                  <a:cubicBezTo>
                    <a:pt x="149" y="286"/>
                    <a:pt x="148" y="286"/>
                    <a:pt x="148" y="286"/>
                  </a:cubicBezTo>
                  <a:cubicBezTo>
                    <a:pt x="147" y="286"/>
                    <a:pt x="146" y="286"/>
                    <a:pt x="146" y="286"/>
                  </a:cubicBezTo>
                  <a:cubicBezTo>
                    <a:pt x="145" y="286"/>
                    <a:pt x="145" y="286"/>
                    <a:pt x="144" y="286"/>
                  </a:cubicBezTo>
                  <a:cubicBezTo>
                    <a:pt x="144" y="286"/>
                    <a:pt x="143" y="286"/>
                    <a:pt x="143" y="286"/>
                  </a:cubicBezTo>
                  <a:cubicBezTo>
                    <a:pt x="142" y="286"/>
                    <a:pt x="142" y="286"/>
                    <a:pt x="141" y="286"/>
                  </a:cubicBezTo>
                  <a:cubicBezTo>
                    <a:pt x="141" y="285"/>
                    <a:pt x="141" y="285"/>
                    <a:pt x="141" y="284"/>
                  </a:cubicBezTo>
                  <a:cubicBezTo>
                    <a:pt x="141" y="284"/>
                    <a:pt x="140" y="284"/>
                    <a:pt x="140" y="284"/>
                  </a:cubicBezTo>
                  <a:cubicBezTo>
                    <a:pt x="139" y="284"/>
                    <a:pt x="139" y="284"/>
                    <a:pt x="138" y="284"/>
                  </a:cubicBezTo>
                  <a:cubicBezTo>
                    <a:pt x="138" y="284"/>
                    <a:pt x="137" y="284"/>
                    <a:pt x="137" y="284"/>
                  </a:cubicBezTo>
                  <a:cubicBezTo>
                    <a:pt x="137" y="284"/>
                    <a:pt x="137" y="283"/>
                    <a:pt x="137" y="283"/>
                  </a:cubicBezTo>
                  <a:cubicBezTo>
                    <a:pt x="136" y="283"/>
                    <a:pt x="136" y="283"/>
                    <a:pt x="135" y="283"/>
                  </a:cubicBezTo>
                  <a:cubicBezTo>
                    <a:pt x="135" y="283"/>
                    <a:pt x="134" y="283"/>
                    <a:pt x="134" y="283"/>
                  </a:cubicBezTo>
                  <a:cubicBezTo>
                    <a:pt x="134" y="282"/>
                    <a:pt x="134" y="281"/>
                    <a:pt x="134" y="281"/>
                  </a:cubicBezTo>
                  <a:cubicBezTo>
                    <a:pt x="133" y="281"/>
                    <a:pt x="132" y="281"/>
                    <a:pt x="132" y="281"/>
                  </a:cubicBezTo>
                  <a:cubicBezTo>
                    <a:pt x="131" y="281"/>
                    <a:pt x="131" y="281"/>
                    <a:pt x="130" y="281"/>
                  </a:cubicBezTo>
                  <a:cubicBezTo>
                    <a:pt x="130" y="281"/>
                    <a:pt x="129" y="281"/>
                    <a:pt x="129" y="281"/>
                  </a:cubicBezTo>
                  <a:cubicBezTo>
                    <a:pt x="129" y="280"/>
                    <a:pt x="129" y="280"/>
                    <a:pt x="129" y="279"/>
                  </a:cubicBezTo>
                  <a:cubicBezTo>
                    <a:pt x="128" y="279"/>
                    <a:pt x="128" y="279"/>
                    <a:pt x="127" y="279"/>
                  </a:cubicBezTo>
                  <a:cubicBezTo>
                    <a:pt x="127" y="279"/>
                    <a:pt x="127" y="278"/>
                    <a:pt x="127" y="278"/>
                  </a:cubicBezTo>
                  <a:cubicBezTo>
                    <a:pt x="127" y="278"/>
                    <a:pt x="126" y="278"/>
                    <a:pt x="126" y="278"/>
                  </a:cubicBezTo>
                  <a:cubicBezTo>
                    <a:pt x="125" y="278"/>
                    <a:pt x="125" y="278"/>
                    <a:pt x="124" y="278"/>
                  </a:cubicBezTo>
                  <a:cubicBezTo>
                    <a:pt x="124" y="277"/>
                    <a:pt x="124" y="277"/>
                    <a:pt x="124" y="276"/>
                  </a:cubicBezTo>
                  <a:cubicBezTo>
                    <a:pt x="124" y="276"/>
                    <a:pt x="124" y="275"/>
                    <a:pt x="124" y="274"/>
                  </a:cubicBezTo>
                  <a:cubicBezTo>
                    <a:pt x="124" y="274"/>
                    <a:pt x="124" y="273"/>
                    <a:pt x="124" y="273"/>
                  </a:cubicBezTo>
                  <a:cubicBezTo>
                    <a:pt x="124" y="273"/>
                    <a:pt x="123" y="273"/>
                    <a:pt x="122" y="273"/>
                  </a:cubicBezTo>
                  <a:cubicBezTo>
                    <a:pt x="122" y="272"/>
                    <a:pt x="122" y="272"/>
                    <a:pt x="122" y="271"/>
                  </a:cubicBezTo>
                  <a:cubicBezTo>
                    <a:pt x="122" y="271"/>
                    <a:pt x="122" y="270"/>
                    <a:pt x="122" y="270"/>
                  </a:cubicBezTo>
                  <a:cubicBezTo>
                    <a:pt x="122" y="270"/>
                    <a:pt x="121" y="270"/>
                    <a:pt x="121" y="270"/>
                  </a:cubicBezTo>
                  <a:cubicBezTo>
                    <a:pt x="121" y="269"/>
                    <a:pt x="121" y="269"/>
                    <a:pt x="121" y="268"/>
                  </a:cubicBezTo>
                  <a:cubicBezTo>
                    <a:pt x="121" y="268"/>
                    <a:pt x="121" y="267"/>
                    <a:pt x="121" y="266"/>
                  </a:cubicBezTo>
                  <a:cubicBezTo>
                    <a:pt x="120" y="266"/>
                    <a:pt x="120" y="266"/>
                    <a:pt x="119" y="266"/>
                  </a:cubicBezTo>
                  <a:cubicBezTo>
                    <a:pt x="119" y="266"/>
                    <a:pt x="119" y="265"/>
                    <a:pt x="119" y="265"/>
                  </a:cubicBezTo>
                  <a:cubicBezTo>
                    <a:pt x="119" y="265"/>
                    <a:pt x="118" y="265"/>
                    <a:pt x="118" y="265"/>
                  </a:cubicBezTo>
                  <a:cubicBezTo>
                    <a:pt x="117" y="265"/>
                    <a:pt x="117" y="265"/>
                    <a:pt x="116" y="265"/>
                  </a:cubicBezTo>
                  <a:cubicBezTo>
                    <a:pt x="116" y="264"/>
                    <a:pt x="116" y="264"/>
                    <a:pt x="116" y="263"/>
                  </a:cubicBezTo>
                  <a:cubicBezTo>
                    <a:pt x="116" y="263"/>
                    <a:pt x="115" y="263"/>
                    <a:pt x="115" y="263"/>
                  </a:cubicBezTo>
                  <a:cubicBezTo>
                    <a:pt x="114" y="263"/>
                    <a:pt x="114" y="263"/>
                    <a:pt x="113" y="263"/>
                  </a:cubicBezTo>
                  <a:cubicBezTo>
                    <a:pt x="113" y="263"/>
                    <a:pt x="112" y="263"/>
                    <a:pt x="112" y="263"/>
                  </a:cubicBezTo>
                  <a:cubicBezTo>
                    <a:pt x="111" y="263"/>
                    <a:pt x="111" y="263"/>
                    <a:pt x="110" y="263"/>
                  </a:cubicBezTo>
                  <a:cubicBezTo>
                    <a:pt x="110" y="263"/>
                    <a:pt x="109" y="263"/>
                    <a:pt x="108" y="263"/>
                  </a:cubicBezTo>
                  <a:cubicBezTo>
                    <a:pt x="108" y="263"/>
                    <a:pt x="108" y="262"/>
                    <a:pt x="108" y="262"/>
                  </a:cubicBezTo>
                  <a:cubicBezTo>
                    <a:pt x="108" y="262"/>
                    <a:pt x="107" y="262"/>
                    <a:pt x="107" y="262"/>
                  </a:cubicBezTo>
                  <a:cubicBezTo>
                    <a:pt x="106" y="262"/>
                    <a:pt x="106" y="262"/>
                    <a:pt x="105" y="262"/>
                  </a:cubicBezTo>
                  <a:cubicBezTo>
                    <a:pt x="105" y="261"/>
                    <a:pt x="105" y="260"/>
                    <a:pt x="105" y="260"/>
                  </a:cubicBezTo>
                  <a:cubicBezTo>
                    <a:pt x="105" y="260"/>
                    <a:pt x="104" y="260"/>
                    <a:pt x="104" y="260"/>
                  </a:cubicBezTo>
                  <a:cubicBezTo>
                    <a:pt x="104" y="259"/>
                    <a:pt x="104" y="259"/>
                    <a:pt x="104" y="258"/>
                  </a:cubicBezTo>
                  <a:cubicBezTo>
                    <a:pt x="104" y="258"/>
                    <a:pt x="104" y="257"/>
                    <a:pt x="104" y="257"/>
                  </a:cubicBezTo>
                  <a:cubicBezTo>
                    <a:pt x="103" y="257"/>
                    <a:pt x="103" y="257"/>
                    <a:pt x="102" y="257"/>
                  </a:cubicBezTo>
                  <a:cubicBezTo>
                    <a:pt x="102" y="257"/>
                    <a:pt x="101" y="257"/>
                    <a:pt x="101" y="257"/>
                  </a:cubicBezTo>
                  <a:cubicBezTo>
                    <a:pt x="101" y="256"/>
                    <a:pt x="101" y="256"/>
                    <a:pt x="101" y="255"/>
                  </a:cubicBezTo>
                  <a:cubicBezTo>
                    <a:pt x="100" y="255"/>
                    <a:pt x="100" y="255"/>
                    <a:pt x="99" y="255"/>
                  </a:cubicBezTo>
                  <a:cubicBezTo>
                    <a:pt x="99" y="255"/>
                    <a:pt x="99" y="254"/>
                    <a:pt x="99" y="254"/>
                  </a:cubicBezTo>
                  <a:cubicBezTo>
                    <a:pt x="99" y="253"/>
                    <a:pt x="99" y="252"/>
                    <a:pt x="99" y="252"/>
                  </a:cubicBezTo>
                  <a:cubicBezTo>
                    <a:pt x="99" y="251"/>
                    <a:pt x="99" y="251"/>
                    <a:pt x="99" y="250"/>
                  </a:cubicBezTo>
                  <a:cubicBezTo>
                    <a:pt x="99" y="250"/>
                    <a:pt x="99" y="249"/>
                    <a:pt x="99" y="249"/>
                  </a:cubicBezTo>
                  <a:cubicBezTo>
                    <a:pt x="98" y="249"/>
                    <a:pt x="98" y="249"/>
                    <a:pt x="97" y="249"/>
                  </a:cubicBezTo>
                  <a:cubicBezTo>
                    <a:pt x="97" y="249"/>
                    <a:pt x="97" y="250"/>
                    <a:pt x="97" y="250"/>
                  </a:cubicBezTo>
                  <a:cubicBezTo>
                    <a:pt x="97" y="250"/>
                    <a:pt x="96" y="250"/>
                    <a:pt x="96" y="250"/>
                  </a:cubicBezTo>
                  <a:cubicBezTo>
                    <a:pt x="95" y="250"/>
                    <a:pt x="95" y="250"/>
                    <a:pt x="94" y="250"/>
                  </a:cubicBezTo>
                  <a:cubicBezTo>
                    <a:pt x="94" y="250"/>
                    <a:pt x="93" y="250"/>
                    <a:pt x="93" y="250"/>
                  </a:cubicBezTo>
                  <a:cubicBezTo>
                    <a:pt x="93" y="250"/>
                    <a:pt x="93" y="249"/>
                    <a:pt x="93" y="249"/>
                  </a:cubicBezTo>
                  <a:cubicBezTo>
                    <a:pt x="92" y="249"/>
                    <a:pt x="92" y="249"/>
                    <a:pt x="91" y="249"/>
                  </a:cubicBezTo>
                  <a:cubicBezTo>
                    <a:pt x="91" y="249"/>
                    <a:pt x="90" y="249"/>
                    <a:pt x="90" y="249"/>
                  </a:cubicBezTo>
                  <a:cubicBezTo>
                    <a:pt x="90" y="249"/>
                    <a:pt x="90" y="250"/>
                    <a:pt x="90" y="250"/>
                  </a:cubicBezTo>
                  <a:cubicBezTo>
                    <a:pt x="89" y="250"/>
                    <a:pt x="89" y="250"/>
                    <a:pt x="88" y="250"/>
                  </a:cubicBezTo>
                  <a:cubicBezTo>
                    <a:pt x="88" y="250"/>
                    <a:pt x="87" y="250"/>
                    <a:pt x="87" y="250"/>
                  </a:cubicBezTo>
                  <a:cubicBezTo>
                    <a:pt x="86" y="250"/>
                    <a:pt x="85" y="250"/>
                    <a:pt x="85" y="250"/>
                  </a:cubicBezTo>
                  <a:cubicBezTo>
                    <a:pt x="84" y="250"/>
                    <a:pt x="84" y="250"/>
                    <a:pt x="83" y="250"/>
                  </a:cubicBezTo>
                  <a:cubicBezTo>
                    <a:pt x="83" y="250"/>
                    <a:pt x="82" y="250"/>
                    <a:pt x="82" y="250"/>
                  </a:cubicBezTo>
                  <a:cubicBezTo>
                    <a:pt x="82" y="250"/>
                    <a:pt x="82" y="249"/>
                    <a:pt x="82" y="249"/>
                  </a:cubicBezTo>
                  <a:cubicBezTo>
                    <a:pt x="81" y="249"/>
                    <a:pt x="81" y="249"/>
                    <a:pt x="80" y="249"/>
                  </a:cubicBezTo>
                  <a:cubicBezTo>
                    <a:pt x="80" y="248"/>
                    <a:pt x="80" y="248"/>
                    <a:pt x="80" y="247"/>
                  </a:cubicBezTo>
                  <a:cubicBezTo>
                    <a:pt x="80" y="247"/>
                    <a:pt x="79" y="247"/>
                    <a:pt x="79" y="247"/>
                  </a:cubicBezTo>
                  <a:cubicBezTo>
                    <a:pt x="79" y="247"/>
                    <a:pt x="79" y="246"/>
                    <a:pt x="79" y="245"/>
                  </a:cubicBezTo>
                  <a:cubicBezTo>
                    <a:pt x="78" y="245"/>
                    <a:pt x="78" y="245"/>
                    <a:pt x="77" y="245"/>
                  </a:cubicBezTo>
                  <a:cubicBezTo>
                    <a:pt x="77" y="245"/>
                    <a:pt x="76" y="245"/>
                    <a:pt x="76" y="245"/>
                  </a:cubicBezTo>
                  <a:cubicBezTo>
                    <a:pt x="76" y="246"/>
                    <a:pt x="76" y="247"/>
                    <a:pt x="76" y="247"/>
                  </a:cubicBezTo>
                  <a:cubicBezTo>
                    <a:pt x="75" y="247"/>
                    <a:pt x="75" y="247"/>
                    <a:pt x="74" y="247"/>
                  </a:cubicBezTo>
                  <a:cubicBezTo>
                    <a:pt x="74" y="247"/>
                    <a:pt x="74" y="246"/>
                    <a:pt x="74" y="245"/>
                  </a:cubicBezTo>
                  <a:cubicBezTo>
                    <a:pt x="74" y="245"/>
                    <a:pt x="74" y="244"/>
                    <a:pt x="74" y="244"/>
                  </a:cubicBezTo>
                  <a:cubicBezTo>
                    <a:pt x="74" y="244"/>
                    <a:pt x="73" y="244"/>
                    <a:pt x="73" y="244"/>
                  </a:cubicBezTo>
                  <a:cubicBezTo>
                    <a:pt x="72" y="244"/>
                    <a:pt x="71" y="244"/>
                    <a:pt x="71" y="244"/>
                  </a:cubicBezTo>
                  <a:cubicBezTo>
                    <a:pt x="71" y="244"/>
                    <a:pt x="71" y="245"/>
                    <a:pt x="71" y="245"/>
                  </a:cubicBezTo>
                  <a:cubicBezTo>
                    <a:pt x="70" y="245"/>
                    <a:pt x="70" y="245"/>
                    <a:pt x="69" y="245"/>
                  </a:cubicBezTo>
                  <a:cubicBezTo>
                    <a:pt x="69" y="246"/>
                    <a:pt x="69" y="247"/>
                    <a:pt x="69" y="247"/>
                  </a:cubicBezTo>
                  <a:cubicBezTo>
                    <a:pt x="69" y="247"/>
                    <a:pt x="68" y="247"/>
                    <a:pt x="68" y="247"/>
                  </a:cubicBezTo>
                  <a:cubicBezTo>
                    <a:pt x="67" y="247"/>
                    <a:pt x="67" y="247"/>
                    <a:pt x="66" y="247"/>
                  </a:cubicBezTo>
                  <a:cubicBezTo>
                    <a:pt x="66" y="247"/>
                    <a:pt x="65" y="247"/>
                    <a:pt x="65" y="247"/>
                  </a:cubicBezTo>
                  <a:cubicBezTo>
                    <a:pt x="65" y="248"/>
                    <a:pt x="65" y="248"/>
                    <a:pt x="65" y="249"/>
                  </a:cubicBezTo>
                  <a:cubicBezTo>
                    <a:pt x="64" y="249"/>
                    <a:pt x="64" y="249"/>
                    <a:pt x="63" y="249"/>
                  </a:cubicBezTo>
                  <a:cubicBezTo>
                    <a:pt x="63" y="249"/>
                    <a:pt x="63" y="250"/>
                    <a:pt x="63" y="250"/>
                  </a:cubicBezTo>
                  <a:cubicBezTo>
                    <a:pt x="63" y="250"/>
                    <a:pt x="62" y="250"/>
                    <a:pt x="61" y="250"/>
                  </a:cubicBezTo>
                  <a:cubicBezTo>
                    <a:pt x="61" y="251"/>
                    <a:pt x="61" y="251"/>
                    <a:pt x="61" y="252"/>
                  </a:cubicBezTo>
                  <a:cubicBezTo>
                    <a:pt x="61" y="252"/>
                    <a:pt x="61" y="253"/>
                    <a:pt x="61" y="254"/>
                  </a:cubicBezTo>
                  <a:cubicBezTo>
                    <a:pt x="61" y="254"/>
                    <a:pt x="60" y="254"/>
                    <a:pt x="60" y="254"/>
                  </a:cubicBezTo>
                  <a:cubicBezTo>
                    <a:pt x="59" y="254"/>
                    <a:pt x="59" y="254"/>
                    <a:pt x="58" y="254"/>
                  </a:cubicBezTo>
                  <a:cubicBezTo>
                    <a:pt x="58" y="253"/>
                    <a:pt x="58" y="252"/>
                    <a:pt x="58" y="252"/>
                  </a:cubicBezTo>
                  <a:cubicBezTo>
                    <a:pt x="58" y="252"/>
                    <a:pt x="57" y="252"/>
                    <a:pt x="57" y="252"/>
                  </a:cubicBezTo>
                  <a:cubicBezTo>
                    <a:pt x="56" y="252"/>
                    <a:pt x="56" y="252"/>
                    <a:pt x="55" y="252"/>
                  </a:cubicBezTo>
                  <a:cubicBezTo>
                    <a:pt x="55" y="252"/>
                    <a:pt x="54" y="252"/>
                    <a:pt x="54" y="252"/>
                  </a:cubicBezTo>
                  <a:cubicBezTo>
                    <a:pt x="54" y="251"/>
                    <a:pt x="54" y="251"/>
                    <a:pt x="54" y="250"/>
                  </a:cubicBezTo>
                  <a:cubicBezTo>
                    <a:pt x="53" y="250"/>
                    <a:pt x="53" y="250"/>
                    <a:pt x="52" y="250"/>
                  </a:cubicBezTo>
                  <a:cubicBezTo>
                    <a:pt x="52" y="251"/>
                    <a:pt x="52" y="251"/>
                    <a:pt x="52" y="251"/>
                  </a:cubicBezTo>
                  <a:cubicBezTo>
                    <a:pt x="52" y="252"/>
                    <a:pt x="52" y="252"/>
                    <a:pt x="52" y="252"/>
                  </a:cubicBezTo>
                  <a:cubicBezTo>
                    <a:pt x="52" y="252"/>
                    <a:pt x="51" y="252"/>
                    <a:pt x="51" y="252"/>
                  </a:cubicBezTo>
                  <a:cubicBezTo>
                    <a:pt x="51" y="252"/>
                    <a:pt x="51" y="253"/>
                    <a:pt x="51" y="254"/>
                  </a:cubicBezTo>
                  <a:cubicBezTo>
                    <a:pt x="50" y="254"/>
                    <a:pt x="50" y="254"/>
                    <a:pt x="49" y="254"/>
                  </a:cubicBezTo>
                  <a:cubicBezTo>
                    <a:pt x="48" y="254"/>
                    <a:pt x="48" y="254"/>
                    <a:pt x="47" y="254"/>
                  </a:cubicBezTo>
                  <a:cubicBezTo>
                    <a:pt x="47" y="254"/>
                    <a:pt x="46" y="254"/>
                    <a:pt x="46" y="254"/>
                  </a:cubicBezTo>
                  <a:cubicBezTo>
                    <a:pt x="46" y="253"/>
                    <a:pt x="46" y="252"/>
                    <a:pt x="46" y="252"/>
                  </a:cubicBezTo>
                  <a:cubicBezTo>
                    <a:pt x="46" y="251"/>
                    <a:pt x="46" y="251"/>
                    <a:pt x="46" y="250"/>
                  </a:cubicBezTo>
                  <a:cubicBezTo>
                    <a:pt x="45" y="250"/>
                    <a:pt x="45" y="250"/>
                    <a:pt x="44" y="250"/>
                  </a:cubicBezTo>
                  <a:cubicBezTo>
                    <a:pt x="44" y="250"/>
                    <a:pt x="44" y="249"/>
                    <a:pt x="44" y="249"/>
                  </a:cubicBezTo>
                  <a:cubicBezTo>
                    <a:pt x="44" y="248"/>
                    <a:pt x="44" y="248"/>
                    <a:pt x="44" y="247"/>
                  </a:cubicBezTo>
                  <a:cubicBezTo>
                    <a:pt x="44" y="247"/>
                    <a:pt x="44" y="246"/>
                    <a:pt x="44" y="245"/>
                  </a:cubicBezTo>
                  <a:cubicBezTo>
                    <a:pt x="44" y="245"/>
                    <a:pt x="44" y="244"/>
                    <a:pt x="44" y="244"/>
                  </a:cubicBezTo>
                  <a:cubicBezTo>
                    <a:pt x="44" y="243"/>
                    <a:pt x="44" y="243"/>
                    <a:pt x="44" y="242"/>
                  </a:cubicBezTo>
                  <a:cubicBezTo>
                    <a:pt x="44" y="242"/>
                    <a:pt x="44" y="241"/>
                    <a:pt x="44" y="241"/>
                  </a:cubicBezTo>
                  <a:cubicBezTo>
                    <a:pt x="45" y="241"/>
                    <a:pt x="45" y="241"/>
                    <a:pt x="46" y="241"/>
                  </a:cubicBezTo>
                  <a:cubicBezTo>
                    <a:pt x="46" y="240"/>
                    <a:pt x="46" y="240"/>
                    <a:pt x="46" y="239"/>
                  </a:cubicBezTo>
                  <a:cubicBezTo>
                    <a:pt x="46" y="239"/>
                    <a:pt x="46" y="238"/>
                    <a:pt x="46" y="237"/>
                  </a:cubicBezTo>
                  <a:cubicBezTo>
                    <a:pt x="46" y="237"/>
                    <a:pt x="46" y="236"/>
                    <a:pt x="46" y="236"/>
                  </a:cubicBezTo>
                  <a:cubicBezTo>
                    <a:pt x="45" y="236"/>
                    <a:pt x="45" y="236"/>
                    <a:pt x="44" y="236"/>
                  </a:cubicBezTo>
                  <a:cubicBezTo>
                    <a:pt x="44" y="236"/>
                    <a:pt x="43" y="236"/>
                    <a:pt x="43" y="236"/>
                  </a:cubicBezTo>
                  <a:cubicBezTo>
                    <a:pt x="43" y="235"/>
                    <a:pt x="43" y="235"/>
                    <a:pt x="43" y="234"/>
                  </a:cubicBezTo>
                  <a:cubicBezTo>
                    <a:pt x="42" y="234"/>
                    <a:pt x="42" y="234"/>
                    <a:pt x="41" y="234"/>
                  </a:cubicBezTo>
                  <a:cubicBezTo>
                    <a:pt x="41" y="234"/>
                    <a:pt x="40" y="234"/>
                    <a:pt x="40" y="234"/>
                  </a:cubicBezTo>
                  <a:cubicBezTo>
                    <a:pt x="39" y="234"/>
                    <a:pt x="39" y="234"/>
                    <a:pt x="38" y="234"/>
                  </a:cubicBezTo>
                  <a:cubicBezTo>
                    <a:pt x="37" y="234"/>
                    <a:pt x="37" y="234"/>
                    <a:pt x="36" y="234"/>
                  </a:cubicBezTo>
                  <a:cubicBezTo>
                    <a:pt x="36" y="234"/>
                    <a:pt x="35" y="234"/>
                    <a:pt x="35" y="234"/>
                  </a:cubicBezTo>
                  <a:cubicBezTo>
                    <a:pt x="34" y="234"/>
                    <a:pt x="34" y="234"/>
                    <a:pt x="33" y="234"/>
                  </a:cubicBezTo>
                  <a:cubicBezTo>
                    <a:pt x="33" y="234"/>
                    <a:pt x="33" y="233"/>
                    <a:pt x="33" y="233"/>
                  </a:cubicBezTo>
                  <a:cubicBezTo>
                    <a:pt x="34" y="233"/>
                    <a:pt x="34" y="233"/>
                    <a:pt x="35" y="233"/>
                  </a:cubicBezTo>
                  <a:cubicBezTo>
                    <a:pt x="35" y="232"/>
                    <a:pt x="35" y="231"/>
                    <a:pt x="35" y="231"/>
                  </a:cubicBezTo>
                  <a:cubicBezTo>
                    <a:pt x="35" y="231"/>
                    <a:pt x="36" y="231"/>
                    <a:pt x="36" y="231"/>
                  </a:cubicBezTo>
                  <a:cubicBezTo>
                    <a:pt x="36" y="230"/>
                    <a:pt x="36" y="230"/>
                    <a:pt x="36" y="229"/>
                  </a:cubicBezTo>
                  <a:cubicBezTo>
                    <a:pt x="36" y="229"/>
                    <a:pt x="36" y="228"/>
                    <a:pt x="36" y="228"/>
                  </a:cubicBezTo>
                  <a:cubicBezTo>
                    <a:pt x="36" y="227"/>
                    <a:pt x="36" y="227"/>
                    <a:pt x="36" y="226"/>
                  </a:cubicBezTo>
                  <a:cubicBezTo>
                    <a:pt x="36" y="226"/>
                    <a:pt x="36" y="225"/>
                    <a:pt x="36" y="225"/>
                  </a:cubicBezTo>
                  <a:cubicBezTo>
                    <a:pt x="37" y="225"/>
                    <a:pt x="37" y="225"/>
                    <a:pt x="38" y="225"/>
                  </a:cubicBezTo>
                  <a:cubicBezTo>
                    <a:pt x="38" y="224"/>
                    <a:pt x="38" y="223"/>
                    <a:pt x="38" y="223"/>
                  </a:cubicBezTo>
                  <a:cubicBezTo>
                    <a:pt x="39" y="223"/>
                    <a:pt x="39" y="223"/>
                    <a:pt x="40" y="223"/>
                  </a:cubicBezTo>
                  <a:cubicBezTo>
                    <a:pt x="40" y="222"/>
                    <a:pt x="40" y="222"/>
                    <a:pt x="40" y="221"/>
                  </a:cubicBezTo>
                  <a:cubicBezTo>
                    <a:pt x="40" y="221"/>
                    <a:pt x="40" y="220"/>
                    <a:pt x="40" y="220"/>
                  </a:cubicBezTo>
                  <a:cubicBezTo>
                    <a:pt x="40" y="219"/>
                    <a:pt x="40" y="219"/>
                    <a:pt x="40" y="218"/>
                  </a:cubicBezTo>
                  <a:cubicBezTo>
                    <a:pt x="39" y="218"/>
                    <a:pt x="39" y="218"/>
                    <a:pt x="38" y="218"/>
                  </a:cubicBezTo>
                  <a:cubicBezTo>
                    <a:pt x="37" y="218"/>
                    <a:pt x="37" y="218"/>
                    <a:pt x="36" y="218"/>
                  </a:cubicBezTo>
                  <a:cubicBezTo>
                    <a:pt x="36" y="218"/>
                    <a:pt x="35" y="218"/>
                    <a:pt x="35" y="218"/>
                  </a:cubicBezTo>
                  <a:cubicBezTo>
                    <a:pt x="34" y="218"/>
                    <a:pt x="34" y="218"/>
                    <a:pt x="33" y="218"/>
                  </a:cubicBezTo>
                  <a:cubicBezTo>
                    <a:pt x="33" y="218"/>
                    <a:pt x="32" y="218"/>
                    <a:pt x="32" y="218"/>
                  </a:cubicBezTo>
                  <a:cubicBezTo>
                    <a:pt x="31" y="218"/>
                    <a:pt x="31" y="218"/>
                    <a:pt x="30" y="218"/>
                  </a:cubicBezTo>
                  <a:cubicBezTo>
                    <a:pt x="30" y="219"/>
                    <a:pt x="30" y="219"/>
                    <a:pt x="30" y="220"/>
                  </a:cubicBezTo>
                  <a:cubicBezTo>
                    <a:pt x="30" y="220"/>
                    <a:pt x="30" y="221"/>
                    <a:pt x="30" y="221"/>
                  </a:cubicBezTo>
                  <a:cubicBezTo>
                    <a:pt x="30" y="222"/>
                    <a:pt x="30" y="222"/>
                    <a:pt x="30" y="223"/>
                  </a:cubicBezTo>
                  <a:cubicBezTo>
                    <a:pt x="30" y="223"/>
                    <a:pt x="29" y="223"/>
                    <a:pt x="29" y="223"/>
                  </a:cubicBezTo>
                  <a:cubicBezTo>
                    <a:pt x="29" y="223"/>
                    <a:pt x="29" y="224"/>
                    <a:pt x="29" y="225"/>
                  </a:cubicBezTo>
                  <a:cubicBezTo>
                    <a:pt x="28" y="225"/>
                    <a:pt x="28" y="225"/>
                    <a:pt x="27" y="225"/>
                  </a:cubicBezTo>
                  <a:cubicBezTo>
                    <a:pt x="27" y="225"/>
                    <a:pt x="27" y="226"/>
                    <a:pt x="27" y="226"/>
                  </a:cubicBezTo>
                  <a:cubicBezTo>
                    <a:pt x="27" y="226"/>
                    <a:pt x="26" y="226"/>
                    <a:pt x="26" y="226"/>
                  </a:cubicBezTo>
                  <a:cubicBezTo>
                    <a:pt x="25" y="226"/>
                    <a:pt x="24" y="226"/>
                    <a:pt x="24" y="226"/>
                  </a:cubicBezTo>
                  <a:cubicBezTo>
                    <a:pt x="23" y="226"/>
                    <a:pt x="23" y="226"/>
                    <a:pt x="22" y="226"/>
                  </a:cubicBezTo>
                  <a:cubicBezTo>
                    <a:pt x="22" y="226"/>
                    <a:pt x="21" y="226"/>
                    <a:pt x="21" y="226"/>
                  </a:cubicBezTo>
                  <a:cubicBezTo>
                    <a:pt x="21" y="226"/>
                    <a:pt x="21" y="225"/>
                    <a:pt x="21" y="225"/>
                  </a:cubicBezTo>
                  <a:cubicBezTo>
                    <a:pt x="20" y="225"/>
                    <a:pt x="20" y="225"/>
                    <a:pt x="19" y="225"/>
                  </a:cubicBezTo>
                  <a:cubicBezTo>
                    <a:pt x="19" y="225"/>
                    <a:pt x="18" y="225"/>
                    <a:pt x="18" y="225"/>
                  </a:cubicBezTo>
                  <a:cubicBezTo>
                    <a:pt x="18" y="224"/>
                    <a:pt x="18" y="223"/>
                    <a:pt x="18" y="223"/>
                  </a:cubicBezTo>
                  <a:cubicBezTo>
                    <a:pt x="18" y="222"/>
                    <a:pt x="18" y="222"/>
                    <a:pt x="18" y="221"/>
                  </a:cubicBezTo>
                  <a:cubicBezTo>
                    <a:pt x="18" y="221"/>
                    <a:pt x="18" y="220"/>
                    <a:pt x="18" y="220"/>
                  </a:cubicBezTo>
                  <a:cubicBezTo>
                    <a:pt x="17" y="220"/>
                    <a:pt x="17" y="220"/>
                    <a:pt x="16" y="220"/>
                  </a:cubicBezTo>
                  <a:cubicBezTo>
                    <a:pt x="16" y="219"/>
                    <a:pt x="16" y="219"/>
                    <a:pt x="16" y="218"/>
                  </a:cubicBezTo>
                  <a:cubicBezTo>
                    <a:pt x="16" y="218"/>
                    <a:pt x="15" y="218"/>
                    <a:pt x="14" y="218"/>
                  </a:cubicBezTo>
                  <a:cubicBezTo>
                    <a:pt x="14" y="217"/>
                    <a:pt x="14" y="217"/>
                    <a:pt x="14" y="216"/>
                  </a:cubicBezTo>
                  <a:cubicBezTo>
                    <a:pt x="14" y="216"/>
                    <a:pt x="14" y="215"/>
                    <a:pt x="14" y="215"/>
                  </a:cubicBezTo>
                  <a:cubicBezTo>
                    <a:pt x="14" y="214"/>
                    <a:pt x="14" y="214"/>
                    <a:pt x="14" y="213"/>
                  </a:cubicBezTo>
                  <a:cubicBezTo>
                    <a:pt x="15" y="213"/>
                    <a:pt x="16" y="213"/>
                    <a:pt x="16" y="213"/>
                  </a:cubicBezTo>
                  <a:cubicBezTo>
                    <a:pt x="16" y="213"/>
                    <a:pt x="16" y="212"/>
                    <a:pt x="16" y="212"/>
                  </a:cubicBezTo>
                  <a:cubicBezTo>
                    <a:pt x="16" y="211"/>
                    <a:pt x="16" y="211"/>
                    <a:pt x="16" y="210"/>
                  </a:cubicBezTo>
                  <a:cubicBezTo>
                    <a:pt x="16" y="209"/>
                    <a:pt x="16" y="209"/>
                    <a:pt x="16" y="208"/>
                  </a:cubicBezTo>
                  <a:cubicBezTo>
                    <a:pt x="16" y="208"/>
                    <a:pt x="16" y="207"/>
                    <a:pt x="16" y="207"/>
                  </a:cubicBezTo>
                  <a:cubicBezTo>
                    <a:pt x="17" y="207"/>
                    <a:pt x="17" y="207"/>
                    <a:pt x="18" y="207"/>
                  </a:cubicBezTo>
                  <a:cubicBezTo>
                    <a:pt x="18" y="206"/>
                    <a:pt x="18" y="206"/>
                    <a:pt x="18" y="205"/>
                  </a:cubicBezTo>
                  <a:cubicBezTo>
                    <a:pt x="18" y="205"/>
                    <a:pt x="18" y="204"/>
                    <a:pt x="18" y="203"/>
                  </a:cubicBezTo>
                  <a:cubicBezTo>
                    <a:pt x="18" y="203"/>
                    <a:pt x="18" y="202"/>
                    <a:pt x="18" y="202"/>
                  </a:cubicBezTo>
                  <a:cubicBezTo>
                    <a:pt x="18" y="202"/>
                    <a:pt x="19" y="202"/>
                    <a:pt x="19" y="202"/>
                  </a:cubicBezTo>
                  <a:cubicBezTo>
                    <a:pt x="19" y="201"/>
                    <a:pt x="19" y="201"/>
                    <a:pt x="19" y="200"/>
                  </a:cubicBezTo>
                  <a:cubicBezTo>
                    <a:pt x="19" y="200"/>
                    <a:pt x="19" y="199"/>
                    <a:pt x="19" y="199"/>
                  </a:cubicBezTo>
                  <a:cubicBezTo>
                    <a:pt x="20" y="199"/>
                    <a:pt x="20" y="199"/>
                    <a:pt x="21" y="199"/>
                  </a:cubicBezTo>
                  <a:cubicBezTo>
                    <a:pt x="21" y="198"/>
                    <a:pt x="21" y="198"/>
                    <a:pt x="21" y="197"/>
                  </a:cubicBezTo>
                  <a:cubicBezTo>
                    <a:pt x="21" y="197"/>
                    <a:pt x="22" y="197"/>
                    <a:pt x="22" y="197"/>
                  </a:cubicBezTo>
                  <a:cubicBezTo>
                    <a:pt x="23" y="197"/>
                    <a:pt x="23" y="197"/>
                    <a:pt x="24" y="197"/>
                  </a:cubicBezTo>
                  <a:cubicBezTo>
                    <a:pt x="24" y="197"/>
                    <a:pt x="24" y="196"/>
                    <a:pt x="24" y="196"/>
                  </a:cubicBezTo>
                  <a:cubicBezTo>
                    <a:pt x="24" y="196"/>
                    <a:pt x="25" y="196"/>
                    <a:pt x="26" y="196"/>
                  </a:cubicBezTo>
                  <a:cubicBezTo>
                    <a:pt x="26" y="195"/>
                    <a:pt x="26" y="194"/>
                    <a:pt x="26" y="194"/>
                  </a:cubicBezTo>
                  <a:cubicBezTo>
                    <a:pt x="26" y="194"/>
                    <a:pt x="27" y="194"/>
                    <a:pt x="27" y="194"/>
                  </a:cubicBezTo>
                  <a:cubicBezTo>
                    <a:pt x="28" y="194"/>
                    <a:pt x="28" y="194"/>
                    <a:pt x="29" y="194"/>
                  </a:cubicBezTo>
                  <a:cubicBezTo>
                    <a:pt x="29" y="194"/>
                    <a:pt x="30" y="194"/>
                    <a:pt x="30" y="194"/>
                  </a:cubicBezTo>
                  <a:cubicBezTo>
                    <a:pt x="31" y="194"/>
                    <a:pt x="31" y="194"/>
                    <a:pt x="32" y="194"/>
                  </a:cubicBezTo>
                  <a:cubicBezTo>
                    <a:pt x="32" y="194"/>
                    <a:pt x="32" y="195"/>
                    <a:pt x="32" y="196"/>
                  </a:cubicBezTo>
                  <a:cubicBezTo>
                    <a:pt x="32" y="196"/>
                    <a:pt x="33" y="196"/>
                    <a:pt x="33" y="196"/>
                  </a:cubicBezTo>
                  <a:cubicBezTo>
                    <a:pt x="34" y="196"/>
                    <a:pt x="34" y="196"/>
                    <a:pt x="35" y="196"/>
                  </a:cubicBezTo>
                  <a:cubicBezTo>
                    <a:pt x="35" y="196"/>
                    <a:pt x="35" y="197"/>
                    <a:pt x="35" y="197"/>
                  </a:cubicBezTo>
                  <a:cubicBezTo>
                    <a:pt x="35" y="197"/>
                    <a:pt x="36" y="197"/>
                    <a:pt x="36" y="197"/>
                  </a:cubicBezTo>
                  <a:cubicBezTo>
                    <a:pt x="36" y="197"/>
                    <a:pt x="36" y="196"/>
                    <a:pt x="36" y="196"/>
                  </a:cubicBezTo>
                  <a:cubicBezTo>
                    <a:pt x="37" y="196"/>
                    <a:pt x="37" y="196"/>
                    <a:pt x="38" y="196"/>
                  </a:cubicBezTo>
                  <a:cubicBezTo>
                    <a:pt x="39" y="196"/>
                    <a:pt x="39" y="196"/>
                    <a:pt x="40" y="196"/>
                  </a:cubicBezTo>
                  <a:cubicBezTo>
                    <a:pt x="40" y="195"/>
                    <a:pt x="40" y="194"/>
                    <a:pt x="40" y="194"/>
                  </a:cubicBezTo>
                  <a:cubicBezTo>
                    <a:pt x="40" y="194"/>
                    <a:pt x="41" y="194"/>
                    <a:pt x="41" y="194"/>
                  </a:cubicBezTo>
                  <a:cubicBezTo>
                    <a:pt x="42" y="194"/>
                    <a:pt x="42" y="194"/>
                    <a:pt x="43" y="194"/>
                  </a:cubicBezTo>
                  <a:cubicBezTo>
                    <a:pt x="43" y="194"/>
                    <a:pt x="44" y="194"/>
                    <a:pt x="44" y="194"/>
                  </a:cubicBezTo>
                  <a:cubicBezTo>
                    <a:pt x="45" y="194"/>
                    <a:pt x="45" y="194"/>
                    <a:pt x="46" y="194"/>
                  </a:cubicBezTo>
                  <a:cubicBezTo>
                    <a:pt x="46" y="194"/>
                    <a:pt x="47" y="194"/>
                    <a:pt x="47" y="194"/>
                  </a:cubicBezTo>
                  <a:cubicBezTo>
                    <a:pt x="47" y="194"/>
                    <a:pt x="47" y="195"/>
                    <a:pt x="47" y="196"/>
                  </a:cubicBezTo>
                  <a:cubicBezTo>
                    <a:pt x="48" y="196"/>
                    <a:pt x="48" y="196"/>
                    <a:pt x="49" y="196"/>
                  </a:cubicBezTo>
                  <a:cubicBezTo>
                    <a:pt x="50" y="196"/>
                    <a:pt x="50" y="196"/>
                    <a:pt x="51" y="196"/>
                  </a:cubicBezTo>
                  <a:cubicBezTo>
                    <a:pt x="51" y="196"/>
                    <a:pt x="52" y="196"/>
                    <a:pt x="52" y="196"/>
                  </a:cubicBezTo>
                  <a:cubicBezTo>
                    <a:pt x="52" y="196"/>
                    <a:pt x="52" y="197"/>
                    <a:pt x="52" y="197"/>
                  </a:cubicBezTo>
                  <a:cubicBezTo>
                    <a:pt x="52" y="198"/>
                    <a:pt x="52" y="198"/>
                    <a:pt x="52" y="199"/>
                  </a:cubicBezTo>
                  <a:cubicBezTo>
                    <a:pt x="52" y="199"/>
                    <a:pt x="52" y="200"/>
                    <a:pt x="52" y="200"/>
                  </a:cubicBezTo>
                  <a:cubicBezTo>
                    <a:pt x="52" y="201"/>
                    <a:pt x="52" y="201"/>
                    <a:pt x="52" y="202"/>
                  </a:cubicBezTo>
                  <a:cubicBezTo>
                    <a:pt x="52" y="202"/>
                    <a:pt x="52" y="203"/>
                    <a:pt x="52" y="203"/>
                  </a:cubicBezTo>
                  <a:cubicBezTo>
                    <a:pt x="52" y="204"/>
                    <a:pt x="52" y="205"/>
                    <a:pt x="52" y="205"/>
                  </a:cubicBezTo>
                  <a:cubicBezTo>
                    <a:pt x="53" y="205"/>
                    <a:pt x="53" y="205"/>
                    <a:pt x="54" y="205"/>
                  </a:cubicBezTo>
                  <a:cubicBezTo>
                    <a:pt x="54" y="206"/>
                    <a:pt x="54" y="206"/>
                    <a:pt x="54" y="207"/>
                  </a:cubicBezTo>
                  <a:cubicBezTo>
                    <a:pt x="54" y="207"/>
                    <a:pt x="54" y="208"/>
                    <a:pt x="54" y="208"/>
                  </a:cubicBezTo>
                  <a:cubicBezTo>
                    <a:pt x="54" y="209"/>
                    <a:pt x="54" y="209"/>
                    <a:pt x="54" y="210"/>
                  </a:cubicBezTo>
                  <a:cubicBezTo>
                    <a:pt x="54" y="210"/>
                    <a:pt x="55" y="210"/>
                    <a:pt x="55" y="210"/>
                  </a:cubicBezTo>
                  <a:cubicBezTo>
                    <a:pt x="56" y="210"/>
                    <a:pt x="56" y="210"/>
                    <a:pt x="57" y="210"/>
                  </a:cubicBezTo>
                  <a:cubicBezTo>
                    <a:pt x="57" y="209"/>
                    <a:pt x="57" y="209"/>
                    <a:pt x="57" y="208"/>
                  </a:cubicBezTo>
                  <a:cubicBezTo>
                    <a:pt x="57" y="208"/>
                    <a:pt x="58" y="208"/>
                    <a:pt x="58" y="208"/>
                  </a:cubicBezTo>
                  <a:cubicBezTo>
                    <a:pt x="58" y="208"/>
                    <a:pt x="58" y="207"/>
                    <a:pt x="58" y="207"/>
                  </a:cubicBezTo>
                  <a:cubicBezTo>
                    <a:pt x="58" y="206"/>
                    <a:pt x="58" y="206"/>
                    <a:pt x="58" y="205"/>
                  </a:cubicBezTo>
                  <a:cubicBezTo>
                    <a:pt x="58" y="205"/>
                    <a:pt x="58" y="204"/>
                    <a:pt x="58" y="203"/>
                  </a:cubicBezTo>
                  <a:cubicBezTo>
                    <a:pt x="58" y="203"/>
                    <a:pt x="58" y="202"/>
                    <a:pt x="58" y="202"/>
                  </a:cubicBezTo>
                  <a:cubicBezTo>
                    <a:pt x="58" y="201"/>
                    <a:pt x="58" y="201"/>
                    <a:pt x="58" y="200"/>
                  </a:cubicBezTo>
                  <a:cubicBezTo>
                    <a:pt x="58" y="200"/>
                    <a:pt x="58" y="199"/>
                    <a:pt x="58" y="199"/>
                  </a:cubicBezTo>
                  <a:cubicBezTo>
                    <a:pt x="58" y="198"/>
                    <a:pt x="58" y="198"/>
                    <a:pt x="58" y="197"/>
                  </a:cubicBezTo>
                  <a:cubicBezTo>
                    <a:pt x="58" y="197"/>
                    <a:pt x="58" y="196"/>
                    <a:pt x="58" y="196"/>
                  </a:cubicBezTo>
                  <a:cubicBezTo>
                    <a:pt x="58" y="195"/>
                    <a:pt x="58" y="194"/>
                    <a:pt x="58" y="194"/>
                  </a:cubicBezTo>
                  <a:cubicBezTo>
                    <a:pt x="58" y="193"/>
                    <a:pt x="58" y="193"/>
                    <a:pt x="58" y="192"/>
                  </a:cubicBezTo>
                  <a:cubicBezTo>
                    <a:pt x="59" y="192"/>
                    <a:pt x="59" y="192"/>
                    <a:pt x="60" y="192"/>
                  </a:cubicBezTo>
                  <a:cubicBezTo>
                    <a:pt x="60" y="192"/>
                    <a:pt x="60" y="191"/>
                    <a:pt x="60" y="191"/>
                  </a:cubicBezTo>
                  <a:cubicBezTo>
                    <a:pt x="60" y="190"/>
                    <a:pt x="60" y="190"/>
                    <a:pt x="60" y="189"/>
                  </a:cubicBezTo>
                  <a:cubicBezTo>
                    <a:pt x="60" y="189"/>
                    <a:pt x="61" y="189"/>
                    <a:pt x="61" y="189"/>
                  </a:cubicBezTo>
                  <a:cubicBezTo>
                    <a:pt x="61" y="188"/>
                    <a:pt x="61" y="188"/>
                    <a:pt x="61" y="187"/>
                  </a:cubicBezTo>
                  <a:cubicBezTo>
                    <a:pt x="62" y="187"/>
                    <a:pt x="63" y="187"/>
                    <a:pt x="63" y="187"/>
                  </a:cubicBezTo>
                  <a:cubicBezTo>
                    <a:pt x="63" y="187"/>
                    <a:pt x="63" y="186"/>
                    <a:pt x="63" y="186"/>
                  </a:cubicBezTo>
                  <a:cubicBezTo>
                    <a:pt x="64" y="186"/>
                    <a:pt x="64" y="186"/>
                    <a:pt x="65" y="186"/>
                  </a:cubicBezTo>
                  <a:cubicBezTo>
                    <a:pt x="65" y="185"/>
                    <a:pt x="65" y="185"/>
                    <a:pt x="65" y="184"/>
                  </a:cubicBezTo>
                  <a:cubicBezTo>
                    <a:pt x="65" y="184"/>
                    <a:pt x="66" y="184"/>
                    <a:pt x="66" y="184"/>
                  </a:cubicBezTo>
                  <a:cubicBezTo>
                    <a:pt x="67" y="184"/>
                    <a:pt x="67" y="184"/>
                    <a:pt x="68" y="184"/>
                  </a:cubicBezTo>
                  <a:cubicBezTo>
                    <a:pt x="68" y="184"/>
                    <a:pt x="69" y="184"/>
                    <a:pt x="69" y="184"/>
                  </a:cubicBezTo>
                  <a:cubicBezTo>
                    <a:pt x="69" y="184"/>
                    <a:pt x="69" y="183"/>
                    <a:pt x="69" y="183"/>
                  </a:cubicBezTo>
                  <a:cubicBezTo>
                    <a:pt x="70" y="183"/>
                    <a:pt x="70" y="183"/>
                    <a:pt x="71" y="183"/>
                  </a:cubicBezTo>
                  <a:cubicBezTo>
                    <a:pt x="71" y="182"/>
                    <a:pt x="71" y="182"/>
                    <a:pt x="71" y="181"/>
                  </a:cubicBezTo>
                  <a:cubicBezTo>
                    <a:pt x="71" y="181"/>
                    <a:pt x="72" y="181"/>
                    <a:pt x="73" y="181"/>
                  </a:cubicBezTo>
                  <a:cubicBezTo>
                    <a:pt x="73" y="181"/>
                    <a:pt x="74" y="181"/>
                    <a:pt x="74" y="181"/>
                  </a:cubicBezTo>
                  <a:cubicBezTo>
                    <a:pt x="74" y="180"/>
                    <a:pt x="74" y="180"/>
                    <a:pt x="74" y="179"/>
                  </a:cubicBezTo>
                  <a:cubicBezTo>
                    <a:pt x="74" y="179"/>
                    <a:pt x="74" y="178"/>
                    <a:pt x="74" y="178"/>
                  </a:cubicBezTo>
                  <a:cubicBezTo>
                    <a:pt x="74" y="177"/>
                    <a:pt x="74" y="177"/>
                    <a:pt x="74" y="176"/>
                  </a:cubicBezTo>
                  <a:cubicBezTo>
                    <a:pt x="74" y="176"/>
                    <a:pt x="74" y="175"/>
                    <a:pt x="74" y="174"/>
                  </a:cubicBezTo>
                  <a:cubicBezTo>
                    <a:pt x="75" y="174"/>
                    <a:pt x="75" y="174"/>
                    <a:pt x="76" y="174"/>
                  </a:cubicBezTo>
                  <a:cubicBezTo>
                    <a:pt x="76" y="174"/>
                    <a:pt x="76" y="173"/>
                    <a:pt x="76" y="173"/>
                  </a:cubicBezTo>
                  <a:cubicBezTo>
                    <a:pt x="76" y="173"/>
                    <a:pt x="77" y="173"/>
                    <a:pt x="77" y="173"/>
                  </a:cubicBezTo>
                  <a:cubicBezTo>
                    <a:pt x="77" y="172"/>
                    <a:pt x="77" y="172"/>
                    <a:pt x="77" y="171"/>
                  </a:cubicBezTo>
                  <a:cubicBezTo>
                    <a:pt x="78" y="171"/>
                    <a:pt x="78" y="171"/>
                    <a:pt x="79" y="171"/>
                  </a:cubicBezTo>
                  <a:cubicBezTo>
                    <a:pt x="79" y="171"/>
                    <a:pt x="79" y="170"/>
                    <a:pt x="79" y="170"/>
                  </a:cubicBezTo>
                  <a:cubicBezTo>
                    <a:pt x="79" y="169"/>
                    <a:pt x="79" y="169"/>
                    <a:pt x="79" y="168"/>
                  </a:cubicBezTo>
                  <a:cubicBezTo>
                    <a:pt x="79" y="168"/>
                    <a:pt x="80" y="168"/>
                    <a:pt x="80" y="168"/>
                  </a:cubicBezTo>
                  <a:cubicBezTo>
                    <a:pt x="80" y="168"/>
                    <a:pt x="80" y="167"/>
                    <a:pt x="80" y="167"/>
                  </a:cubicBezTo>
                  <a:cubicBezTo>
                    <a:pt x="81" y="167"/>
                    <a:pt x="81" y="167"/>
                    <a:pt x="82" y="167"/>
                  </a:cubicBezTo>
                  <a:cubicBezTo>
                    <a:pt x="82" y="166"/>
                    <a:pt x="82" y="165"/>
                    <a:pt x="82" y="165"/>
                  </a:cubicBezTo>
                  <a:cubicBezTo>
                    <a:pt x="82" y="165"/>
                    <a:pt x="83" y="165"/>
                    <a:pt x="83" y="165"/>
                  </a:cubicBezTo>
                  <a:cubicBezTo>
                    <a:pt x="83" y="164"/>
                    <a:pt x="83" y="164"/>
                    <a:pt x="83" y="163"/>
                  </a:cubicBezTo>
                  <a:cubicBezTo>
                    <a:pt x="84" y="163"/>
                    <a:pt x="84" y="163"/>
                    <a:pt x="85" y="163"/>
                  </a:cubicBezTo>
                  <a:cubicBezTo>
                    <a:pt x="85" y="163"/>
                    <a:pt x="86" y="163"/>
                    <a:pt x="87" y="163"/>
                  </a:cubicBezTo>
                  <a:cubicBezTo>
                    <a:pt x="87" y="163"/>
                    <a:pt x="88" y="163"/>
                    <a:pt x="88" y="163"/>
                  </a:cubicBezTo>
                  <a:cubicBezTo>
                    <a:pt x="89" y="163"/>
                    <a:pt x="89" y="163"/>
                    <a:pt x="90" y="163"/>
                  </a:cubicBezTo>
                  <a:cubicBezTo>
                    <a:pt x="90" y="163"/>
                    <a:pt x="91" y="163"/>
                    <a:pt x="91" y="163"/>
                  </a:cubicBezTo>
                  <a:cubicBezTo>
                    <a:pt x="91" y="163"/>
                    <a:pt x="91" y="162"/>
                    <a:pt x="91" y="162"/>
                  </a:cubicBezTo>
                  <a:cubicBezTo>
                    <a:pt x="91" y="161"/>
                    <a:pt x="91" y="160"/>
                    <a:pt x="91" y="160"/>
                  </a:cubicBezTo>
                  <a:cubicBezTo>
                    <a:pt x="91" y="160"/>
                    <a:pt x="90" y="160"/>
                    <a:pt x="90" y="160"/>
                  </a:cubicBezTo>
                  <a:cubicBezTo>
                    <a:pt x="90" y="159"/>
                    <a:pt x="90" y="159"/>
                    <a:pt x="90" y="158"/>
                  </a:cubicBezTo>
                  <a:cubicBezTo>
                    <a:pt x="90" y="158"/>
                    <a:pt x="91" y="158"/>
                    <a:pt x="91" y="158"/>
                  </a:cubicBezTo>
                  <a:cubicBezTo>
                    <a:pt x="91" y="158"/>
                    <a:pt x="91" y="157"/>
                    <a:pt x="91" y="157"/>
                  </a:cubicBezTo>
                  <a:cubicBezTo>
                    <a:pt x="92" y="157"/>
                    <a:pt x="92" y="157"/>
                    <a:pt x="93" y="157"/>
                  </a:cubicBezTo>
                  <a:cubicBezTo>
                    <a:pt x="93" y="157"/>
                    <a:pt x="94" y="157"/>
                    <a:pt x="94" y="157"/>
                  </a:cubicBezTo>
                  <a:cubicBezTo>
                    <a:pt x="94" y="156"/>
                    <a:pt x="94" y="156"/>
                    <a:pt x="94" y="155"/>
                  </a:cubicBezTo>
                  <a:cubicBezTo>
                    <a:pt x="95" y="155"/>
                    <a:pt x="95" y="155"/>
                    <a:pt x="96" y="155"/>
                  </a:cubicBezTo>
                  <a:cubicBezTo>
                    <a:pt x="96" y="155"/>
                    <a:pt x="97" y="155"/>
                    <a:pt x="97" y="155"/>
                  </a:cubicBezTo>
                  <a:cubicBezTo>
                    <a:pt x="97" y="155"/>
                    <a:pt x="97" y="154"/>
                    <a:pt x="97" y="154"/>
                  </a:cubicBezTo>
                  <a:cubicBezTo>
                    <a:pt x="98" y="154"/>
                    <a:pt x="98" y="154"/>
                    <a:pt x="99" y="154"/>
                  </a:cubicBezTo>
                  <a:cubicBezTo>
                    <a:pt x="100" y="154"/>
                    <a:pt x="100" y="154"/>
                    <a:pt x="101" y="154"/>
                  </a:cubicBezTo>
                  <a:cubicBezTo>
                    <a:pt x="101" y="154"/>
                    <a:pt x="101" y="155"/>
                    <a:pt x="101" y="155"/>
                  </a:cubicBezTo>
                  <a:cubicBezTo>
                    <a:pt x="101" y="156"/>
                    <a:pt x="101" y="156"/>
                    <a:pt x="101" y="157"/>
                  </a:cubicBezTo>
                  <a:cubicBezTo>
                    <a:pt x="101" y="157"/>
                    <a:pt x="101" y="158"/>
                    <a:pt x="101" y="158"/>
                  </a:cubicBezTo>
                  <a:cubicBezTo>
                    <a:pt x="101" y="158"/>
                    <a:pt x="102" y="158"/>
                    <a:pt x="102" y="158"/>
                  </a:cubicBezTo>
                  <a:cubicBezTo>
                    <a:pt x="103" y="158"/>
                    <a:pt x="103" y="158"/>
                    <a:pt x="104" y="158"/>
                  </a:cubicBezTo>
                  <a:cubicBezTo>
                    <a:pt x="104" y="158"/>
                    <a:pt x="104" y="157"/>
                    <a:pt x="104" y="157"/>
                  </a:cubicBezTo>
                  <a:cubicBezTo>
                    <a:pt x="104" y="157"/>
                    <a:pt x="105" y="157"/>
                    <a:pt x="105" y="157"/>
                  </a:cubicBezTo>
                  <a:cubicBezTo>
                    <a:pt x="105" y="156"/>
                    <a:pt x="105" y="156"/>
                    <a:pt x="105" y="155"/>
                  </a:cubicBezTo>
                  <a:cubicBezTo>
                    <a:pt x="106" y="155"/>
                    <a:pt x="106" y="155"/>
                    <a:pt x="107" y="155"/>
                  </a:cubicBezTo>
                  <a:cubicBezTo>
                    <a:pt x="107" y="155"/>
                    <a:pt x="108" y="155"/>
                    <a:pt x="108" y="155"/>
                  </a:cubicBezTo>
                  <a:cubicBezTo>
                    <a:pt x="108" y="155"/>
                    <a:pt x="108" y="154"/>
                    <a:pt x="108" y="154"/>
                  </a:cubicBezTo>
                  <a:cubicBezTo>
                    <a:pt x="109" y="154"/>
                    <a:pt x="110" y="154"/>
                    <a:pt x="110" y="154"/>
                  </a:cubicBezTo>
                  <a:cubicBezTo>
                    <a:pt x="111" y="154"/>
                    <a:pt x="111" y="154"/>
                    <a:pt x="112" y="154"/>
                  </a:cubicBezTo>
                  <a:cubicBezTo>
                    <a:pt x="112" y="154"/>
                    <a:pt x="113" y="154"/>
                    <a:pt x="113" y="154"/>
                  </a:cubicBezTo>
                  <a:cubicBezTo>
                    <a:pt x="113" y="153"/>
                    <a:pt x="113" y="152"/>
                    <a:pt x="113" y="152"/>
                  </a:cubicBezTo>
                  <a:cubicBezTo>
                    <a:pt x="114" y="152"/>
                    <a:pt x="114" y="152"/>
                    <a:pt x="115" y="152"/>
                  </a:cubicBezTo>
                  <a:cubicBezTo>
                    <a:pt x="115" y="151"/>
                    <a:pt x="115" y="151"/>
                    <a:pt x="115" y="150"/>
                  </a:cubicBezTo>
                  <a:cubicBezTo>
                    <a:pt x="115" y="150"/>
                    <a:pt x="116" y="150"/>
                    <a:pt x="116" y="150"/>
                  </a:cubicBezTo>
                  <a:cubicBezTo>
                    <a:pt x="116" y="150"/>
                    <a:pt x="116" y="149"/>
                    <a:pt x="116" y="149"/>
                  </a:cubicBezTo>
                  <a:cubicBezTo>
                    <a:pt x="116" y="148"/>
                    <a:pt x="116" y="148"/>
                    <a:pt x="116" y="147"/>
                  </a:cubicBezTo>
                  <a:cubicBezTo>
                    <a:pt x="116" y="147"/>
                    <a:pt x="115" y="147"/>
                    <a:pt x="115" y="147"/>
                  </a:cubicBezTo>
                  <a:cubicBezTo>
                    <a:pt x="114" y="147"/>
                    <a:pt x="114" y="147"/>
                    <a:pt x="113" y="147"/>
                  </a:cubicBezTo>
                  <a:cubicBezTo>
                    <a:pt x="113" y="148"/>
                    <a:pt x="113" y="148"/>
                    <a:pt x="113" y="149"/>
                  </a:cubicBezTo>
                  <a:cubicBezTo>
                    <a:pt x="113" y="149"/>
                    <a:pt x="112" y="149"/>
                    <a:pt x="112" y="149"/>
                  </a:cubicBezTo>
                  <a:cubicBezTo>
                    <a:pt x="111" y="149"/>
                    <a:pt x="111" y="149"/>
                    <a:pt x="110" y="149"/>
                  </a:cubicBezTo>
                  <a:cubicBezTo>
                    <a:pt x="110" y="148"/>
                    <a:pt x="110" y="148"/>
                    <a:pt x="110" y="147"/>
                  </a:cubicBezTo>
                  <a:cubicBezTo>
                    <a:pt x="110" y="147"/>
                    <a:pt x="109" y="147"/>
                    <a:pt x="108" y="147"/>
                  </a:cubicBezTo>
                  <a:cubicBezTo>
                    <a:pt x="108" y="147"/>
                    <a:pt x="108" y="146"/>
                    <a:pt x="108" y="145"/>
                  </a:cubicBezTo>
                  <a:cubicBezTo>
                    <a:pt x="108" y="145"/>
                    <a:pt x="107" y="145"/>
                    <a:pt x="107" y="145"/>
                  </a:cubicBezTo>
                  <a:cubicBezTo>
                    <a:pt x="107" y="145"/>
                    <a:pt x="107" y="144"/>
                    <a:pt x="107" y="144"/>
                  </a:cubicBezTo>
                  <a:cubicBezTo>
                    <a:pt x="107" y="143"/>
                    <a:pt x="107" y="143"/>
                    <a:pt x="107" y="142"/>
                  </a:cubicBezTo>
                  <a:cubicBezTo>
                    <a:pt x="107" y="142"/>
                    <a:pt x="108" y="142"/>
                    <a:pt x="108" y="142"/>
                  </a:cubicBezTo>
                  <a:cubicBezTo>
                    <a:pt x="108" y="142"/>
                    <a:pt x="108" y="141"/>
                    <a:pt x="108" y="141"/>
                  </a:cubicBezTo>
                  <a:cubicBezTo>
                    <a:pt x="108" y="140"/>
                    <a:pt x="108" y="140"/>
                    <a:pt x="108" y="139"/>
                  </a:cubicBezTo>
                  <a:cubicBezTo>
                    <a:pt x="108" y="139"/>
                    <a:pt x="107" y="139"/>
                    <a:pt x="107" y="139"/>
                  </a:cubicBezTo>
                  <a:cubicBezTo>
                    <a:pt x="107" y="139"/>
                    <a:pt x="107" y="138"/>
                    <a:pt x="107" y="137"/>
                  </a:cubicBezTo>
                  <a:cubicBezTo>
                    <a:pt x="106" y="137"/>
                    <a:pt x="106" y="137"/>
                    <a:pt x="105" y="137"/>
                  </a:cubicBezTo>
                  <a:cubicBezTo>
                    <a:pt x="105" y="137"/>
                    <a:pt x="105" y="136"/>
                    <a:pt x="105" y="136"/>
                  </a:cubicBezTo>
                  <a:cubicBezTo>
                    <a:pt x="106" y="136"/>
                    <a:pt x="106" y="136"/>
                    <a:pt x="107" y="136"/>
                  </a:cubicBezTo>
                  <a:cubicBezTo>
                    <a:pt x="107" y="136"/>
                    <a:pt x="108" y="136"/>
                    <a:pt x="108" y="136"/>
                  </a:cubicBezTo>
                  <a:cubicBezTo>
                    <a:pt x="108" y="136"/>
                    <a:pt x="108" y="137"/>
                    <a:pt x="108" y="137"/>
                  </a:cubicBezTo>
                  <a:cubicBezTo>
                    <a:pt x="109" y="137"/>
                    <a:pt x="110" y="137"/>
                    <a:pt x="110" y="137"/>
                  </a:cubicBezTo>
                  <a:cubicBezTo>
                    <a:pt x="110" y="138"/>
                    <a:pt x="110" y="139"/>
                    <a:pt x="110" y="139"/>
                  </a:cubicBezTo>
                  <a:cubicBezTo>
                    <a:pt x="111" y="139"/>
                    <a:pt x="111" y="139"/>
                    <a:pt x="112" y="139"/>
                  </a:cubicBezTo>
                  <a:cubicBezTo>
                    <a:pt x="112" y="140"/>
                    <a:pt x="112" y="140"/>
                    <a:pt x="112" y="141"/>
                  </a:cubicBezTo>
                  <a:cubicBezTo>
                    <a:pt x="112" y="141"/>
                    <a:pt x="113" y="141"/>
                    <a:pt x="113" y="141"/>
                  </a:cubicBezTo>
                  <a:cubicBezTo>
                    <a:pt x="114" y="141"/>
                    <a:pt x="114" y="141"/>
                    <a:pt x="115" y="141"/>
                  </a:cubicBezTo>
                  <a:cubicBezTo>
                    <a:pt x="115" y="140"/>
                    <a:pt x="115" y="140"/>
                    <a:pt x="115" y="139"/>
                  </a:cubicBezTo>
                  <a:cubicBezTo>
                    <a:pt x="115" y="139"/>
                    <a:pt x="115" y="138"/>
                    <a:pt x="115" y="137"/>
                  </a:cubicBezTo>
                  <a:cubicBezTo>
                    <a:pt x="115" y="137"/>
                    <a:pt x="116" y="137"/>
                    <a:pt x="116" y="137"/>
                  </a:cubicBezTo>
                  <a:cubicBezTo>
                    <a:pt x="117" y="137"/>
                    <a:pt x="117" y="137"/>
                    <a:pt x="118" y="137"/>
                  </a:cubicBezTo>
                  <a:cubicBezTo>
                    <a:pt x="118" y="137"/>
                    <a:pt x="119" y="137"/>
                    <a:pt x="119" y="137"/>
                  </a:cubicBezTo>
                  <a:cubicBezTo>
                    <a:pt x="119" y="137"/>
                    <a:pt x="119" y="136"/>
                    <a:pt x="119" y="136"/>
                  </a:cubicBezTo>
                  <a:cubicBezTo>
                    <a:pt x="120" y="136"/>
                    <a:pt x="120" y="136"/>
                    <a:pt x="121" y="136"/>
                  </a:cubicBezTo>
                  <a:cubicBezTo>
                    <a:pt x="121" y="135"/>
                    <a:pt x="121" y="135"/>
                    <a:pt x="121" y="134"/>
                  </a:cubicBezTo>
                  <a:cubicBezTo>
                    <a:pt x="121" y="134"/>
                    <a:pt x="122" y="134"/>
                    <a:pt x="122" y="134"/>
                  </a:cubicBezTo>
                  <a:cubicBezTo>
                    <a:pt x="123" y="134"/>
                    <a:pt x="124" y="134"/>
                    <a:pt x="124" y="134"/>
                  </a:cubicBezTo>
                  <a:cubicBezTo>
                    <a:pt x="125" y="134"/>
                    <a:pt x="125" y="134"/>
                    <a:pt x="126" y="134"/>
                  </a:cubicBezTo>
                  <a:cubicBezTo>
                    <a:pt x="126" y="135"/>
                    <a:pt x="126" y="135"/>
                    <a:pt x="126" y="136"/>
                  </a:cubicBezTo>
                  <a:cubicBezTo>
                    <a:pt x="125" y="136"/>
                    <a:pt x="125" y="136"/>
                    <a:pt x="124" y="136"/>
                  </a:cubicBezTo>
                  <a:cubicBezTo>
                    <a:pt x="124" y="136"/>
                    <a:pt x="124" y="137"/>
                    <a:pt x="124" y="137"/>
                  </a:cubicBezTo>
                  <a:cubicBezTo>
                    <a:pt x="124" y="137"/>
                    <a:pt x="123" y="137"/>
                    <a:pt x="122" y="137"/>
                  </a:cubicBezTo>
                  <a:cubicBezTo>
                    <a:pt x="122" y="138"/>
                    <a:pt x="122" y="139"/>
                    <a:pt x="122" y="139"/>
                  </a:cubicBezTo>
                  <a:cubicBezTo>
                    <a:pt x="122" y="139"/>
                    <a:pt x="121" y="139"/>
                    <a:pt x="121" y="139"/>
                  </a:cubicBezTo>
                  <a:cubicBezTo>
                    <a:pt x="121" y="140"/>
                    <a:pt x="121" y="140"/>
                    <a:pt x="121" y="141"/>
                  </a:cubicBezTo>
                  <a:cubicBezTo>
                    <a:pt x="120" y="141"/>
                    <a:pt x="120" y="141"/>
                    <a:pt x="119" y="141"/>
                  </a:cubicBezTo>
                  <a:cubicBezTo>
                    <a:pt x="119" y="141"/>
                    <a:pt x="119" y="142"/>
                    <a:pt x="119" y="142"/>
                  </a:cubicBezTo>
                  <a:cubicBezTo>
                    <a:pt x="119" y="142"/>
                    <a:pt x="118" y="142"/>
                    <a:pt x="118" y="142"/>
                  </a:cubicBezTo>
                  <a:cubicBezTo>
                    <a:pt x="118" y="143"/>
                    <a:pt x="118" y="143"/>
                    <a:pt x="118" y="144"/>
                  </a:cubicBezTo>
                  <a:cubicBezTo>
                    <a:pt x="118" y="144"/>
                    <a:pt x="118" y="145"/>
                    <a:pt x="118" y="145"/>
                  </a:cubicBezTo>
                  <a:cubicBezTo>
                    <a:pt x="118" y="145"/>
                    <a:pt x="119" y="145"/>
                    <a:pt x="119" y="145"/>
                  </a:cubicBezTo>
                  <a:cubicBezTo>
                    <a:pt x="120" y="145"/>
                    <a:pt x="120" y="145"/>
                    <a:pt x="121" y="145"/>
                  </a:cubicBezTo>
                  <a:cubicBezTo>
                    <a:pt x="121" y="145"/>
                    <a:pt x="122" y="145"/>
                    <a:pt x="122" y="145"/>
                  </a:cubicBezTo>
                  <a:cubicBezTo>
                    <a:pt x="123" y="145"/>
                    <a:pt x="124" y="145"/>
                    <a:pt x="124" y="145"/>
                  </a:cubicBezTo>
                  <a:cubicBezTo>
                    <a:pt x="125" y="145"/>
                    <a:pt x="125" y="145"/>
                    <a:pt x="126" y="145"/>
                  </a:cubicBezTo>
                  <a:cubicBezTo>
                    <a:pt x="126" y="146"/>
                    <a:pt x="126" y="147"/>
                    <a:pt x="126" y="147"/>
                  </a:cubicBezTo>
                  <a:cubicBezTo>
                    <a:pt x="126" y="147"/>
                    <a:pt x="127" y="147"/>
                    <a:pt x="127" y="147"/>
                  </a:cubicBezTo>
                  <a:cubicBezTo>
                    <a:pt x="128" y="147"/>
                    <a:pt x="128" y="147"/>
                    <a:pt x="129" y="147"/>
                  </a:cubicBezTo>
                  <a:cubicBezTo>
                    <a:pt x="129" y="147"/>
                    <a:pt x="130" y="147"/>
                    <a:pt x="130" y="147"/>
                  </a:cubicBezTo>
                  <a:cubicBezTo>
                    <a:pt x="130" y="148"/>
                    <a:pt x="130" y="148"/>
                    <a:pt x="130" y="149"/>
                  </a:cubicBezTo>
                  <a:cubicBezTo>
                    <a:pt x="131" y="149"/>
                    <a:pt x="131" y="149"/>
                    <a:pt x="132" y="149"/>
                  </a:cubicBezTo>
                  <a:cubicBezTo>
                    <a:pt x="132" y="148"/>
                    <a:pt x="132" y="148"/>
                    <a:pt x="132" y="147"/>
                  </a:cubicBezTo>
                  <a:cubicBezTo>
                    <a:pt x="132" y="147"/>
                    <a:pt x="133" y="147"/>
                    <a:pt x="134" y="147"/>
                  </a:cubicBezTo>
                  <a:cubicBezTo>
                    <a:pt x="134" y="147"/>
                    <a:pt x="134" y="146"/>
                    <a:pt x="134" y="145"/>
                  </a:cubicBezTo>
                  <a:cubicBezTo>
                    <a:pt x="133" y="145"/>
                    <a:pt x="132" y="145"/>
                    <a:pt x="132" y="145"/>
                  </a:cubicBezTo>
                  <a:cubicBezTo>
                    <a:pt x="132" y="145"/>
                    <a:pt x="132" y="144"/>
                    <a:pt x="132" y="144"/>
                  </a:cubicBezTo>
                  <a:cubicBezTo>
                    <a:pt x="132" y="143"/>
                    <a:pt x="132" y="143"/>
                    <a:pt x="132" y="142"/>
                  </a:cubicBezTo>
                  <a:cubicBezTo>
                    <a:pt x="132" y="142"/>
                    <a:pt x="132" y="141"/>
                    <a:pt x="132" y="141"/>
                  </a:cubicBezTo>
                  <a:cubicBezTo>
                    <a:pt x="131" y="141"/>
                    <a:pt x="131" y="141"/>
                    <a:pt x="130" y="141"/>
                  </a:cubicBezTo>
                  <a:cubicBezTo>
                    <a:pt x="130" y="141"/>
                    <a:pt x="129" y="141"/>
                    <a:pt x="129" y="141"/>
                  </a:cubicBezTo>
                  <a:cubicBezTo>
                    <a:pt x="129" y="140"/>
                    <a:pt x="129" y="140"/>
                    <a:pt x="129" y="139"/>
                  </a:cubicBezTo>
                  <a:cubicBezTo>
                    <a:pt x="128" y="139"/>
                    <a:pt x="128" y="139"/>
                    <a:pt x="127" y="139"/>
                  </a:cubicBezTo>
                  <a:cubicBezTo>
                    <a:pt x="127" y="139"/>
                    <a:pt x="127" y="138"/>
                    <a:pt x="127" y="137"/>
                  </a:cubicBezTo>
                  <a:cubicBezTo>
                    <a:pt x="127" y="137"/>
                    <a:pt x="127" y="136"/>
                    <a:pt x="127" y="136"/>
                  </a:cubicBezTo>
                  <a:cubicBezTo>
                    <a:pt x="128" y="136"/>
                    <a:pt x="128" y="136"/>
                    <a:pt x="129" y="136"/>
                  </a:cubicBezTo>
                  <a:cubicBezTo>
                    <a:pt x="129" y="135"/>
                    <a:pt x="129" y="135"/>
                    <a:pt x="129" y="134"/>
                  </a:cubicBezTo>
                  <a:cubicBezTo>
                    <a:pt x="129" y="134"/>
                    <a:pt x="129" y="133"/>
                    <a:pt x="129" y="133"/>
                  </a:cubicBezTo>
                  <a:cubicBezTo>
                    <a:pt x="129" y="132"/>
                    <a:pt x="129" y="131"/>
                    <a:pt x="129" y="131"/>
                  </a:cubicBezTo>
                  <a:cubicBezTo>
                    <a:pt x="129" y="131"/>
                    <a:pt x="130" y="131"/>
                    <a:pt x="130" y="131"/>
                  </a:cubicBezTo>
                  <a:cubicBezTo>
                    <a:pt x="130" y="130"/>
                    <a:pt x="130" y="130"/>
                    <a:pt x="130" y="129"/>
                  </a:cubicBezTo>
                  <a:cubicBezTo>
                    <a:pt x="130" y="129"/>
                    <a:pt x="130" y="128"/>
                    <a:pt x="130" y="128"/>
                  </a:cubicBezTo>
                  <a:cubicBezTo>
                    <a:pt x="130" y="127"/>
                    <a:pt x="130" y="127"/>
                    <a:pt x="130" y="126"/>
                  </a:cubicBezTo>
                  <a:cubicBezTo>
                    <a:pt x="130" y="126"/>
                    <a:pt x="130" y="125"/>
                    <a:pt x="130" y="125"/>
                  </a:cubicBezTo>
                  <a:cubicBezTo>
                    <a:pt x="130" y="125"/>
                    <a:pt x="129" y="125"/>
                    <a:pt x="129" y="125"/>
                  </a:cubicBezTo>
                  <a:cubicBezTo>
                    <a:pt x="128" y="125"/>
                    <a:pt x="128" y="125"/>
                    <a:pt x="127" y="125"/>
                  </a:cubicBezTo>
                  <a:cubicBezTo>
                    <a:pt x="127" y="124"/>
                    <a:pt x="127" y="123"/>
                    <a:pt x="127" y="123"/>
                  </a:cubicBezTo>
                  <a:cubicBezTo>
                    <a:pt x="127" y="122"/>
                    <a:pt x="127" y="122"/>
                    <a:pt x="127" y="121"/>
                  </a:cubicBezTo>
                  <a:cubicBezTo>
                    <a:pt x="127" y="121"/>
                    <a:pt x="126" y="121"/>
                    <a:pt x="126" y="121"/>
                  </a:cubicBezTo>
                  <a:cubicBezTo>
                    <a:pt x="126" y="121"/>
                    <a:pt x="126" y="120"/>
                    <a:pt x="126" y="120"/>
                  </a:cubicBezTo>
                  <a:cubicBezTo>
                    <a:pt x="125" y="120"/>
                    <a:pt x="125" y="120"/>
                    <a:pt x="124" y="120"/>
                  </a:cubicBezTo>
                  <a:cubicBezTo>
                    <a:pt x="124" y="119"/>
                    <a:pt x="124" y="119"/>
                    <a:pt x="124" y="118"/>
                  </a:cubicBezTo>
                  <a:cubicBezTo>
                    <a:pt x="124" y="118"/>
                    <a:pt x="123" y="118"/>
                    <a:pt x="122" y="118"/>
                  </a:cubicBezTo>
                  <a:cubicBezTo>
                    <a:pt x="122" y="118"/>
                    <a:pt x="122" y="117"/>
                    <a:pt x="122" y="116"/>
                  </a:cubicBezTo>
                  <a:cubicBezTo>
                    <a:pt x="122" y="116"/>
                    <a:pt x="122" y="115"/>
                    <a:pt x="122" y="115"/>
                  </a:cubicBezTo>
                  <a:cubicBezTo>
                    <a:pt x="122" y="114"/>
                    <a:pt x="122" y="114"/>
                    <a:pt x="122" y="113"/>
                  </a:cubicBezTo>
                  <a:cubicBezTo>
                    <a:pt x="122" y="113"/>
                    <a:pt x="122" y="112"/>
                    <a:pt x="122" y="112"/>
                  </a:cubicBezTo>
                  <a:cubicBezTo>
                    <a:pt x="122" y="111"/>
                    <a:pt x="122" y="110"/>
                    <a:pt x="122" y="110"/>
                  </a:cubicBezTo>
                  <a:cubicBezTo>
                    <a:pt x="122" y="109"/>
                    <a:pt x="122" y="109"/>
                    <a:pt x="122" y="108"/>
                  </a:cubicBezTo>
                  <a:cubicBezTo>
                    <a:pt x="122" y="108"/>
                    <a:pt x="121" y="108"/>
                    <a:pt x="121" y="108"/>
                  </a:cubicBezTo>
                  <a:cubicBezTo>
                    <a:pt x="121" y="108"/>
                    <a:pt x="121" y="107"/>
                    <a:pt x="121" y="107"/>
                  </a:cubicBezTo>
                  <a:cubicBezTo>
                    <a:pt x="121" y="106"/>
                    <a:pt x="121" y="106"/>
                    <a:pt x="121" y="105"/>
                  </a:cubicBezTo>
                  <a:cubicBezTo>
                    <a:pt x="121" y="105"/>
                    <a:pt x="121" y="104"/>
                    <a:pt x="121" y="104"/>
                  </a:cubicBezTo>
                  <a:cubicBezTo>
                    <a:pt x="121" y="103"/>
                    <a:pt x="121" y="102"/>
                    <a:pt x="121" y="102"/>
                  </a:cubicBezTo>
                  <a:cubicBezTo>
                    <a:pt x="121" y="101"/>
                    <a:pt x="121" y="101"/>
                    <a:pt x="121" y="100"/>
                  </a:cubicBezTo>
                  <a:cubicBezTo>
                    <a:pt x="120" y="100"/>
                    <a:pt x="120" y="100"/>
                    <a:pt x="119" y="100"/>
                  </a:cubicBezTo>
                  <a:cubicBezTo>
                    <a:pt x="119" y="100"/>
                    <a:pt x="118" y="100"/>
                    <a:pt x="118" y="100"/>
                  </a:cubicBezTo>
                  <a:cubicBezTo>
                    <a:pt x="117" y="100"/>
                    <a:pt x="117" y="100"/>
                    <a:pt x="116" y="100"/>
                  </a:cubicBezTo>
                  <a:cubicBezTo>
                    <a:pt x="116" y="101"/>
                    <a:pt x="116" y="101"/>
                    <a:pt x="116" y="102"/>
                  </a:cubicBezTo>
                  <a:cubicBezTo>
                    <a:pt x="116" y="102"/>
                    <a:pt x="115" y="102"/>
                    <a:pt x="115" y="102"/>
                  </a:cubicBezTo>
                  <a:cubicBezTo>
                    <a:pt x="115" y="102"/>
                    <a:pt x="115" y="103"/>
                    <a:pt x="115" y="104"/>
                  </a:cubicBezTo>
                  <a:cubicBezTo>
                    <a:pt x="115" y="104"/>
                    <a:pt x="115" y="105"/>
                    <a:pt x="115" y="105"/>
                  </a:cubicBezTo>
                  <a:cubicBezTo>
                    <a:pt x="114" y="105"/>
                    <a:pt x="114" y="105"/>
                    <a:pt x="113" y="105"/>
                  </a:cubicBezTo>
                  <a:cubicBezTo>
                    <a:pt x="113" y="105"/>
                    <a:pt x="112" y="105"/>
                    <a:pt x="112" y="105"/>
                  </a:cubicBezTo>
                  <a:cubicBezTo>
                    <a:pt x="111" y="105"/>
                    <a:pt x="111" y="105"/>
                    <a:pt x="110" y="105"/>
                  </a:cubicBezTo>
                  <a:cubicBezTo>
                    <a:pt x="110" y="105"/>
                    <a:pt x="109" y="105"/>
                    <a:pt x="108" y="105"/>
                  </a:cubicBezTo>
                  <a:cubicBezTo>
                    <a:pt x="108" y="105"/>
                    <a:pt x="108" y="104"/>
                    <a:pt x="108" y="104"/>
                  </a:cubicBezTo>
                  <a:cubicBezTo>
                    <a:pt x="108" y="103"/>
                    <a:pt x="108" y="102"/>
                    <a:pt x="108" y="102"/>
                  </a:cubicBezTo>
                  <a:cubicBezTo>
                    <a:pt x="108" y="101"/>
                    <a:pt x="108" y="101"/>
                    <a:pt x="108" y="100"/>
                  </a:cubicBezTo>
                  <a:cubicBezTo>
                    <a:pt x="108" y="100"/>
                    <a:pt x="108" y="99"/>
                    <a:pt x="108" y="99"/>
                  </a:cubicBezTo>
                  <a:cubicBezTo>
                    <a:pt x="109" y="99"/>
                    <a:pt x="110" y="99"/>
                    <a:pt x="110" y="99"/>
                  </a:cubicBezTo>
                  <a:cubicBezTo>
                    <a:pt x="110" y="98"/>
                    <a:pt x="110" y="98"/>
                    <a:pt x="110" y="97"/>
                  </a:cubicBezTo>
                  <a:cubicBezTo>
                    <a:pt x="110" y="97"/>
                    <a:pt x="109" y="97"/>
                    <a:pt x="108" y="97"/>
                  </a:cubicBezTo>
                  <a:cubicBezTo>
                    <a:pt x="108" y="97"/>
                    <a:pt x="108" y="96"/>
                    <a:pt x="108" y="95"/>
                  </a:cubicBezTo>
                  <a:cubicBezTo>
                    <a:pt x="108" y="95"/>
                    <a:pt x="107" y="95"/>
                    <a:pt x="107" y="95"/>
                  </a:cubicBezTo>
                  <a:cubicBezTo>
                    <a:pt x="107" y="95"/>
                    <a:pt x="107" y="94"/>
                    <a:pt x="107" y="94"/>
                  </a:cubicBezTo>
                  <a:cubicBezTo>
                    <a:pt x="107" y="93"/>
                    <a:pt x="107" y="93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5" y="92"/>
                    <a:pt x="105" y="91"/>
                    <a:pt x="105" y="91"/>
                  </a:cubicBezTo>
                  <a:cubicBezTo>
                    <a:pt x="105" y="91"/>
                    <a:pt x="104" y="91"/>
                    <a:pt x="104" y="91"/>
                  </a:cubicBezTo>
                  <a:cubicBezTo>
                    <a:pt x="104" y="90"/>
                    <a:pt x="104" y="90"/>
                    <a:pt x="104" y="89"/>
                  </a:cubicBezTo>
                  <a:cubicBezTo>
                    <a:pt x="103" y="89"/>
                    <a:pt x="103" y="89"/>
                    <a:pt x="102" y="89"/>
                  </a:cubicBezTo>
                  <a:cubicBezTo>
                    <a:pt x="102" y="89"/>
                    <a:pt x="102" y="88"/>
                    <a:pt x="102" y="87"/>
                  </a:cubicBezTo>
                  <a:cubicBezTo>
                    <a:pt x="102" y="87"/>
                    <a:pt x="101" y="87"/>
                    <a:pt x="101" y="87"/>
                  </a:cubicBezTo>
                  <a:cubicBezTo>
                    <a:pt x="101" y="88"/>
                    <a:pt x="101" y="89"/>
                    <a:pt x="101" y="89"/>
                  </a:cubicBezTo>
                  <a:cubicBezTo>
                    <a:pt x="100" y="89"/>
                    <a:pt x="100" y="89"/>
                    <a:pt x="99" y="89"/>
                  </a:cubicBezTo>
                  <a:cubicBezTo>
                    <a:pt x="98" y="89"/>
                    <a:pt x="98" y="89"/>
                    <a:pt x="97" y="89"/>
                  </a:cubicBezTo>
                  <a:cubicBezTo>
                    <a:pt x="97" y="89"/>
                    <a:pt x="97" y="88"/>
                    <a:pt x="97" y="87"/>
                  </a:cubicBezTo>
                  <a:cubicBezTo>
                    <a:pt x="97" y="87"/>
                    <a:pt x="96" y="87"/>
                    <a:pt x="96" y="87"/>
                  </a:cubicBezTo>
                  <a:cubicBezTo>
                    <a:pt x="96" y="88"/>
                    <a:pt x="96" y="89"/>
                    <a:pt x="96" y="89"/>
                  </a:cubicBezTo>
                  <a:cubicBezTo>
                    <a:pt x="95" y="89"/>
                    <a:pt x="95" y="89"/>
                    <a:pt x="94" y="89"/>
                  </a:cubicBezTo>
                  <a:cubicBezTo>
                    <a:pt x="94" y="90"/>
                    <a:pt x="94" y="90"/>
                    <a:pt x="94" y="91"/>
                  </a:cubicBezTo>
                  <a:cubicBezTo>
                    <a:pt x="94" y="91"/>
                    <a:pt x="94" y="92"/>
                    <a:pt x="94" y="92"/>
                  </a:cubicBezTo>
                  <a:cubicBezTo>
                    <a:pt x="94" y="93"/>
                    <a:pt x="94" y="93"/>
                    <a:pt x="94" y="94"/>
                  </a:cubicBezTo>
                  <a:cubicBezTo>
                    <a:pt x="94" y="94"/>
                    <a:pt x="93" y="94"/>
                    <a:pt x="93" y="94"/>
                  </a:cubicBezTo>
                  <a:cubicBezTo>
                    <a:pt x="93" y="94"/>
                    <a:pt x="93" y="95"/>
                    <a:pt x="93" y="95"/>
                  </a:cubicBezTo>
                  <a:cubicBezTo>
                    <a:pt x="93" y="96"/>
                    <a:pt x="93" y="97"/>
                    <a:pt x="93" y="97"/>
                  </a:cubicBezTo>
                  <a:cubicBezTo>
                    <a:pt x="93" y="98"/>
                    <a:pt x="93" y="98"/>
                    <a:pt x="93" y="99"/>
                  </a:cubicBezTo>
                  <a:cubicBezTo>
                    <a:pt x="92" y="99"/>
                    <a:pt x="92" y="99"/>
                    <a:pt x="91" y="99"/>
                  </a:cubicBezTo>
                  <a:cubicBezTo>
                    <a:pt x="91" y="99"/>
                    <a:pt x="90" y="99"/>
                    <a:pt x="90" y="99"/>
                  </a:cubicBezTo>
                  <a:cubicBezTo>
                    <a:pt x="90" y="99"/>
                    <a:pt x="90" y="100"/>
                    <a:pt x="90" y="100"/>
                  </a:cubicBezTo>
                  <a:cubicBezTo>
                    <a:pt x="89" y="100"/>
                    <a:pt x="89" y="100"/>
                    <a:pt x="88" y="100"/>
                  </a:cubicBezTo>
                  <a:cubicBezTo>
                    <a:pt x="88" y="101"/>
                    <a:pt x="88" y="101"/>
                    <a:pt x="88" y="102"/>
                  </a:cubicBezTo>
                  <a:cubicBezTo>
                    <a:pt x="88" y="102"/>
                    <a:pt x="88" y="103"/>
                    <a:pt x="88" y="104"/>
                  </a:cubicBezTo>
                  <a:cubicBezTo>
                    <a:pt x="89" y="104"/>
                    <a:pt x="89" y="104"/>
                    <a:pt x="90" y="104"/>
                  </a:cubicBezTo>
                  <a:cubicBezTo>
                    <a:pt x="90" y="104"/>
                    <a:pt x="90" y="105"/>
                    <a:pt x="90" y="105"/>
                  </a:cubicBezTo>
                  <a:cubicBezTo>
                    <a:pt x="90" y="105"/>
                    <a:pt x="91" y="105"/>
                    <a:pt x="91" y="105"/>
                  </a:cubicBezTo>
                  <a:cubicBezTo>
                    <a:pt x="91" y="106"/>
                    <a:pt x="91" y="106"/>
                    <a:pt x="91" y="107"/>
                  </a:cubicBezTo>
                  <a:cubicBezTo>
                    <a:pt x="91" y="107"/>
                    <a:pt x="91" y="108"/>
                    <a:pt x="91" y="108"/>
                  </a:cubicBezTo>
                  <a:cubicBezTo>
                    <a:pt x="91" y="108"/>
                    <a:pt x="90" y="108"/>
                    <a:pt x="90" y="108"/>
                  </a:cubicBezTo>
                  <a:cubicBezTo>
                    <a:pt x="90" y="109"/>
                    <a:pt x="90" y="109"/>
                    <a:pt x="90" y="110"/>
                  </a:cubicBezTo>
                  <a:cubicBezTo>
                    <a:pt x="90" y="110"/>
                    <a:pt x="90" y="111"/>
                    <a:pt x="90" y="112"/>
                  </a:cubicBezTo>
                  <a:cubicBezTo>
                    <a:pt x="90" y="112"/>
                    <a:pt x="90" y="113"/>
                    <a:pt x="90" y="113"/>
                  </a:cubicBezTo>
                  <a:cubicBezTo>
                    <a:pt x="89" y="113"/>
                    <a:pt x="89" y="113"/>
                    <a:pt x="88" y="113"/>
                  </a:cubicBezTo>
                  <a:cubicBezTo>
                    <a:pt x="88" y="113"/>
                    <a:pt x="87" y="113"/>
                    <a:pt x="87" y="113"/>
                  </a:cubicBezTo>
                  <a:cubicBezTo>
                    <a:pt x="87" y="114"/>
                    <a:pt x="87" y="114"/>
                    <a:pt x="87" y="115"/>
                  </a:cubicBezTo>
                  <a:cubicBezTo>
                    <a:pt x="86" y="115"/>
                    <a:pt x="85" y="115"/>
                    <a:pt x="85" y="115"/>
                  </a:cubicBezTo>
                  <a:cubicBezTo>
                    <a:pt x="84" y="115"/>
                    <a:pt x="84" y="115"/>
                    <a:pt x="83" y="115"/>
                  </a:cubicBezTo>
                  <a:cubicBezTo>
                    <a:pt x="83" y="115"/>
                    <a:pt x="82" y="115"/>
                    <a:pt x="82" y="115"/>
                  </a:cubicBezTo>
                  <a:cubicBezTo>
                    <a:pt x="82" y="115"/>
                    <a:pt x="82" y="116"/>
                    <a:pt x="82" y="116"/>
                  </a:cubicBezTo>
                  <a:cubicBezTo>
                    <a:pt x="82" y="117"/>
                    <a:pt x="82" y="118"/>
                    <a:pt x="82" y="118"/>
                  </a:cubicBezTo>
                  <a:cubicBezTo>
                    <a:pt x="82" y="119"/>
                    <a:pt x="82" y="119"/>
                    <a:pt x="82" y="120"/>
                  </a:cubicBezTo>
                  <a:cubicBezTo>
                    <a:pt x="82" y="120"/>
                    <a:pt x="82" y="121"/>
                    <a:pt x="82" y="121"/>
                  </a:cubicBezTo>
                  <a:cubicBezTo>
                    <a:pt x="81" y="121"/>
                    <a:pt x="81" y="121"/>
                    <a:pt x="80" y="121"/>
                  </a:cubicBezTo>
                  <a:cubicBezTo>
                    <a:pt x="80" y="122"/>
                    <a:pt x="80" y="122"/>
                    <a:pt x="80" y="123"/>
                  </a:cubicBezTo>
                  <a:cubicBezTo>
                    <a:pt x="80" y="123"/>
                    <a:pt x="80" y="124"/>
                    <a:pt x="80" y="125"/>
                  </a:cubicBezTo>
                  <a:cubicBezTo>
                    <a:pt x="80" y="125"/>
                    <a:pt x="80" y="126"/>
                    <a:pt x="80" y="126"/>
                  </a:cubicBezTo>
                  <a:cubicBezTo>
                    <a:pt x="80" y="126"/>
                    <a:pt x="79" y="126"/>
                    <a:pt x="79" y="126"/>
                  </a:cubicBezTo>
                  <a:cubicBezTo>
                    <a:pt x="78" y="126"/>
                    <a:pt x="78" y="126"/>
                    <a:pt x="77" y="126"/>
                  </a:cubicBezTo>
                  <a:cubicBezTo>
                    <a:pt x="77" y="126"/>
                    <a:pt x="76" y="126"/>
                    <a:pt x="76" y="126"/>
                  </a:cubicBezTo>
                  <a:cubicBezTo>
                    <a:pt x="76" y="126"/>
                    <a:pt x="76" y="125"/>
                    <a:pt x="76" y="125"/>
                  </a:cubicBezTo>
                  <a:cubicBezTo>
                    <a:pt x="76" y="125"/>
                    <a:pt x="77" y="125"/>
                    <a:pt x="77" y="125"/>
                  </a:cubicBezTo>
                  <a:cubicBezTo>
                    <a:pt x="77" y="124"/>
                    <a:pt x="77" y="123"/>
                    <a:pt x="77" y="123"/>
                  </a:cubicBezTo>
                  <a:cubicBezTo>
                    <a:pt x="78" y="123"/>
                    <a:pt x="78" y="123"/>
                    <a:pt x="79" y="123"/>
                  </a:cubicBezTo>
                  <a:cubicBezTo>
                    <a:pt x="79" y="122"/>
                    <a:pt x="79" y="122"/>
                    <a:pt x="79" y="121"/>
                  </a:cubicBezTo>
                  <a:cubicBezTo>
                    <a:pt x="78" y="121"/>
                    <a:pt x="78" y="121"/>
                    <a:pt x="77" y="121"/>
                  </a:cubicBezTo>
                  <a:cubicBezTo>
                    <a:pt x="77" y="121"/>
                    <a:pt x="77" y="120"/>
                    <a:pt x="77" y="120"/>
                  </a:cubicBezTo>
                  <a:cubicBezTo>
                    <a:pt x="77" y="119"/>
                    <a:pt x="77" y="119"/>
                    <a:pt x="77" y="118"/>
                  </a:cubicBezTo>
                  <a:cubicBezTo>
                    <a:pt x="77" y="118"/>
                    <a:pt x="77" y="117"/>
                    <a:pt x="77" y="116"/>
                  </a:cubicBezTo>
                  <a:cubicBezTo>
                    <a:pt x="77" y="116"/>
                    <a:pt x="77" y="115"/>
                    <a:pt x="77" y="115"/>
                  </a:cubicBezTo>
                  <a:cubicBezTo>
                    <a:pt x="77" y="114"/>
                    <a:pt x="77" y="114"/>
                    <a:pt x="77" y="113"/>
                  </a:cubicBezTo>
                  <a:cubicBezTo>
                    <a:pt x="77" y="113"/>
                    <a:pt x="76" y="113"/>
                    <a:pt x="76" y="113"/>
                  </a:cubicBezTo>
                  <a:cubicBezTo>
                    <a:pt x="75" y="113"/>
                    <a:pt x="75" y="113"/>
                    <a:pt x="74" y="113"/>
                  </a:cubicBezTo>
                  <a:cubicBezTo>
                    <a:pt x="74" y="113"/>
                    <a:pt x="74" y="112"/>
                    <a:pt x="74" y="112"/>
                  </a:cubicBezTo>
                  <a:cubicBezTo>
                    <a:pt x="74" y="112"/>
                    <a:pt x="73" y="112"/>
                    <a:pt x="73" y="112"/>
                  </a:cubicBezTo>
                  <a:cubicBezTo>
                    <a:pt x="72" y="112"/>
                    <a:pt x="71" y="112"/>
                    <a:pt x="71" y="112"/>
                  </a:cubicBezTo>
                  <a:cubicBezTo>
                    <a:pt x="71" y="111"/>
                    <a:pt x="71" y="110"/>
                    <a:pt x="71" y="110"/>
                  </a:cubicBezTo>
                  <a:cubicBezTo>
                    <a:pt x="71" y="109"/>
                    <a:pt x="71" y="109"/>
                    <a:pt x="71" y="108"/>
                  </a:cubicBezTo>
                  <a:cubicBezTo>
                    <a:pt x="70" y="108"/>
                    <a:pt x="70" y="108"/>
                    <a:pt x="69" y="108"/>
                  </a:cubicBezTo>
                  <a:cubicBezTo>
                    <a:pt x="69" y="108"/>
                    <a:pt x="68" y="108"/>
                    <a:pt x="68" y="108"/>
                  </a:cubicBezTo>
                  <a:cubicBezTo>
                    <a:pt x="68" y="108"/>
                    <a:pt x="68" y="107"/>
                    <a:pt x="68" y="107"/>
                  </a:cubicBezTo>
                  <a:cubicBezTo>
                    <a:pt x="68" y="106"/>
                    <a:pt x="68" y="106"/>
                    <a:pt x="68" y="105"/>
                  </a:cubicBezTo>
                  <a:cubicBezTo>
                    <a:pt x="67" y="105"/>
                    <a:pt x="67" y="105"/>
                    <a:pt x="66" y="105"/>
                  </a:cubicBezTo>
                  <a:cubicBezTo>
                    <a:pt x="66" y="105"/>
                    <a:pt x="65" y="105"/>
                    <a:pt x="65" y="105"/>
                  </a:cubicBezTo>
                  <a:cubicBezTo>
                    <a:pt x="65" y="105"/>
                    <a:pt x="65" y="104"/>
                    <a:pt x="65" y="104"/>
                  </a:cubicBezTo>
                  <a:cubicBezTo>
                    <a:pt x="64" y="104"/>
                    <a:pt x="64" y="104"/>
                    <a:pt x="63" y="104"/>
                  </a:cubicBezTo>
                  <a:cubicBezTo>
                    <a:pt x="63" y="104"/>
                    <a:pt x="62" y="104"/>
                    <a:pt x="61" y="104"/>
                  </a:cubicBezTo>
                  <a:cubicBezTo>
                    <a:pt x="61" y="103"/>
                    <a:pt x="61" y="102"/>
                    <a:pt x="61" y="102"/>
                  </a:cubicBezTo>
                  <a:cubicBezTo>
                    <a:pt x="61" y="102"/>
                    <a:pt x="60" y="102"/>
                    <a:pt x="60" y="102"/>
                  </a:cubicBezTo>
                  <a:cubicBezTo>
                    <a:pt x="60" y="101"/>
                    <a:pt x="60" y="101"/>
                    <a:pt x="60" y="100"/>
                  </a:cubicBezTo>
                  <a:cubicBezTo>
                    <a:pt x="60" y="100"/>
                    <a:pt x="60" y="99"/>
                    <a:pt x="60" y="99"/>
                  </a:cubicBezTo>
                  <a:cubicBezTo>
                    <a:pt x="60" y="98"/>
                    <a:pt x="60" y="98"/>
                    <a:pt x="60" y="97"/>
                  </a:cubicBezTo>
                  <a:cubicBezTo>
                    <a:pt x="60" y="97"/>
                    <a:pt x="60" y="96"/>
                    <a:pt x="60" y="95"/>
                  </a:cubicBezTo>
                  <a:cubicBezTo>
                    <a:pt x="59" y="95"/>
                    <a:pt x="59" y="95"/>
                    <a:pt x="58" y="95"/>
                  </a:cubicBezTo>
                  <a:cubicBezTo>
                    <a:pt x="58" y="95"/>
                    <a:pt x="58" y="94"/>
                    <a:pt x="58" y="94"/>
                  </a:cubicBezTo>
                  <a:cubicBezTo>
                    <a:pt x="58" y="93"/>
                    <a:pt x="58" y="93"/>
                    <a:pt x="58" y="92"/>
                  </a:cubicBezTo>
                  <a:cubicBezTo>
                    <a:pt x="59" y="92"/>
                    <a:pt x="59" y="92"/>
                    <a:pt x="60" y="92"/>
                  </a:cubicBezTo>
                  <a:cubicBezTo>
                    <a:pt x="60" y="92"/>
                    <a:pt x="60" y="91"/>
                    <a:pt x="60" y="91"/>
                  </a:cubicBezTo>
                  <a:cubicBezTo>
                    <a:pt x="60" y="90"/>
                    <a:pt x="60" y="90"/>
                    <a:pt x="60" y="89"/>
                  </a:cubicBezTo>
                  <a:cubicBezTo>
                    <a:pt x="60" y="89"/>
                    <a:pt x="61" y="89"/>
                    <a:pt x="61" y="89"/>
                  </a:cubicBezTo>
                  <a:cubicBezTo>
                    <a:pt x="62" y="89"/>
                    <a:pt x="63" y="89"/>
                    <a:pt x="63" y="89"/>
                  </a:cubicBezTo>
                  <a:cubicBezTo>
                    <a:pt x="63" y="89"/>
                    <a:pt x="63" y="88"/>
                    <a:pt x="63" y="87"/>
                  </a:cubicBezTo>
                  <a:cubicBezTo>
                    <a:pt x="63" y="87"/>
                    <a:pt x="63" y="86"/>
                    <a:pt x="63" y="86"/>
                  </a:cubicBezTo>
                  <a:cubicBezTo>
                    <a:pt x="64" y="86"/>
                    <a:pt x="64" y="86"/>
                    <a:pt x="65" y="86"/>
                  </a:cubicBezTo>
                  <a:cubicBezTo>
                    <a:pt x="65" y="85"/>
                    <a:pt x="65" y="85"/>
                    <a:pt x="65" y="84"/>
                  </a:cubicBezTo>
                  <a:cubicBezTo>
                    <a:pt x="65" y="84"/>
                    <a:pt x="66" y="84"/>
                    <a:pt x="66" y="84"/>
                  </a:cubicBezTo>
                  <a:cubicBezTo>
                    <a:pt x="67" y="84"/>
                    <a:pt x="67" y="84"/>
                    <a:pt x="68" y="84"/>
                  </a:cubicBezTo>
                  <a:cubicBezTo>
                    <a:pt x="68" y="84"/>
                    <a:pt x="68" y="83"/>
                    <a:pt x="68" y="83"/>
                  </a:cubicBezTo>
                  <a:cubicBezTo>
                    <a:pt x="68" y="83"/>
                    <a:pt x="69" y="83"/>
                    <a:pt x="69" y="83"/>
                  </a:cubicBezTo>
                  <a:cubicBezTo>
                    <a:pt x="70" y="83"/>
                    <a:pt x="70" y="83"/>
                    <a:pt x="71" y="83"/>
                  </a:cubicBezTo>
                  <a:cubicBezTo>
                    <a:pt x="71" y="82"/>
                    <a:pt x="71" y="81"/>
                    <a:pt x="71" y="81"/>
                  </a:cubicBezTo>
                  <a:cubicBezTo>
                    <a:pt x="71" y="81"/>
                    <a:pt x="72" y="81"/>
                    <a:pt x="73" y="81"/>
                  </a:cubicBezTo>
                  <a:cubicBezTo>
                    <a:pt x="73" y="80"/>
                    <a:pt x="73" y="80"/>
                    <a:pt x="73" y="79"/>
                  </a:cubicBezTo>
                  <a:cubicBezTo>
                    <a:pt x="73" y="79"/>
                    <a:pt x="74" y="79"/>
                    <a:pt x="74" y="79"/>
                  </a:cubicBezTo>
                  <a:cubicBezTo>
                    <a:pt x="75" y="79"/>
                    <a:pt x="75" y="79"/>
                    <a:pt x="76" y="79"/>
                  </a:cubicBezTo>
                  <a:cubicBezTo>
                    <a:pt x="76" y="79"/>
                    <a:pt x="77" y="79"/>
                    <a:pt x="77" y="79"/>
                  </a:cubicBezTo>
                  <a:cubicBezTo>
                    <a:pt x="78" y="79"/>
                    <a:pt x="78" y="79"/>
                    <a:pt x="79" y="79"/>
                  </a:cubicBezTo>
                  <a:cubicBezTo>
                    <a:pt x="79" y="79"/>
                    <a:pt x="79" y="78"/>
                    <a:pt x="79" y="78"/>
                  </a:cubicBezTo>
                  <a:cubicBezTo>
                    <a:pt x="79" y="77"/>
                    <a:pt x="79" y="77"/>
                    <a:pt x="79" y="76"/>
                  </a:cubicBezTo>
                  <a:cubicBezTo>
                    <a:pt x="79" y="76"/>
                    <a:pt x="80" y="76"/>
                    <a:pt x="80" y="76"/>
                  </a:cubicBezTo>
                  <a:cubicBezTo>
                    <a:pt x="80" y="76"/>
                    <a:pt x="80" y="75"/>
                    <a:pt x="80" y="75"/>
                  </a:cubicBezTo>
                  <a:cubicBezTo>
                    <a:pt x="81" y="75"/>
                    <a:pt x="81" y="75"/>
                    <a:pt x="82" y="75"/>
                  </a:cubicBezTo>
                  <a:cubicBezTo>
                    <a:pt x="82" y="74"/>
                    <a:pt x="82" y="73"/>
                    <a:pt x="82" y="73"/>
                  </a:cubicBezTo>
                  <a:cubicBezTo>
                    <a:pt x="82" y="73"/>
                    <a:pt x="83" y="73"/>
                    <a:pt x="83" y="73"/>
                  </a:cubicBezTo>
                  <a:cubicBezTo>
                    <a:pt x="83" y="72"/>
                    <a:pt x="83" y="72"/>
                    <a:pt x="83" y="71"/>
                  </a:cubicBezTo>
                  <a:cubicBezTo>
                    <a:pt x="84" y="71"/>
                    <a:pt x="84" y="71"/>
                    <a:pt x="85" y="71"/>
                  </a:cubicBezTo>
                  <a:cubicBezTo>
                    <a:pt x="85" y="72"/>
                    <a:pt x="85" y="72"/>
                    <a:pt x="85" y="73"/>
                  </a:cubicBezTo>
                  <a:cubicBezTo>
                    <a:pt x="84" y="73"/>
                    <a:pt x="84" y="73"/>
                    <a:pt x="83" y="73"/>
                  </a:cubicBezTo>
                  <a:cubicBezTo>
                    <a:pt x="83" y="73"/>
                    <a:pt x="83" y="74"/>
                    <a:pt x="83" y="75"/>
                  </a:cubicBezTo>
                  <a:cubicBezTo>
                    <a:pt x="83" y="75"/>
                    <a:pt x="83" y="76"/>
                    <a:pt x="83" y="76"/>
                  </a:cubicBezTo>
                  <a:cubicBezTo>
                    <a:pt x="83" y="76"/>
                    <a:pt x="82" y="76"/>
                    <a:pt x="82" y="76"/>
                  </a:cubicBezTo>
                  <a:cubicBezTo>
                    <a:pt x="82" y="77"/>
                    <a:pt x="82" y="77"/>
                    <a:pt x="82" y="78"/>
                  </a:cubicBezTo>
                  <a:cubicBezTo>
                    <a:pt x="81" y="78"/>
                    <a:pt x="81" y="78"/>
                    <a:pt x="80" y="78"/>
                  </a:cubicBezTo>
                  <a:cubicBezTo>
                    <a:pt x="80" y="78"/>
                    <a:pt x="80" y="79"/>
                    <a:pt x="80" y="79"/>
                  </a:cubicBezTo>
                  <a:cubicBezTo>
                    <a:pt x="80" y="80"/>
                    <a:pt x="80" y="80"/>
                    <a:pt x="80" y="81"/>
                  </a:cubicBezTo>
                  <a:cubicBezTo>
                    <a:pt x="80" y="81"/>
                    <a:pt x="80" y="82"/>
                    <a:pt x="80" y="83"/>
                  </a:cubicBezTo>
                  <a:cubicBezTo>
                    <a:pt x="81" y="83"/>
                    <a:pt x="81" y="83"/>
                    <a:pt x="82" y="83"/>
                  </a:cubicBezTo>
                  <a:cubicBezTo>
                    <a:pt x="82" y="83"/>
                    <a:pt x="82" y="84"/>
                    <a:pt x="82" y="84"/>
                  </a:cubicBezTo>
                  <a:cubicBezTo>
                    <a:pt x="82" y="84"/>
                    <a:pt x="83" y="84"/>
                    <a:pt x="83" y="84"/>
                  </a:cubicBezTo>
                  <a:cubicBezTo>
                    <a:pt x="84" y="84"/>
                    <a:pt x="84" y="84"/>
                    <a:pt x="85" y="84"/>
                  </a:cubicBezTo>
                  <a:cubicBezTo>
                    <a:pt x="85" y="84"/>
                    <a:pt x="85" y="83"/>
                    <a:pt x="85" y="83"/>
                  </a:cubicBezTo>
                  <a:cubicBezTo>
                    <a:pt x="85" y="83"/>
                    <a:pt x="86" y="83"/>
                    <a:pt x="87" y="83"/>
                  </a:cubicBezTo>
                  <a:cubicBezTo>
                    <a:pt x="87" y="82"/>
                    <a:pt x="87" y="81"/>
                    <a:pt x="87" y="81"/>
                  </a:cubicBezTo>
                  <a:cubicBezTo>
                    <a:pt x="87" y="81"/>
                    <a:pt x="88" y="81"/>
                    <a:pt x="88" y="81"/>
                  </a:cubicBezTo>
                  <a:cubicBezTo>
                    <a:pt x="88" y="81"/>
                    <a:pt x="88" y="82"/>
                    <a:pt x="88" y="83"/>
                  </a:cubicBezTo>
                  <a:cubicBezTo>
                    <a:pt x="89" y="83"/>
                    <a:pt x="89" y="83"/>
                    <a:pt x="90" y="83"/>
                  </a:cubicBezTo>
                  <a:cubicBezTo>
                    <a:pt x="90" y="83"/>
                    <a:pt x="90" y="84"/>
                    <a:pt x="90" y="84"/>
                  </a:cubicBezTo>
                  <a:cubicBezTo>
                    <a:pt x="90" y="84"/>
                    <a:pt x="91" y="84"/>
                    <a:pt x="91" y="84"/>
                  </a:cubicBezTo>
                  <a:cubicBezTo>
                    <a:pt x="92" y="84"/>
                    <a:pt x="92" y="84"/>
                    <a:pt x="93" y="84"/>
                  </a:cubicBezTo>
                  <a:cubicBezTo>
                    <a:pt x="93" y="84"/>
                    <a:pt x="93" y="83"/>
                    <a:pt x="93" y="83"/>
                  </a:cubicBezTo>
                  <a:cubicBezTo>
                    <a:pt x="93" y="82"/>
                    <a:pt x="93" y="81"/>
                    <a:pt x="93" y="81"/>
                  </a:cubicBezTo>
                  <a:cubicBezTo>
                    <a:pt x="92" y="81"/>
                    <a:pt x="92" y="81"/>
                    <a:pt x="91" y="81"/>
                  </a:cubicBezTo>
                  <a:cubicBezTo>
                    <a:pt x="91" y="80"/>
                    <a:pt x="91" y="80"/>
                    <a:pt x="91" y="79"/>
                  </a:cubicBezTo>
                  <a:cubicBezTo>
                    <a:pt x="91" y="79"/>
                    <a:pt x="91" y="78"/>
                    <a:pt x="91" y="78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0" y="76"/>
                    <a:pt x="90" y="76"/>
                  </a:cubicBezTo>
                  <a:cubicBezTo>
                    <a:pt x="89" y="76"/>
                    <a:pt x="89" y="76"/>
                    <a:pt x="88" y="76"/>
                  </a:cubicBezTo>
                  <a:cubicBezTo>
                    <a:pt x="88" y="76"/>
                    <a:pt x="88" y="75"/>
                    <a:pt x="88" y="75"/>
                  </a:cubicBezTo>
                  <a:cubicBezTo>
                    <a:pt x="88" y="75"/>
                    <a:pt x="87" y="75"/>
                    <a:pt x="87" y="75"/>
                  </a:cubicBezTo>
                  <a:cubicBezTo>
                    <a:pt x="87" y="74"/>
                    <a:pt x="87" y="73"/>
                    <a:pt x="87" y="73"/>
                  </a:cubicBezTo>
                  <a:cubicBezTo>
                    <a:pt x="87" y="72"/>
                    <a:pt x="87" y="72"/>
                    <a:pt x="87" y="71"/>
                  </a:cubicBezTo>
                  <a:cubicBezTo>
                    <a:pt x="87" y="71"/>
                    <a:pt x="88" y="71"/>
                    <a:pt x="88" y="71"/>
                  </a:cubicBezTo>
                  <a:cubicBezTo>
                    <a:pt x="88" y="72"/>
                    <a:pt x="88" y="72"/>
                    <a:pt x="88" y="73"/>
                  </a:cubicBezTo>
                  <a:cubicBezTo>
                    <a:pt x="88" y="73"/>
                    <a:pt x="88" y="74"/>
                    <a:pt x="88" y="75"/>
                  </a:cubicBezTo>
                  <a:cubicBezTo>
                    <a:pt x="89" y="75"/>
                    <a:pt x="89" y="75"/>
                    <a:pt x="90" y="75"/>
                  </a:cubicBezTo>
                  <a:cubicBezTo>
                    <a:pt x="90" y="74"/>
                    <a:pt x="90" y="73"/>
                    <a:pt x="90" y="73"/>
                  </a:cubicBezTo>
                  <a:cubicBezTo>
                    <a:pt x="90" y="72"/>
                    <a:pt x="90" y="72"/>
                    <a:pt x="90" y="71"/>
                  </a:cubicBezTo>
                  <a:cubicBezTo>
                    <a:pt x="90" y="71"/>
                    <a:pt x="91" y="71"/>
                    <a:pt x="91" y="71"/>
                  </a:cubicBezTo>
                  <a:cubicBezTo>
                    <a:pt x="92" y="71"/>
                    <a:pt x="92" y="71"/>
                    <a:pt x="93" y="71"/>
                  </a:cubicBezTo>
                  <a:cubicBezTo>
                    <a:pt x="93" y="71"/>
                    <a:pt x="93" y="70"/>
                    <a:pt x="93" y="70"/>
                  </a:cubicBezTo>
                  <a:cubicBezTo>
                    <a:pt x="93" y="70"/>
                    <a:pt x="94" y="70"/>
                    <a:pt x="94" y="70"/>
                  </a:cubicBezTo>
                  <a:cubicBezTo>
                    <a:pt x="95" y="70"/>
                    <a:pt x="95" y="70"/>
                    <a:pt x="96" y="70"/>
                  </a:cubicBezTo>
                  <a:cubicBezTo>
                    <a:pt x="96" y="69"/>
                    <a:pt x="96" y="69"/>
                    <a:pt x="96" y="68"/>
                  </a:cubicBezTo>
                  <a:cubicBezTo>
                    <a:pt x="96" y="67"/>
                    <a:pt x="96" y="67"/>
                    <a:pt x="96" y="66"/>
                  </a:cubicBezTo>
                  <a:cubicBezTo>
                    <a:pt x="96" y="66"/>
                    <a:pt x="96" y="65"/>
                    <a:pt x="96" y="65"/>
                  </a:cubicBezTo>
                  <a:cubicBezTo>
                    <a:pt x="96" y="64"/>
                    <a:pt x="96" y="64"/>
                    <a:pt x="96" y="63"/>
                  </a:cubicBezTo>
                  <a:cubicBezTo>
                    <a:pt x="96" y="63"/>
                    <a:pt x="97" y="63"/>
                    <a:pt x="97" y="63"/>
                  </a:cubicBezTo>
                  <a:cubicBezTo>
                    <a:pt x="97" y="63"/>
                    <a:pt x="97" y="62"/>
                    <a:pt x="97" y="62"/>
                  </a:cubicBezTo>
                  <a:cubicBezTo>
                    <a:pt x="97" y="61"/>
                    <a:pt x="97" y="61"/>
                    <a:pt x="97" y="60"/>
                  </a:cubicBezTo>
                  <a:cubicBezTo>
                    <a:pt x="97" y="59"/>
                    <a:pt x="97" y="59"/>
                    <a:pt x="97" y="58"/>
                  </a:cubicBezTo>
                  <a:cubicBezTo>
                    <a:pt x="98" y="58"/>
                    <a:pt x="98" y="58"/>
                    <a:pt x="99" y="58"/>
                  </a:cubicBezTo>
                  <a:cubicBezTo>
                    <a:pt x="99" y="59"/>
                    <a:pt x="99" y="59"/>
                    <a:pt x="99" y="60"/>
                  </a:cubicBezTo>
                  <a:cubicBezTo>
                    <a:pt x="100" y="60"/>
                    <a:pt x="100" y="60"/>
                    <a:pt x="101" y="60"/>
                  </a:cubicBezTo>
                  <a:cubicBezTo>
                    <a:pt x="101" y="61"/>
                    <a:pt x="101" y="61"/>
                    <a:pt x="101" y="62"/>
                  </a:cubicBezTo>
                  <a:cubicBezTo>
                    <a:pt x="101" y="62"/>
                    <a:pt x="101" y="63"/>
                    <a:pt x="101" y="63"/>
                  </a:cubicBezTo>
                  <a:cubicBezTo>
                    <a:pt x="101" y="63"/>
                    <a:pt x="102" y="63"/>
                    <a:pt x="102" y="63"/>
                  </a:cubicBezTo>
                  <a:cubicBezTo>
                    <a:pt x="102" y="63"/>
                    <a:pt x="102" y="62"/>
                    <a:pt x="102" y="62"/>
                  </a:cubicBezTo>
                  <a:cubicBezTo>
                    <a:pt x="103" y="62"/>
                    <a:pt x="103" y="62"/>
                    <a:pt x="104" y="62"/>
                  </a:cubicBezTo>
                  <a:cubicBezTo>
                    <a:pt x="104" y="61"/>
                    <a:pt x="104" y="61"/>
                    <a:pt x="104" y="60"/>
                  </a:cubicBezTo>
                  <a:cubicBezTo>
                    <a:pt x="104" y="60"/>
                    <a:pt x="105" y="60"/>
                    <a:pt x="105" y="60"/>
                  </a:cubicBezTo>
                  <a:cubicBezTo>
                    <a:pt x="105" y="61"/>
                    <a:pt x="105" y="61"/>
                    <a:pt x="105" y="62"/>
                  </a:cubicBezTo>
                  <a:cubicBezTo>
                    <a:pt x="105" y="62"/>
                    <a:pt x="105" y="63"/>
                    <a:pt x="105" y="63"/>
                  </a:cubicBezTo>
                  <a:cubicBezTo>
                    <a:pt x="106" y="63"/>
                    <a:pt x="106" y="63"/>
                    <a:pt x="107" y="63"/>
                  </a:cubicBezTo>
                  <a:cubicBezTo>
                    <a:pt x="107" y="64"/>
                    <a:pt x="107" y="64"/>
                    <a:pt x="107" y="65"/>
                  </a:cubicBezTo>
                  <a:cubicBezTo>
                    <a:pt x="106" y="65"/>
                    <a:pt x="106" y="65"/>
                    <a:pt x="105" y="65"/>
                  </a:cubicBezTo>
                  <a:cubicBezTo>
                    <a:pt x="105" y="65"/>
                    <a:pt x="104" y="65"/>
                    <a:pt x="104" y="65"/>
                  </a:cubicBezTo>
                  <a:cubicBezTo>
                    <a:pt x="104" y="65"/>
                    <a:pt x="104" y="66"/>
                    <a:pt x="104" y="66"/>
                  </a:cubicBezTo>
                  <a:cubicBezTo>
                    <a:pt x="103" y="66"/>
                    <a:pt x="103" y="66"/>
                    <a:pt x="102" y="66"/>
                  </a:cubicBezTo>
                  <a:cubicBezTo>
                    <a:pt x="102" y="67"/>
                    <a:pt x="102" y="67"/>
                    <a:pt x="102" y="68"/>
                  </a:cubicBezTo>
                  <a:cubicBezTo>
                    <a:pt x="102" y="69"/>
                    <a:pt x="102" y="69"/>
                    <a:pt x="102" y="70"/>
                  </a:cubicBezTo>
                  <a:cubicBezTo>
                    <a:pt x="103" y="70"/>
                    <a:pt x="103" y="70"/>
                    <a:pt x="104" y="70"/>
                  </a:cubicBezTo>
                  <a:cubicBezTo>
                    <a:pt x="104" y="70"/>
                    <a:pt x="104" y="71"/>
                    <a:pt x="104" y="71"/>
                  </a:cubicBezTo>
                  <a:cubicBezTo>
                    <a:pt x="104" y="71"/>
                    <a:pt x="105" y="71"/>
                    <a:pt x="105" y="71"/>
                  </a:cubicBezTo>
                  <a:cubicBezTo>
                    <a:pt x="105" y="71"/>
                    <a:pt x="105" y="70"/>
                    <a:pt x="105" y="70"/>
                  </a:cubicBezTo>
                  <a:cubicBezTo>
                    <a:pt x="106" y="70"/>
                    <a:pt x="106" y="70"/>
                    <a:pt x="107" y="70"/>
                  </a:cubicBezTo>
                  <a:cubicBezTo>
                    <a:pt x="107" y="70"/>
                    <a:pt x="108" y="70"/>
                    <a:pt x="108" y="70"/>
                  </a:cubicBezTo>
                  <a:cubicBezTo>
                    <a:pt x="108" y="69"/>
                    <a:pt x="108" y="69"/>
                    <a:pt x="108" y="68"/>
                  </a:cubicBezTo>
                  <a:cubicBezTo>
                    <a:pt x="109" y="68"/>
                    <a:pt x="110" y="68"/>
                    <a:pt x="110" y="68"/>
                  </a:cubicBezTo>
                  <a:cubicBezTo>
                    <a:pt x="110" y="67"/>
                    <a:pt x="110" y="67"/>
                    <a:pt x="110" y="66"/>
                  </a:cubicBezTo>
                  <a:cubicBezTo>
                    <a:pt x="111" y="66"/>
                    <a:pt x="111" y="66"/>
                    <a:pt x="112" y="66"/>
                  </a:cubicBezTo>
                  <a:cubicBezTo>
                    <a:pt x="112" y="67"/>
                    <a:pt x="112" y="67"/>
                    <a:pt x="112" y="68"/>
                  </a:cubicBezTo>
                  <a:cubicBezTo>
                    <a:pt x="112" y="69"/>
                    <a:pt x="112" y="69"/>
                    <a:pt x="112" y="70"/>
                  </a:cubicBezTo>
                  <a:cubicBezTo>
                    <a:pt x="112" y="70"/>
                    <a:pt x="112" y="71"/>
                    <a:pt x="112" y="71"/>
                  </a:cubicBezTo>
                  <a:cubicBezTo>
                    <a:pt x="111" y="71"/>
                    <a:pt x="111" y="71"/>
                    <a:pt x="110" y="71"/>
                  </a:cubicBezTo>
                  <a:cubicBezTo>
                    <a:pt x="110" y="72"/>
                    <a:pt x="110" y="72"/>
                    <a:pt x="110" y="73"/>
                  </a:cubicBezTo>
                  <a:cubicBezTo>
                    <a:pt x="110" y="73"/>
                    <a:pt x="109" y="73"/>
                    <a:pt x="108" y="73"/>
                  </a:cubicBezTo>
                  <a:cubicBezTo>
                    <a:pt x="108" y="73"/>
                    <a:pt x="107" y="73"/>
                    <a:pt x="107" y="73"/>
                  </a:cubicBezTo>
                  <a:cubicBezTo>
                    <a:pt x="107" y="73"/>
                    <a:pt x="107" y="74"/>
                    <a:pt x="107" y="75"/>
                  </a:cubicBezTo>
                  <a:cubicBezTo>
                    <a:pt x="107" y="75"/>
                    <a:pt x="107" y="76"/>
                    <a:pt x="107" y="76"/>
                  </a:cubicBezTo>
                  <a:cubicBezTo>
                    <a:pt x="106" y="76"/>
                    <a:pt x="106" y="76"/>
                    <a:pt x="105" y="76"/>
                  </a:cubicBezTo>
                  <a:cubicBezTo>
                    <a:pt x="105" y="77"/>
                    <a:pt x="105" y="77"/>
                    <a:pt x="105" y="78"/>
                  </a:cubicBezTo>
                  <a:cubicBezTo>
                    <a:pt x="105" y="78"/>
                    <a:pt x="104" y="78"/>
                    <a:pt x="104" y="78"/>
                  </a:cubicBezTo>
                  <a:cubicBezTo>
                    <a:pt x="103" y="78"/>
                    <a:pt x="103" y="78"/>
                    <a:pt x="102" y="78"/>
                  </a:cubicBezTo>
                  <a:cubicBezTo>
                    <a:pt x="102" y="78"/>
                    <a:pt x="101" y="78"/>
                    <a:pt x="101" y="78"/>
                  </a:cubicBezTo>
                  <a:cubicBezTo>
                    <a:pt x="100" y="78"/>
                    <a:pt x="100" y="78"/>
                    <a:pt x="99" y="78"/>
                  </a:cubicBezTo>
                  <a:cubicBezTo>
                    <a:pt x="98" y="78"/>
                    <a:pt x="98" y="78"/>
                    <a:pt x="97" y="78"/>
                  </a:cubicBezTo>
                  <a:cubicBezTo>
                    <a:pt x="97" y="78"/>
                    <a:pt x="97" y="79"/>
                    <a:pt x="97" y="79"/>
                  </a:cubicBezTo>
                  <a:cubicBezTo>
                    <a:pt x="97" y="80"/>
                    <a:pt x="97" y="80"/>
                    <a:pt x="97" y="81"/>
                  </a:cubicBezTo>
                  <a:cubicBezTo>
                    <a:pt x="97" y="81"/>
                    <a:pt x="97" y="82"/>
                    <a:pt x="97" y="83"/>
                  </a:cubicBezTo>
                  <a:cubicBezTo>
                    <a:pt x="98" y="83"/>
                    <a:pt x="98" y="83"/>
                    <a:pt x="99" y="83"/>
                  </a:cubicBezTo>
                  <a:cubicBezTo>
                    <a:pt x="100" y="83"/>
                    <a:pt x="100" y="83"/>
                    <a:pt x="101" y="83"/>
                  </a:cubicBezTo>
                  <a:cubicBezTo>
                    <a:pt x="101" y="83"/>
                    <a:pt x="102" y="83"/>
                    <a:pt x="102" y="83"/>
                  </a:cubicBezTo>
                  <a:cubicBezTo>
                    <a:pt x="103" y="83"/>
                    <a:pt x="103" y="83"/>
                    <a:pt x="104" y="83"/>
                  </a:cubicBezTo>
                  <a:cubicBezTo>
                    <a:pt x="104" y="83"/>
                    <a:pt x="105" y="83"/>
                    <a:pt x="105" y="83"/>
                  </a:cubicBezTo>
                  <a:cubicBezTo>
                    <a:pt x="105" y="83"/>
                    <a:pt x="105" y="84"/>
                    <a:pt x="105" y="84"/>
                  </a:cubicBezTo>
                  <a:cubicBezTo>
                    <a:pt x="106" y="84"/>
                    <a:pt x="106" y="84"/>
                    <a:pt x="107" y="84"/>
                  </a:cubicBezTo>
                  <a:cubicBezTo>
                    <a:pt x="107" y="85"/>
                    <a:pt x="107" y="85"/>
                    <a:pt x="107" y="86"/>
                  </a:cubicBezTo>
                  <a:cubicBezTo>
                    <a:pt x="107" y="86"/>
                    <a:pt x="107" y="87"/>
                    <a:pt x="107" y="87"/>
                  </a:cubicBezTo>
                  <a:cubicBezTo>
                    <a:pt x="107" y="88"/>
                    <a:pt x="107" y="89"/>
                    <a:pt x="107" y="89"/>
                  </a:cubicBezTo>
                  <a:cubicBezTo>
                    <a:pt x="107" y="89"/>
                    <a:pt x="108" y="89"/>
                    <a:pt x="108" y="89"/>
                  </a:cubicBezTo>
                  <a:cubicBezTo>
                    <a:pt x="108" y="90"/>
                    <a:pt x="108" y="90"/>
                    <a:pt x="108" y="91"/>
                  </a:cubicBezTo>
                  <a:cubicBezTo>
                    <a:pt x="109" y="91"/>
                    <a:pt x="110" y="91"/>
                    <a:pt x="110" y="91"/>
                  </a:cubicBezTo>
                  <a:cubicBezTo>
                    <a:pt x="110" y="91"/>
                    <a:pt x="110" y="92"/>
                    <a:pt x="110" y="92"/>
                  </a:cubicBezTo>
                  <a:cubicBezTo>
                    <a:pt x="111" y="92"/>
                    <a:pt x="111" y="92"/>
                    <a:pt x="112" y="92"/>
                  </a:cubicBezTo>
                  <a:cubicBezTo>
                    <a:pt x="112" y="92"/>
                    <a:pt x="113" y="92"/>
                    <a:pt x="113" y="92"/>
                  </a:cubicBezTo>
                  <a:cubicBezTo>
                    <a:pt x="113" y="93"/>
                    <a:pt x="113" y="93"/>
                    <a:pt x="113" y="94"/>
                  </a:cubicBezTo>
                  <a:cubicBezTo>
                    <a:pt x="114" y="94"/>
                    <a:pt x="114" y="94"/>
                    <a:pt x="115" y="94"/>
                  </a:cubicBezTo>
                  <a:cubicBezTo>
                    <a:pt x="115" y="94"/>
                    <a:pt x="115" y="95"/>
                    <a:pt x="115" y="95"/>
                  </a:cubicBezTo>
                  <a:cubicBezTo>
                    <a:pt x="115" y="95"/>
                    <a:pt x="116" y="95"/>
                    <a:pt x="116" y="95"/>
                  </a:cubicBezTo>
                  <a:cubicBezTo>
                    <a:pt x="117" y="95"/>
                    <a:pt x="117" y="95"/>
                    <a:pt x="118" y="95"/>
                  </a:cubicBezTo>
                  <a:cubicBezTo>
                    <a:pt x="118" y="95"/>
                    <a:pt x="118" y="94"/>
                    <a:pt x="118" y="94"/>
                  </a:cubicBezTo>
                  <a:cubicBezTo>
                    <a:pt x="118" y="93"/>
                    <a:pt x="118" y="93"/>
                    <a:pt x="118" y="92"/>
                  </a:cubicBezTo>
                  <a:cubicBezTo>
                    <a:pt x="118" y="92"/>
                    <a:pt x="119" y="92"/>
                    <a:pt x="119" y="92"/>
                  </a:cubicBezTo>
                  <a:cubicBezTo>
                    <a:pt x="120" y="92"/>
                    <a:pt x="120" y="92"/>
                    <a:pt x="121" y="92"/>
                  </a:cubicBezTo>
                  <a:cubicBezTo>
                    <a:pt x="121" y="92"/>
                    <a:pt x="121" y="91"/>
                    <a:pt x="121" y="91"/>
                  </a:cubicBezTo>
                  <a:cubicBezTo>
                    <a:pt x="121" y="91"/>
                    <a:pt x="122" y="91"/>
                    <a:pt x="122" y="91"/>
                  </a:cubicBezTo>
                  <a:cubicBezTo>
                    <a:pt x="122" y="90"/>
                    <a:pt x="122" y="90"/>
                    <a:pt x="122" y="89"/>
                  </a:cubicBezTo>
                  <a:cubicBezTo>
                    <a:pt x="122" y="89"/>
                    <a:pt x="122" y="88"/>
                    <a:pt x="122" y="87"/>
                  </a:cubicBezTo>
                  <a:cubicBezTo>
                    <a:pt x="122" y="87"/>
                    <a:pt x="122" y="86"/>
                    <a:pt x="122" y="86"/>
                  </a:cubicBezTo>
                  <a:cubicBezTo>
                    <a:pt x="122" y="85"/>
                    <a:pt x="122" y="85"/>
                    <a:pt x="122" y="84"/>
                  </a:cubicBezTo>
                  <a:cubicBezTo>
                    <a:pt x="122" y="84"/>
                    <a:pt x="121" y="84"/>
                    <a:pt x="121" y="84"/>
                  </a:cubicBezTo>
                  <a:cubicBezTo>
                    <a:pt x="121" y="84"/>
                    <a:pt x="121" y="83"/>
                    <a:pt x="121" y="83"/>
                  </a:cubicBezTo>
                  <a:cubicBezTo>
                    <a:pt x="120" y="83"/>
                    <a:pt x="120" y="83"/>
                    <a:pt x="119" y="83"/>
                  </a:cubicBezTo>
                  <a:cubicBezTo>
                    <a:pt x="119" y="82"/>
                    <a:pt x="119" y="81"/>
                    <a:pt x="119" y="81"/>
                  </a:cubicBezTo>
                  <a:cubicBezTo>
                    <a:pt x="119" y="80"/>
                    <a:pt x="119" y="80"/>
                    <a:pt x="119" y="79"/>
                  </a:cubicBezTo>
                  <a:cubicBezTo>
                    <a:pt x="119" y="79"/>
                    <a:pt x="119" y="78"/>
                    <a:pt x="119" y="78"/>
                  </a:cubicBezTo>
                  <a:cubicBezTo>
                    <a:pt x="120" y="78"/>
                    <a:pt x="120" y="78"/>
                    <a:pt x="121" y="78"/>
                  </a:cubicBezTo>
                  <a:cubicBezTo>
                    <a:pt x="121" y="78"/>
                    <a:pt x="121" y="79"/>
                    <a:pt x="121" y="79"/>
                  </a:cubicBezTo>
                  <a:cubicBezTo>
                    <a:pt x="121" y="79"/>
                    <a:pt x="122" y="79"/>
                    <a:pt x="122" y="79"/>
                  </a:cubicBezTo>
                  <a:cubicBezTo>
                    <a:pt x="122" y="80"/>
                    <a:pt x="122" y="80"/>
                    <a:pt x="122" y="81"/>
                  </a:cubicBezTo>
                  <a:cubicBezTo>
                    <a:pt x="122" y="81"/>
                    <a:pt x="122" y="82"/>
                    <a:pt x="122" y="83"/>
                  </a:cubicBezTo>
                  <a:cubicBezTo>
                    <a:pt x="123" y="83"/>
                    <a:pt x="124" y="83"/>
                    <a:pt x="124" y="83"/>
                  </a:cubicBezTo>
                  <a:cubicBezTo>
                    <a:pt x="124" y="83"/>
                    <a:pt x="124" y="84"/>
                    <a:pt x="124" y="84"/>
                  </a:cubicBezTo>
                  <a:cubicBezTo>
                    <a:pt x="125" y="84"/>
                    <a:pt x="125" y="84"/>
                    <a:pt x="126" y="84"/>
                  </a:cubicBezTo>
                  <a:cubicBezTo>
                    <a:pt x="126" y="84"/>
                    <a:pt x="126" y="83"/>
                    <a:pt x="126" y="83"/>
                  </a:cubicBezTo>
                  <a:cubicBezTo>
                    <a:pt x="126" y="83"/>
                    <a:pt x="127" y="83"/>
                    <a:pt x="127" y="83"/>
                  </a:cubicBezTo>
                  <a:cubicBezTo>
                    <a:pt x="127" y="82"/>
                    <a:pt x="127" y="81"/>
                    <a:pt x="127" y="81"/>
                  </a:cubicBezTo>
                  <a:cubicBezTo>
                    <a:pt x="128" y="81"/>
                    <a:pt x="128" y="81"/>
                    <a:pt x="129" y="81"/>
                  </a:cubicBezTo>
                  <a:cubicBezTo>
                    <a:pt x="129" y="80"/>
                    <a:pt x="129" y="80"/>
                    <a:pt x="129" y="79"/>
                  </a:cubicBezTo>
                  <a:cubicBezTo>
                    <a:pt x="129" y="79"/>
                    <a:pt x="130" y="79"/>
                    <a:pt x="130" y="79"/>
                  </a:cubicBezTo>
                  <a:cubicBezTo>
                    <a:pt x="130" y="79"/>
                    <a:pt x="130" y="78"/>
                    <a:pt x="130" y="78"/>
                  </a:cubicBezTo>
                  <a:cubicBezTo>
                    <a:pt x="131" y="78"/>
                    <a:pt x="131" y="78"/>
                    <a:pt x="132" y="78"/>
                  </a:cubicBezTo>
                  <a:cubicBezTo>
                    <a:pt x="132" y="77"/>
                    <a:pt x="132" y="77"/>
                    <a:pt x="132" y="76"/>
                  </a:cubicBezTo>
                  <a:cubicBezTo>
                    <a:pt x="132" y="76"/>
                    <a:pt x="132" y="75"/>
                    <a:pt x="132" y="75"/>
                  </a:cubicBezTo>
                  <a:cubicBezTo>
                    <a:pt x="131" y="75"/>
                    <a:pt x="131" y="75"/>
                    <a:pt x="130" y="75"/>
                  </a:cubicBezTo>
                  <a:cubicBezTo>
                    <a:pt x="130" y="75"/>
                    <a:pt x="129" y="75"/>
                    <a:pt x="129" y="75"/>
                  </a:cubicBezTo>
                  <a:cubicBezTo>
                    <a:pt x="128" y="75"/>
                    <a:pt x="128" y="75"/>
                    <a:pt x="127" y="75"/>
                  </a:cubicBezTo>
                  <a:cubicBezTo>
                    <a:pt x="127" y="74"/>
                    <a:pt x="127" y="73"/>
                    <a:pt x="127" y="73"/>
                  </a:cubicBezTo>
                  <a:cubicBezTo>
                    <a:pt x="127" y="72"/>
                    <a:pt x="127" y="72"/>
                    <a:pt x="127" y="71"/>
                  </a:cubicBezTo>
                  <a:cubicBezTo>
                    <a:pt x="127" y="71"/>
                    <a:pt x="126" y="71"/>
                    <a:pt x="126" y="71"/>
                  </a:cubicBezTo>
                  <a:cubicBezTo>
                    <a:pt x="126" y="71"/>
                    <a:pt x="126" y="70"/>
                    <a:pt x="126" y="70"/>
                  </a:cubicBezTo>
                  <a:cubicBezTo>
                    <a:pt x="125" y="70"/>
                    <a:pt x="125" y="70"/>
                    <a:pt x="124" y="70"/>
                  </a:cubicBezTo>
                  <a:cubicBezTo>
                    <a:pt x="124" y="69"/>
                    <a:pt x="124" y="69"/>
                    <a:pt x="124" y="68"/>
                  </a:cubicBezTo>
                  <a:cubicBezTo>
                    <a:pt x="124" y="67"/>
                    <a:pt x="124" y="67"/>
                    <a:pt x="124" y="66"/>
                  </a:cubicBezTo>
                  <a:cubicBezTo>
                    <a:pt x="124" y="66"/>
                    <a:pt x="124" y="65"/>
                    <a:pt x="124" y="65"/>
                  </a:cubicBezTo>
                  <a:cubicBezTo>
                    <a:pt x="125" y="65"/>
                    <a:pt x="125" y="65"/>
                    <a:pt x="126" y="65"/>
                  </a:cubicBezTo>
                  <a:cubicBezTo>
                    <a:pt x="126" y="64"/>
                    <a:pt x="126" y="64"/>
                    <a:pt x="126" y="63"/>
                  </a:cubicBezTo>
                  <a:cubicBezTo>
                    <a:pt x="126" y="63"/>
                    <a:pt x="126" y="62"/>
                    <a:pt x="126" y="62"/>
                  </a:cubicBezTo>
                  <a:cubicBezTo>
                    <a:pt x="126" y="61"/>
                    <a:pt x="126" y="61"/>
                    <a:pt x="126" y="60"/>
                  </a:cubicBezTo>
                  <a:cubicBezTo>
                    <a:pt x="125" y="60"/>
                    <a:pt x="125" y="60"/>
                    <a:pt x="124" y="60"/>
                  </a:cubicBezTo>
                  <a:cubicBezTo>
                    <a:pt x="124" y="59"/>
                    <a:pt x="124" y="59"/>
                    <a:pt x="124" y="58"/>
                  </a:cubicBezTo>
                  <a:cubicBezTo>
                    <a:pt x="124" y="58"/>
                    <a:pt x="123" y="58"/>
                    <a:pt x="122" y="58"/>
                  </a:cubicBezTo>
                  <a:cubicBezTo>
                    <a:pt x="122" y="58"/>
                    <a:pt x="121" y="58"/>
                    <a:pt x="121" y="58"/>
                  </a:cubicBezTo>
                  <a:cubicBezTo>
                    <a:pt x="121" y="58"/>
                    <a:pt x="121" y="57"/>
                    <a:pt x="121" y="57"/>
                  </a:cubicBezTo>
                  <a:cubicBezTo>
                    <a:pt x="121" y="56"/>
                    <a:pt x="121" y="56"/>
                    <a:pt x="121" y="55"/>
                  </a:cubicBezTo>
                  <a:cubicBezTo>
                    <a:pt x="120" y="55"/>
                    <a:pt x="120" y="55"/>
                    <a:pt x="119" y="55"/>
                  </a:cubicBezTo>
                  <a:cubicBezTo>
                    <a:pt x="119" y="55"/>
                    <a:pt x="119" y="54"/>
                    <a:pt x="119" y="53"/>
                  </a:cubicBezTo>
                  <a:cubicBezTo>
                    <a:pt x="119" y="53"/>
                    <a:pt x="118" y="53"/>
                    <a:pt x="118" y="53"/>
                  </a:cubicBezTo>
                  <a:cubicBezTo>
                    <a:pt x="117" y="53"/>
                    <a:pt x="117" y="53"/>
                    <a:pt x="116" y="53"/>
                  </a:cubicBezTo>
                  <a:cubicBezTo>
                    <a:pt x="116" y="53"/>
                    <a:pt x="115" y="53"/>
                    <a:pt x="115" y="53"/>
                  </a:cubicBezTo>
                  <a:cubicBezTo>
                    <a:pt x="115" y="53"/>
                    <a:pt x="115" y="52"/>
                    <a:pt x="115" y="52"/>
                  </a:cubicBezTo>
                  <a:cubicBezTo>
                    <a:pt x="114" y="52"/>
                    <a:pt x="114" y="52"/>
                    <a:pt x="113" y="52"/>
                  </a:cubicBezTo>
                  <a:cubicBezTo>
                    <a:pt x="113" y="51"/>
                    <a:pt x="113" y="51"/>
                    <a:pt x="113" y="50"/>
                  </a:cubicBezTo>
                  <a:cubicBezTo>
                    <a:pt x="113" y="50"/>
                    <a:pt x="113" y="49"/>
                    <a:pt x="113" y="49"/>
                  </a:cubicBezTo>
                  <a:cubicBezTo>
                    <a:pt x="113" y="49"/>
                    <a:pt x="112" y="49"/>
                    <a:pt x="112" y="49"/>
                  </a:cubicBezTo>
                  <a:cubicBezTo>
                    <a:pt x="112" y="48"/>
                    <a:pt x="112" y="48"/>
                    <a:pt x="112" y="47"/>
                  </a:cubicBezTo>
                  <a:cubicBezTo>
                    <a:pt x="112" y="47"/>
                    <a:pt x="112" y="46"/>
                    <a:pt x="112" y="46"/>
                  </a:cubicBezTo>
                  <a:cubicBezTo>
                    <a:pt x="112" y="45"/>
                    <a:pt x="112" y="44"/>
                    <a:pt x="112" y="44"/>
                  </a:cubicBezTo>
                  <a:cubicBezTo>
                    <a:pt x="112" y="43"/>
                    <a:pt x="112" y="43"/>
                    <a:pt x="112" y="42"/>
                  </a:cubicBezTo>
                  <a:cubicBezTo>
                    <a:pt x="111" y="42"/>
                    <a:pt x="111" y="42"/>
                    <a:pt x="110" y="42"/>
                  </a:cubicBezTo>
                  <a:cubicBezTo>
                    <a:pt x="110" y="42"/>
                    <a:pt x="109" y="42"/>
                    <a:pt x="108" y="42"/>
                  </a:cubicBezTo>
                  <a:cubicBezTo>
                    <a:pt x="108" y="42"/>
                    <a:pt x="108" y="41"/>
                    <a:pt x="108" y="41"/>
                  </a:cubicBezTo>
                  <a:cubicBezTo>
                    <a:pt x="108" y="41"/>
                    <a:pt x="107" y="41"/>
                    <a:pt x="107" y="41"/>
                  </a:cubicBezTo>
                  <a:cubicBezTo>
                    <a:pt x="106" y="41"/>
                    <a:pt x="106" y="41"/>
                    <a:pt x="105" y="41"/>
                  </a:cubicBezTo>
                  <a:cubicBezTo>
                    <a:pt x="105" y="41"/>
                    <a:pt x="104" y="41"/>
                    <a:pt x="104" y="41"/>
                  </a:cubicBezTo>
                  <a:cubicBezTo>
                    <a:pt x="104" y="40"/>
                    <a:pt x="104" y="40"/>
                    <a:pt x="104" y="39"/>
                  </a:cubicBezTo>
                  <a:cubicBezTo>
                    <a:pt x="103" y="39"/>
                    <a:pt x="103" y="39"/>
                    <a:pt x="102" y="39"/>
                  </a:cubicBezTo>
                  <a:cubicBezTo>
                    <a:pt x="102" y="40"/>
                    <a:pt x="102" y="40"/>
                    <a:pt x="102" y="41"/>
                  </a:cubicBezTo>
                  <a:cubicBezTo>
                    <a:pt x="102" y="41"/>
                    <a:pt x="101" y="41"/>
                    <a:pt x="101" y="41"/>
                  </a:cubicBezTo>
                  <a:cubicBezTo>
                    <a:pt x="100" y="41"/>
                    <a:pt x="100" y="41"/>
                    <a:pt x="99" y="41"/>
                  </a:cubicBezTo>
                  <a:cubicBezTo>
                    <a:pt x="99" y="40"/>
                    <a:pt x="99" y="40"/>
                    <a:pt x="99" y="39"/>
                  </a:cubicBezTo>
                  <a:cubicBezTo>
                    <a:pt x="98" y="39"/>
                    <a:pt x="98" y="39"/>
                    <a:pt x="97" y="39"/>
                  </a:cubicBezTo>
                  <a:cubicBezTo>
                    <a:pt x="97" y="38"/>
                    <a:pt x="97" y="38"/>
                    <a:pt x="97" y="37"/>
                  </a:cubicBezTo>
                  <a:cubicBezTo>
                    <a:pt x="97" y="37"/>
                    <a:pt x="96" y="37"/>
                    <a:pt x="96" y="37"/>
                  </a:cubicBezTo>
                  <a:cubicBezTo>
                    <a:pt x="95" y="37"/>
                    <a:pt x="95" y="37"/>
                    <a:pt x="94" y="37"/>
                  </a:cubicBezTo>
                  <a:cubicBezTo>
                    <a:pt x="94" y="37"/>
                    <a:pt x="93" y="37"/>
                    <a:pt x="93" y="37"/>
                  </a:cubicBezTo>
                  <a:cubicBezTo>
                    <a:pt x="93" y="38"/>
                    <a:pt x="93" y="38"/>
                    <a:pt x="93" y="39"/>
                  </a:cubicBezTo>
                  <a:cubicBezTo>
                    <a:pt x="92" y="39"/>
                    <a:pt x="92" y="39"/>
                    <a:pt x="91" y="39"/>
                  </a:cubicBezTo>
                  <a:cubicBezTo>
                    <a:pt x="91" y="40"/>
                    <a:pt x="91" y="40"/>
                    <a:pt x="91" y="41"/>
                  </a:cubicBezTo>
                  <a:cubicBezTo>
                    <a:pt x="91" y="41"/>
                    <a:pt x="90" y="41"/>
                    <a:pt x="90" y="41"/>
                  </a:cubicBezTo>
                  <a:cubicBezTo>
                    <a:pt x="89" y="41"/>
                    <a:pt x="89" y="41"/>
                    <a:pt x="88" y="41"/>
                  </a:cubicBezTo>
                  <a:cubicBezTo>
                    <a:pt x="88" y="41"/>
                    <a:pt x="88" y="42"/>
                    <a:pt x="88" y="42"/>
                  </a:cubicBezTo>
                  <a:cubicBezTo>
                    <a:pt x="88" y="43"/>
                    <a:pt x="88" y="43"/>
                    <a:pt x="88" y="44"/>
                  </a:cubicBezTo>
                  <a:cubicBezTo>
                    <a:pt x="88" y="44"/>
                    <a:pt x="87" y="44"/>
                    <a:pt x="87" y="44"/>
                  </a:cubicBezTo>
                  <a:cubicBezTo>
                    <a:pt x="87" y="44"/>
                    <a:pt x="87" y="45"/>
                    <a:pt x="87" y="46"/>
                  </a:cubicBezTo>
                  <a:cubicBezTo>
                    <a:pt x="87" y="46"/>
                    <a:pt x="87" y="47"/>
                    <a:pt x="87" y="47"/>
                  </a:cubicBezTo>
                  <a:cubicBezTo>
                    <a:pt x="87" y="48"/>
                    <a:pt x="87" y="48"/>
                    <a:pt x="87" y="49"/>
                  </a:cubicBezTo>
                  <a:cubicBezTo>
                    <a:pt x="87" y="49"/>
                    <a:pt x="87" y="50"/>
                    <a:pt x="87" y="50"/>
                  </a:cubicBezTo>
                  <a:cubicBezTo>
                    <a:pt x="87" y="51"/>
                    <a:pt x="87" y="51"/>
                    <a:pt x="87" y="52"/>
                  </a:cubicBezTo>
                  <a:cubicBezTo>
                    <a:pt x="87" y="52"/>
                    <a:pt x="87" y="53"/>
                    <a:pt x="87" y="53"/>
                  </a:cubicBezTo>
                  <a:cubicBezTo>
                    <a:pt x="87" y="53"/>
                    <a:pt x="88" y="53"/>
                    <a:pt x="88" y="53"/>
                  </a:cubicBezTo>
                  <a:cubicBezTo>
                    <a:pt x="89" y="53"/>
                    <a:pt x="89" y="53"/>
                    <a:pt x="90" y="53"/>
                  </a:cubicBezTo>
                  <a:cubicBezTo>
                    <a:pt x="90" y="53"/>
                    <a:pt x="91" y="53"/>
                    <a:pt x="91" y="53"/>
                  </a:cubicBezTo>
                  <a:cubicBezTo>
                    <a:pt x="91" y="54"/>
                    <a:pt x="91" y="55"/>
                    <a:pt x="91" y="55"/>
                  </a:cubicBezTo>
                  <a:cubicBezTo>
                    <a:pt x="91" y="56"/>
                    <a:pt x="91" y="56"/>
                    <a:pt x="91" y="57"/>
                  </a:cubicBezTo>
                  <a:cubicBezTo>
                    <a:pt x="91" y="57"/>
                    <a:pt x="91" y="58"/>
                    <a:pt x="91" y="58"/>
                  </a:cubicBezTo>
                  <a:cubicBezTo>
                    <a:pt x="91" y="58"/>
                    <a:pt x="90" y="58"/>
                    <a:pt x="90" y="58"/>
                  </a:cubicBezTo>
                  <a:cubicBezTo>
                    <a:pt x="90" y="59"/>
                    <a:pt x="90" y="59"/>
                    <a:pt x="90" y="60"/>
                  </a:cubicBezTo>
                  <a:cubicBezTo>
                    <a:pt x="89" y="60"/>
                    <a:pt x="89" y="60"/>
                    <a:pt x="88" y="60"/>
                  </a:cubicBezTo>
                  <a:cubicBezTo>
                    <a:pt x="88" y="61"/>
                    <a:pt x="88" y="61"/>
                    <a:pt x="88" y="62"/>
                  </a:cubicBezTo>
                  <a:cubicBezTo>
                    <a:pt x="88" y="62"/>
                    <a:pt x="87" y="62"/>
                    <a:pt x="87" y="62"/>
                  </a:cubicBezTo>
                  <a:cubicBezTo>
                    <a:pt x="87" y="62"/>
                    <a:pt x="87" y="63"/>
                    <a:pt x="87" y="63"/>
                  </a:cubicBezTo>
                  <a:cubicBezTo>
                    <a:pt x="86" y="63"/>
                    <a:pt x="85" y="63"/>
                    <a:pt x="85" y="63"/>
                  </a:cubicBezTo>
                  <a:cubicBezTo>
                    <a:pt x="85" y="63"/>
                    <a:pt x="85" y="62"/>
                    <a:pt x="85" y="62"/>
                  </a:cubicBezTo>
                  <a:cubicBezTo>
                    <a:pt x="85" y="61"/>
                    <a:pt x="85" y="61"/>
                    <a:pt x="85" y="60"/>
                  </a:cubicBezTo>
                  <a:cubicBezTo>
                    <a:pt x="85" y="60"/>
                    <a:pt x="86" y="60"/>
                    <a:pt x="87" y="60"/>
                  </a:cubicBezTo>
                  <a:cubicBezTo>
                    <a:pt x="87" y="59"/>
                    <a:pt x="87" y="59"/>
                    <a:pt x="87" y="58"/>
                  </a:cubicBezTo>
                  <a:cubicBezTo>
                    <a:pt x="86" y="58"/>
                    <a:pt x="85" y="58"/>
                    <a:pt x="85" y="58"/>
                  </a:cubicBezTo>
                  <a:cubicBezTo>
                    <a:pt x="85" y="58"/>
                    <a:pt x="85" y="57"/>
                    <a:pt x="85" y="57"/>
                  </a:cubicBezTo>
                  <a:cubicBezTo>
                    <a:pt x="84" y="57"/>
                    <a:pt x="84" y="57"/>
                    <a:pt x="83" y="57"/>
                  </a:cubicBezTo>
                  <a:cubicBezTo>
                    <a:pt x="83" y="57"/>
                    <a:pt x="82" y="57"/>
                    <a:pt x="82" y="57"/>
                  </a:cubicBezTo>
                  <a:cubicBezTo>
                    <a:pt x="82" y="56"/>
                    <a:pt x="82" y="56"/>
                    <a:pt x="82" y="55"/>
                  </a:cubicBezTo>
                  <a:cubicBezTo>
                    <a:pt x="82" y="55"/>
                    <a:pt x="82" y="54"/>
                    <a:pt x="82" y="53"/>
                  </a:cubicBezTo>
                  <a:cubicBezTo>
                    <a:pt x="82" y="53"/>
                    <a:pt x="82" y="52"/>
                    <a:pt x="82" y="52"/>
                  </a:cubicBezTo>
                  <a:cubicBezTo>
                    <a:pt x="82" y="51"/>
                    <a:pt x="82" y="51"/>
                    <a:pt x="82" y="50"/>
                  </a:cubicBezTo>
                  <a:cubicBezTo>
                    <a:pt x="82" y="50"/>
                    <a:pt x="82" y="49"/>
                    <a:pt x="82" y="49"/>
                  </a:cubicBezTo>
                  <a:cubicBezTo>
                    <a:pt x="81" y="49"/>
                    <a:pt x="81" y="49"/>
                    <a:pt x="80" y="49"/>
                  </a:cubicBezTo>
                  <a:cubicBezTo>
                    <a:pt x="80" y="48"/>
                    <a:pt x="80" y="48"/>
                    <a:pt x="80" y="47"/>
                  </a:cubicBezTo>
                  <a:cubicBezTo>
                    <a:pt x="81" y="47"/>
                    <a:pt x="81" y="47"/>
                    <a:pt x="82" y="47"/>
                  </a:cubicBezTo>
                  <a:cubicBezTo>
                    <a:pt x="82" y="47"/>
                    <a:pt x="82" y="46"/>
                    <a:pt x="82" y="46"/>
                  </a:cubicBezTo>
                  <a:cubicBezTo>
                    <a:pt x="81" y="46"/>
                    <a:pt x="81" y="46"/>
                    <a:pt x="80" y="46"/>
                  </a:cubicBezTo>
                  <a:cubicBezTo>
                    <a:pt x="80" y="45"/>
                    <a:pt x="80" y="44"/>
                    <a:pt x="80" y="44"/>
                  </a:cubicBezTo>
                  <a:cubicBezTo>
                    <a:pt x="80" y="43"/>
                    <a:pt x="80" y="43"/>
                    <a:pt x="80" y="42"/>
                  </a:cubicBezTo>
                  <a:cubicBezTo>
                    <a:pt x="81" y="42"/>
                    <a:pt x="81" y="42"/>
                    <a:pt x="82" y="42"/>
                  </a:cubicBezTo>
                  <a:cubicBezTo>
                    <a:pt x="82" y="42"/>
                    <a:pt x="82" y="41"/>
                    <a:pt x="82" y="41"/>
                  </a:cubicBezTo>
                  <a:cubicBezTo>
                    <a:pt x="82" y="41"/>
                    <a:pt x="83" y="41"/>
                    <a:pt x="83" y="41"/>
                  </a:cubicBezTo>
                  <a:cubicBezTo>
                    <a:pt x="84" y="41"/>
                    <a:pt x="84" y="41"/>
                    <a:pt x="85" y="41"/>
                  </a:cubicBezTo>
                  <a:cubicBezTo>
                    <a:pt x="85" y="41"/>
                    <a:pt x="86" y="41"/>
                    <a:pt x="87" y="41"/>
                  </a:cubicBezTo>
                  <a:cubicBezTo>
                    <a:pt x="87" y="40"/>
                    <a:pt x="87" y="40"/>
                    <a:pt x="87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39"/>
                    <a:pt x="90" y="39"/>
                  </a:cubicBezTo>
                  <a:cubicBezTo>
                    <a:pt x="90" y="38"/>
                    <a:pt x="90" y="38"/>
                    <a:pt x="90" y="37"/>
                  </a:cubicBezTo>
                  <a:cubicBezTo>
                    <a:pt x="90" y="37"/>
                    <a:pt x="91" y="37"/>
                    <a:pt x="91" y="37"/>
                  </a:cubicBezTo>
                  <a:cubicBezTo>
                    <a:pt x="91" y="37"/>
                    <a:pt x="91" y="36"/>
                    <a:pt x="91" y="36"/>
                  </a:cubicBezTo>
                  <a:cubicBezTo>
                    <a:pt x="91" y="35"/>
                    <a:pt x="91" y="35"/>
                    <a:pt x="91" y="34"/>
                  </a:cubicBezTo>
                  <a:cubicBezTo>
                    <a:pt x="92" y="34"/>
                    <a:pt x="92" y="34"/>
                    <a:pt x="93" y="34"/>
                  </a:cubicBezTo>
                  <a:cubicBezTo>
                    <a:pt x="93" y="34"/>
                    <a:pt x="94" y="34"/>
                    <a:pt x="94" y="34"/>
                  </a:cubicBezTo>
                  <a:cubicBezTo>
                    <a:pt x="95" y="34"/>
                    <a:pt x="95" y="34"/>
                    <a:pt x="96" y="34"/>
                  </a:cubicBezTo>
                  <a:cubicBezTo>
                    <a:pt x="96" y="35"/>
                    <a:pt x="96" y="35"/>
                    <a:pt x="96" y="36"/>
                  </a:cubicBezTo>
                  <a:cubicBezTo>
                    <a:pt x="96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100" y="36"/>
                    <a:pt x="100" y="36"/>
                    <a:pt x="101" y="36"/>
                  </a:cubicBezTo>
                  <a:cubicBezTo>
                    <a:pt x="101" y="36"/>
                    <a:pt x="101" y="37"/>
                    <a:pt x="101" y="37"/>
                  </a:cubicBezTo>
                  <a:cubicBezTo>
                    <a:pt x="101" y="37"/>
                    <a:pt x="102" y="37"/>
                    <a:pt x="102" y="37"/>
                  </a:cubicBezTo>
                  <a:cubicBezTo>
                    <a:pt x="103" y="37"/>
                    <a:pt x="103" y="37"/>
                    <a:pt x="104" y="37"/>
                  </a:cubicBezTo>
                  <a:cubicBezTo>
                    <a:pt x="104" y="37"/>
                    <a:pt x="105" y="37"/>
                    <a:pt x="105" y="37"/>
                  </a:cubicBezTo>
                  <a:cubicBezTo>
                    <a:pt x="105" y="38"/>
                    <a:pt x="105" y="38"/>
                    <a:pt x="105" y="39"/>
                  </a:cubicBezTo>
                  <a:cubicBezTo>
                    <a:pt x="106" y="39"/>
                    <a:pt x="106" y="39"/>
                    <a:pt x="107" y="39"/>
                  </a:cubicBezTo>
                  <a:cubicBezTo>
                    <a:pt x="107" y="38"/>
                    <a:pt x="107" y="38"/>
                    <a:pt x="107" y="37"/>
                  </a:cubicBezTo>
                  <a:cubicBezTo>
                    <a:pt x="107" y="37"/>
                    <a:pt x="108" y="37"/>
                    <a:pt x="108" y="37"/>
                  </a:cubicBezTo>
                  <a:cubicBezTo>
                    <a:pt x="109" y="37"/>
                    <a:pt x="110" y="37"/>
                    <a:pt x="110" y="37"/>
                  </a:cubicBezTo>
                  <a:cubicBezTo>
                    <a:pt x="110" y="37"/>
                    <a:pt x="110" y="36"/>
                    <a:pt x="110" y="36"/>
                  </a:cubicBezTo>
                  <a:cubicBezTo>
                    <a:pt x="111" y="36"/>
                    <a:pt x="111" y="36"/>
                    <a:pt x="112" y="36"/>
                  </a:cubicBezTo>
                  <a:cubicBezTo>
                    <a:pt x="112" y="35"/>
                    <a:pt x="112" y="35"/>
                    <a:pt x="112" y="34"/>
                  </a:cubicBezTo>
                  <a:cubicBezTo>
                    <a:pt x="111" y="34"/>
                    <a:pt x="111" y="34"/>
                    <a:pt x="110" y="34"/>
                  </a:cubicBezTo>
                  <a:cubicBezTo>
                    <a:pt x="110" y="34"/>
                    <a:pt x="110" y="33"/>
                    <a:pt x="110" y="33"/>
                  </a:cubicBezTo>
                  <a:cubicBezTo>
                    <a:pt x="110" y="33"/>
                    <a:pt x="109" y="33"/>
                    <a:pt x="108" y="33"/>
                  </a:cubicBezTo>
                  <a:cubicBezTo>
                    <a:pt x="108" y="32"/>
                    <a:pt x="108" y="32"/>
                    <a:pt x="108" y="31"/>
                  </a:cubicBezTo>
                  <a:cubicBezTo>
                    <a:pt x="108" y="31"/>
                    <a:pt x="107" y="31"/>
                    <a:pt x="107" y="31"/>
                  </a:cubicBezTo>
                  <a:cubicBezTo>
                    <a:pt x="107" y="30"/>
                    <a:pt x="107" y="30"/>
                    <a:pt x="107" y="29"/>
                  </a:cubicBezTo>
                  <a:cubicBezTo>
                    <a:pt x="106" y="29"/>
                    <a:pt x="106" y="29"/>
                    <a:pt x="105" y="29"/>
                  </a:cubicBezTo>
                  <a:cubicBezTo>
                    <a:pt x="105" y="29"/>
                    <a:pt x="104" y="29"/>
                    <a:pt x="104" y="29"/>
                  </a:cubicBezTo>
                  <a:cubicBezTo>
                    <a:pt x="103" y="29"/>
                    <a:pt x="103" y="29"/>
                    <a:pt x="102" y="29"/>
                  </a:cubicBezTo>
                  <a:cubicBezTo>
                    <a:pt x="102" y="30"/>
                    <a:pt x="102" y="30"/>
                    <a:pt x="102" y="31"/>
                  </a:cubicBezTo>
                  <a:cubicBezTo>
                    <a:pt x="102" y="31"/>
                    <a:pt x="101" y="31"/>
                    <a:pt x="101" y="31"/>
                  </a:cubicBezTo>
                  <a:cubicBezTo>
                    <a:pt x="101" y="30"/>
                    <a:pt x="101" y="30"/>
                    <a:pt x="101" y="29"/>
                  </a:cubicBezTo>
                  <a:cubicBezTo>
                    <a:pt x="100" y="29"/>
                    <a:pt x="100" y="29"/>
                    <a:pt x="99" y="29"/>
                  </a:cubicBezTo>
                  <a:cubicBezTo>
                    <a:pt x="98" y="29"/>
                    <a:pt x="98" y="29"/>
                    <a:pt x="97" y="29"/>
                  </a:cubicBezTo>
                  <a:cubicBezTo>
                    <a:pt x="97" y="29"/>
                    <a:pt x="96" y="29"/>
                    <a:pt x="96" y="29"/>
                  </a:cubicBezTo>
                  <a:cubicBezTo>
                    <a:pt x="95" y="29"/>
                    <a:pt x="95" y="29"/>
                    <a:pt x="94" y="29"/>
                  </a:cubicBezTo>
                  <a:cubicBezTo>
                    <a:pt x="94" y="29"/>
                    <a:pt x="94" y="28"/>
                    <a:pt x="94" y="28"/>
                  </a:cubicBezTo>
                  <a:cubicBezTo>
                    <a:pt x="94" y="27"/>
                    <a:pt x="94" y="27"/>
                    <a:pt x="94" y="26"/>
                  </a:cubicBezTo>
                  <a:cubicBezTo>
                    <a:pt x="94" y="26"/>
                    <a:pt x="94" y="25"/>
                    <a:pt x="94" y="24"/>
                  </a:cubicBezTo>
                  <a:cubicBezTo>
                    <a:pt x="95" y="24"/>
                    <a:pt x="95" y="24"/>
                    <a:pt x="96" y="24"/>
                  </a:cubicBezTo>
                  <a:cubicBezTo>
                    <a:pt x="96" y="24"/>
                    <a:pt x="97" y="24"/>
                    <a:pt x="97" y="24"/>
                  </a:cubicBezTo>
                  <a:cubicBezTo>
                    <a:pt x="97" y="25"/>
                    <a:pt x="97" y="26"/>
                    <a:pt x="97" y="26"/>
                  </a:cubicBezTo>
                  <a:cubicBezTo>
                    <a:pt x="98" y="26"/>
                    <a:pt x="98" y="26"/>
                    <a:pt x="99" y="26"/>
                  </a:cubicBezTo>
                  <a:cubicBezTo>
                    <a:pt x="100" y="26"/>
                    <a:pt x="100" y="26"/>
                    <a:pt x="101" y="26"/>
                  </a:cubicBezTo>
                  <a:cubicBezTo>
                    <a:pt x="101" y="26"/>
                    <a:pt x="102" y="26"/>
                    <a:pt x="102" y="26"/>
                  </a:cubicBezTo>
                  <a:cubicBezTo>
                    <a:pt x="102" y="27"/>
                    <a:pt x="102" y="27"/>
                    <a:pt x="102" y="28"/>
                  </a:cubicBezTo>
                  <a:cubicBezTo>
                    <a:pt x="103" y="28"/>
                    <a:pt x="103" y="28"/>
                    <a:pt x="104" y="28"/>
                  </a:cubicBezTo>
                  <a:cubicBezTo>
                    <a:pt x="104" y="28"/>
                    <a:pt x="105" y="28"/>
                    <a:pt x="105" y="28"/>
                  </a:cubicBezTo>
                  <a:cubicBezTo>
                    <a:pt x="106" y="28"/>
                    <a:pt x="106" y="28"/>
                    <a:pt x="107" y="28"/>
                  </a:cubicBezTo>
                  <a:cubicBezTo>
                    <a:pt x="107" y="28"/>
                    <a:pt x="108" y="28"/>
                    <a:pt x="108" y="28"/>
                  </a:cubicBezTo>
                  <a:cubicBezTo>
                    <a:pt x="108" y="28"/>
                    <a:pt x="108" y="29"/>
                    <a:pt x="108" y="29"/>
                  </a:cubicBezTo>
                  <a:cubicBezTo>
                    <a:pt x="109" y="29"/>
                    <a:pt x="110" y="29"/>
                    <a:pt x="110" y="29"/>
                  </a:cubicBezTo>
                  <a:cubicBezTo>
                    <a:pt x="111" y="29"/>
                    <a:pt x="111" y="29"/>
                    <a:pt x="112" y="29"/>
                  </a:cubicBezTo>
                  <a:cubicBezTo>
                    <a:pt x="112" y="30"/>
                    <a:pt x="112" y="30"/>
                    <a:pt x="112" y="31"/>
                  </a:cubicBezTo>
                  <a:cubicBezTo>
                    <a:pt x="112" y="31"/>
                    <a:pt x="113" y="31"/>
                    <a:pt x="113" y="31"/>
                  </a:cubicBezTo>
                  <a:cubicBezTo>
                    <a:pt x="114" y="31"/>
                    <a:pt x="114" y="31"/>
                    <a:pt x="115" y="31"/>
                  </a:cubicBezTo>
                  <a:cubicBezTo>
                    <a:pt x="115" y="30"/>
                    <a:pt x="115" y="30"/>
                    <a:pt x="115" y="29"/>
                  </a:cubicBezTo>
                  <a:cubicBezTo>
                    <a:pt x="115" y="29"/>
                    <a:pt x="116" y="29"/>
                    <a:pt x="116" y="29"/>
                  </a:cubicBezTo>
                  <a:cubicBezTo>
                    <a:pt x="116" y="29"/>
                    <a:pt x="116" y="28"/>
                    <a:pt x="116" y="28"/>
                  </a:cubicBezTo>
                  <a:cubicBezTo>
                    <a:pt x="116" y="27"/>
                    <a:pt x="116" y="27"/>
                    <a:pt x="116" y="26"/>
                  </a:cubicBezTo>
                  <a:cubicBezTo>
                    <a:pt x="116" y="26"/>
                    <a:pt x="116" y="25"/>
                    <a:pt x="116" y="24"/>
                  </a:cubicBezTo>
                  <a:cubicBezTo>
                    <a:pt x="117" y="24"/>
                    <a:pt x="117" y="24"/>
                    <a:pt x="118" y="24"/>
                  </a:cubicBezTo>
                  <a:cubicBezTo>
                    <a:pt x="118" y="24"/>
                    <a:pt x="119" y="24"/>
                    <a:pt x="119" y="24"/>
                  </a:cubicBezTo>
                  <a:cubicBezTo>
                    <a:pt x="120" y="24"/>
                    <a:pt x="120" y="24"/>
                    <a:pt x="121" y="24"/>
                  </a:cubicBezTo>
                  <a:cubicBezTo>
                    <a:pt x="121" y="24"/>
                    <a:pt x="121" y="23"/>
                    <a:pt x="121" y="23"/>
                  </a:cubicBezTo>
                  <a:cubicBezTo>
                    <a:pt x="121" y="23"/>
                    <a:pt x="122" y="23"/>
                    <a:pt x="122" y="23"/>
                  </a:cubicBezTo>
                  <a:cubicBezTo>
                    <a:pt x="123" y="23"/>
                    <a:pt x="124" y="23"/>
                    <a:pt x="124" y="23"/>
                  </a:cubicBezTo>
                  <a:cubicBezTo>
                    <a:pt x="124" y="22"/>
                    <a:pt x="124" y="22"/>
                    <a:pt x="124" y="21"/>
                  </a:cubicBezTo>
                  <a:cubicBezTo>
                    <a:pt x="124" y="21"/>
                    <a:pt x="124" y="20"/>
                    <a:pt x="124" y="20"/>
                  </a:cubicBezTo>
                  <a:cubicBezTo>
                    <a:pt x="124" y="20"/>
                    <a:pt x="123" y="20"/>
                    <a:pt x="122" y="20"/>
                  </a:cubicBezTo>
                  <a:cubicBezTo>
                    <a:pt x="122" y="19"/>
                    <a:pt x="122" y="19"/>
                    <a:pt x="122" y="18"/>
                  </a:cubicBezTo>
                  <a:cubicBezTo>
                    <a:pt x="123" y="18"/>
                    <a:pt x="124" y="18"/>
                    <a:pt x="124" y="18"/>
                  </a:cubicBezTo>
                  <a:cubicBezTo>
                    <a:pt x="125" y="18"/>
                    <a:pt x="125" y="18"/>
                    <a:pt x="126" y="18"/>
                  </a:cubicBezTo>
                  <a:cubicBezTo>
                    <a:pt x="126" y="18"/>
                    <a:pt x="127" y="18"/>
                    <a:pt x="127" y="18"/>
                  </a:cubicBezTo>
                  <a:cubicBezTo>
                    <a:pt x="128" y="18"/>
                    <a:pt x="128" y="18"/>
                    <a:pt x="129" y="18"/>
                  </a:cubicBezTo>
                  <a:cubicBezTo>
                    <a:pt x="129" y="18"/>
                    <a:pt x="130" y="18"/>
                    <a:pt x="130" y="18"/>
                  </a:cubicBezTo>
                  <a:cubicBezTo>
                    <a:pt x="131" y="18"/>
                    <a:pt x="131" y="18"/>
                    <a:pt x="132" y="18"/>
                  </a:cubicBezTo>
                  <a:cubicBezTo>
                    <a:pt x="132" y="18"/>
                    <a:pt x="132" y="17"/>
                    <a:pt x="132" y="17"/>
                  </a:cubicBezTo>
                  <a:cubicBezTo>
                    <a:pt x="132" y="17"/>
                    <a:pt x="133" y="17"/>
                    <a:pt x="134" y="17"/>
                  </a:cubicBezTo>
                  <a:cubicBezTo>
                    <a:pt x="134" y="17"/>
                    <a:pt x="135" y="17"/>
                    <a:pt x="135" y="17"/>
                  </a:cubicBezTo>
                  <a:cubicBezTo>
                    <a:pt x="135" y="16"/>
                    <a:pt x="135" y="15"/>
                    <a:pt x="135" y="15"/>
                  </a:cubicBezTo>
                  <a:cubicBezTo>
                    <a:pt x="136" y="15"/>
                    <a:pt x="136" y="15"/>
                    <a:pt x="137" y="15"/>
                  </a:cubicBezTo>
                  <a:cubicBezTo>
                    <a:pt x="137" y="15"/>
                    <a:pt x="138" y="15"/>
                    <a:pt x="138" y="15"/>
                  </a:cubicBezTo>
                  <a:cubicBezTo>
                    <a:pt x="138" y="14"/>
                    <a:pt x="138" y="14"/>
                    <a:pt x="138" y="13"/>
                  </a:cubicBezTo>
                  <a:cubicBezTo>
                    <a:pt x="139" y="13"/>
                    <a:pt x="139" y="13"/>
                    <a:pt x="140" y="13"/>
                  </a:cubicBezTo>
                  <a:cubicBezTo>
                    <a:pt x="140" y="13"/>
                    <a:pt x="141" y="13"/>
                    <a:pt x="141" y="13"/>
                  </a:cubicBezTo>
                  <a:cubicBezTo>
                    <a:pt x="141" y="13"/>
                    <a:pt x="141" y="12"/>
                    <a:pt x="141" y="12"/>
                  </a:cubicBezTo>
                  <a:cubicBezTo>
                    <a:pt x="142" y="12"/>
                    <a:pt x="142" y="12"/>
                    <a:pt x="143" y="12"/>
                  </a:cubicBezTo>
                  <a:cubicBezTo>
                    <a:pt x="143" y="12"/>
                    <a:pt x="144" y="12"/>
                    <a:pt x="144" y="12"/>
                  </a:cubicBezTo>
                  <a:cubicBezTo>
                    <a:pt x="145" y="12"/>
                    <a:pt x="145" y="12"/>
                    <a:pt x="146" y="12"/>
                  </a:cubicBezTo>
                  <a:cubicBezTo>
                    <a:pt x="146" y="12"/>
                    <a:pt x="147" y="12"/>
                    <a:pt x="148" y="12"/>
                  </a:cubicBezTo>
                  <a:cubicBezTo>
                    <a:pt x="148" y="11"/>
                    <a:pt x="148" y="11"/>
                    <a:pt x="148" y="10"/>
                  </a:cubicBezTo>
                  <a:cubicBezTo>
                    <a:pt x="148" y="10"/>
                    <a:pt x="149" y="10"/>
                    <a:pt x="149" y="10"/>
                  </a:cubicBezTo>
                  <a:cubicBezTo>
                    <a:pt x="149" y="9"/>
                    <a:pt x="149" y="9"/>
                    <a:pt x="149" y="8"/>
                  </a:cubicBezTo>
                  <a:cubicBezTo>
                    <a:pt x="149" y="8"/>
                    <a:pt x="148" y="8"/>
                    <a:pt x="148" y="8"/>
                  </a:cubicBezTo>
                  <a:cubicBezTo>
                    <a:pt x="147" y="8"/>
                    <a:pt x="146" y="8"/>
                    <a:pt x="146" y="8"/>
                  </a:cubicBezTo>
                  <a:cubicBezTo>
                    <a:pt x="146" y="8"/>
                    <a:pt x="146" y="7"/>
                    <a:pt x="146" y="7"/>
                  </a:cubicBezTo>
                  <a:cubicBezTo>
                    <a:pt x="145" y="7"/>
                    <a:pt x="145" y="7"/>
                    <a:pt x="144" y="7"/>
                  </a:cubicBezTo>
                  <a:cubicBezTo>
                    <a:pt x="144" y="7"/>
                    <a:pt x="143" y="7"/>
                    <a:pt x="143" y="7"/>
                  </a:cubicBezTo>
                  <a:cubicBezTo>
                    <a:pt x="142" y="7"/>
                    <a:pt x="142" y="7"/>
                    <a:pt x="141" y="7"/>
                  </a:cubicBezTo>
                  <a:cubicBezTo>
                    <a:pt x="141" y="6"/>
                    <a:pt x="141" y="6"/>
                    <a:pt x="141" y="5"/>
                  </a:cubicBezTo>
                  <a:cubicBezTo>
                    <a:pt x="141" y="5"/>
                    <a:pt x="140" y="5"/>
                    <a:pt x="140" y="5"/>
                  </a:cubicBezTo>
                  <a:cubicBezTo>
                    <a:pt x="139" y="5"/>
                    <a:pt x="139" y="5"/>
                    <a:pt x="138" y="5"/>
                  </a:cubicBezTo>
                  <a:cubicBezTo>
                    <a:pt x="138" y="5"/>
                    <a:pt x="138" y="4"/>
                    <a:pt x="138" y="4"/>
                  </a:cubicBezTo>
                  <a:cubicBezTo>
                    <a:pt x="138" y="4"/>
                    <a:pt x="137" y="4"/>
                    <a:pt x="137" y="4"/>
                  </a:cubicBezTo>
                  <a:cubicBezTo>
                    <a:pt x="136" y="4"/>
                    <a:pt x="136" y="4"/>
                    <a:pt x="135" y="4"/>
                  </a:cubicBezTo>
                  <a:cubicBezTo>
                    <a:pt x="135" y="4"/>
                    <a:pt x="134" y="4"/>
                    <a:pt x="134" y="4"/>
                  </a:cubicBezTo>
                  <a:cubicBezTo>
                    <a:pt x="134" y="3"/>
                    <a:pt x="134" y="3"/>
                    <a:pt x="134" y="2"/>
                  </a:cubicBezTo>
                  <a:cubicBezTo>
                    <a:pt x="133" y="2"/>
                    <a:pt x="132" y="2"/>
                    <a:pt x="132" y="2"/>
                  </a:cubicBezTo>
                  <a:cubicBezTo>
                    <a:pt x="131" y="2"/>
                    <a:pt x="131" y="2"/>
                    <a:pt x="130" y="2"/>
                  </a:cubicBezTo>
                  <a:cubicBezTo>
                    <a:pt x="130" y="1"/>
                    <a:pt x="130" y="1"/>
                    <a:pt x="130" y="0"/>
                  </a:cubicBezTo>
                  <a:cubicBezTo>
                    <a:pt x="130" y="0"/>
                    <a:pt x="129" y="0"/>
                    <a:pt x="129" y="0"/>
                  </a:cubicBezTo>
                  <a:cubicBezTo>
                    <a:pt x="129" y="1"/>
                    <a:pt x="129" y="1"/>
                    <a:pt x="129" y="1"/>
                  </a:cubicBezTo>
                  <a:cubicBezTo>
                    <a:pt x="129" y="1"/>
                    <a:pt x="129" y="2"/>
                    <a:pt x="129" y="2"/>
                  </a:cubicBezTo>
                  <a:cubicBezTo>
                    <a:pt x="128" y="2"/>
                    <a:pt x="128" y="2"/>
                    <a:pt x="127" y="2"/>
                  </a:cubicBezTo>
                  <a:cubicBezTo>
                    <a:pt x="127" y="2"/>
                    <a:pt x="126" y="2"/>
                    <a:pt x="126" y="2"/>
                  </a:cubicBezTo>
                  <a:cubicBezTo>
                    <a:pt x="125" y="2"/>
                    <a:pt x="125" y="2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1" y="2"/>
                    <a:pt x="121" y="2"/>
                  </a:cubicBezTo>
                  <a:cubicBezTo>
                    <a:pt x="120" y="2"/>
                    <a:pt x="120" y="2"/>
                    <a:pt x="119" y="2"/>
                  </a:cubicBezTo>
                  <a:cubicBezTo>
                    <a:pt x="119" y="2"/>
                    <a:pt x="118" y="2"/>
                    <a:pt x="118" y="2"/>
                  </a:cubicBezTo>
                  <a:cubicBezTo>
                    <a:pt x="118" y="1"/>
                    <a:pt x="118" y="1"/>
                    <a:pt x="118" y="0"/>
                  </a:cubicBezTo>
                  <a:cubicBezTo>
                    <a:pt x="117" y="0"/>
                    <a:pt x="117" y="0"/>
                    <a:pt x="116" y="0"/>
                  </a:cubicBezTo>
                  <a:cubicBezTo>
                    <a:pt x="116" y="0"/>
                    <a:pt x="115" y="0"/>
                    <a:pt x="115" y="0"/>
                  </a:cubicBezTo>
                  <a:cubicBezTo>
                    <a:pt x="114" y="0"/>
                    <a:pt x="114" y="0"/>
                    <a:pt x="113" y="0"/>
                  </a:cubicBezTo>
                  <a:cubicBezTo>
                    <a:pt x="113" y="0"/>
                    <a:pt x="112" y="0"/>
                    <a:pt x="112" y="0"/>
                  </a:cubicBezTo>
                  <a:cubicBezTo>
                    <a:pt x="111" y="0"/>
                    <a:pt x="111" y="0"/>
                    <a:pt x="110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7" y="1"/>
                    <a:pt x="105" y="2"/>
                    <a:pt x="104" y="3"/>
                  </a:cubicBezTo>
                  <a:cubicBezTo>
                    <a:pt x="104" y="4"/>
                    <a:pt x="104" y="4"/>
                    <a:pt x="104" y="4"/>
                  </a:cubicBezTo>
                  <a:cubicBezTo>
                    <a:pt x="104" y="4"/>
                    <a:pt x="104" y="5"/>
                    <a:pt x="104" y="5"/>
                  </a:cubicBezTo>
                  <a:cubicBezTo>
                    <a:pt x="104" y="5"/>
                    <a:pt x="105" y="5"/>
                    <a:pt x="105" y="5"/>
                  </a:cubicBezTo>
                  <a:cubicBezTo>
                    <a:pt x="105" y="6"/>
                    <a:pt x="105" y="6"/>
                    <a:pt x="105" y="7"/>
                  </a:cubicBezTo>
                  <a:cubicBezTo>
                    <a:pt x="105" y="7"/>
                    <a:pt x="104" y="7"/>
                    <a:pt x="104" y="7"/>
                  </a:cubicBezTo>
                  <a:cubicBezTo>
                    <a:pt x="103" y="7"/>
                    <a:pt x="103" y="7"/>
                    <a:pt x="102" y="7"/>
                  </a:cubicBezTo>
                  <a:cubicBezTo>
                    <a:pt x="102" y="6"/>
                    <a:pt x="102" y="6"/>
                    <a:pt x="102" y="5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98" y="7"/>
                    <a:pt x="96" y="9"/>
                    <a:pt x="93" y="11"/>
                  </a:cubicBezTo>
                  <a:cubicBezTo>
                    <a:pt x="93" y="12"/>
                    <a:pt x="93" y="12"/>
                    <a:pt x="93" y="12"/>
                  </a:cubicBezTo>
                  <a:cubicBezTo>
                    <a:pt x="93" y="12"/>
                    <a:pt x="93" y="13"/>
                    <a:pt x="93" y="13"/>
                  </a:cubicBezTo>
                  <a:cubicBezTo>
                    <a:pt x="93" y="13"/>
                    <a:pt x="94" y="13"/>
                    <a:pt x="94" y="13"/>
                  </a:cubicBezTo>
                  <a:cubicBezTo>
                    <a:pt x="94" y="14"/>
                    <a:pt x="94" y="14"/>
                    <a:pt x="94" y="15"/>
                  </a:cubicBezTo>
                  <a:cubicBezTo>
                    <a:pt x="95" y="15"/>
                    <a:pt x="95" y="15"/>
                    <a:pt x="96" y="15"/>
                  </a:cubicBezTo>
                  <a:cubicBezTo>
                    <a:pt x="96" y="15"/>
                    <a:pt x="97" y="15"/>
                    <a:pt x="97" y="15"/>
                  </a:cubicBezTo>
                  <a:cubicBezTo>
                    <a:pt x="97" y="15"/>
                    <a:pt x="97" y="16"/>
                    <a:pt x="97" y="17"/>
                  </a:cubicBezTo>
                  <a:cubicBezTo>
                    <a:pt x="98" y="17"/>
                    <a:pt x="98" y="17"/>
                    <a:pt x="99" y="17"/>
                  </a:cubicBezTo>
                  <a:cubicBezTo>
                    <a:pt x="100" y="17"/>
                    <a:pt x="100" y="17"/>
                    <a:pt x="101" y="17"/>
                  </a:cubicBezTo>
                  <a:cubicBezTo>
                    <a:pt x="101" y="17"/>
                    <a:pt x="102" y="17"/>
                    <a:pt x="102" y="17"/>
                  </a:cubicBezTo>
                  <a:cubicBezTo>
                    <a:pt x="102" y="16"/>
                    <a:pt x="102" y="15"/>
                    <a:pt x="102" y="15"/>
                  </a:cubicBezTo>
                  <a:cubicBezTo>
                    <a:pt x="103" y="15"/>
                    <a:pt x="103" y="15"/>
                    <a:pt x="104" y="15"/>
                  </a:cubicBezTo>
                  <a:cubicBezTo>
                    <a:pt x="104" y="15"/>
                    <a:pt x="104" y="16"/>
                    <a:pt x="104" y="17"/>
                  </a:cubicBezTo>
                  <a:cubicBezTo>
                    <a:pt x="103" y="17"/>
                    <a:pt x="103" y="17"/>
                    <a:pt x="102" y="17"/>
                  </a:cubicBezTo>
                  <a:cubicBezTo>
                    <a:pt x="102" y="17"/>
                    <a:pt x="102" y="18"/>
                    <a:pt x="102" y="18"/>
                  </a:cubicBezTo>
                  <a:cubicBezTo>
                    <a:pt x="102" y="18"/>
                    <a:pt x="101" y="18"/>
                    <a:pt x="101" y="18"/>
                  </a:cubicBezTo>
                  <a:cubicBezTo>
                    <a:pt x="101" y="19"/>
                    <a:pt x="101" y="19"/>
                    <a:pt x="101" y="20"/>
                  </a:cubicBezTo>
                  <a:cubicBezTo>
                    <a:pt x="100" y="20"/>
                    <a:pt x="100" y="20"/>
                    <a:pt x="99" y="20"/>
                  </a:cubicBezTo>
                  <a:cubicBezTo>
                    <a:pt x="99" y="20"/>
                    <a:pt x="99" y="21"/>
                    <a:pt x="99" y="21"/>
                  </a:cubicBezTo>
                  <a:cubicBezTo>
                    <a:pt x="98" y="21"/>
                    <a:pt x="98" y="21"/>
                    <a:pt x="97" y="21"/>
                  </a:cubicBezTo>
                  <a:cubicBezTo>
                    <a:pt x="97" y="21"/>
                    <a:pt x="96" y="21"/>
                    <a:pt x="96" y="21"/>
                  </a:cubicBezTo>
                  <a:cubicBezTo>
                    <a:pt x="96" y="22"/>
                    <a:pt x="96" y="22"/>
                    <a:pt x="96" y="23"/>
                  </a:cubicBezTo>
                  <a:cubicBezTo>
                    <a:pt x="95" y="23"/>
                    <a:pt x="95" y="23"/>
                    <a:pt x="94" y="23"/>
                  </a:cubicBezTo>
                  <a:cubicBezTo>
                    <a:pt x="94" y="23"/>
                    <a:pt x="93" y="23"/>
                    <a:pt x="93" y="23"/>
                  </a:cubicBezTo>
                  <a:cubicBezTo>
                    <a:pt x="93" y="22"/>
                    <a:pt x="93" y="22"/>
                    <a:pt x="93" y="21"/>
                  </a:cubicBezTo>
                  <a:cubicBezTo>
                    <a:pt x="92" y="21"/>
                    <a:pt x="92" y="21"/>
                    <a:pt x="91" y="21"/>
                  </a:cubicBezTo>
                  <a:cubicBezTo>
                    <a:pt x="91" y="21"/>
                    <a:pt x="90" y="21"/>
                    <a:pt x="90" y="21"/>
                  </a:cubicBezTo>
                  <a:cubicBezTo>
                    <a:pt x="90" y="21"/>
                    <a:pt x="90" y="20"/>
                    <a:pt x="90" y="20"/>
                  </a:cubicBezTo>
                  <a:cubicBezTo>
                    <a:pt x="90" y="19"/>
                    <a:pt x="90" y="19"/>
                    <a:pt x="90" y="18"/>
                  </a:cubicBezTo>
                  <a:cubicBezTo>
                    <a:pt x="90" y="18"/>
                    <a:pt x="91" y="18"/>
                    <a:pt x="91" y="18"/>
                  </a:cubicBezTo>
                  <a:cubicBezTo>
                    <a:pt x="92" y="18"/>
                    <a:pt x="92" y="18"/>
                    <a:pt x="93" y="18"/>
                  </a:cubicBezTo>
                  <a:cubicBezTo>
                    <a:pt x="93" y="18"/>
                    <a:pt x="93" y="17"/>
                    <a:pt x="93" y="17"/>
                  </a:cubicBezTo>
                  <a:cubicBezTo>
                    <a:pt x="92" y="17"/>
                    <a:pt x="92" y="17"/>
                    <a:pt x="91" y="17"/>
                  </a:cubicBezTo>
                  <a:cubicBezTo>
                    <a:pt x="91" y="16"/>
                    <a:pt x="91" y="15"/>
                    <a:pt x="91" y="15"/>
                  </a:cubicBezTo>
                  <a:cubicBezTo>
                    <a:pt x="91" y="14"/>
                    <a:pt x="91" y="14"/>
                    <a:pt x="91" y="13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0" y="13"/>
                    <a:pt x="89" y="14"/>
                    <a:pt x="89" y="15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15"/>
                    <a:pt x="90" y="16"/>
                    <a:pt x="90" y="17"/>
                  </a:cubicBezTo>
                  <a:cubicBezTo>
                    <a:pt x="89" y="17"/>
                    <a:pt x="89" y="17"/>
                    <a:pt x="88" y="17"/>
                  </a:cubicBezTo>
                  <a:cubicBezTo>
                    <a:pt x="88" y="17"/>
                    <a:pt x="88" y="18"/>
                    <a:pt x="88" y="18"/>
                  </a:cubicBezTo>
                  <a:cubicBezTo>
                    <a:pt x="88" y="18"/>
                    <a:pt x="87" y="18"/>
                    <a:pt x="87" y="18"/>
                  </a:cubicBezTo>
                  <a:cubicBezTo>
                    <a:pt x="86" y="18"/>
                    <a:pt x="85" y="18"/>
                    <a:pt x="85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4" y="18"/>
                    <a:pt x="84" y="19"/>
                    <a:pt x="83" y="19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20"/>
                    <a:pt x="83" y="21"/>
                    <a:pt x="83" y="21"/>
                  </a:cubicBezTo>
                  <a:cubicBezTo>
                    <a:pt x="84" y="21"/>
                    <a:pt x="84" y="21"/>
                    <a:pt x="85" y="21"/>
                  </a:cubicBezTo>
                  <a:cubicBezTo>
                    <a:pt x="85" y="22"/>
                    <a:pt x="85" y="22"/>
                    <a:pt x="85" y="23"/>
                  </a:cubicBezTo>
                  <a:cubicBezTo>
                    <a:pt x="85" y="23"/>
                    <a:pt x="85" y="24"/>
                    <a:pt x="85" y="24"/>
                  </a:cubicBezTo>
                  <a:cubicBezTo>
                    <a:pt x="85" y="24"/>
                    <a:pt x="86" y="24"/>
                    <a:pt x="87" y="24"/>
                  </a:cubicBezTo>
                  <a:cubicBezTo>
                    <a:pt x="87" y="24"/>
                    <a:pt x="88" y="24"/>
                    <a:pt x="88" y="24"/>
                  </a:cubicBezTo>
                  <a:cubicBezTo>
                    <a:pt x="88" y="25"/>
                    <a:pt x="88" y="26"/>
                    <a:pt x="88" y="26"/>
                  </a:cubicBezTo>
                  <a:cubicBezTo>
                    <a:pt x="88" y="27"/>
                    <a:pt x="88" y="27"/>
                    <a:pt x="88" y="28"/>
                  </a:cubicBezTo>
                  <a:cubicBezTo>
                    <a:pt x="88" y="28"/>
                    <a:pt x="88" y="29"/>
                    <a:pt x="88" y="29"/>
                  </a:cubicBezTo>
                  <a:cubicBezTo>
                    <a:pt x="88" y="30"/>
                    <a:pt x="88" y="30"/>
                    <a:pt x="88" y="31"/>
                  </a:cubicBezTo>
                  <a:cubicBezTo>
                    <a:pt x="88" y="32"/>
                    <a:pt x="88" y="32"/>
                    <a:pt x="88" y="33"/>
                  </a:cubicBezTo>
                  <a:cubicBezTo>
                    <a:pt x="89" y="33"/>
                    <a:pt x="89" y="33"/>
                    <a:pt x="90" y="33"/>
                  </a:cubicBezTo>
                  <a:cubicBezTo>
                    <a:pt x="90" y="33"/>
                    <a:pt x="90" y="34"/>
                    <a:pt x="90" y="34"/>
                  </a:cubicBezTo>
                  <a:cubicBezTo>
                    <a:pt x="89" y="34"/>
                    <a:pt x="89" y="34"/>
                    <a:pt x="88" y="34"/>
                  </a:cubicBezTo>
                  <a:cubicBezTo>
                    <a:pt x="88" y="34"/>
                    <a:pt x="87" y="34"/>
                    <a:pt x="87" y="34"/>
                  </a:cubicBezTo>
                  <a:cubicBezTo>
                    <a:pt x="86" y="34"/>
                    <a:pt x="85" y="34"/>
                    <a:pt x="85" y="34"/>
                  </a:cubicBezTo>
                  <a:cubicBezTo>
                    <a:pt x="85" y="34"/>
                    <a:pt x="85" y="33"/>
                    <a:pt x="85" y="33"/>
                  </a:cubicBezTo>
                  <a:cubicBezTo>
                    <a:pt x="84" y="33"/>
                    <a:pt x="84" y="33"/>
                    <a:pt x="83" y="33"/>
                  </a:cubicBezTo>
                  <a:cubicBezTo>
                    <a:pt x="83" y="33"/>
                    <a:pt x="82" y="33"/>
                    <a:pt x="82" y="33"/>
                  </a:cubicBezTo>
                  <a:cubicBezTo>
                    <a:pt x="81" y="33"/>
                    <a:pt x="81" y="33"/>
                    <a:pt x="80" y="33"/>
                  </a:cubicBezTo>
                  <a:cubicBezTo>
                    <a:pt x="80" y="33"/>
                    <a:pt x="80" y="34"/>
                    <a:pt x="80" y="34"/>
                  </a:cubicBezTo>
                  <a:cubicBezTo>
                    <a:pt x="80" y="35"/>
                    <a:pt x="80" y="35"/>
                    <a:pt x="80" y="36"/>
                  </a:cubicBezTo>
                  <a:cubicBezTo>
                    <a:pt x="80" y="36"/>
                    <a:pt x="79" y="36"/>
                    <a:pt x="79" y="36"/>
                  </a:cubicBezTo>
                  <a:cubicBezTo>
                    <a:pt x="79" y="36"/>
                    <a:pt x="79" y="37"/>
                    <a:pt x="79" y="37"/>
                  </a:cubicBezTo>
                  <a:cubicBezTo>
                    <a:pt x="79" y="38"/>
                    <a:pt x="79" y="38"/>
                    <a:pt x="79" y="39"/>
                  </a:cubicBezTo>
                  <a:cubicBezTo>
                    <a:pt x="79" y="40"/>
                    <a:pt x="79" y="40"/>
                    <a:pt x="79" y="41"/>
                  </a:cubicBezTo>
                  <a:cubicBezTo>
                    <a:pt x="79" y="41"/>
                    <a:pt x="79" y="42"/>
                    <a:pt x="79" y="42"/>
                  </a:cubicBezTo>
                  <a:cubicBezTo>
                    <a:pt x="78" y="42"/>
                    <a:pt x="78" y="42"/>
                    <a:pt x="77" y="42"/>
                  </a:cubicBezTo>
                  <a:cubicBezTo>
                    <a:pt x="77" y="42"/>
                    <a:pt x="76" y="42"/>
                    <a:pt x="76" y="42"/>
                  </a:cubicBezTo>
                  <a:cubicBezTo>
                    <a:pt x="76" y="43"/>
                    <a:pt x="76" y="43"/>
                    <a:pt x="76" y="44"/>
                  </a:cubicBezTo>
                  <a:cubicBezTo>
                    <a:pt x="75" y="44"/>
                    <a:pt x="75" y="44"/>
                    <a:pt x="74" y="44"/>
                  </a:cubicBezTo>
                  <a:cubicBezTo>
                    <a:pt x="74" y="44"/>
                    <a:pt x="74" y="45"/>
                    <a:pt x="74" y="46"/>
                  </a:cubicBezTo>
                  <a:cubicBezTo>
                    <a:pt x="74" y="46"/>
                    <a:pt x="73" y="46"/>
                    <a:pt x="73" y="46"/>
                  </a:cubicBezTo>
                  <a:cubicBezTo>
                    <a:pt x="73" y="46"/>
                    <a:pt x="73" y="47"/>
                    <a:pt x="73" y="47"/>
                  </a:cubicBezTo>
                  <a:cubicBezTo>
                    <a:pt x="73" y="48"/>
                    <a:pt x="73" y="48"/>
                    <a:pt x="73" y="49"/>
                  </a:cubicBezTo>
                  <a:cubicBezTo>
                    <a:pt x="73" y="49"/>
                    <a:pt x="73" y="50"/>
                    <a:pt x="73" y="50"/>
                  </a:cubicBezTo>
                  <a:cubicBezTo>
                    <a:pt x="73" y="51"/>
                    <a:pt x="73" y="51"/>
                    <a:pt x="73" y="52"/>
                  </a:cubicBezTo>
                  <a:cubicBezTo>
                    <a:pt x="72" y="52"/>
                    <a:pt x="71" y="52"/>
                    <a:pt x="71" y="52"/>
                  </a:cubicBezTo>
                  <a:cubicBezTo>
                    <a:pt x="71" y="51"/>
                    <a:pt x="71" y="51"/>
                    <a:pt x="71" y="50"/>
                  </a:cubicBezTo>
                  <a:cubicBezTo>
                    <a:pt x="70" y="50"/>
                    <a:pt x="70" y="50"/>
                    <a:pt x="69" y="50"/>
                  </a:cubicBezTo>
                  <a:cubicBezTo>
                    <a:pt x="69" y="50"/>
                    <a:pt x="68" y="50"/>
                    <a:pt x="68" y="50"/>
                  </a:cubicBezTo>
                  <a:cubicBezTo>
                    <a:pt x="68" y="51"/>
                    <a:pt x="68" y="51"/>
                    <a:pt x="68" y="52"/>
                  </a:cubicBezTo>
                  <a:cubicBezTo>
                    <a:pt x="67" y="52"/>
                    <a:pt x="67" y="52"/>
                    <a:pt x="66" y="52"/>
                  </a:cubicBezTo>
                  <a:cubicBezTo>
                    <a:pt x="66" y="52"/>
                    <a:pt x="65" y="52"/>
                    <a:pt x="65" y="52"/>
                  </a:cubicBezTo>
                  <a:cubicBezTo>
                    <a:pt x="64" y="52"/>
                    <a:pt x="64" y="52"/>
                    <a:pt x="63" y="52"/>
                  </a:cubicBezTo>
                  <a:cubicBezTo>
                    <a:pt x="63" y="52"/>
                    <a:pt x="62" y="52"/>
                    <a:pt x="61" y="52"/>
                  </a:cubicBezTo>
                  <a:cubicBezTo>
                    <a:pt x="61" y="51"/>
                    <a:pt x="61" y="51"/>
                    <a:pt x="61" y="50"/>
                  </a:cubicBezTo>
                  <a:cubicBezTo>
                    <a:pt x="62" y="50"/>
                    <a:pt x="63" y="50"/>
                    <a:pt x="63" y="50"/>
                  </a:cubicBezTo>
                  <a:cubicBezTo>
                    <a:pt x="64" y="50"/>
                    <a:pt x="64" y="50"/>
                    <a:pt x="65" y="50"/>
                  </a:cubicBezTo>
                  <a:cubicBezTo>
                    <a:pt x="65" y="50"/>
                    <a:pt x="65" y="49"/>
                    <a:pt x="65" y="49"/>
                  </a:cubicBezTo>
                  <a:cubicBezTo>
                    <a:pt x="65" y="48"/>
                    <a:pt x="65" y="48"/>
                    <a:pt x="65" y="47"/>
                  </a:cubicBezTo>
                  <a:cubicBezTo>
                    <a:pt x="65" y="47"/>
                    <a:pt x="65" y="46"/>
                    <a:pt x="65" y="46"/>
                  </a:cubicBezTo>
                  <a:cubicBezTo>
                    <a:pt x="64" y="46"/>
                    <a:pt x="64" y="46"/>
                    <a:pt x="63" y="46"/>
                  </a:cubicBezTo>
                  <a:cubicBezTo>
                    <a:pt x="63" y="45"/>
                    <a:pt x="63" y="44"/>
                    <a:pt x="63" y="44"/>
                  </a:cubicBezTo>
                  <a:cubicBezTo>
                    <a:pt x="63" y="44"/>
                    <a:pt x="62" y="44"/>
                    <a:pt x="61" y="44"/>
                  </a:cubicBezTo>
                  <a:cubicBezTo>
                    <a:pt x="61" y="43"/>
                    <a:pt x="61" y="43"/>
                    <a:pt x="61" y="42"/>
                  </a:cubicBezTo>
                  <a:cubicBezTo>
                    <a:pt x="61" y="42"/>
                    <a:pt x="61" y="41"/>
                    <a:pt x="61" y="41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59" y="44"/>
                    <a:pt x="56" y="47"/>
                    <a:pt x="54" y="50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53" y="50"/>
                    <a:pt x="53" y="50"/>
                    <a:pt x="53" y="50"/>
                  </a:cubicBezTo>
                  <a:cubicBezTo>
                    <a:pt x="20" y="91"/>
                    <a:pt x="0" y="143"/>
                    <a:pt x="0" y="200"/>
                  </a:cubicBezTo>
                  <a:cubicBezTo>
                    <a:pt x="0" y="209"/>
                    <a:pt x="1" y="219"/>
                    <a:pt x="2" y="228"/>
                  </a:cubicBezTo>
                  <a:cubicBezTo>
                    <a:pt x="2" y="228"/>
                    <a:pt x="2" y="228"/>
                    <a:pt x="2" y="228"/>
                  </a:cubicBezTo>
                  <a:cubicBezTo>
                    <a:pt x="3" y="228"/>
                    <a:pt x="3" y="228"/>
                    <a:pt x="4" y="228"/>
                  </a:cubicBezTo>
                  <a:cubicBezTo>
                    <a:pt x="4" y="228"/>
                    <a:pt x="4" y="229"/>
                    <a:pt x="4" y="229"/>
                  </a:cubicBezTo>
                  <a:cubicBezTo>
                    <a:pt x="4" y="229"/>
                    <a:pt x="5" y="229"/>
                    <a:pt x="5" y="229"/>
                  </a:cubicBezTo>
                  <a:cubicBezTo>
                    <a:pt x="5" y="230"/>
                    <a:pt x="5" y="230"/>
                    <a:pt x="5" y="231"/>
                  </a:cubicBezTo>
                  <a:cubicBezTo>
                    <a:pt x="6" y="231"/>
                    <a:pt x="6" y="231"/>
                    <a:pt x="7" y="231"/>
                  </a:cubicBezTo>
                  <a:cubicBezTo>
                    <a:pt x="7" y="231"/>
                    <a:pt x="8" y="231"/>
                    <a:pt x="8" y="231"/>
                  </a:cubicBezTo>
                  <a:cubicBezTo>
                    <a:pt x="8" y="231"/>
                    <a:pt x="8" y="232"/>
                    <a:pt x="8" y="233"/>
                  </a:cubicBezTo>
                  <a:cubicBezTo>
                    <a:pt x="9" y="233"/>
                    <a:pt x="9" y="233"/>
                    <a:pt x="10" y="233"/>
                  </a:cubicBezTo>
                  <a:cubicBezTo>
                    <a:pt x="10" y="233"/>
                    <a:pt x="11" y="233"/>
                    <a:pt x="11" y="233"/>
                  </a:cubicBezTo>
                  <a:cubicBezTo>
                    <a:pt x="11" y="233"/>
                    <a:pt x="11" y="234"/>
                    <a:pt x="11" y="234"/>
                  </a:cubicBezTo>
                  <a:cubicBezTo>
                    <a:pt x="12" y="234"/>
                    <a:pt x="12" y="234"/>
                    <a:pt x="13" y="234"/>
                  </a:cubicBezTo>
                  <a:cubicBezTo>
                    <a:pt x="13" y="234"/>
                    <a:pt x="14" y="234"/>
                    <a:pt x="14" y="234"/>
                  </a:cubicBezTo>
                  <a:cubicBezTo>
                    <a:pt x="15" y="234"/>
                    <a:pt x="16" y="234"/>
                    <a:pt x="16" y="234"/>
                  </a:cubicBezTo>
                  <a:cubicBezTo>
                    <a:pt x="17" y="234"/>
                    <a:pt x="17" y="234"/>
                    <a:pt x="18" y="234"/>
                  </a:cubicBezTo>
                  <a:cubicBezTo>
                    <a:pt x="18" y="234"/>
                    <a:pt x="18" y="233"/>
                    <a:pt x="18" y="233"/>
                  </a:cubicBezTo>
                  <a:cubicBezTo>
                    <a:pt x="18" y="233"/>
                    <a:pt x="19" y="233"/>
                    <a:pt x="19" y="233"/>
                  </a:cubicBezTo>
                  <a:cubicBezTo>
                    <a:pt x="19" y="233"/>
                    <a:pt x="19" y="234"/>
                    <a:pt x="19" y="234"/>
                  </a:cubicBezTo>
                  <a:cubicBezTo>
                    <a:pt x="20" y="234"/>
                    <a:pt x="20" y="234"/>
                    <a:pt x="21" y="234"/>
                  </a:cubicBezTo>
                  <a:cubicBezTo>
                    <a:pt x="21" y="235"/>
                    <a:pt x="21" y="235"/>
                    <a:pt x="21" y="236"/>
                  </a:cubicBezTo>
                  <a:cubicBezTo>
                    <a:pt x="21" y="236"/>
                    <a:pt x="22" y="236"/>
                    <a:pt x="22" y="236"/>
                  </a:cubicBezTo>
                  <a:cubicBezTo>
                    <a:pt x="22" y="236"/>
                    <a:pt x="22" y="237"/>
                    <a:pt x="22" y="237"/>
                  </a:cubicBezTo>
                  <a:cubicBezTo>
                    <a:pt x="23" y="237"/>
                    <a:pt x="23" y="237"/>
                    <a:pt x="24" y="237"/>
                  </a:cubicBezTo>
                  <a:cubicBezTo>
                    <a:pt x="24" y="238"/>
                    <a:pt x="24" y="239"/>
                    <a:pt x="24" y="239"/>
                  </a:cubicBezTo>
                  <a:cubicBezTo>
                    <a:pt x="24" y="240"/>
                    <a:pt x="24" y="240"/>
                    <a:pt x="24" y="241"/>
                  </a:cubicBezTo>
                  <a:cubicBezTo>
                    <a:pt x="24" y="241"/>
                    <a:pt x="25" y="241"/>
                    <a:pt x="26" y="241"/>
                  </a:cubicBezTo>
                  <a:cubicBezTo>
                    <a:pt x="26" y="241"/>
                    <a:pt x="27" y="241"/>
                    <a:pt x="27" y="241"/>
                  </a:cubicBezTo>
                  <a:cubicBezTo>
                    <a:pt x="28" y="241"/>
                    <a:pt x="28" y="241"/>
                    <a:pt x="29" y="241"/>
                  </a:cubicBezTo>
                  <a:cubicBezTo>
                    <a:pt x="29" y="241"/>
                    <a:pt x="30" y="241"/>
                    <a:pt x="30" y="241"/>
                  </a:cubicBezTo>
                  <a:cubicBezTo>
                    <a:pt x="30" y="241"/>
                    <a:pt x="30" y="242"/>
                    <a:pt x="30" y="242"/>
                  </a:cubicBezTo>
                  <a:cubicBezTo>
                    <a:pt x="31" y="242"/>
                    <a:pt x="31" y="242"/>
                    <a:pt x="32" y="242"/>
                  </a:cubicBezTo>
                  <a:cubicBezTo>
                    <a:pt x="32" y="242"/>
                    <a:pt x="33" y="242"/>
                    <a:pt x="33" y="242"/>
                  </a:cubicBezTo>
                  <a:cubicBezTo>
                    <a:pt x="33" y="243"/>
                    <a:pt x="33" y="243"/>
                    <a:pt x="33" y="244"/>
                  </a:cubicBezTo>
                  <a:cubicBezTo>
                    <a:pt x="34" y="244"/>
                    <a:pt x="34" y="244"/>
                    <a:pt x="35" y="244"/>
                  </a:cubicBezTo>
                  <a:cubicBezTo>
                    <a:pt x="35" y="244"/>
                    <a:pt x="35" y="245"/>
                    <a:pt x="35" y="245"/>
                  </a:cubicBezTo>
                  <a:cubicBezTo>
                    <a:pt x="35" y="245"/>
                    <a:pt x="36" y="245"/>
                    <a:pt x="36" y="245"/>
                  </a:cubicBezTo>
                  <a:cubicBezTo>
                    <a:pt x="36" y="246"/>
                    <a:pt x="36" y="247"/>
                    <a:pt x="36" y="247"/>
                  </a:cubicBezTo>
                  <a:cubicBezTo>
                    <a:pt x="37" y="247"/>
                    <a:pt x="37" y="247"/>
                    <a:pt x="38" y="247"/>
                  </a:cubicBezTo>
                  <a:cubicBezTo>
                    <a:pt x="38" y="248"/>
                    <a:pt x="38" y="248"/>
                    <a:pt x="38" y="249"/>
                  </a:cubicBezTo>
                  <a:cubicBezTo>
                    <a:pt x="38" y="249"/>
                    <a:pt x="38" y="250"/>
                    <a:pt x="38" y="250"/>
                  </a:cubicBezTo>
                  <a:cubicBezTo>
                    <a:pt x="38" y="251"/>
                    <a:pt x="38" y="251"/>
                    <a:pt x="38" y="252"/>
                  </a:cubicBezTo>
                  <a:cubicBezTo>
                    <a:pt x="39" y="252"/>
                    <a:pt x="39" y="252"/>
                    <a:pt x="40" y="252"/>
                  </a:cubicBezTo>
                  <a:cubicBezTo>
                    <a:pt x="40" y="252"/>
                    <a:pt x="40" y="253"/>
                    <a:pt x="40" y="254"/>
                  </a:cubicBezTo>
                  <a:cubicBezTo>
                    <a:pt x="40" y="254"/>
                    <a:pt x="41" y="254"/>
                    <a:pt x="41" y="254"/>
                  </a:cubicBezTo>
                  <a:cubicBezTo>
                    <a:pt x="41" y="254"/>
                    <a:pt x="41" y="255"/>
                    <a:pt x="41" y="255"/>
                  </a:cubicBezTo>
                  <a:cubicBezTo>
                    <a:pt x="42" y="255"/>
                    <a:pt x="42" y="255"/>
                    <a:pt x="43" y="255"/>
                  </a:cubicBezTo>
                  <a:cubicBezTo>
                    <a:pt x="43" y="256"/>
                    <a:pt x="43" y="256"/>
                    <a:pt x="43" y="257"/>
                  </a:cubicBezTo>
                  <a:cubicBezTo>
                    <a:pt x="43" y="257"/>
                    <a:pt x="44" y="257"/>
                    <a:pt x="44" y="257"/>
                  </a:cubicBezTo>
                  <a:cubicBezTo>
                    <a:pt x="45" y="257"/>
                    <a:pt x="45" y="257"/>
                    <a:pt x="46" y="257"/>
                  </a:cubicBezTo>
                  <a:cubicBezTo>
                    <a:pt x="46" y="257"/>
                    <a:pt x="47" y="257"/>
                    <a:pt x="47" y="257"/>
                  </a:cubicBezTo>
                  <a:cubicBezTo>
                    <a:pt x="47" y="257"/>
                    <a:pt x="47" y="258"/>
                    <a:pt x="47" y="258"/>
                  </a:cubicBezTo>
                  <a:cubicBezTo>
                    <a:pt x="48" y="258"/>
                    <a:pt x="48" y="258"/>
                    <a:pt x="49" y="258"/>
                  </a:cubicBezTo>
                  <a:cubicBezTo>
                    <a:pt x="49" y="259"/>
                    <a:pt x="49" y="259"/>
                    <a:pt x="49" y="260"/>
                  </a:cubicBezTo>
                  <a:cubicBezTo>
                    <a:pt x="50" y="260"/>
                    <a:pt x="50" y="260"/>
                    <a:pt x="51" y="260"/>
                  </a:cubicBezTo>
                  <a:cubicBezTo>
                    <a:pt x="51" y="259"/>
                    <a:pt x="51" y="259"/>
                    <a:pt x="51" y="258"/>
                  </a:cubicBezTo>
                  <a:cubicBezTo>
                    <a:pt x="51" y="258"/>
                    <a:pt x="52" y="258"/>
                    <a:pt x="52" y="258"/>
                  </a:cubicBezTo>
                  <a:cubicBezTo>
                    <a:pt x="52" y="258"/>
                    <a:pt x="52" y="257"/>
                    <a:pt x="52" y="257"/>
                  </a:cubicBezTo>
                  <a:cubicBezTo>
                    <a:pt x="52" y="256"/>
                    <a:pt x="52" y="256"/>
                    <a:pt x="52" y="255"/>
                  </a:cubicBezTo>
                  <a:cubicBezTo>
                    <a:pt x="53" y="255"/>
                    <a:pt x="53" y="255"/>
                    <a:pt x="54" y="255"/>
                  </a:cubicBezTo>
                  <a:cubicBezTo>
                    <a:pt x="54" y="255"/>
                    <a:pt x="55" y="255"/>
                    <a:pt x="55" y="255"/>
                  </a:cubicBezTo>
                  <a:cubicBezTo>
                    <a:pt x="55" y="256"/>
                    <a:pt x="55" y="256"/>
                    <a:pt x="55" y="257"/>
                  </a:cubicBezTo>
                  <a:cubicBezTo>
                    <a:pt x="56" y="257"/>
                    <a:pt x="56" y="257"/>
                    <a:pt x="57" y="257"/>
                  </a:cubicBezTo>
                  <a:cubicBezTo>
                    <a:pt x="57" y="257"/>
                    <a:pt x="57" y="258"/>
                    <a:pt x="57" y="258"/>
                  </a:cubicBezTo>
                  <a:cubicBezTo>
                    <a:pt x="57" y="259"/>
                    <a:pt x="57" y="259"/>
                    <a:pt x="57" y="260"/>
                  </a:cubicBezTo>
                  <a:cubicBezTo>
                    <a:pt x="57" y="260"/>
                    <a:pt x="57" y="261"/>
                    <a:pt x="57" y="262"/>
                  </a:cubicBezTo>
                  <a:cubicBezTo>
                    <a:pt x="57" y="262"/>
                    <a:pt x="57" y="263"/>
                    <a:pt x="57" y="263"/>
                  </a:cubicBezTo>
                  <a:cubicBezTo>
                    <a:pt x="57" y="264"/>
                    <a:pt x="57" y="264"/>
                    <a:pt x="57" y="265"/>
                  </a:cubicBezTo>
                  <a:cubicBezTo>
                    <a:pt x="57" y="265"/>
                    <a:pt x="57" y="266"/>
                    <a:pt x="57" y="266"/>
                  </a:cubicBezTo>
                  <a:cubicBezTo>
                    <a:pt x="57" y="267"/>
                    <a:pt x="57" y="268"/>
                    <a:pt x="57" y="268"/>
                  </a:cubicBezTo>
                  <a:cubicBezTo>
                    <a:pt x="57" y="269"/>
                    <a:pt x="57" y="269"/>
                    <a:pt x="57" y="270"/>
                  </a:cubicBezTo>
                  <a:cubicBezTo>
                    <a:pt x="57" y="270"/>
                    <a:pt x="57" y="271"/>
                    <a:pt x="57" y="271"/>
                  </a:cubicBezTo>
                  <a:cubicBezTo>
                    <a:pt x="56" y="271"/>
                    <a:pt x="56" y="271"/>
                    <a:pt x="55" y="271"/>
                  </a:cubicBezTo>
                  <a:cubicBezTo>
                    <a:pt x="55" y="272"/>
                    <a:pt x="55" y="272"/>
                    <a:pt x="55" y="273"/>
                  </a:cubicBezTo>
                  <a:cubicBezTo>
                    <a:pt x="55" y="273"/>
                    <a:pt x="54" y="273"/>
                    <a:pt x="54" y="273"/>
                  </a:cubicBezTo>
                  <a:cubicBezTo>
                    <a:pt x="54" y="273"/>
                    <a:pt x="54" y="274"/>
                    <a:pt x="54" y="274"/>
                  </a:cubicBezTo>
                  <a:cubicBezTo>
                    <a:pt x="53" y="274"/>
                    <a:pt x="53" y="274"/>
                    <a:pt x="52" y="274"/>
                  </a:cubicBezTo>
                  <a:cubicBezTo>
                    <a:pt x="52" y="275"/>
                    <a:pt x="52" y="276"/>
                    <a:pt x="52" y="276"/>
                  </a:cubicBezTo>
                  <a:cubicBezTo>
                    <a:pt x="52" y="276"/>
                    <a:pt x="51" y="276"/>
                    <a:pt x="51" y="276"/>
                  </a:cubicBezTo>
                  <a:cubicBezTo>
                    <a:pt x="51" y="277"/>
                    <a:pt x="51" y="277"/>
                    <a:pt x="51" y="278"/>
                  </a:cubicBezTo>
                  <a:cubicBezTo>
                    <a:pt x="50" y="278"/>
                    <a:pt x="50" y="278"/>
                    <a:pt x="49" y="278"/>
                  </a:cubicBezTo>
                  <a:cubicBezTo>
                    <a:pt x="49" y="278"/>
                    <a:pt x="49" y="279"/>
                    <a:pt x="49" y="279"/>
                  </a:cubicBezTo>
                  <a:cubicBezTo>
                    <a:pt x="49" y="280"/>
                    <a:pt x="49" y="280"/>
                    <a:pt x="49" y="281"/>
                  </a:cubicBezTo>
                  <a:cubicBezTo>
                    <a:pt x="49" y="281"/>
                    <a:pt x="49" y="282"/>
                    <a:pt x="49" y="283"/>
                  </a:cubicBezTo>
                  <a:cubicBezTo>
                    <a:pt x="49" y="283"/>
                    <a:pt x="49" y="284"/>
                    <a:pt x="49" y="284"/>
                  </a:cubicBezTo>
                  <a:cubicBezTo>
                    <a:pt x="49" y="285"/>
                    <a:pt x="49" y="285"/>
                    <a:pt x="49" y="286"/>
                  </a:cubicBezTo>
                  <a:cubicBezTo>
                    <a:pt x="49" y="286"/>
                    <a:pt x="49" y="287"/>
                    <a:pt x="49" y="287"/>
                  </a:cubicBezTo>
                  <a:cubicBezTo>
                    <a:pt x="49" y="288"/>
                    <a:pt x="49" y="288"/>
                    <a:pt x="49" y="289"/>
                  </a:cubicBezTo>
                  <a:cubicBezTo>
                    <a:pt x="48" y="289"/>
                    <a:pt x="48" y="289"/>
                    <a:pt x="47" y="289"/>
                  </a:cubicBezTo>
                  <a:cubicBezTo>
                    <a:pt x="47" y="290"/>
                    <a:pt x="47" y="290"/>
                    <a:pt x="47" y="291"/>
                  </a:cubicBezTo>
                  <a:cubicBezTo>
                    <a:pt x="47" y="291"/>
                    <a:pt x="47" y="292"/>
                    <a:pt x="47" y="292"/>
                  </a:cubicBezTo>
                  <a:cubicBezTo>
                    <a:pt x="47" y="293"/>
                    <a:pt x="47" y="293"/>
                    <a:pt x="47" y="294"/>
                  </a:cubicBezTo>
                  <a:cubicBezTo>
                    <a:pt x="48" y="294"/>
                    <a:pt x="48" y="294"/>
                    <a:pt x="49" y="294"/>
                  </a:cubicBezTo>
                  <a:cubicBezTo>
                    <a:pt x="49" y="294"/>
                    <a:pt x="49" y="295"/>
                    <a:pt x="49" y="295"/>
                  </a:cubicBezTo>
                  <a:cubicBezTo>
                    <a:pt x="49" y="296"/>
                    <a:pt x="49" y="297"/>
                    <a:pt x="49" y="297"/>
                  </a:cubicBezTo>
                  <a:cubicBezTo>
                    <a:pt x="50" y="297"/>
                    <a:pt x="50" y="297"/>
                    <a:pt x="51" y="297"/>
                  </a:cubicBezTo>
                  <a:cubicBezTo>
                    <a:pt x="51" y="297"/>
                    <a:pt x="52" y="297"/>
                    <a:pt x="52" y="297"/>
                  </a:cubicBezTo>
                  <a:cubicBezTo>
                    <a:pt x="52" y="298"/>
                    <a:pt x="52" y="298"/>
                    <a:pt x="52" y="299"/>
                  </a:cubicBezTo>
                  <a:cubicBezTo>
                    <a:pt x="52" y="299"/>
                    <a:pt x="52" y="300"/>
                    <a:pt x="52" y="300"/>
                  </a:cubicBezTo>
                  <a:cubicBezTo>
                    <a:pt x="53" y="300"/>
                    <a:pt x="53" y="300"/>
                    <a:pt x="54" y="300"/>
                  </a:cubicBezTo>
                  <a:cubicBezTo>
                    <a:pt x="54" y="301"/>
                    <a:pt x="54" y="301"/>
                    <a:pt x="54" y="302"/>
                  </a:cubicBezTo>
                  <a:cubicBezTo>
                    <a:pt x="54" y="303"/>
                    <a:pt x="54" y="303"/>
                    <a:pt x="54" y="304"/>
                  </a:cubicBezTo>
                  <a:cubicBezTo>
                    <a:pt x="54" y="304"/>
                    <a:pt x="55" y="304"/>
                    <a:pt x="55" y="304"/>
                  </a:cubicBezTo>
                  <a:cubicBezTo>
                    <a:pt x="55" y="304"/>
                    <a:pt x="55" y="305"/>
                    <a:pt x="55" y="305"/>
                  </a:cubicBezTo>
                  <a:cubicBezTo>
                    <a:pt x="55" y="306"/>
                    <a:pt x="55" y="306"/>
                    <a:pt x="55" y="307"/>
                  </a:cubicBezTo>
                  <a:cubicBezTo>
                    <a:pt x="56" y="307"/>
                    <a:pt x="56" y="307"/>
                    <a:pt x="57" y="307"/>
                  </a:cubicBezTo>
                  <a:cubicBezTo>
                    <a:pt x="57" y="307"/>
                    <a:pt x="57" y="308"/>
                    <a:pt x="57" y="308"/>
                  </a:cubicBezTo>
                  <a:cubicBezTo>
                    <a:pt x="57" y="309"/>
                    <a:pt x="57" y="309"/>
                    <a:pt x="57" y="310"/>
                  </a:cubicBezTo>
                  <a:cubicBezTo>
                    <a:pt x="57" y="310"/>
                    <a:pt x="58" y="310"/>
                    <a:pt x="58" y="310"/>
                  </a:cubicBezTo>
                  <a:cubicBezTo>
                    <a:pt x="58" y="310"/>
                    <a:pt x="58" y="311"/>
                    <a:pt x="58" y="312"/>
                  </a:cubicBezTo>
                  <a:cubicBezTo>
                    <a:pt x="59" y="312"/>
                    <a:pt x="59" y="312"/>
                    <a:pt x="60" y="312"/>
                  </a:cubicBezTo>
                  <a:cubicBezTo>
                    <a:pt x="60" y="312"/>
                    <a:pt x="60" y="313"/>
                    <a:pt x="60" y="313"/>
                  </a:cubicBezTo>
                  <a:cubicBezTo>
                    <a:pt x="60" y="314"/>
                    <a:pt x="60" y="314"/>
                    <a:pt x="60" y="315"/>
                  </a:cubicBezTo>
                  <a:cubicBezTo>
                    <a:pt x="60" y="315"/>
                    <a:pt x="60" y="316"/>
                    <a:pt x="60" y="317"/>
                  </a:cubicBezTo>
                  <a:cubicBezTo>
                    <a:pt x="60" y="317"/>
                    <a:pt x="61" y="317"/>
                    <a:pt x="61" y="317"/>
                  </a:cubicBezTo>
                  <a:cubicBezTo>
                    <a:pt x="61" y="317"/>
                    <a:pt x="61" y="318"/>
                    <a:pt x="61" y="318"/>
                  </a:cubicBezTo>
                  <a:cubicBezTo>
                    <a:pt x="62" y="318"/>
                    <a:pt x="63" y="318"/>
                    <a:pt x="63" y="318"/>
                  </a:cubicBezTo>
                  <a:cubicBezTo>
                    <a:pt x="63" y="319"/>
                    <a:pt x="63" y="319"/>
                    <a:pt x="63" y="320"/>
                  </a:cubicBezTo>
                  <a:cubicBezTo>
                    <a:pt x="63" y="320"/>
                    <a:pt x="63" y="321"/>
                    <a:pt x="63" y="321"/>
                  </a:cubicBezTo>
                  <a:cubicBezTo>
                    <a:pt x="64" y="321"/>
                    <a:pt x="64" y="321"/>
                    <a:pt x="65" y="321"/>
                  </a:cubicBezTo>
                  <a:cubicBezTo>
                    <a:pt x="65" y="322"/>
                    <a:pt x="65" y="322"/>
                    <a:pt x="65" y="323"/>
                  </a:cubicBezTo>
                  <a:cubicBezTo>
                    <a:pt x="65" y="323"/>
                    <a:pt x="66" y="323"/>
                    <a:pt x="66" y="323"/>
                  </a:cubicBezTo>
                  <a:cubicBezTo>
                    <a:pt x="67" y="323"/>
                    <a:pt x="67" y="323"/>
                    <a:pt x="68" y="323"/>
                  </a:cubicBezTo>
                  <a:cubicBezTo>
                    <a:pt x="68" y="323"/>
                    <a:pt x="69" y="323"/>
                    <a:pt x="69" y="323"/>
                  </a:cubicBezTo>
                  <a:cubicBezTo>
                    <a:pt x="69" y="323"/>
                    <a:pt x="69" y="324"/>
                    <a:pt x="69" y="324"/>
                  </a:cubicBezTo>
                  <a:cubicBezTo>
                    <a:pt x="70" y="324"/>
                    <a:pt x="70" y="324"/>
                    <a:pt x="71" y="324"/>
                  </a:cubicBezTo>
                  <a:cubicBezTo>
                    <a:pt x="71" y="324"/>
                    <a:pt x="72" y="324"/>
                    <a:pt x="73" y="324"/>
                  </a:cubicBezTo>
                  <a:cubicBezTo>
                    <a:pt x="73" y="325"/>
                    <a:pt x="73" y="326"/>
                    <a:pt x="73" y="326"/>
                  </a:cubicBezTo>
                  <a:cubicBezTo>
                    <a:pt x="73" y="326"/>
                    <a:pt x="74" y="326"/>
                    <a:pt x="74" y="326"/>
                  </a:cubicBezTo>
                  <a:cubicBezTo>
                    <a:pt x="74" y="327"/>
                    <a:pt x="74" y="327"/>
                    <a:pt x="74" y="328"/>
                  </a:cubicBezTo>
                  <a:cubicBezTo>
                    <a:pt x="75" y="328"/>
                    <a:pt x="75" y="328"/>
                    <a:pt x="76" y="328"/>
                  </a:cubicBezTo>
                  <a:cubicBezTo>
                    <a:pt x="76" y="328"/>
                    <a:pt x="76" y="329"/>
                    <a:pt x="76" y="329"/>
                  </a:cubicBezTo>
                  <a:cubicBezTo>
                    <a:pt x="76" y="329"/>
                    <a:pt x="77" y="329"/>
                    <a:pt x="77" y="329"/>
                  </a:cubicBezTo>
                  <a:cubicBezTo>
                    <a:pt x="77" y="330"/>
                    <a:pt x="77" y="330"/>
                    <a:pt x="77" y="331"/>
                  </a:cubicBezTo>
                  <a:cubicBezTo>
                    <a:pt x="77" y="332"/>
                    <a:pt x="77" y="332"/>
                    <a:pt x="77" y="333"/>
                  </a:cubicBezTo>
                  <a:cubicBezTo>
                    <a:pt x="77" y="333"/>
                    <a:pt x="77" y="334"/>
                    <a:pt x="77" y="334"/>
                  </a:cubicBezTo>
                  <a:cubicBezTo>
                    <a:pt x="77" y="335"/>
                    <a:pt x="77" y="335"/>
                    <a:pt x="77" y="336"/>
                  </a:cubicBezTo>
                  <a:cubicBezTo>
                    <a:pt x="77" y="336"/>
                    <a:pt x="77" y="337"/>
                    <a:pt x="77" y="337"/>
                  </a:cubicBezTo>
                  <a:cubicBezTo>
                    <a:pt x="78" y="337"/>
                    <a:pt x="78" y="337"/>
                    <a:pt x="79" y="337"/>
                  </a:cubicBezTo>
                  <a:cubicBezTo>
                    <a:pt x="79" y="338"/>
                    <a:pt x="79" y="338"/>
                    <a:pt x="79" y="339"/>
                  </a:cubicBezTo>
                  <a:cubicBezTo>
                    <a:pt x="79" y="340"/>
                    <a:pt x="79" y="340"/>
                    <a:pt x="79" y="341"/>
                  </a:cubicBezTo>
                  <a:cubicBezTo>
                    <a:pt x="78" y="341"/>
                    <a:pt x="78" y="341"/>
                    <a:pt x="77" y="341"/>
                  </a:cubicBezTo>
                  <a:cubicBezTo>
                    <a:pt x="77" y="341"/>
                    <a:pt x="77" y="342"/>
                    <a:pt x="77" y="342"/>
                  </a:cubicBezTo>
                  <a:cubicBezTo>
                    <a:pt x="77" y="343"/>
                    <a:pt x="77" y="343"/>
                    <a:pt x="77" y="344"/>
                  </a:cubicBezTo>
                  <a:cubicBezTo>
                    <a:pt x="78" y="344"/>
                    <a:pt x="78" y="344"/>
                    <a:pt x="79" y="344"/>
                  </a:cubicBezTo>
                  <a:cubicBezTo>
                    <a:pt x="79" y="344"/>
                    <a:pt x="79" y="345"/>
                    <a:pt x="79" y="346"/>
                  </a:cubicBezTo>
                  <a:cubicBezTo>
                    <a:pt x="79" y="346"/>
                    <a:pt x="79" y="347"/>
                    <a:pt x="79" y="347"/>
                  </a:cubicBezTo>
                  <a:cubicBezTo>
                    <a:pt x="79" y="348"/>
                    <a:pt x="79" y="348"/>
                    <a:pt x="79" y="349"/>
                  </a:cubicBezTo>
                  <a:cubicBezTo>
                    <a:pt x="78" y="349"/>
                    <a:pt x="78" y="349"/>
                    <a:pt x="77" y="349"/>
                  </a:cubicBezTo>
                  <a:cubicBezTo>
                    <a:pt x="77" y="349"/>
                    <a:pt x="77" y="350"/>
                    <a:pt x="77" y="350"/>
                  </a:cubicBezTo>
                  <a:cubicBezTo>
                    <a:pt x="78" y="350"/>
                    <a:pt x="78" y="350"/>
                    <a:pt x="79" y="350"/>
                  </a:cubicBezTo>
                  <a:cubicBezTo>
                    <a:pt x="79" y="351"/>
                    <a:pt x="79" y="351"/>
                    <a:pt x="79" y="352"/>
                  </a:cubicBezTo>
                  <a:cubicBezTo>
                    <a:pt x="79" y="352"/>
                    <a:pt x="79" y="353"/>
                    <a:pt x="79" y="353"/>
                  </a:cubicBezTo>
                  <a:cubicBezTo>
                    <a:pt x="79" y="354"/>
                    <a:pt x="79" y="355"/>
                    <a:pt x="79" y="355"/>
                  </a:cubicBezTo>
                  <a:cubicBezTo>
                    <a:pt x="79" y="356"/>
                    <a:pt x="79" y="356"/>
                    <a:pt x="79" y="357"/>
                  </a:cubicBezTo>
                  <a:cubicBezTo>
                    <a:pt x="79" y="357"/>
                    <a:pt x="79" y="358"/>
                    <a:pt x="79" y="358"/>
                  </a:cubicBezTo>
                  <a:cubicBezTo>
                    <a:pt x="79" y="359"/>
                    <a:pt x="79" y="359"/>
                    <a:pt x="79" y="360"/>
                  </a:cubicBezTo>
                  <a:cubicBezTo>
                    <a:pt x="79" y="361"/>
                    <a:pt x="79" y="361"/>
                    <a:pt x="79" y="362"/>
                  </a:cubicBezTo>
                  <a:cubicBezTo>
                    <a:pt x="79" y="362"/>
                    <a:pt x="79" y="363"/>
                    <a:pt x="79" y="363"/>
                  </a:cubicBezTo>
                  <a:cubicBezTo>
                    <a:pt x="79" y="364"/>
                    <a:pt x="79" y="364"/>
                    <a:pt x="79" y="365"/>
                  </a:cubicBezTo>
                  <a:cubicBezTo>
                    <a:pt x="79" y="365"/>
                    <a:pt x="79" y="366"/>
                    <a:pt x="79" y="366"/>
                  </a:cubicBezTo>
                  <a:cubicBezTo>
                    <a:pt x="79" y="366"/>
                    <a:pt x="80" y="366"/>
                    <a:pt x="80" y="366"/>
                  </a:cubicBezTo>
                  <a:cubicBezTo>
                    <a:pt x="80" y="367"/>
                    <a:pt x="80" y="367"/>
                    <a:pt x="80" y="368"/>
                  </a:cubicBezTo>
                  <a:cubicBezTo>
                    <a:pt x="80" y="369"/>
                    <a:pt x="80" y="369"/>
                    <a:pt x="80" y="370"/>
                  </a:cubicBezTo>
                  <a:cubicBezTo>
                    <a:pt x="80" y="370"/>
                    <a:pt x="80" y="371"/>
                    <a:pt x="80" y="371"/>
                  </a:cubicBezTo>
                  <a:cubicBezTo>
                    <a:pt x="80" y="372"/>
                    <a:pt x="80" y="372"/>
                    <a:pt x="80" y="373"/>
                  </a:cubicBezTo>
                  <a:cubicBezTo>
                    <a:pt x="80" y="373"/>
                    <a:pt x="80" y="374"/>
                    <a:pt x="80" y="375"/>
                  </a:cubicBezTo>
                  <a:cubicBezTo>
                    <a:pt x="80" y="375"/>
                    <a:pt x="80" y="376"/>
                    <a:pt x="80" y="376"/>
                  </a:cubicBezTo>
                  <a:cubicBezTo>
                    <a:pt x="80" y="376"/>
                    <a:pt x="79" y="376"/>
                    <a:pt x="79" y="376"/>
                  </a:cubicBezTo>
                  <a:cubicBezTo>
                    <a:pt x="79" y="377"/>
                    <a:pt x="79" y="377"/>
                    <a:pt x="79" y="377"/>
                  </a:cubicBezTo>
                  <a:cubicBezTo>
                    <a:pt x="87" y="384"/>
                    <a:pt x="95" y="391"/>
                    <a:pt x="104" y="397"/>
                  </a:cubicBezTo>
                  <a:cubicBezTo>
                    <a:pt x="104" y="396"/>
                    <a:pt x="104" y="396"/>
                    <a:pt x="104" y="395"/>
                  </a:cubicBezTo>
                  <a:cubicBezTo>
                    <a:pt x="103" y="395"/>
                    <a:pt x="103" y="395"/>
                    <a:pt x="102" y="395"/>
                  </a:cubicBezTo>
                  <a:moveTo>
                    <a:pt x="96" y="41"/>
                  </a:moveTo>
                  <a:cubicBezTo>
                    <a:pt x="96" y="41"/>
                    <a:pt x="97" y="41"/>
                    <a:pt x="97" y="41"/>
                  </a:cubicBezTo>
                  <a:cubicBezTo>
                    <a:pt x="97" y="41"/>
                    <a:pt x="97" y="42"/>
                    <a:pt x="97" y="42"/>
                  </a:cubicBezTo>
                  <a:cubicBezTo>
                    <a:pt x="97" y="42"/>
                    <a:pt x="96" y="42"/>
                    <a:pt x="96" y="42"/>
                  </a:cubicBezTo>
                  <a:cubicBezTo>
                    <a:pt x="96" y="42"/>
                    <a:pt x="96" y="41"/>
                    <a:pt x="96" y="41"/>
                  </a:cubicBezTo>
                  <a:moveTo>
                    <a:pt x="105" y="8"/>
                  </a:moveTo>
                  <a:cubicBezTo>
                    <a:pt x="106" y="8"/>
                    <a:pt x="106" y="8"/>
                    <a:pt x="107" y="8"/>
                  </a:cubicBezTo>
                  <a:cubicBezTo>
                    <a:pt x="107" y="8"/>
                    <a:pt x="108" y="8"/>
                    <a:pt x="108" y="8"/>
                  </a:cubicBezTo>
                  <a:cubicBezTo>
                    <a:pt x="109" y="8"/>
                    <a:pt x="110" y="8"/>
                    <a:pt x="110" y="8"/>
                  </a:cubicBezTo>
                  <a:cubicBezTo>
                    <a:pt x="111" y="8"/>
                    <a:pt x="111" y="8"/>
                    <a:pt x="112" y="8"/>
                  </a:cubicBezTo>
                  <a:cubicBezTo>
                    <a:pt x="112" y="8"/>
                    <a:pt x="113" y="8"/>
                    <a:pt x="113" y="8"/>
                  </a:cubicBezTo>
                  <a:cubicBezTo>
                    <a:pt x="113" y="9"/>
                    <a:pt x="113" y="9"/>
                    <a:pt x="113" y="10"/>
                  </a:cubicBezTo>
                  <a:cubicBezTo>
                    <a:pt x="114" y="10"/>
                    <a:pt x="114" y="10"/>
                    <a:pt x="115" y="10"/>
                  </a:cubicBezTo>
                  <a:cubicBezTo>
                    <a:pt x="115" y="11"/>
                    <a:pt x="115" y="11"/>
                    <a:pt x="115" y="12"/>
                  </a:cubicBezTo>
                  <a:cubicBezTo>
                    <a:pt x="115" y="12"/>
                    <a:pt x="116" y="12"/>
                    <a:pt x="116" y="12"/>
                  </a:cubicBezTo>
                  <a:cubicBezTo>
                    <a:pt x="116" y="12"/>
                    <a:pt x="116" y="13"/>
                    <a:pt x="116" y="13"/>
                  </a:cubicBezTo>
                  <a:cubicBezTo>
                    <a:pt x="116" y="13"/>
                    <a:pt x="115" y="13"/>
                    <a:pt x="115" y="13"/>
                  </a:cubicBezTo>
                  <a:cubicBezTo>
                    <a:pt x="114" y="13"/>
                    <a:pt x="114" y="13"/>
                    <a:pt x="113" y="13"/>
                  </a:cubicBezTo>
                  <a:cubicBezTo>
                    <a:pt x="113" y="13"/>
                    <a:pt x="113" y="12"/>
                    <a:pt x="113" y="12"/>
                  </a:cubicBezTo>
                  <a:cubicBezTo>
                    <a:pt x="113" y="11"/>
                    <a:pt x="113" y="11"/>
                    <a:pt x="113" y="10"/>
                  </a:cubicBezTo>
                  <a:cubicBezTo>
                    <a:pt x="113" y="10"/>
                    <a:pt x="112" y="10"/>
                    <a:pt x="112" y="10"/>
                  </a:cubicBezTo>
                  <a:cubicBezTo>
                    <a:pt x="111" y="10"/>
                    <a:pt x="111" y="10"/>
                    <a:pt x="110" y="10"/>
                  </a:cubicBezTo>
                  <a:cubicBezTo>
                    <a:pt x="110" y="10"/>
                    <a:pt x="109" y="10"/>
                    <a:pt x="108" y="10"/>
                  </a:cubicBezTo>
                  <a:cubicBezTo>
                    <a:pt x="108" y="11"/>
                    <a:pt x="108" y="11"/>
                    <a:pt x="108" y="12"/>
                  </a:cubicBezTo>
                  <a:cubicBezTo>
                    <a:pt x="108" y="12"/>
                    <a:pt x="108" y="13"/>
                    <a:pt x="108" y="13"/>
                  </a:cubicBezTo>
                  <a:cubicBezTo>
                    <a:pt x="109" y="13"/>
                    <a:pt x="110" y="13"/>
                    <a:pt x="110" y="13"/>
                  </a:cubicBezTo>
                  <a:cubicBezTo>
                    <a:pt x="110" y="14"/>
                    <a:pt x="110" y="14"/>
                    <a:pt x="110" y="15"/>
                  </a:cubicBezTo>
                  <a:cubicBezTo>
                    <a:pt x="110" y="15"/>
                    <a:pt x="109" y="15"/>
                    <a:pt x="108" y="15"/>
                  </a:cubicBezTo>
                  <a:cubicBezTo>
                    <a:pt x="108" y="15"/>
                    <a:pt x="107" y="15"/>
                    <a:pt x="107" y="15"/>
                  </a:cubicBezTo>
                  <a:cubicBezTo>
                    <a:pt x="107" y="14"/>
                    <a:pt x="107" y="14"/>
                    <a:pt x="107" y="13"/>
                  </a:cubicBezTo>
                  <a:cubicBezTo>
                    <a:pt x="107" y="13"/>
                    <a:pt x="107" y="12"/>
                    <a:pt x="107" y="12"/>
                  </a:cubicBezTo>
                  <a:cubicBezTo>
                    <a:pt x="107" y="11"/>
                    <a:pt x="107" y="11"/>
                    <a:pt x="107" y="10"/>
                  </a:cubicBezTo>
                  <a:cubicBezTo>
                    <a:pt x="106" y="10"/>
                    <a:pt x="106" y="10"/>
                    <a:pt x="105" y="10"/>
                  </a:cubicBezTo>
                  <a:cubicBezTo>
                    <a:pt x="105" y="9"/>
                    <a:pt x="105" y="9"/>
                    <a:pt x="105" y="8"/>
                  </a:cubicBezTo>
                  <a:moveTo>
                    <a:pt x="69" y="58"/>
                  </a:moveTo>
                  <a:cubicBezTo>
                    <a:pt x="69" y="58"/>
                    <a:pt x="69" y="57"/>
                    <a:pt x="69" y="57"/>
                  </a:cubicBezTo>
                  <a:cubicBezTo>
                    <a:pt x="70" y="57"/>
                    <a:pt x="70" y="57"/>
                    <a:pt x="71" y="57"/>
                  </a:cubicBezTo>
                  <a:cubicBezTo>
                    <a:pt x="71" y="57"/>
                    <a:pt x="72" y="57"/>
                    <a:pt x="73" y="57"/>
                  </a:cubicBezTo>
                  <a:cubicBezTo>
                    <a:pt x="73" y="56"/>
                    <a:pt x="73" y="56"/>
                    <a:pt x="73" y="55"/>
                  </a:cubicBezTo>
                  <a:cubicBezTo>
                    <a:pt x="73" y="55"/>
                    <a:pt x="73" y="54"/>
                    <a:pt x="73" y="53"/>
                  </a:cubicBezTo>
                  <a:cubicBezTo>
                    <a:pt x="73" y="53"/>
                    <a:pt x="74" y="53"/>
                    <a:pt x="74" y="53"/>
                  </a:cubicBezTo>
                  <a:cubicBezTo>
                    <a:pt x="74" y="54"/>
                    <a:pt x="74" y="55"/>
                    <a:pt x="74" y="55"/>
                  </a:cubicBezTo>
                  <a:cubicBezTo>
                    <a:pt x="74" y="56"/>
                    <a:pt x="74" y="56"/>
                    <a:pt x="74" y="57"/>
                  </a:cubicBezTo>
                  <a:cubicBezTo>
                    <a:pt x="74" y="57"/>
                    <a:pt x="74" y="58"/>
                    <a:pt x="74" y="58"/>
                  </a:cubicBezTo>
                  <a:cubicBezTo>
                    <a:pt x="74" y="58"/>
                    <a:pt x="73" y="58"/>
                    <a:pt x="73" y="58"/>
                  </a:cubicBezTo>
                  <a:cubicBezTo>
                    <a:pt x="72" y="58"/>
                    <a:pt x="71" y="58"/>
                    <a:pt x="71" y="58"/>
                  </a:cubicBezTo>
                  <a:cubicBezTo>
                    <a:pt x="71" y="59"/>
                    <a:pt x="71" y="59"/>
                    <a:pt x="71" y="60"/>
                  </a:cubicBezTo>
                  <a:cubicBezTo>
                    <a:pt x="70" y="60"/>
                    <a:pt x="70" y="60"/>
                    <a:pt x="69" y="60"/>
                  </a:cubicBezTo>
                  <a:cubicBezTo>
                    <a:pt x="69" y="59"/>
                    <a:pt x="69" y="59"/>
                    <a:pt x="69" y="58"/>
                  </a:cubicBezTo>
                  <a:moveTo>
                    <a:pt x="54" y="52"/>
                  </a:moveTo>
                  <a:cubicBezTo>
                    <a:pt x="54" y="52"/>
                    <a:pt x="55" y="52"/>
                    <a:pt x="55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7" y="52"/>
                    <a:pt x="57" y="53"/>
                    <a:pt x="57" y="53"/>
                  </a:cubicBezTo>
                  <a:cubicBezTo>
                    <a:pt x="57" y="53"/>
                    <a:pt x="58" y="53"/>
                    <a:pt x="58" y="53"/>
                  </a:cubicBezTo>
                  <a:cubicBezTo>
                    <a:pt x="59" y="53"/>
                    <a:pt x="59" y="53"/>
                    <a:pt x="60" y="53"/>
                  </a:cubicBezTo>
                  <a:cubicBezTo>
                    <a:pt x="60" y="53"/>
                    <a:pt x="61" y="53"/>
                    <a:pt x="61" y="53"/>
                  </a:cubicBezTo>
                  <a:cubicBezTo>
                    <a:pt x="62" y="53"/>
                    <a:pt x="63" y="53"/>
                    <a:pt x="63" y="53"/>
                  </a:cubicBezTo>
                  <a:cubicBezTo>
                    <a:pt x="64" y="53"/>
                    <a:pt x="64" y="53"/>
                    <a:pt x="65" y="53"/>
                  </a:cubicBezTo>
                  <a:cubicBezTo>
                    <a:pt x="65" y="54"/>
                    <a:pt x="65" y="55"/>
                    <a:pt x="65" y="55"/>
                  </a:cubicBezTo>
                  <a:cubicBezTo>
                    <a:pt x="65" y="55"/>
                    <a:pt x="66" y="55"/>
                    <a:pt x="66" y="55"/>
                  </a:cubicBezTo>
                  <a:cubicBezTo>
                    <a:pt x="66" y="56"/>
                    <a:pt x="66" y="56"/>
                    <a:pt x="66" y="57"/>
                  </a:cubicBezTo>
                  <a:cubicBezTo>
                    <a:pt x="66" y="57"/>
                    <a:pt x="65" y="57"/>
                    <a:pt x="65" y="57"/>
                  </a:cubicBezTo>
                  <a:cubicBezTo>
                    <a:pt x="65" y="57"/>
                    <a:pt x="65" y="58"/>
                    <a:pt x="65" y="58"/>
                  </a:cubicBezTo>
                  <a:cubicBezTo>
                    <a:pt x="64" y="58"/>
                    <a:pt x="64" y="58"/>
                    <a:pt x="63" y="58"/>
                  </a:cubicBezTo>
                  <a:cubicBezTo>
                    <a:pt x="63" y="58"/>
                    <a:pt x="62" y="58"/>
                    <a:pt x="61" y="58"/>
                  </a:cubicBezTo>
                  <a:cubicBezTo>
                    <a:pt x="61" y="58"/>
                    <a:pt x="61" y="57"/>
                    <a:pt x="61" y="57"/>
                  </a:cubicBezTo>
                  <a:cubicBezTo>
                    <a:pt x="61" y="57"/>
                    <a:pt x="60" y="57"/>
                    <a:pt x="60" y="57"/>
                  </a:cubicBezTo>
                  <a:cubicBezTo>
                    <a:pt x="59" y="57"/>
                    <a:pt x="59" y="57"/>
                    <a:pt x="58" y="57"/>
                  </a:cubicBezTo>
                  <a:cubicBezTo>
                    <a:pt x="58" y="56"/>
                    <a:pt x="58" y="56"/>
                    <a:pt x="58" y="55"/>
                  </a:cubicBezTo>
                  <a:cubicBezTo>
                    <a:pt x="58" y="55"/>
                    <a:pt x="57" y="55"/>
                    <a:pt x="57" y="55"/>
                  </a:cubicBezTo>
                  <a:cubicBezTo>
                    <a:pt x="56" y="55"/>
                    <a:pt x="56" y="55"/>
                    <a:pt x="55" y="55"/>
                  </a:cubicBezTo>
                  <a:cubicBezTo>
                    <a:pt x="55" y="55"/>
                    <a:pt x="55" y="54"/>
                    <a:pt x="55" y="53"/>
                  </a:cubicBezTo>
                  <a:cubicBezTo>
                    <a:pt x="55" y="53"/>
                    <a:pt x="54" y="53"/>
                    <a:pt x="54" y="53"/>
                  </a:cubicBezTo>
                  <a:cubicBezTo>
                    <a:pt x="54" y="53"/>
                    <a:pt x="54" y="52"/>
                    <a:pt x="54" y="52"/>
                  </a:cubicBezTo>
                  <a:moveTo>
                    <a:pt x="80" y="317"/>
                  </a:moveTo>
                  <a:cubicBezTo>
                    <a:pt x="80" y="317"/>
                    <a:pt x="79" y="317"/>
                    <a:pt x="79" y="317"/>
                  </a:cubicBezTo>
                  <a:cubicBezTo>
                    <a:pt x="79" y="316"/>
                    <a:pt x="79" y="315"/>
                    <a:pt x="79" y="315"/>
                  </a:cubicBezTo>
                  <a:cubicBezTo>
                    <a:pt x="79" y="315"/>
                    <a:pt x="80" y="315"/>
                    <a:pt x="80" y="315"/>
                  </a:cubicBezTo>
                  <a:cubicBezTo>
                    <a:pt x="80" y="315"/>
                    <a:pt x="80" y="316"/>
                    <a:pt x="80" y="317"/>
                  </a:cubicBezTo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3" name="Freeform 78">
              <a:extLst>
                <a:ext uri="{FF2B5EF4-FFF2-40B4-BE49-F238E27FC236}">
                  <a16:creationId xmlns:a16="http://schemas.microsoft.com/office/drawing/2014/main" id="{909D7E23-69DC-466F-8901-2372084B1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" y="867"/>
              <a:ext cx="5" cy="2"/>
            </a:xfrm>
            <a:custGeom>
              <a:avLst/>
              <a:gdLst>
                <a:gd name="T0" fmla="*/ 5 w 3"/>
                <a:gd name="T1" fmla="*/ 0 h 1"/>
                <a:gd name="T2" fmla="*/ 0 w 3"/>
                <a:gd name="T3" fmla="*/ 0 h 1"/>
                <a:gd name="T4" fmla="*/ 0 w 3"/>
                <a:gd name="T5" fmla="*/ 4 h 1"/>
                <a:gd name="T6" fmla="*/ 5 w 3"/>
                <a:gd name="T7" fmla="*/ 4 h 1"/>
                <a:gd name="T8" fmla="*/ 8 w 3"/>
                <a:gd name="T9" fmla="*/ 4 h 1"/>
                <a:gd name="T10" fmla="*/ 8 w 3"/>
                <a:gd name="T11" fmla="*/ 0 h 1"/>
                <a:gd name="T12" fmla="*/ 5 w 3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4" name="Freeform 79">
              <a:extLst>
                <a:ext uri="{FF2B5EF4-FFF2-40B4-BE49-F238E27FC236}">
                  <a16:creationId xmlns:a16="http://schemas.microsoft.com/office/drawing/2014/main" id="{0BC9EE1E-E5A2-4427-B365-8B225B7B6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7" y="881"/>
              <a:ext cx="11" cy="16"/>
            </a:xfrm>
            <a:custGeom>
              <a:avLst/>
              <a:gdLst>
                <a:gd name="T0" fmla="*/ 4 w 6"/>
                <a:gd name="T1" fmla="*/ 25 h 9"/>
                <a:gd name="T2" fmla="*/ 4 w 6"/>
                <a:gd name="T3" fmla="*/ 28 h 9"/>
                <a:gd name="T4" fmla="*/ 11 w 6"/>
                <a:gd name="T5" fmla="*/ 28 h 9"/>
                <a:gd name="T6" fmla="*/ 11 w 6"/>
                <a:gd name="T7" fmla="*/ 25 h 9"/>
                <a:gd name="T8" fmla="*/ 13 w 6"/>
                <a:gd name="T9" fmla="*/ 25 h 9"/>
                <a:gd name="T10" fmla="*/ 13 w 6"/>
                <a:gd name="T11" fmla="*/ 20 h 9"/>
                <a:gd name="T12" fmla="*/ 20 w 6"/>
                <a:gd name="T13" fmla="*/ 20 h 9"/>
                <a:gd name="T14" fmla="*/ 20 w 6"/>
                <a:gd name="T15" fmla="*/ 12 h 9"/>
                <a:gd name="T16" fmla="*/ 20 w 6"/>
                <a:gd name="T17" fmla="*/ 9 h 9"/>
                <a:gd name="T18" fmla="*/ 20 w 6"/>
                <a:gd name="T19" fmla="*/ 4 h 9"/>
                <a:gd name="T20" fmla="*/ 20 w 6"/>
                <a:gd name="T21" fmla="*/ 0 h 9"/>
                <a:gd name="T22" fmla="*/ 0 w 6"/>
                <a:gd name="T23" fmla="*/ 20 h 9"/>
                <a:gd name="T24" fmla="*/ 0 w 6"/>
                <a:gd name="T25" fmla="*/ 25 h 9"/>
                <a:gd name="T26" fmla="*/ 4 w 6"/>
                <a:gd name="T27" fmla="*/ 25 h 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" h="9"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2" y="9"/>
                    <a:pt x="2" y="9"/>
                    <a:pt x="3" y="9"/>
                  </a:cubicBezTo>
                  <a:cubicBezTo>
                    <a:pt x="3" y="9"/>
                    <a:pt x="3" y="8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7"/>
                    <a:pt x="4" y="7"/>
                    <a:pt x="4" y="6"/>
                  </a:cubicBezTo>
                  <a:cubicBezTo>
                    <a:pt x="5" y="6"/>
                    <a:pt x="5" y="6"/>
                    <a:pt x="6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2"/>
                    <a:pt x="2" y="4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5" name="Freeform 80">
              <a:extLst>
                <a:ext uri="{FF2B5EF4-FFF2-40B4-BE49-F238E27FC236}">
                  <a16:creationId xmlns:a16="http://schemas.microsoft.com/office/drawing/2014/main" id="{F42D3E1F-51A2-4EEA-AF74-0C0BAA698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869"/>
              <a:ext cx="35" cy="18"/>
            </a:xfrm>
            <a:custGeom>
              <a:avLst/>
              <a:gdLst>
                <a:gd name="T0" fmla="*/ 9 w 20"/>
                <a:gd name="T1" fmla="*/ 32 h 10"/>
                <a:gd name="T2" fmla="*/ 16 w 20"/>
                <a:gd name="T3" fmla="*/ 32 h 10"/>
                <a:gd name="T4" fmla="*/ 16 w 20"/>
                <a:gd name="T5" fmla="*/ 29 h 10"/>
                <a:gd name="T6" fmla="*/ 16 w 20"/>
                <a:gd name="T7" fmla="*/ 25 h 10"/>
                <a:gd name="T8" fmla="*/ 19 w 20"/>
                <a:gd name="T9" fmla="*/ 25 h 10"/>
                <a:gd name="T10" fmla="*/ 19 w 20"/>
                <a:gd name="T11" fmla="*/ 32 h 10"/>
                <a:gd name="T12" fmla="*/ 25 w 20"/>
                <a:gd name="T13" fmla="*/ 32 h 10"/>
                <a:gd name="T14" fmla="*/ 25 w 20"/>
                <a:gd name="T15" fmla="*/ 25 h 10"/>
                <a:gd name="T16" fmla="*/ 28 w 20"/>
                <a:gd name="T17" fmla="*/ 25 h 10"/>
                <a:gd name="T18" fmla="*/ 33 w 20"/>
                <a:gd name="T19" fmla="*/ 25 h 10"/>
                <a:gd name="T20" fmla="*/ 33 w 20"/>
                <a:gd name="T21" fmla="*/ 23 h 10"/>
                <a:gd name="T22" fmla="*/ 37 w 20"/>
                <a:gd name="T23" fmla="*/ 23 h 10"/>
                <a:gd name="T24" fmla="*/ 44 w 20"/>
                <a:gd name="T25" fmla="*/ 23 h 10"/>
                <a:gd name="T26" fmla="*/ 49 w 20"/>
                <a:gd name="T27" fmla="*/ 23 h 10"/>
                <a:gd name="T28" fmla="*/ 49 w 20"/>
                <a:gd name="T29" fmla="*/ 16 h 10"/>
                <a:gd name="T30" fmla="*/ 53 w 20"/>
                <a:gd name="T31" fmla="*/ 16 h 10"/>
                <a:gd name="T32" fmla="*/ 58 w 20"/>
                <a:gd name="T33" fmla="*/ 16 h 10"/>
                <a:gd name="T34" fmla="*/ 61 w 20"/>
                <a:gd name="T35" fmla="*/ 16 h 10"/>
                <a:gd name="T36" fmla="*/ 61 w 20"/>
                <a:gd name="T37" fmla="*/ 13 h 10"/>
                <a:gd name="T38" fmla="*/ 61 w 20"/>
                <a:gd name="T39" fmla="*/ 7 h 10"/>
                <a:gd name="T40" fmla="*/ 61 w 20"/>
                <a:gd name="T41" fmla="*/ 0 h 10"/>
                <a:gd name="T42" fmla="*/ 58 w 20"/>
                <a:gd name="T43" fmla="*/ 0 h 10"/>
                <a:gd name="T44" fmla="*/ 53 w 20"/>
                <a:gd name="T45" fmla="*/ 0 h 10"/>
                <a:gd name="T46" fmla="*/ 53 w 20"/>
                <a:gd name="T47" fmla="*/ 7 h 10"/>
                <a:gd name="T48" fmla="*/ 49 w 20"/>
                <a:gd name="T49" fmla="*/ 7 h 10"/>
                <a:gd name="T50" fmla="*/ 49 w 20"/>
                <a:gd name="T51" fmla="*/ 13 h 10"/>
                <a:gd name="T52" fmla="*/ 44 w 20"/>
                <a:gd name="T53" fmla="*/ 13 h 10"/>
                <a:gd name="T54" fmla="*/ 44 w 20"/>
                <a:gd name="T55" fmla="*/ 7 h 10"/>
                <a:gd name="T56" fmla="*/ 37 w 20"/>
                <a:gd name="T57" fmla="*/ 7 h 10"/>
                <a:gd name="T58" fmla="*/ 33 w 20"/>
                <a:gd name="T59" fmla="*/ 7 h 10"/>
                <a:gd name="T60" fmla="*/ 33 w 20"/>
                <a:gd name="T61" fmla="*/ 13 h 10"/>
                <a:gd name="T62" fmla="*/ 33 w 20"/>
                <a:gd name="T63" fmla="*/ 16 h 10"/>
                <a:gd name="T64" fmla="*/ 28 w 20"/>
                <a:gd name="T65" fmla="*/ 16 h 10"/>
                <a:gd name="T66" fmla="*/ 25 w 20"/>
                <a:gd name="T67" fmla="*/ 16 h 10"/>
                <a:gd name="T68" fmla="*/ 25 w 20"/>
                <a:gd name="T69" fmla="*/ 13 h 10"/>
                <a:gd name="T70" fmla="*/ 25 w 20"/>
                <a:gd name="T71" fmla="*/ 7 h 10"/>
                <a:gd name="T72" fmla="*/ 25 w 20"/>
                <a:gd name="T73" fmla="*/ 0 h 10"/>
                <a:gd name="T74" fmla="*/ 19 w 20"/>
                <a:gd name="T75" fmla="*/ 0 h 10"/>
                <a:gd name="T76" fmla="*/ 16 w 20"/>
                <a:gd name="T77" fmla="*/ 0 h 10"/>
                <a:gd name="T78" fmla="*/ 16 w 20"/>
                <a:gd name="T79" fmla="*/ 7 h 10"/>
                <a:gd name="T80" fmla="*/ 9 w 20"/>
                <a:gd name="T81" fmla="*/ 7 h 10"/>
                <a:gd name="T82" fmla="*/ 9 w 20"/>
                <a:gd name="T83" fmla="*/ 13 h 10"/>
                <a:gd name="T84" fmla="*/ 9 w 20"/>
                <a:gd name="T85" fmla="*/ 16 h 10"/>
                <a:gd name="T86" fmla="*/ 9 w 20"/>
                <a:gd name="T87" fmla="*/ 23 h 10"/>
                <a:gd name="T88" fmla="*/ 4 w 20"/>
                <a:gd name="T89" fmla="*/ 23 h 10"/>
                <a:gd name="T90" fmla="*/ 4 w 20"/>
                <a:gd name="T91" fmla="*/ 25 h 10"/>
                <a:gd name="T92" fmla="*/ 0 w 20"/>
                <a:gd name="T93" fmla="*/ 25 h 10"/>
                <a:gd name="T94" fmla="*/ 0 w 20"/>
                <a:gd name="T95" fmla="*/ 32 h 10"/>
                <a:gd name="T96" fmla="*/ 4 w 20"/>
                <a:gd name="T97" fmla="*/ 32 h 10"/>
                <a:gd name="T98" fmla="*/ 9 w 20"/>
                <a:gd name="T99" fmla="*/ 32 h 1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" h="10">
                  <a:moveTo>
                    <a:pt x="3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9"/>
                    <a:pt x="6" y="9"/>
                    <a:pt x="6" y="10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9" y="8"/>
                    <a:pt x="9" y="8"/>
                  </a:cubicBezTo>
                  <a:cubicBezTo>
                    <a:pt x="10" y="8"/>
                    <a:pt x="10" y="8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1" y="7"/>
                    <a:pt x="12" y="7"/>
                    <a:pt x="12" y="7"/>
                  </a:cubicBezTo>
                  <a:cubicBezTo>
                    <a:pt x="13" y="7"/>
                    <a:pt x="14" y="7"/>
                    <a:pt x="14" y="7"/>
                  </a:cubicBezTo>
                  <a:cubicBezTo>
                    <a:pt x="15" y="7"/>
                    <a:pt x="15" y="7"/>
                    <a:pt x="16" y="7"/>
                  </a:cubicBezTo>
                  <a:cubicBezTo>
                    <a:pt x="16" y="6"/>
                    <a:pt x="16" y="6"/>
                    <a:pt x="16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8" y="5"/>
                    <a:pt x="18" y="5"/>
                    <a:pt x="19" y="5"/>
                  </a:cubicBezTo>
                  <a:cubicBezTo>
                    <a:pt x="19" y="5"/>
                    <a:pt x="20" y="5"/>
                    <a:pt x="20" y="5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20" y="3"/>
                    <a:pt x="20" y="2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7" y="1"/>
                    <a:pt x="17" y="1"/>
                    <a:pt x="17" y="2"/>
                  </a:cubicBezTo>
                  <a:cubicBezTo>
                    <a:pt x="17" y="2"/>
                    <a:pt x="16" y="2"/>
                    <a:pt x="16" y="2"/>
                  </a:cubicBezTo>
                  <a:cubicBezTo>
                    <a:pt x="16" y="2"/>
                    <a:pt x="16" y="3"/>
                    <a:pt x="16" y="4"/>
                  </a:cubicBezTo>
                  <a:cubicBezTo>
                    <a:pt x="15" y="4"/>
                    <a:pt x="15" y="4"/>
                    <a:pt x="14" y="4"/>
                  </a:cubicBezTo>
                  <a:cubicBezTo>
                    <a:pt x="14" y="3"/>
                    <a:pt x="14" y="2"/>
                    <a:pt x="14" y="2"/>
                  </a:cubicBezTo>
                  <a:cubicBezTo>
                    <a:pt x="14" y="2"/>
                    <a:pt x="13" y="2"/>
                    <a:pt x="12" y="2"/>
                  </a:cubicBezTo>
                  <a:cubicBezTo>
                    <a:pt x="12" y="2"/>
                    <a:pt x="11" y="2"/>
                    <a:pt x="11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5"/>
                    <a:pt x="11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8" y="5"/>
                    <a:pt x="8" y="4"/>
                    <a:pt x="8" y="4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1"/>
                    <a:pt x="8" y="1"/>
                    <a:pt x="8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3"/>
                    <a:pt x="3" y="4"/>
                  </a:cubicBezTo>
                  <a:cubicBezTo>
                    <a:pt x="3" y="4"/>
                    <a:pt x="3" y="5"/>
                    <a:pt x="3" y="5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3" y="7"/>
                    <a:pt x="2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2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6" name="Freeform 81">
              <a:extLst>
                <a:ext uri="{FF2B5EF4-FFF2-40B4-BE49-F238E27FC236}">
                  <a16:creationId xmlns:a16="http://schemas.microsoft.com/office/drawing/2014/main" id="{A40CC9CF-4666-4C07-87E9-C2DAE1188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881"/>
              <a:ext cx="10" cy="7"/>
            </a:xfrm>
            <a:custGeom>
              <a:avLst/>
              <a:gdLst>
                <a:gd name="T0" fmla="*/ 8 w 6"/>
                <a:gd name="T1" fmla="*/ 12 h 4"/>
                <a:gd name="T2" fmla="*/ 13 w 6"/>
                <a:gd name="T3" fmla="*/ 12 h 4"/>
                <a:gd name="T4" fmla="*/ 17 w 6"/>
                <a:gd name="T5" fmla="*/ 12 h 4"/>
                <a:gd name="T6" fmla="*/ 17 w 6"/>
                <a:gd name="T7" fmla="*/ 9 h 4"/>
                <a:gd name="T8" fmla="*/ 17 w 6"/>
                <a:gd name="T9" fmla="*/ 4 h 4"/>
                <a:gd name="T10" fmla="*/ 17 w 6"/>
                <a:gd name="T11" fmla="*/ 0 h 4"/>
                <a:gd name="T12" fmla="*/ 13 w 6"/>
                <a:gd name="T13" fmla="*/ 0 h 4"/>
                <a:gd name="T14" fmla="*/ 8 w 6"/>
                <a:gd name="T15" fmla="*/ 0 h 4"/>
                <a:gd name="T16" fmla="*/ 5 w 6"/>
                <a:gd name="T17" fmla="*/ 0 h 4"/>
                <a:gd name="T18" fmla="*/ 0 w 6"/>
                <a:gd name="T19" fmla="*/ 0 h 4"/>
                <a:gd name="T20" fmla="*/ 0 w 6"/>
                <a:gd name="T21" fmla="*/ 4 h 4"/>
                <a:gd name="T22" fmla="*/ 0 w 6"/>
                <a:gd name="T23" fmla="*/ 9 h 4"/>
                <a:gd name="T24" fmla="*/ 0 w 6"/>
                <a:gd name="T25" fmla="*/ 12 h 4"/>
                <a:gd name="T26" fmla="*/ 5 w 6"/>
                <a:gd name="T27" fmla="*/ 12 h 4"/>
                <a:gd name="T28" fmla="*/ 8 w 6"/>
                <a:gd name="T29" fmla="*/ 12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4" y="4"/>
                    <a:pt x="4" y="4"/>
                    <a:pt x="5" y="4"/>
                  </a:cubicBezTo>
                  <a:cubicBezTo>
                    <a:pt x="5" y="4"/>
                    <a:pt x="6" y="4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7" name="Freeform 82">
              <a:extLst>
                <a:ext uri="{FF2B5EF4-FFF2-40B4-BE49-F238E27FC236}">
                  <a16:creationId xmlns:a16="http://schemas.microsoft.com/office/drawing/2014/main" id="{678C0017-4128-40A0-9518-27B319A02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888"/>
              <a:ext cx="6" cy="7"/>
            </a:xfrm>
            <a:custGeom>
              <a:avLst/>
              <a:gdLst>
                <a:gd name="T0" fmla="*/ 9 w 4"/>
                <a:gd name="T1" fmla="*/ 12 h 4"/>
                <a:gd name="T2" fmla="*/ 9 w 4"/>
                <a:gd name="T3" fmla="*/ 7 h 4"/>
                <a:gd name="T4" fmla="*/ 9 w 4"/>
                <a:gd name="T5" fmla="*/ 0 h 4"/>
                <a:gd name="T6" fmla="*/ 5 w 4"/>
                <a:gd name="T7" fmla="*/ 0 h 4"/>
                <a:gd name="T8" fmla="*/ 5 w 4"/>
                <a:gd name="T9" fmla="*/ 7 h 4"/>
                <a:gd name="T10" fmla="*/ 0 w 4"/>
                <a:gd name="T11" fmla="*/ 7 h 4"/>
                <a:gd name="T12" fmla="*/ 0 w 4"/>
                <a:gd name="T13" fmla="*/ 12 h 4"/>
                <a:gd name="T14" fmla="*/ 5 w 4"/>
                <a:gd name="T15" fmla="*/ 12 h 4"/>
                <a:gd name="T16" fmla="*/ 9 w 4"/>
                <a:gd name="T17" fmla="*/ 12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1" y="2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3" y="4"/>
                    <a:pt x="3" y="4"/>
                    <a:pt x="4" y="4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8" name="Freeform 83">
              <a:extLst>
                <a:ext uri="{FF2B5EF4-FFF2-40B4-BE49-F238E27FC236}">
                  <a16:creationId xmlns:a16="http://schemas.microsoft.com/office/drawing/2014/main" id="{E0C8F1EA-237A-4539-A858-ABC0AE71C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892"/>
              <a:ext cx="12" cy="8"/>
            </a:xfrm>
            <a:custGeom>
              <a:avLst/>
              <a:gdLst>
                <a:gd name="T0" fmla="*/ 0 w 7"/>
                <a:gd name="T1" fmla="*/ 5 h 5"/>
                <a:gd name="T2" fmla="*/ 0 w 7"/>
                <a:gd name="T3" fmla="*/ 8 h 5"/>
                <a:gd name="T4" fmla="*/ 0 w 7"/>
                <a:gd name="T5" fmla="*/ 13 h 5"/>
                <a:gd name="T6" fmla="*/ 5 w 7"/>
                <a:gd name="T7" fmla="*/ 13 h 5"/>
                <a:gd name="T8" fmla="*/ 9 w 7"/>
                <a:gd name="T9" fmla="*/ 13 h 5"/>
                <a:gd name="T10" fmla="*/ 15 w 7"/>
                <a:gd name="T11" fmla="*/ 13 h 5"/>
                <a:gd name="T12" fmla="*/ 21 w 7"/>
                <a:gd name="T13" fmla="*/ 13 h 5"/>
                <a:gd name="T14" fmla="*/ 21 w 7"/>
                <a:gd name="T15" fmla="*/ 8 h 5"/>
                <a:gd name="T16" fmla="*/ 21 w 7"/>
                <a:gd name="T17" fmla="*/ 5 h 5"/>
                <a:gd name="T18" fmla="*/ 15 w 7"/>
                <a:gd name="T19" fmla="*/ 5 h 5"/>
                <a:gd name="T20" fmla="*/ 15 w 7"/>
                <a:gd name="T21" fmla="*/ 0 h 5"/>
                <a:gd name="T22" fmla="*/ 9 w 7"/>
                <a:gd name="T23" fmla="*/ 0 h 5"/>
                <a:gd name="T24" fmla="*/ 5 w 7"/>
                <a:gd name="T25" fmla="*/ 0 h 5"/>
                <a:gd name="T26" fmla="*/ 5 w 7"/>
                <a:gd name="T27" fmla="*/ 5 h 5"/>
                <a:gd name="T28" fmla="*/ 0 w 7"/>
                <a:gd name="T29" fmla="*/ 5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" h="5">
                  <a:moveTo>
                    <a:pt x="0" y="2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5"/>
                    <a:pt x="5" y="5"/>
                  </a:cubicBezTo>
                  <a:cubicBezTo>
                    <a:pt x="5" y="5"/>
                    <a:pt x="6" y="5"/>
                    <a:pt x="7" y="5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6" y="2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9" name="Freeform 84">
              <a:extLst>
                <a:ext uri="{FF2B5EF4-FFF2-40B4-BE49-F238E27FC236}">
                  <a16:creationId xmlns:a16="http://schemas.microsoft.com/office/drawing/2014/main" id="{612817D7-C1A4-42FA-877E-54E83D37B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5" y="900"/>
              <a:ext cx="5" cy="6"/>
            </a:xfrm>
            <a:custGeom>
              <a:avLst/>
              <a:gdLst>
                <a:gd name="T0" fmla="*/ 0 w 3"/>
                <a:gd name="T1" fmla="*/ 12 h 3"/>
                <a:gd name="T2" fmla="*/ 3 w 3"/>
                <a:gd name="T3" fmla="*/ 12 h 3"/>
                <a:gd name="T4" fmla="*/ 8 w 3"/>
                <a:gd name="T5" fmla="*/ 12 h 3"/>
                <a:gd name="T6" fmla="*/ 8 w 3"/>
                <a:gd name="T7" fmla="*/ 8 h 3"/>
                <a:gd name="T8" fmla="*/ 8 w 3"/>
                <a:gd name="T9" fmla="*/ 0 h 3"/>
                <a:gd name="T10" fmla="*/ 3 w 3"/>
                <a:gd name="T11" fmla="*/ 0 h 3"/>
                <a:gd name="T12" fmla="*/ 3 w 3"/>
                <a:gd name="T13" fmla="*/ 8 h 3"/>
                <a:gd name="T14" fmla="*/ 0 w 3"/>
                <a:gd name="T15" fmla="*/ 8 h 3"/>
                <a:gd name="T16" fmla="*/ 0 w 3"/>
                <a:gd name="T17" fmla="*/ 12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0" name="Freeform 85">
              <a:extLst>
                <a:ext uri="{FF2B5EF4-FFF2-40B4-BE49-F238E27FC236}">
                  <a16:creationId xmlns:a16="http://schemas.microsoft.com/office/drawing/2014/main" id="{9E1A9367-7EBD-43B7-97AB-0FACD96F8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904"/>
              <a:ext cx="7" cy="7"/>
            </a:xfrm>
            <a:custGeom>
              <a:avLst/>
              <a:gdLst>
                <a:gd name="T0" fmla="*/ 4 w 4"/>
                <a:gd name="T1" fmla="*/ 9 h 4"/>
                <a:gd name="T2" fmla="*/ 4 w 4"/>
                <a:gd name="T3" fmla="*/ 12 h 4"/>
                <a:gd name="T4" fmla="*/ 9 w 4"/>
                <a:gd name="T5" fmla="*/ 12 h 4"/>
                <a:gd name="T6" fmla="*/ 12 w 4"/>
                <a:gd name="T7" fmla="*/ 12 h 4"/>
                <a:gd name="T8" fmla="*/ 12 w 4"/>
                <a:gd name="T9" fmla="*/ 9 h 4"/>
                <a:gd name="T10" fmla="*/ 9 w 4"/>
                <a:gd name="T11" fmla="*/ 9 h 4"/>
                <a:gd name="T12" fmla="*/ 9 w 4"/>
                <a:gd name="T13" fmla="*/ 4 h 4"/>
                <a:gd name="T14" fmla="*/ 9 w 4"/>
                <a:gd name="T15" fmla="*/ 0 h 4"/>
                <a:gd name="T16" fmla="*/ 4 w 4"/>
                <a:gd name="T17" fmla="*/ 0 h 4"/>
                <a:gd name="T18" fmla="*/ 0 w 4"/>
                <a:gd name="T19" fmla="*/ 0 h 4"/>
                <a:gd name="T20" fmla="*/ 0 w 4"/>
                <a:gd name="T21" fmla="*/ 4 h 4"/>
                <a:gd name="T22" fmla="*/ 4 w 4"/>
                <a:gd name="T23" fmla="*/ 4 h 4"/>
                <a:gd name="T24" fmla="*/ 4 w 4"/>
                <a:gd name="T25" fmla="*/ 9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1" y="4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2"/>
                    <a:pt x="1" y="2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1" name="Freeform 86">
              <a:extLst>
                <a:ext uri="{FF2B5EF4-FFF2-40B4-BE49-F238E27FC236}">
                  <a16:creationId xmlns:a16="http://schemas.microsoft.com/office/drawing/2014/main" id="{F02473E8-8647-4C1F-94CD-DBB15A91A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888"/>
              <a:ext cx="47" cy="35"/>
            </a:xfrm>
            <a:custGeom>
              <a:avLst/>
              <a:gdLst>
                <a:gd name="T0" fmla="*/ 9 w 27"/>
                <a:gd name="T1" fmla="*/ 40 h 20"/>
                <a:gd name="T2" fmla="*/ 9 w 27"/>
                <a:gd name="T3" fmla="*/ 53 h 20"/>
                <a:gd name="T4" fmla="*/ 17 w 27"/>
                <a:gd name="T5" fmla="*/ 53 h 20"/>
                <a:gd name="T6" fmla="*/ 24 w 27"/>
                <a:gd name="T7" fmla="*/ 56 h 20"/>
                <a:gd name="T8" fmla="*/ 30 w 27"/>
                <a:gd name="T9" fmla="*/ 61 h 20"/>
                <a:gd name="T10" fmla="*/ 33 w 27"/>
                <a:gd name="T11" fmla="*/ 56 h 20"/>
                <a:gd name="T12" fmla="*/ 40 w 27"/>
                <a:gd name="T13" fmla="*/ 53 h 20"/>
                <a:gd name="T14" fmla="*/ 42 w 27"/>
                <a:gd name="T15" fmla="*/ 46 h 20"/>
                <a:gd name="T16" fmla="*/ 49 w 27"/>
                <a:gd name="T17" fmla="*/ 40 h 20"/>
                <a:gd name="T18" fmla="*/ 52 w 27"/>
                <a:gd name="T19" fmla="*/ 46 h 20"/>
                <a:gd name="T20" fmla="*/ 57 w 27"/>
                <a:gd name="T21" fmla="*/ 53 h 20"/>
                <a:gd name="T22" fmla="*/ 66 w 27"/>
                <a:gd name="T23" fmla="*/ 53 h 20"/>
                <a:gd name="T24" fmla="*/ 66 w 27"/>
                <a:gd name="T25" fmla="*/ 40 h 20"/>
                <a:gd name="T26" fmla="*/ 64 w 27"/>
                <a:gd name="T27" fmla="*/ 37 h 20"/>
                <a:gd name="T28" fmla="*/ 57 w 27"/>
                <a:gd name="T29" fmla="*/ 32 h 20"/>
                <a:gd name="T30" fmla="*/ 52 w 27"/>
                <a:gd name="T31" fmla="*/ 28 h 20"/>
                <a:gd name="T32" fmla="*/ 64 w 27"/>
                <a:gd name="T33" fmla="*/ 28 h 20"/>
                <a:gd name="T34" fmla="*/ 73 w 27"/>
                <a:gd name="T35" fmla="*/ 28 h 20"/>
                <a:gd name="T36" fmla="*/ 77 w 27"/>
                <a:gd name="T37" fmla="*/ 21 h 20"/>
                <a:gd name="T38" fmla="*/ 82 w 27"/>
                <a:gd name="T39" fmla="*/ 16 h 20"/>
                <a:gd name="T40" fmla="*/ 77 w 27"/>
                <a:gd name="T41" fmla="*/ 12 h 20"/>
                <a:gd name="T42" fmla="*/ 73 w 27"/>
                <a:gd name="T43" fmla="*/ 7 h 20"/>
                <a:gd name="T44" fmla="*/ 64 w 27"/>
                <a:gd name="T45" fmla="*/ 7 h 20"/>
                <a:gd name="T46" fmla="*/ 52 w 27"/>
                <a:gd name="T47" fmla="*/ 7 h 20"/>
                <a:gd name="T48" fmla="*/ 49 w 27"/>
                <a:gd name="T49" fmla="*/ 0 h 20"/>
                <a:gd name="T50" fmla="*/ 42 w 27"/>
                <a:gd name="T51" fmla="*/ 7 h 20"/>
                <a:gd name="T52" fmla="*/ 40 w 27"/>
                <a:gd name="T53" fmla="*/ 12 h 20"/>
                <a:gd name="T54" fmla="*/ 33 w 27"/>
                <a:gd name="T55" fmla="*/ 16 h 20"/>
                <a:gd name="T56" fmla="*/ 24 w 27"/>
                <a:gd name="T57" fmla="*/ 16 h 20"/>
                <a:gd name="T58" fmla="*/ 17 w 27"/>
                <a:gd name="T59" fmla="*/ 21 h 20"/>
                <a:gd name="T60" fmla="*/ 9 w 27"/>
                <a:gd name="T61" fmla="*/ 21 h 20"/>
                <a:gd name="T62" fmla="*/ 5 w 27"/>
                <a:gd name="T63" fmla="*/ 28 h 20"/>
                <a:gd name="T64" fmla="*/ 0 w 27"/>
                <a:gd name="T65" fmla="*/ 32 h 20"/>
                <a:gd name="T66" fmla="*/ 5 w 27"/>
                <a:gd name="T67" fmla="*/ 37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7" h="20">
                  <a:moveTo>
                    <a:pt x="2" y="13"/>
                  </a:moveTo>
                  <a:cubicBezTo>
                    <a:pt x="2" y="13"/>
                    <a:pt x="3" y="13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3" y="16"/>
                    <a:pt x="3" y="16"/>
                    <a:pt x="3" y="17"/>
                  </a:cubicBezTo>
                  <a:cubicBezTo>
                    <a:pt x="4" y="17"/>
                    <a:pt x="4" y="17"/>
                    <a:pt x="5" y="17"/>
                  </a:cubicBezTo>
                  <a:cubicBezTo>
                    <a:pt x="5" y="17"/>
                    <a:pt x="6" y="17"/>
                    <a:pt x="6" y="17"/>
                  </a:cubicBezTo>
                  <a:cubicBezTo>
                    <a:pt x="6" y="17"/>
                    <a:pt x="6" y="18"/>
                    <a:pt x="6" y="18"/>
                  </a:cubicBezTo>
                  <a:cubicBezTo>
                    <a:pt x="7" y="18"/>
                    <a:pt x="7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9" y="20"/>
                    <a:pt x="9" y="20"/>
                    <a:pt x="10" y="20"/>
                  </a:cubicBezTo>
                  <a:cubicBezTo>
                    <a:pt x="10" y="20"/>
                    <a:pt x="11" y="20"/>
                    <a:pt x="11" y="20"/>
                  </a:cubicBezTo>
                  <a:cubicBezTo>
                    <a:pt x="11" y="19"/>
                    <a:pt x="11" y="19"/>
                    <a:pt x="11" y="18"/>
                  </a:cubicBezTo>
                  <a:cubicBezTo>
                    <a:pt x="11" y="18"/>
                    <a:pt x="11" y="17"/>
                    <a:pt x="11" y="17"/>
                  </a:cubicBezTo>
                  <a:cubicBezTo>
                    <a:pt x="12" y="17"/>
                    <a:pt x="12" y="17"/>
                    <a:pt x="13" y="17"/>
                  </a:cubicBezTo>
                  <a:cubicBezTo>
                    <a:pt x="13" y="16"/>
                    <a:pt x="13" y="16"/>
                    <a:pt x="13" y="15"/>
                  </a:cubicBezTo>
                  <a:cubicBezTo>
                    <a:pt x="13" y="15"/>
                    <a:pt x="14" y="15"/>
                    <a:pt x="14" y="15"/>
                  </a:cubicBezTo>
                  <a:cubicBezTo>
                    <a:pt x="14" y="14"/>
                    <a:pt x="14" y="14"/>
                    <a:pt x="14" y="13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6" y="13"/>
                    <a:pt x="17" y="13"/>
                    <a:pt x="17" y="13"/>
                  </a:cubicBezTo>
                  <a:cubicBezTo>
                    <a:pt x="17" y="14"/>
                    <a:pt x="17" y="14"/>
                    <a:pt x="17" y="15"/>
                  </a:cubicBezTo>
                  <a:cubicBezTo>
                    <a:pt x="17" y="16"/>
                    <a:pt x="17" y="16"/>
                    <a:pt x="17" y="17"/>
                  </a:cubicBezTo>
                  <a:cubicBezTo>
                    <a:pt x="18" y="17"/>
                    <a:pt x="18" y="17"/>
                    <a:pt x="19" y="17"/>
                  </a:cubicBezTo>
                  <a:cubicBezTo>
                    <a:pt x="20" y="17"/>
                    <a:pt x="20" y="17"/>
                    <a:pt x="21" y="17"/>
                  </a:cubicBezTo>
                  <a:cubicBezTo>
                    <a:pt x="21" y="17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4"/>
                    <a:pt x="22" y="14"/>
                    <a:pt x="22" y="13"/>
                  </a:cubicBezTo>
                  <a:cubicBezTo>
                    <a:pt x="22" y="13"/>
                    <a:pt x="21" y="13"/>
                    <a:pt x="21" y="13"/>
                  </a:cubicBezTo>
                  <a:cubicBezTo>
                    <a:pt x="21" y="13"/>
                    <a:pt x="21" y="12"/>
                    <a:pt x="21" y="12"/>
                  </a:cubicBezTo>
                  <a:cubicBezTo>
                    <a:pt x="20" y="12"/>
                    <a:pt x="20" y="12"/>
                    <a:pt x="19" y="12"/>
                  </a:cubicBezTo>
                  <a:cubicBezTo>
                    <a:pt x="19" y="11"/>
                    <a:pt x="19" y="11"/>
                    <a:pt x="19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7" y="10"/>
                    <a:pt x="17" y="9"/>
                    <a:pt x="17" y="9"/>
                  </a:cubicBezTo>
                  <a:cubicBezTo>
                    <a:pt x="18" y="9"/>
                    <a:pt x="18" y="9"/>
                    <a:pt x="19" y="9"/>
                  </a:cubicBezTo>
                  <a:cubicBezTo>
                    <a:pt x="20" y="9"/>
                    <a:pt x="20" y="9"/>
                    <a:pt x="21" y="9"/>
                  </a:cubicBezTo>
                  <a:cubicBezTo>
                    <a:pt x="21" y="9"/>
                    <a:pt x="22" y="9"/>
                    <a:pt x="22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4" y="9"/>
                    <a:pt x="25" y="9"/>
                    <a:pt x="25" y="9"/>
                  </a:cubicBezTo>
                  <a:cubicBezTo>
                    <a:pt x="25" y="8"/>
                    <a:pt x="25" y="8"/>
                    <a:pt x="25" y="7"/>
                  </a:cubicBezTo>
                  <a:cubicBezTo>
                    <a:pt x="26" y="7"/>
                    <a:pt x="26" y="7"/>
                    <a:pt x="27" y="7"/>
                  </a:cubicBezTo>
                  <a:cubicBezTo>
                    <a:pt x="27" y="6"/>
                    <a:pt x="27" y="6"/>
                    <a:pt x="27" y="5"/>
                  </a:cubicBezTo>
                  <a:cubicBezTo>
                    <a:pt x="27" y="5"/>
                    <a:pt x="27" y="4"/>
                    <a:pt x="27" y="4"/>
                  </a:cubicBezTo>
                  <a:cubicBezTo>
                    <a:pt x="26" y="4"/>
                    <a:pt x="26" y="4"/>
                    <a:pt x="25" y="4"/>
                  </a:cubicBezTo>
                  <a:cubicBezTo>
                    <a:pt x="25" y="3"/>
                    <a:pt x="25" y="3"/>
                    <a:pt x="25" y="2"/>
                  </a:cubicBezTo>
                  <a:cubicBezTo>
                    <a:pt x="25" y="2"/>
                    <a:pt x="24" y="2"/>
                    <a:pt x="24" y="2"/>
                  </a:cubicBezTo>
                  <a:cubicBezTo>
                    <a:pt x="23" y="2"/>
                    <a:pt x="23" y="2"/>
                    <a:pt x="22" y="2"/>
                  </a:cubicBezTo>
                  <a:cubicBezTo>
                    <a:pt x="22" y="2"/>
                    <a:pt x="21" y="2"/>
                    <a:pt x="21" y="2"/>
                  </a:cubicBezTo>
                  <a:cubicBezTo>
                    <a:pt x="20" y="2"/>
                    <a:pt x="20" y="2"/>
                    <a:pt x="19" y="2"/>
                  </a:cubicBezTo>
                  <a:cubicBezTo>
                    <a:pt x="18" y="2"/>
                    <a:pt x="18" y="2"/>
                    <a:pt x="17" y="2"/>
                  </a:cubicBezTo>
                  <a:cubicBezTo>
                    <a:pt x="17" y="2"/>
                    <a:pt x="16" y="2"/>
                    <a:pt x="16" y="2"/>
                  </a:cubicBezTo>
                  <a:cubicBezTo>
                    <a:pt x="16" y="2"/>
                    <a:pt x="16" y="1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1"/>
                    <a:pt x="14" y="2"/>
                    <a:pt x="14" y="2"/>
                  </a:cubicBezTo>
                  <a:cubicBezTo>
                    <a:pt x="14" y="2"/>
                    <a:pt x="13" y="2"/>
                    <a:pt x="13" y="2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2" y="4"/>
                    <a:pt x="12" y="4"/>
                    <a:pt x="11" y="4"/>
                  </a:cubicBezTo>
                  <a:cubicBezTo>
                    <a:pt x="11" y="4"/>
                    <a:pt x="11" y="5"/>
                    <a:pt x="11" y="5"/>
                  </a:cubicBezTo>
                  <a:cubicBezTo>
                    <a:pt x="11" y="5"/>
                    <a:pt x="10" y="5"/>
                    <a:pt x="10" y="5"/>
                  </a:cubicBezTo>
                  <a:cubicBezTo>
                    <a:pt x="9" y="5"/>
                    <a:pt x="9" y="5"/>
                    <a:pt x="8" y="5"/>
                  </a:cubicBezTo>
                  <a:cubicBezTo>
                    <a:pt x="8" y="6"/>
                    <a:pt x="8" y="6"/>
                    <a:pt x="8" y="7"/>
                  </a:cubicBezTo>
                  <a:cubicBezTo>
                    <a:pt x="7" y="7"/>
                    <a:pt x="7" y="7"/>
                    <a:pt x="6" y="7"/>
                  </a:cubicBezTo>
                  <a:cubicBezTo>
                    <a:pt x="6" y="7"/>
                    <a:pt x="5" y="7"/>
                    <a:pt x="5" y="7"/>
                  </a:cubicBezTo>
                  <a:cubicBezTo>
                    <a:pt x="4" y="7"/>
                    <a:pt x="4" y="7"/>
                    <a:pt x="3" y="7"/>
                  </a:cubicBezTo>
                  <a:cubicBezTo>
                    <a:pt x="3" y="7"/>
                    <a:pt x="2" y="7"/>
                    <a:pt x="2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1" y="9"/>
                    <a:pt x="1" y="9"/>
                    <a:pt x="0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0" y="11"/>
                    <a:pt x="0" y="11"/>
                    <a:pt x="0" y="12"/>
                  </a:cubicBezTo>
                  <a:cubicBezTo>
                    <a:pt x="1" y="12"/>
                    <a:pt x="1" y="12"/>
                    <a:pt x="2" y="12"/>
                  </a:cubicBezTo>
                  <a:cubicBezTo>
                    <a:pt x="2" y="12"/>
                    <a:pt x="2" y="13"/>
                    <a:pt x="2" y="1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2" name="Freeform 87">
              <a:extLst>
                <a:ext uri="{FF2B5EF4-FFF2-40B4-BE49-F238E27FC236}">
                  <a16:creationId xmlns:a16="http://schemas.microsoft.com/office/drawing/2014/main" id="{77EC7C36-CC30-4DC2-9FC8-611ECD130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900"/>
              <a:ext cx="22" cy="23"/>
            </a:xfrm>
            <a:custGeom>
              <a:avLst/>
              <a:gdLst>
                <a:gd name="T0" fmla="*/ 0 w 13"/>
                <a:gd name="T1" fmla="*/ 19 h 13"/>
                <a:gd name="T2" fmla="*/ 3 w 13"/>
                <a:gd name="T3" fmla="*/ 19 h 13"/>
                <a:gd name="T4" fmla="*/ 3 w 13"/>
                <a:gd name="T5" fmla="*/ 19 h 13"/>
                <a:gd name="T6" fmla="*/ 5 w 13"/>
                <a:gd name="T7" fmla="*/ 19 h 13"/>
                <a:gd name="T8" fmla="*/ 5 w 13"/>
                <a:gd name="T9" fmla="*/ 25 h 13"/>
                <a:gd name="T10" fmla="*/ 8 w 13"/>
                <a:gd name="T11" fmla="*/ 25 h 13"/>
                <a:gd name="T12" fmla="*/ 8 w 13"/>
                <a:gd name="T13" fmla="*/ 32 h 13"/>
                <a:gd name="T14" fmla="*/ 8 w 13"/>
                <a:gd name="T15" fmla="*/ 34 h 13"/>
                <a:gd name="T16" fmla="*/ 8 w 13"/>
                <a:gd name="T17" fmla="*/ 41 h 13"/>
                <a:gd name="T18" fmla="*/ 14 w 13"/>
                <a:gd name="T19" fmla="*/ 41 h 13"/>
                <a:gd name="T20" fmla="*/ 20 w 13"/>
                <a:gd name="T21" fmla="*/ 41 h 13"/>
                <a:gd name="T22" fmla="*/ 20 w 13"/>
                <a:gd name="T23" fmla="*/ 34 h 13"/>
                <a:gd name="T24" fmla="*/ 24 w 13"/>
                <a:gd name="T25" fmla="*/ 34 h 13"/>
                <a:gd name="T26" fmla="*/ 29 w 13"/>
                <a:gd name="T27" fmla="*/ 34 h 13"/>
                <a:gd name="T28" fmla="*/ 29 w 13"/>
                <a:gd name="T29" fmla="*/ 32 h 13"/>
                <a:gd name="T30" fmla="*/ 29 w 13"/>
                <a:gd name="T31" fmla="*/ 25 h 13"/>
                <a:gd name="T32" fmla="*/ 29 w 13"/>
                <a:gd name="T33" fmla="*/ 19 h 13"/>
                <a:gd name="T34" fmla="*/ 29 w 13"/>
                <a:gd name="T35" fmla="*/ 16 h 13"/>
                <a:gd name="T36" fmla="*/ 32 w 13"/>
                <a:gd name="T37" fmla="*/ 16 h 13"/>
                <a:gd name="T38" fmla="*/ 32 w 13"/>
                <a:gd name="T39" fmla="*/ 9 h 13"/>
                <a:gd name="T40" fmla="*/ 37 w 13"/>
                <a:gd name="T41" fmla="*/ 9 h 13"/>
                <a:gd name="T42" fmla="*/ 37 w 13"/>
                <a:gd name="T43" fmla="*/ 7 h 13"/>
                <a:gd name="T44" fmla="*/ 32 w 13"/>
                <a:gd name="T45" fmla="*/ 7 h 13"/>
                <a:gd name="T46" fmla="*/ 32 w 13"/>
                <a:gd name="T47" fmla="*/ 0 h 13"/>
                <a:gd name="T48" fmla="*/ 29 w 13"/>
                <a:gd name="T49" fmla="*/ 0 h 13"/>
                <a:gd name="T50" fmla="*/ 24 w 13"/>
                <a:gd name="T51" fmla="*/ 0 h 13"/>
                <a:gd name="T52" fmla="*/ 20 w 13"/>
                <a:gd name="T53" fmla="*/ 0 h 13"/>
                <a:gd name="T54" fmla="*/ 14 w 13"/>
                <a:gd name="T55" fmla="*/ 0 h 13"/>
                <a:gd name="T56" fmla="*/ 14 w 13"/>
                <a:gd name="T57" fmla="*/ 7 h 13"/>
                <a:gd name="T58" fmla="*/ 14 w 13"/>
                <a:gd name="T59" fmla="*/ 9 h 13"/>
                <a:gd name="T60" fmla="*/ 8 w 13"/>
                <a:gd name="T61" fmla="*/ 9 h 13"/>
                <a:gd name="T62" fmla="*/ 5 w 13"/>
                <a:gd name="T63" fmla="*/ 9 h 13"/>
                <a:gd name="T64" fmla="*/ 5 w 13"/>
                <a:gd name="T65" fmla="*/ 9 h 13"/>
                <a:gd name="T66" fmla="*/ 0 w 13"/>
                <a:gd name="T67" fmla="*/ 16 h 13"/>
                <a:gd name="T68" fmla="*/ 0 w 13"/>
                <a:gd name="T69" fmla="*/ 16 h 13"/>
                <a:gd name="T70" fmla="*/ 0 w 13"/>
                <a:gd name="T71" fmla="*/ 19 h 1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3" h="13">
                  <a:moveTo>
                    <a:pt x="0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3" y="9"/>
                    <a:pt x="3" y="9"/>
                    <a:pt x="3" y="10"/>
                  </a:cubicBezTo>
                  <a:cubicBezTo>
                    <a:pt x="3" y="10"/>
                    <a:pt x="3" y="11"/>
                    <a:pt x="3" y="11"/>
                  </a:cubicBezTo>
                  <a:cubicBezTo>
                    <a:pt x="3" y="12"/>
                    <a:pt x="3" y="12"/>
                    <a:pt x="3" y="13"/>
                  </a:cubicBezTo>
                  <a:cubicBezTo>
                    <a:pt x="4" y="13"/>
                    <a:pt x="4" y="13"/>
                    <a:pt x="5" y="13"/>
                  </a:cubicBezTo>
                  <a:cubicBezTo>
                    <a:pt x="5" y="13"/>
                    <a:pt x="6" y="13"/>
                    <a:pt x="7" y="13"/>
                  </a:cubicBezTo>
                  <a:cubicBezTo>
                    <a:pt x="7" y="12"/>
                    <a:pt x="7" y="12"/>
                    <a:pt x="7" y="11"/>
                  </a:cubicBezTo>
                  <a:cubicBezTo>
                    <a:pt x="7" y="11"/>
                    <a:pt x="8" y="11"/>
                    <a:pt x="8" y="11"/>
                  </a:cubicBezTo>
                  <a:cubicBezTo>
                    <a:pt x="9" y="11"/>
                    <a:pt x="9" y="11"/>
                    <a:pt x="10" y="11"/>
                  </a:cubicBezTo>
                  <a:cubicBezTo>
                    <a:pt x="10" y="11"/>
                    <a:pt x="10" y="10"/>
                    <a:pt x="10" y="10"/>
                  </a:cubicBezTo>
                  <a:cubicBezTo>
                    <a:pt x="10" y="9"/>
                    <a:pt x="10" y="9"/>
                    <a:pt x="10" y="8"/>
                  </a:cubicBezTo>
                  <a:cubicBezTo>
                    <a:pt x="10" y="7"/>
                    <a:pt x="10" y="7"/>
                    <a:pt x="10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5"/>
                    <a:pt x="11" y="5"/>
                    <a:pt x="11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2" y="3"/>
                    <a:pt x="12" y="3"/>
                    <a:pt x="13" y="3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2" y="2"/>
                    <a:pt x="12" y="2"/>
                    <a:pt x="11" y="2"/>
                  </a:cubicBezTo>
                  <a:cubicBezTo>
                    <a:pt x="11" y="1"/>
                    <a:pt x="11" y="1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4"/>
                    <a:pt x="1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3" name="Freeform 88">
              <a:extLst>
                <a:ext uri="{FF2B5EF4-FFF2-40B4-BE49-F238E27FC236}">
                  <a16:creationId xmlns:a16="http://schemas.microsoft.com/office/drawing/2014/main" id="{66AFC7D2-2C7C-49EA-8793-2A9D0E4CB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" y="918"/>
              <a:ext cx="3" cy="5"/>
            </a:xfrm>
            <a:custGeom>
              <a:avLst/>
              <a:gdLst>
                <a:gd name="T0" fmla="*/ 5 w 2"/>
                <a:gd name="T1" fmla="*/ 3 h 3"/>
                <a:gd name="T2" fmla="*/ 5 w 2"/>
                <a:gd name="T3" fmla="*/ 0 h 3"/>
                <a:gd name="T4" fmla="*/ 0 w 2"/>
                <a:gd name="T5" fmla="*/ 0 h 3"/>
                <a:gd name="T6" fmla="*/ 0 w 2"/>
                <a:gd name="T7" fmla="*/ 3 h 3"/>
                <a:gd name="T8" fmla="*/ 0 w 2"/>
                <a:gd name="T9" fmla="*/ 8 h 3"/>
                <a:gd name="T10" fmla="*/ 5 w 2"/>
                <a:gd name="T11" fmla="*/ 8 h 3"/>
                <a:gd name="T12" fmla="*/ 5 w 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4" name="Freeform 89">
              <a:extLst>
                <a:ext uri="{FF2B5EF4-FFF2-40B4-BE49-F238E27FC236}">
                  <a16:creationId xmlns:a16="http://schemas.microsoft.com/office/drawing/2014/main" id="{C804C70B-6E9B-47CB-8BB3-6BEA322B2B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4" y="864"/>
              <a:ext cx="174" cy="170"/>
            </a:xfrm>
            <a:custGeom>
              <a:avLst/>
              <a:gdLst>
                <a:gd name="T0" fmla="*/ 42 w 100"/>
                <a:gd name="T1" fmla="*/ 16 h 98"/>
                <a:gd name="T2" fmla="*/ 28 w 100"/>
                <a:gd name="T3" fmla="*/ 29 h 98"/>
                <a:gd name="T4" fmla="*/ 9 w 100"/>
                <a:gd name="T5" fmla="*/ 40 h 98"/>
                <a:gd name="T6" fmla="*/ 3 w 100"/>
                <a:gd name="T7" fmla="*/ 54 h 98"/>
                <a:gd name="T8" fmla="*/ 12 w 100"/>
                <a:gd name="T9" fmla="*/ 73 h 98"/>
                <a:gd name="T10" fmla="*/ 33 w 100"/>
                <a:gd name="T11" fmla="*/ 82 h 98"/>
                <a:gd name="T12" fmla="*/ 52 w 100"/>
                <a:gd name="T13" fmla="*/ 94 h 98"/>
                <a:gd name="T14" fmla="*/ 61 w 100"/>
                <a:gd name="T15" fmla="*/ 111 h 98"/>
                <a:gd name="T16" fmla="*/ 66 w 100"/>
                <a:gd name="T17" fmla="*/ 135 h 98"/>
                <a:gd name="T18" fmla="*/ 66 w 100"/>
                <a:gd name="T19" fmla="*/ 156 h 98"/>
                <a:gd name="T20" fmla="*/ 54 w 100"/>
                <a:gd name="T21" fmla="*/ 175 h 98"/>
                <a:gd name="T22" fmla="*/ 77 w 100"/>
                <a:gd name="T23" fmla="*/ 180 h 98"/>
                <a:gd name="T24" fmla="*/ 61 w 100"/>
                <a:gd name="T25" fmla="*/ 196 h 98"/>
                <a:gd name="T26" fmla="*/ 54 w 100"/>
                <a:gd name="T27" fmla="*/ 220 h 98"/>
                <a:gd name="T28" fmla="*/ 61 w 100"/>
                <a:gd name="T29" fmla="*/ 245 h 98"/>
                <a:gd name="T30" fmla="*/ 66 w 100"/>
                <a:gd name="T31" fmla="*/ 267 h 98"/>
                <a:gd name="T32" fmla="*/ 78 w 100"/>
                <a:gd name="T33" fmla="*/ 283 h 98"/>
                <a:gd name="T34" fmla="*/ 94 w 100"/>
                <a:gd name="T35" fmla="*/ 295 h 98"/>
                <a:gd name="T36" fmla="*/ 110 w 100"/>
                <a:gd name="T37" fmla="*/ 283 h 98"/>
                <a:gd name="T38" fmla="*/ 118 w 100"/>
                <a:gd name="T39" fmla="*/ 262 h 98"/>
                <a:gd name="T40" fmla="*/ 131 w 100"/>
                <a:gd name="T41" fmla="*/ 246 h 98"/>
                <a:gd name="T42" fmla="*/ 146 w 100"/>
                <a:gd name="T43" fmla="*/ 232 h 98"/>
                <a:gd name="T44" fmla="*/ 169 w 100"/>
                <a:gd name="T45" fmla="*/ 229 h 98"/>
                <a:gd name="T46" fmla="*/ 179 w 100"/>
                <a:gd name="T47" fmla="*/ 208 h 98"/>
                <a:gd name="T48" fmla="*/ 209 w 100"/>
                <a:gd name="T49" fmla="*/ 208 h 98"/>
                <a:gd name="T50" fmla="*/ 228 w 100"/>
                <a:gd name="T51" fmla="*/ 198 h 98"/>
                <a:gd name="T52" fmla="*/ 238 w 100"/>
                <a:gd name="T53" fmla="*/ 184 h 98"/>
                <a:gd name="T54" fmla="*/ 251 w 100"/>
                <a:gd name="T55" fmla="*/ 165 h 98"/>
                <a:gd name="T56" fmla="*/ 254 w 100"/>
                <a:gd name="T57" fmla="*/ 142 h 98"/>
                <a:gd name="T58" fmla="*/ 261 w 100"/>
                <a:gd name="T59" fmla="*/ 135 h 98"/>
                <a:gd name="T60" fmla="*/ 261 w 100"/>
                <a:gd name="T61" fmla="*/ 118 h 98"/>
                <a:gd name="T62" fmla="*/ 254 w 100"/>
                <a:gd name="T63" fmla="*/ 102 h 98"/>
                <a:gd name="T64" fmla="*/ 270 w 100"/>
                <a:gd name="T65" fmla="*/ 108 h 98"/>
                <a:gd name="T66" fmla="*/ 263 w 100"/>
                <a:gd name="T67" fmla="*/ 82 h 98"/>
                <a:gd name="T68" fmla="*/ 270 w 100"/>
                <a:gd name="T69" fmla="*/ 69 h 98"/>
                <a:gd name="T70" fmla="*/ 285 w 100"/>
                <a:gd name="T71" fmla="*/ 54 h 98"/>
                <a:gd name="T72" fmla="*/ 303 w 100"/>
                <a:gd name="T73" fmla="*/ 42 h 98"/>
                <a:gd name="T74" fmla="*/ 285 w 100"/>
                <a:gd name="T75" fmla="*/ 33 h 98"/>
                <a:gd name="T76" fmla="*/ 270 w 100"/>
                <a:gd name="T77" fmla="*/ 29 h 98"/>
                <a:gd name="T78" fmla="*/ 254 w 100"/>
                <a:gd name="T79" fmla="*/ 24 h 98"/>
                <a:gd name="T80" fmla="*/ 238 w 100"/>
                <a:gd name="T81" fmla="*/ 9 h 98"/>
                <a:gd name="T82" fmla="*/ 221 w 100"/>
                <a:gd name="T83" fmla="*/ 0 h 98"/>
                <a:gd name="T84" fmla="*/ 193 w 100"/>
                <a:gd name="T85" fmla="*/ 0 h 98"/>
                <a:gd name="T86" fmla="*/ 169 w 100"/>
                <a:gd name="T87" fmla="*/ 5 h 98"/>
                <a:gd name="T88" fmla="*/ 146 w 100"/>
                <a:gd name="T89" fmla="*/ 0 h 98"/>
                <a:gd name="T90" fmla="*/ 151 w 100"/>
                <a:gd name="T91" fmla="*/ 16 h 98"/>
                <a:gd name="T92" fmla="*/ 136 w 100"/>
                <a:gd name="T93" fmla="*/ 9 h 98"/>
                <a:gd name="T94" fmla="*/ 111 w 100"/>
                <a:gd name="T95" fmla="*/ 5 h 98"/>
                <a:gd name="T96" fmla="*/ 94 w 100"/>
                <a:gd name="T97" fmla="*/ 5 h 98"/>
                <a:gd name="T98" fmla="*/ 66 w 100"/>
                <a:gd name="T99" fmla="*/ 5 h 98"/>
                <a:gd name="T100" fmla="*/ 238 w 100"/>
                <a:gd name="T101" fmla="*/ 29 h 98"/>
                <a:gd name="T102" fmla="*/ 230 w 100"/>
                <a:gd name="T103" fmla="*/ 144 h 98"/>
                <a:gd name="T104" fmla="*/ 230 w 100"/>
                <a:gd name="T105" fmla="*/ 156 h 98"/>
                <a:gd name="T106" fmla="*/ 221 w 100"/>
                <a:gd name="T107" fmla="*/ 180 h 98"/>
                <a:gd name="T108" fmla="*/ 218 w 100"/>
                <a:gd name="T109" fmla="*/ 29 h 98"/>
                <a:gd name="T110" fmla="*/ 77 w 100"/>
                <a:gd name="T111" fmla="*/ 156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00" h="98">
                  <a:moveTo>
                    <a:pt x="20" y="3"/>
                  </a:moveTo>
                  <a:cubicBezTo>
                    <a:pt x="19" y="3"/>
                    <a:pt x="19" y="3"/>
                    <a:pt x="18" y="3"/>
                  </a:cubicBezTo>
                  <a:cubicBezTo>
                    <a:pt x="18" y="4"/>
                    <a:pt x="18" y="4"/>
                    <a:pt x="18" y="5"/>
                  </a:cubicBezTo>
                  <a:cubicBezTo>
                    <a:pt x="18" y="5"/>
                    <a:pt x="17" y="5"/>
                    <a:pt x="17" y="5"/>
                  </a:cubicBezTo>
                  <a:cubicBezTo>
                    <a:pt x="16" y="5"/>
                    <a:pt x="16" y="5"/>
                    <a:pt x="15" y="5"/>
                  </a:cubicBezTo>
                  <a:cubicBezTo>
                    <a:pt x="15" y="5"/>
                    <a:pt x="14" y="5"/>
                    <a:pt x="14" y="5"/>
                  </a:cubicBezTo>
                  <a:cubicBezTo>
                    <a:pt x="14" y="5"/>
                    <a:pt x="14" y="6"/>
                    <a:pt x="14" y="7"/>
                  </a:cubicBezTo>
                  <a:cubicBezTo>
                    <a:pt x="13" y="7"/>
                    <a:pt x="13" y="7"/>
                    <a:pt x="12" y="7"/>
                  </a:cubicBezTo>
                  <a:cubicBezTo>
                    <a:pt x="12" y="7"/>
                    <a:pt x="11" y="7"/>
                    <a:pt x="11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9"/>
                    <a:pt x="11" y="9"/>
                    <a:pt x="11" y="10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9" y="10"/>
                    <a:pt x="9" y="11"/>
                    <a:pt x="9" y="11"/>
                  </a:cubicBezTo>
                  <a:cubicBezTo>
                    <a:pt x="9" y="11"/>
                    <a:pt x="8" y="11"/>
                    <a:pt x="8" y="11"/>
                  </a:cubicBezTo>
                  <a:cubicBezTo>
                    <a:pt x="7" y="11"/>
                    <a:pt x="6" y="11"/>
                    <a:pt x="6" y="11"/>
                  </a:cubicBezTo>
                  <a:cubicBezTo>
                    <a:pt x="5" y="11"/>
                    <a:pt x="5" y="11"/>
                    <a:pt x="4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3" y="12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0" y="17"/>
                    <a:pt x="0" y="17"/>
                    <a:pt x="0" y="18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" y="18"/>
                    <a:pt x="1" y="19"/>
                    <a:pt x="1" y="19"/>
                  </a:cubicBezTo>
                  <a:cubicBezTo>
                    <a:pt x="1" y="20"/>
                    <a:pt x="1" y="20"/>
                    <a:pt x="1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2"/>
                    <a:pt x="3" y="22"/>
                    <a:pt x="3" y="23"/>
                  </a:cubicBezTo>
                  <a:cubicBezTo>
                    <a:pt x="3" y="23"/>
                    <a:pt x="3" y="24"/>
                    <a:pt x="3" y="24"/>
                  </a:cubicBezTo>
                  <a:cubicBezTo>
                    <a:pt x="3" y="24"/>
                    <a:pt x="4" y="24"/>
                    <a:pt x="4" y="24"/>
                  </a:cubicBezTo>
                  <a:cubicBezTo>
                    <a:pt x="4" y="25"/>
                    <a:pt x="4" y="25"/>
                    <a:pt x="4" y="26"/>
                  </a:cubicBezTo>
                  <a:cubicBezTo>
                    <a:pt x="4" y="26"/>
                    <a:pt x="4" y="27"/>
                    <a:pt x="4" y="27"/>
                  </a:cubicBezTo>
                  <a:cubicBezTo>
                    <a:pt x="5" y="27"/>
                    <a:pt x="5" y="27"/>
                    <a:pt x="6" y="27"/>
                  </a:cubicBezTo>
                  <a:cubicBezTo>
                    <a:pt x="6" y="27"/>
                    <a:pt x="7" y="27"/>
                    <a:pt x="8" y="27"/>
                  </a:cubicBezTo>
                  <a:cubicBezTo>
                    <a:pt x="8" y="27"/>
                    <a:pt x="9" y="27"/>
                    <a:pt x="9" y="27"/>
                  </a:cubicBezTo>
                  <a:cubicBezTo>
                    <a:pt x="10" y="27"/>
                    <a:pt x="10" y="27"/>
                    <a:pt x="11" y="27"/>
                  </a:cubicBezTo>
                  <a:cubicBezTo>
                    <a:pt x="11" y="27"/>
                    <a:pt x="12" y="27"/>
                    <a:pt x="12" y="27"/>
                  </a:cubicBezTo>
                  <a:cubicBezTo>
                    <a:pt x="13" y="27"/>
                    <a:pt x="13" y="27"/>
                    <a:pt x="14" y="27"/>
                  </a:cubicBezTo>
                  <a:cubicBezTo>
                    <a:pt x="14" y="27"/>
                    <a:pt x="15" y="27"/>
                    <a:pt x="15" y="27"/>
                  </a:cubicBezTo>
                  <a:cubicBezTo>
                    <a:pt x="15" y="28"/>
                    <a:pt x="15" y="28"/>
                    <a:pt x="15" y="29"/>
                  </a:cubicBezTo>
                  <a:cubicBezTo>
                    <a:pt x="16" y="29"/>
                    <a:pt x="16" y="29"/>
                    <a:pt x="17" y="29"/>
                  </a:cubicBezTo>
                  <a:cubicBezTo>
                    <a:pt x="17" y="30"/>
                    <a:pt x="17" y="30"/>
                    <a:pt x="17" y="31"/>
                  </a:cubicBezTo>
                  <a:cubicBezTo>
                    <a:pt x="17" y="31"/>
                    <a:pt x="18" y="31"/>
                    <a:pt x="18" y="31"/>
                  </a:cubicBezTo>
                  <a:cubicBezTo>
                    <a:pt x="18" y="31"/>
                    <a:pt x="18" y="32"/>
                    <a:pt x="18" y="32"/>
                  </a:cubicBezTo>
                  <a:cubicBezTo>
                    <a:pt x="18" y="33"/>
                    <a:pt x="18" y="33"/>
                    <a:pt x="18" y="34"/>
                  </a:cubicBezTo>
                  <a:cubicBezTo>
                    <a:pt x="18" y="34"/>
                    <a:pt x="18" y="35"/>
                    <a:pt x="18" y="36"/>
                  </a:cubicBezTo>
                  <a:cubicBezTo>
                    <a:pt x="18" y="36"/>
                    <a:pt x="18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20" y="38"/>
                    <a:pt x="20" y="38"/>
                    <a:pt x="20" y="39"/>
                  </a:cubicBezTo>
                  <a:cubicBezTo>
                    <a:pt x="20" y="39"/>
                    <a:pt x="21" y="39"/>
                    <a:pt x="22" y="39"/>
                  </a:cubicBezTo>
                  <a:cubicBezTo>
                    <a:pt x="22" y="39"/>
                    <a:pt x="22" y="40"/>
                    <a:pt x="22" y="40"/>
                  </a:cubicBezTo>
                  <a:cubicBezTo>
                    <a:pt x="22" y="41"/>
                    <a:pt x="22" y="41"/>
                    <a:pt x="22" y="42"/>
                  </a:cubicBezTo>
                  <a:cubicBezTo>
                    <a:pt x="22" y="42"/>
                    <a:pt x="22" y="43"/>
                    <a:pt x="22" y="43"/>
                  </a:cubicBezTo>
                  <a:cubicBezTo>
                    <a:pt x="22" y="44"/>
                    <a:pt x="22" y="45"/>
                    <a:pt x="22" y="45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0" y="47"/>
                    <a:pt x="20" y="47"/>
                  </a:cubicBezTo>
                  <a:cubicBezTo>
                    <a:pt x="20" y="47"/>
                    <a:pt x="20" y="48"/>
                    <a:pt x="20" y="48"/>
                  </a:cubicBezTo>
                  <a:cubicBezTo>
                    <a:pt x="20" y="49"/>
                    <a:pt x="20" y="49"/>
                    <a:pt x="20" y="50"/>
                  </a:cubicBezTo>
                  <a:cubicBezTo>
                    <a:pt x="20" y="51"/>
                    <a:pt x="20" y="51"/>
                    <a:pt x="20" y="52"/>
                  </a:cubicBezTo>
                  <a:cubicBezTo>
                    <a:pt x="20" y="52"/>
                    <a:pt x="21" y="52"/>
                    <a:pt x="22" y="52"/>
                  </a:cubicBezTo>
                  <a:cubicBezTo>
                    <a:pt x="22" y="52"/>
                    <a:pt x="22" y="53"/>
                    <a:pt x="22" y="53"/>
                  </a:cubicBezTo>
                  <a:cubicBezTo>
                    <a:pt x="21" y="53"/>
                    <a:pt x="20" y="53"/>
                    <a:pt x="20" y="53"/>
                  </a:cubicBezTo>
                  <a:cubicBezTo>
                    <a:pt x="20" y="54"/>
                    <a:pt x="20" y="54"/>
                    <a:pt x="20" y="55"/>
                  </a:cubicBezTo>
                  <a:cubicBezTo>
                    <a:pt x="19" y="55"/>
                    <a:pt x="19" y="55"/>
                    <a:pt x="18" y="55"/>
                  </a:cubicBezTo>
                  <a:cubicBezTo>
                    <a:pt x="18" y="55"/>
                    <a:pt x="18" y="56"/>
                    <a:pt x="18" y="56"/>
                  </a:cubicBezTo>
                  <a:cubicBezTo>
                    <a:pt x="18" y="57"/>
                    <a:pt x="18" y="57"/>
                    <a:pt x="18" y="58"/>
                  </a:cubicBezTo>
                  <a:cubicBezTo>
                    <a:pt x="18" y="59"/>
                    <a:pt x="18" y="59"/>
                    <a:pt x="18" y="60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0" y="60"/>
                    <a:pt x="21" y="60"/>
                    <a:pt x="22" y="60"/>
                  </a:cubicBezTo>
                  <a:cubicBezTo>
                    <a:pt x="22" y="60"/>
                    <a:pt x="23" y="60"/>
                    <a:pt x="23" y="60"/>
                  </a:cubicBezTo>
                  <a:cubicBezTo>
                    <a:pt x="24" y="60"/>
                    <a:pt x="24" y="60"/>
                    <a:pt x="25" y="60"/>
                  </a:cubicBezTo>
                  <a:cubicBezTo>
                    <a:pt x="25" y="60"/>
                    <a:pt x="25" y="61"/>
                    <a:pt x="25" y="61"/>
                  </a:cubicBezTo>
                  <a:cubicBezTo>
                    <a:pt x="24" y="61"/>
                    <a:pt x="24" y="61"/>
                    <a:pt x="23" y="61"/>
                  </a:cubicBezTo>
                  <a:cubicBezTo>
                    <a:pt x="23" y="62"/>
                    <a:pt x="23" y="62"/>
                    <a:pt x="23" y="63"/>
                  </a:cubicBezTo>
                  <a:cubicBezTo>
                    <a:pt x="23" y="63"/>
                    <a:pt x="22" y="63"/>
                    <a:pt x="22" y="63"/>
                  </a:cubicBezTo>
                  <a:cubicBezTo>
                    <a:pt x="22" y="63"/>
                    <a:pt x="22" y="64"/>
                    <a:pt x="22" y="65"/>
                  </a:cubicBezTo>
                  <a:cubicBezTo>
                    <a:pt x="21" y="65"/>
                    <a:pt x="20" y="65"/>
                    <a:pt x="20" y="65"/>
                  </a:cubicBezTo>
                  <a:cubicBezTo>
                    <a:pt x="20" y="65"/>
                    <a:pt x="20" y="66"/>
                    <a:pt x="20" y="66"/>
                  </a:cubicBezTo>
                  <a:cubicBezTo>
                    <a:pt x="20" y="67"/>
                    <a:pt x="20" y="67"/>
                    <a:pt x="20" y="68"/>
                  </a:cubicBezTo>
                  <a:cubicBezTo>
                    <a:pt x="19" y="68"/>
                    <a:pt x="19" y="68"/>
                    <a:pt x="18" y="68"/>
                  </a:cubicBezTo>
                  <a:cubicBezTo>
                    <a:pt x="18" y="68"/>
                    <a:pt x="18" y="69"/>
                    <a:pt x="18" y="69"/>
                  </a:cubicBezTo>
                  <a:cubicBezTo>
                    <a:pt x="18" y="70"/>
                    <a:pt x="18" y="70"/>
                    <a:pt x="18" y="71"/>
                  </a:cubicBezTo>
                  <a:cubicBezTo>
                    <a:pt x="18" y="71"/>
                    <a:pt x="18" y="72"/>
                    <a:pt x="18" y="73"/>
                  </a:cubicBezTo>
                  <a:cubicBezTo>
                    <a:pt x="18" y="73"/>
                    <a:pt x="18" y="74"/>
                    <a:pt x="18" y="74"/>
                  </a:cubicBezTo>
                  <a:cubicBezTo>
                    <a:pt x="19" y="74"/>
                    <a:pt x="19" y="74"/>
                    <a:pt x="20" y="74"/>
                  </a:cubicBezTo>
                  <a:cubicBezTo>
                    <a:pt x="20" y="75"/>
                    <a:pt x="20" y="75"/>
                    <a:pt x="20" y="76"/>
                  </a:cubicBezTo>
                  <a:cubicBezTo>
                    <a:pt x="20" y="76"/>
                    <a:pt x="20" y="77"/>
                    <a:pt x="20" y="77"/>
                  </a:cubicBezTo>
                  <a:cubicBezTo>
                    <a:pt x="20" y="78"/>
                    <a:pt x="20" y="79"/>
                    <a:pt x="20" y="79"/>
                  </a:cubicBezTo>
                  <a:cubicBezTo>
                    <a:pt x="20" y="80"/>
                    <a:pt x="20" y="80"/>
                    <a:pt x="20" y="81"/>
                  </a:cubicBezTo>
                  <a:cubicBezTo>
                    <a:pt x="20" y="81"/>
                    <a:pt x="20" y="82"/>
                    <a:pt x="20" y="82"/>
                  </a:cubicBezTo>
                  <a:cubicBezTo>
                    <a:pt x="20" y="83"/>
                    <a:pt x="20" y="83"/>
                    <a:pt x="20" y="84"/>
                  </a:cubicBezTo>
                  <a:cubicBezTo>
                    <a:pt x="20" y="84"/>
                    <a:pt x="20" y="85"/>
                    <a:pt x="20" y="85"/>
                  </a:cubicBezTo>
                  <a:cubicBezTo>
                    <a:pt x="20" y="86"/>
                    <a:pt x="20" y="87"/>
                    <a:pt x="20" y="87"/>
                  </a:cubicBezTo>
                  <a:cubicBezTo>
                    <a:pt x="20" y="87"/>
                    <a:pt x="21" y="87"/>
                    <a:pt x="22" y="87"/>
                  </a:cubicBezTo>
                  <a:cubicBezTo>
                    <a:pt x="22" y="88"/>
                    <a:pt x="22" y="88"/>
                    <a:pt x="22" y="89"/>
                  </a:cubicBezTo>
                  <a:cubicBezTo>
                    <a:pt x="22" y="89"/>
                    <a:pt x="22" y="90"/>
                    <a:pt x="22" y="90"/>
                  </a:cubicBezTo>
                  <a:cubicBezTo>
                    <a:pt x="22" y="90"/>
                    <a:pt x="23" y="90"/>
                    <a:pt x="23" y="90"/>
                  </a:cubicBezTo>
                  <a:cubicBezTo>
                    <a:pt x="23" y="91"/>
                    <a:pt x="23" y="91"/>
                    <a:pt x="23" y="92"/>
                  </a:cubicBezTo>
                  <a:cubicBezTo>
                    <a:pt x="24" y="92"/>
                    <a:pt x="24" y="92"/>
                    <a:pt x="25" y="92"/>
                  </a:cubicBezTo>
                  <a:cubicBezTo>
                    <a:pt x="25" y="92"/>
                    <a:pt x="25" y="93"/>
                    <a:pt x="25" y="94"/>
                  </a:cubicBezTo>
                  <a:cubicBezTo>
                    <a:pt x="25" y="94"/>
                    <a:pt x="26" y="94"/>
                    <a:pt x="26" y="94"/>
                  </a:cubicBezTo>
                  <a:cubicBezTo>
                    <a:pt x="27" y="94"/>
                    <a:pt x="27" y="94"/>
                    <a:pt x="28" y="94"/>
                  </a:cubicBezTo>
                  <a:cubicBezTo>
                    <a:pt x="28" y="94"/>
                    <a:pt x="28" y="95"/>
                    <a:pt x="28" y="95"/>
                  </a:cubicBezTo>
                  <a:cubicBezTo>
                    <a:pt x="28" y="95"/>
                    <a:pt x="29" y="95"/>
                    <a:pt x="29" y="95"/>
                  </a:cubicBezTo>
                  <a:cubicBezTo>
                    <a:pt x="29" y="96"/>
                    <a:pt x="29" y="96"/>
                    <a:pt x="29" y="97"/>
                  </a:cubicBezTo>
                  <a:cubicBezTo>
                    <a:pt x="30" y="97"/>
                    <a:pt x="30" y="97"/>
                    <a:pt x="31" y="97"/>
                  </a:cubicBezTo>
                  <a:cubicBezTo>
                    <a:pt x="31" y="97"/>
                    <a:pt x="31" y="98"/>
                    <a:pt x="31" y="98"/>
                  </a:cubicBezTo>
                  <a:cubicBezTo>
                    <a:pt x="32" y="98"/>
                    <a:pt x="32" y="98"/>
                    <a:pt x="33" y="98"/>
                  </a:cubicBezTo>
                  <a:cubicBezTo>
                    <a:pt x="33" y="98"/>
                    <a:pt x="34" y="98"/>
                    <a:pt x="34" y="98"/>
                  </a:cubicBezTo>
                  <a:cubicBezTo>
                    <a:pt x="34" y="98"/>
                    <a:pt x="34" y="97"/>
                    <a:pt x="34" y="97"/>
                  </a:cubicBezTo>
                  <a:cubicBezTo>
                    <a:pt x="35" y="97"/>
                    <a:pt x="35" y="97"/>
                    <a:pt x="36" y="97"/>
                  </a:cubicBezTo>
                  <a:cubicBezTo>
                    <a:pt x="36" y="96"/>
                    <a:pt x="36" y="96"/>
                    <a:pt x="36" y="95"/>
                  </a:cubicBezTo>
                  <a:cubicBezTo>
                    <a:pt x="36" y="95"/>
                    <a:pt x="36" y="94"/>
                    <a:pt x="36" y="94"/>
                  </a:cubicBezTo>
                  <a:cubicBezTo>
                    <a:pt x="36" y="94"/>
                    <a:pt x="37" y="94"/>
                    <a:pt x="37" y="94"/>
                  </a:cubicBezTo>
                  <a:cubicBezTo>
                    <a:pt x="37" y="93"/>
                    <a:pt x="37" y="92"/>
                    <a:pt x="37" y="92"/>
                  </a:cubicBezTo>
                  <a:cubicBezTo>
                    <a:pt x="37" y="91"/>
                    <a:pt x="37" y="91"/>
                    <a:pt x="37" y="90"/>
                  </a:cubicBezTo>
                  <a:cubicBezTo>
                    <a:pt x="38" y="90"/>
                    <a:pt x="38" y="90"/>
                    <a:pt x="39" y="90"/>
                  </a:cubicBezTo>
                  <a:cubicBezTo>
                    <a:pt x="39" y="90"/>
                    <a:pt x="39" y="89"/>
                    <a:pt x="39" y="89"/>
                  </a:cubicBezTo>
                  <a:cubicBezTo>
                    <a:pt x="39" y="88"/>
                    <a:pt x="39" y="88"/>
                    <a:pt x="39" y="87"/>
                  </a:cubicBezTo>
                  <a:cubicBezTo>
                    <a:pt x="39" y="87"/>
                    <a:pt x="40" y="87"/>
                    <a:pt x="40" y="87"/>
                  </a:cubicBezTo>
                  <a:cubicBezTo>
                    <a:pt x="40" y="87"/>
                    <a:pt x="40" y="86"/>
                    <a:pt x="40" y="85"/>
                  </a:cubicBezTo>
                  <a:cubicBezTo>
                    <a:pt x="41" y="85"/>
                    <a:pt x="41" y="85"/>
                    <a:pt x="42" y="85"/>
                  </a:cubicBezTo>
                  <a:cubicBezTo>
                    <a:pt x="42" y="85"/>
                    <a:pt x="42" y="84"/>
                    <a:pt x="42" y="84"/>
                  </a:cubicBezTo>
                  <a:cubicBezTo>
                    <a:pt x="42" y="83"/>
                    <a:pt x="42" y="83"/>
                    <a:pt x="42" y="82"/>
                  </a:cubicBezTo>
                  <a:cubicBezTo>
                    <a:pt x="42" y="82"/>
                    <a:pt x="43" y="82"/>
                    <a:pt x="43" y="82"/>
                  </a:cubicBezTo>
                  <a:cubicBezTo>
                    <a:pt x="43" y="82"/>
                    <a:pt x="43" y="81"/>
                    <a:pt x="43" y="81"/>
                  </a:cubicBezTo>
                  <a:cubicBezTo>
                    <a:pt x="43" y="80"/>
                    <a:pt x="43" y="80"/>
                    <a:pt x="43" y="79"/>
                  </a:cubicBezTo>
                  <a:cubicBezTo>
                    <a:pt x="44" y="79"/>
                    <a:pt x="45" y="79"/>
                    <a:pt x="45" y="79"/>
                  </a:cubicBezTo>
                  <a:cubicBezTo>
                    <a:pt x="46" y="79"/>
                    <a:pt x="46" y="79"/>
                    <a:pt x="47" y="79"/>
                  </a:cubicBezTo>
                  <a:cubicBezTo>
                    <a:pt x="47" y="79"/>
                    <a:pt x="48" y="79"/>
                    <a:pt x="48" y="79"/>
                  </a:cubicBezTo>
                  <a:cubicBezTo>
                    <a:pt x="48" y="79"/>
                    <a:pt x="48" y="78"/>
                    <a:pt x="48" y="77"/>
                  </a:cubicBezTo>
                  <a:cubicBezTo>
                    <a:pt x="49" y="77"/>
                    <a:pt x="49" y="77"/>
                    <a:pt x="50" y="77"/>
                  </a:cubicBezTo>
                  <a:cubicBezTo>
                    <a:pt x="50" y="77"/>
                    <a:pt x="51" y="77"/>
                    <a:pt x="51" y="77"/>
                  </a:cubicBezTo>
                  <a:cubicBezTo>
                    <a:pt x="52" y="77"/>
                    <a:pt x="52" y="77"/>
                    <a:pt x="53" y="77"/>
                  </a:cubicBezTo>
                  <a:cubicBezTo>
                    <a:pt x="53" y="77"/>
                    <a:pt x="54" y="77"/>
                    <a:pt x="54" y="77"/>
                  </a:cubicBezTo>
                  <a:cubicBezTo>
                    <a:pt x="54" y="77"/>
                    <a:pt x="54" y="76"/>
                    <a:pt x="54" y="76"/>
                  </a:cubicBezTo>
                  <a:cubicBezTo>
                    <a:pt x="55" y="76"/>
                    <a:pt x="55" y="76"/>
                    <a:pt x="56" y="76"/>
                  </a:cubicBezTo>
                  <a:cubicBezTo>
                    <a:pt x="56" y="75"/>
                    <a:pt x="56" y="75"/>
                    <a:pt x="56" y="74"/>
                  </a:cubicBezTo>
                  <a:cubicBezTo>
                    <a:pt x="56" y="74"/>
                    <a:pt x="57" y="74"/>
                    <a:pt x="57" y="74"/>
                  </a:cubicBezTo>
                  <a:cubicBezTo>
                    <a:pt x="57" y="74"/>
                    <a:pt x="57" y="73"/>
                    <a:pt x="57" y="73"/>
                  </a:cubicBezTo>
                  <a:cubicBezTo>
                    <a:pt x="57" y="72"/>
                    <a:pt x="57" y="71"/>
                    <a:pt x="57" y="71"/>
                  </a:cubicBezTo>
                  <a:cubicBezTo>
                    <a:pt x="58" y="71"/>
                    <a:pt x="59" y="71"/>
                    <a:pt x="59" y="71"/>
                  </a:cubicBezTo>
                  <a:cubicBezTo>
                    <a:pt x="59" y="70"/>
                    <a:pt x="59" y="70"/>
                    <a:pt x="59" y="69"/>
                  </a:cubicBezTo>
                  <a:cubicBezTo>
                    <a:pt x="60" y="69"/>
                    <a:pt x="60" y="69"/>
                    <a:pt x="61" y="69"/>
                  </a:cubicBezTo>
                  <a:cubicBezTo>
                    <a:pt x="61" y="69"/>
                    <a:pt x="62" y="69"/>
                    <a:pt x="62" y="69"/>
                  </a:cubicBezTo>
                  <a:cubicBezTo>
                    <a:pt x="63" y="69"/>
                    <a:pt x="63" y="69"/>
                    <a:pt x="64" y="69"/>
                  </a:cubicBezTo>
                  <a:cubicBezTo>
                    <a:pt x="64" y="69"/>
                    <a:pt x="65" y="69"/>
                    <a:pt x="65" y="69"/>
                  </a:cubicBezTo>
                  <a:cubicBezTo>
                    <a:pt x="66" y="69"/>
                    <a:pt x="66" y="69"/>
                    <a:pt x="67" y="69"/>
                  </a:cubicBezTo>
                  <a:cubicBezTo>
                    <a:pt x="67" y="69"/>
                    <a:pt x="68" y="69"/>
                    <a:pt x="69" y="69"/>
                  </a:cubicBezTo>
                  <a:cubicBezTo>
                    <a:pt x="69" y="69"/>
                    <a:pt x="69" y="68"/>
                    <a:pt x="69" y="68"/>
                  </a:cubicBezTo>
                  <a:cubicBezTo>
                    <a:pt x="69" y="68"/>
                    <a:pt x="70" y="68"/>
                    <a:pt x="70" y="68"/>
                  </a:cubicBezTo>
                  <a:cubicBezTo>
                    <a:pt x="71" y="68"/>
                    <a:pt x="71" y="68"/>
                    <a:pt x="72" y="68"/>
                  </a:cubicBezTo>
                  <a:cubicBezTo>
                    <a:pt x="72" y="67"/>
                    <a:pt x="72" y="67"/>
                    <a:pt x="72" y="66"/>
                  </a:cubicBezTo>
                  <a:cubicBezTo>
                    <a:pt x="72" y="66"/>
                    <a:pt x="73" y="66"/>
                    <a:pt x="73" y="66"/>
                  </a:cubicBezTo>
                  <a:cubicBezTo>
                    <a:pt x="74" y="66"/>
                    <a:pt x="74" y="66"/>
                    <a:pt x="75" y="66"/>
                  </a:cubicBezTo>
                  <a:cubicBezTo>
                    <a:pt x="75" y="66"/>
                    <a:pt x="75" y="65"/>
                    <a:pt x="75" y="65"/>
                  </a:cubicBezTo>
                  <a:cubicBezTo>
                    <a:pt x="75" y="65"/>
                    <a:pt x="76" y="65"/>
                    <a:pt x="76" y="65"/>
                  </a:cubicBezTo>
                  <a:cubicBezTo>
                    <a:pt x="76" y="64"/>
                    <a:pt x="76" y="63"/>
                    <a:pt x="76" y="63"/>
                  </a:cubicBezTo>
                  <a:cubicBezTo>
                    <a:pt x="77" y="63"/>
                    <a:pt x="77" y="63"/>
                    <a:pt x="78" y="63"/>
                  </a:cubicBezTo>
                  <a:cubicBezTo>
                    <a:pt x="78" y="62"/>
                    <a:pt x="78" y="62"/>
                    <a:pt x="78" y="61"/>
                  </a:cubicBezTo>
                  <a:cubicBezTo>
                    <a:pt x="78" y="61"/>
                    <a:pt x="79" y="61"/>
                    <a:pt x="79" y="61"/>
                  </a:cubicBezTo>
                  <a:cubicBezTo>
                    <a:pt x="80" y="61"/>
                    <a:pt x="80" y="61"/>
                    <a:pt x="81" y="61"/>
                  </a:cubicBezTo>
                  <a:cubicBezTo>
                    <a:pt x="81" y="61"/>
                    <a:pt x="81" y="60"/>
                    <a:pt x="81" y="60"/>
                  </a:cubicBezTo>
                  <a:cubicBezTo>
                    <a:pt x="81" y="59"/>
                    <a:pt x="81" y="59"/>
                    <a:pt x="81" y="58"/>
                  </a:cubicBezTo>
                  <a:cubicBezTo>
                    <a:pt x="81" y="57"/>
                    <a:pt x="81" y="57"/>
                    <a:pt x="81" y="56"/>
                  </a:cubicBezTo>
                  <a:cubicBezTo>
                    <a:pt x="81" y="56"/>
                    <a:pt x="81" y="55"/>
                    <a:pt x="81" y="55"/>
                  </a:cubicBezTo>
                  <a:cubicBezTo>
                    <a:pt x="82" y="55"/>
                    <a:pt x="82" y="55"/>
                    <a:pt x="83" y="55"/>
                  </a:cubicBezTo>
                  <a:cubicBezTo>
                    <a:pt x="83" y="54"/>
                    <a:pt x="83" y="54"/>
                    <a:pt x="83" y="53"/>
                  </a:cubicBezTo>
                  <a:cubicBezTo>
                    <a:pt x="83" y="53"/>
                    <a:pt x="83" y="52"/>
                    <a:pt x="83" y="52"/>
                  </a:cubicBezTo>
                  <a:cubicBezTo>
                    <a:pt x="83" y="51"/>
                    <a:pt x="83" y="51"/>
                    <a:pt x="83" y="50"/>
                  </a:cubicBezTo>
                  <a:cubicBezTo>
                    <a:pt x="83" y="49"/>
                    <a:pt x="83" y="49"/>
                    <a:pt x="83" y="48"/>
                  </a:cubicBezTo>
                  <a:cubicBezTo>
                    <a:pt x="83" y="48"/>
                    <a:pt x="84" y="48"/>
                    <a:pt x="84" y="48"/>
                  </a:cubicBezTo>
                  <a:cubicBezTo>
                    <a:pt x="84" y="48"/>
                    <a:pt x="84" y="47"/>
                    <a:pt x="84" y="47"/>
                  </a:cubicBezTo>
                  <a:cubicBezTo>
                    <a:pt x="84" y="46"/>
                    <a:pt x="84" y="46"/>
                    <a:pt x="84" y="45"/>
                  </a:cubicBezTo>
                  <a:cubicBezTo>
                    <a:pt x="84" y="45"/>
                    <a:pt x="83" y="45"/>
                    <a:pt x="83" y="45"/>
                  </a:cubicBezTo>
                  <a:cubicBezTo>
                    <a:pt x="83" y="45"/>
                    <a:pt x="83" y="44"/>
                    <a:pt x="83" y="43"/>
                  </a:cubicBezTo>
                  <a:cubicBezTo>
                    <a:pt x="83" y="43"/>
                    <a:pt x="84" y="43"/>
                    <a:pt x="84" y="43"/>
                  </a:cubicBezTo>
                  <a:cubicBezTo>
                    <a:pt x="84" y="44"/>
                    <a:pt x="84" y="45"/>
                    <a:pt x="84" y="45"/>
                  </a:cubicBezTo>
                  <a:cubicBezTo>
                    <a:pt x="85" y="45"/>
                    <a:pt x="85" y="45"/>
                    <a:pt x="86" y="45"/>
                  </a:cubicBezTo>
                  <a:cubicBezTo>
                    <a:pt x="86" y="45"/>
                    <a:pt x="87" y="45"/>
                    <a:pt x="87" y="45"/>
                  </a:cubicBezTo>
                  <a:cubicBezTo>
                    <a:pt x="87" y="45"/>
                    <a:pt x="87" y="44"/>
                    <a:pt x="87" y="43"/>
                  </a:cubicBezTo>
                  <a:cubicBezTo>
                    <a:pt x="87" y="43"/>
                    <a:pt x="87" y="42"/>
                    <a:pt x="87" y="42"/>
                  </a:cubicBezTo>
                  <a:cubicBezTo>
                    <a:pt x="87" y="41"/>
                    <a:pt x="87" y="41"/>
                    <a:pt x="87" y="40"/>
                  </a:cubicBezTo>
                  <a:cubicBezTo>
                    <a:pt x="87" y="40"/>
                    <a:pt x="86" y="40"/>
                    <a:pt x="86" y="40"/>
                  </a:cubicBezTo>
                  <a:cubicBezTo>
                    <a:pt x="86" y="40"/>
                    <a:pt x="86" y="39"/>
                    <a:pt x="86" y="39"/>
                  </a:cubicBezTo>
                  <a:cubicBezTo>
                    <a:pt x="86" y="39"/>
                    <a:pt x="87" y="39"/>
                    <a:pt x="87" y="39"/>
                  </a:cubicBezTo>
                  <a:cubicBezTo>
                    <a:pt x="87" y="38"/>
                    <a:pt x="87" y="38"/>
                    <a:pt x="87" y="37"/>
                  </a:cubicBezTo>
                  <a:cubicBezTo>
                    <a:pt x="87" y="37"/>
                    <a:pt x="86" y="37"/>
                    <a:pt x="86" y="37"/>
                  </a:cubicBezTo>
                  <a:cubicBezTo>
                    <a:pt x="85" y="37"/>
                    <a:pt x="85" y="37"/>
                    <a:pt x="84" y="37"/>
                  </a:cubicBezTo>
                  <a:cubicBezTo>
                    <a:pt x="84" y="37"/>
                    <a:pt x="84" y="36"/>
                    <a:pt x="84" y="36"/>
                  </a:cubicBezTo>
                  <a:cubicBezTo>
                    <a:pt x="84" y="35"/>
                    <a:pt x="84" y="34"/>
                    <a:pt x="84" y="34"/>
                  </a:cubicBezTo>
                  <a:cubicBezTo>
                    <a:pt x="85" y="34"/>
                    <a:pt x="85" y="34"/>
                    <a:pt x="86" y="34"/>
                  </a:cubicBezTo>
                  <a:cubicBezTo>
                    <a:pt x="86" y="34"/>
                    <a:pt x="86" y="35"/>
                    <a:pt x="86" y="36"/>
                  </a:cubicBezTo>
                  <a:cubicBezTo>
                    <a:pt x="86" y="36"/>
                    <a:pt x="87" y="36"/>
                    <a:pt x="87" y="36"/>
                  </a:cubicBezTo>
                  <a:cubicBezTo>
                    <a:pt x="87" y="36"/>
                    <a:pt x="87" y="37"/>
                    <a:pt x="87" y="37"/>
                  </a:cubicBezTo>
                  <a:cubicBezTo>
                    <a:pt x="88" y="37"/>
                    <a:pt x="88" y="37"/>
                    <a:pt x="89" y="37"/>
                  </a:cubicBezTo>
                  <a:cubicBezTo>
                    <a:pt x="89" y="37"/>
                    <a:pt x="89" y="36"/>
                    <a:pt x="89" y="36"/>
                  </a:cubicBezTo>
                  <a:cubicBezTo>
                    <a:pt x="89" y="35"/>
                    <a:pt x="89" y="34"/>
                    <a:pt x="89" y="34"/>
                  </a:cubicBezTo>
                  <a:cubicBezTo>
                    <a:pt x="89" y="33"/>
                    <a:pt x="89" y="33"/>
                    <a:pt x="89" y="32"/>
                  </a:cubicBezTo>
                  <a:cubicBezTo>
                    <a:pt x="89" y="32"/>
                    <a:pt x="89" y="31"/>
                    <a:pt x="89" y="31"/>
                  </a:cubicBezTo>
                  <a:cubicBezTo>
                    <a:pt x="89" y="30"/>
                    <a:pt x="89" y="30"/>
                    <a:pt x="89" y="29"/>
                  </a:cubicBezTo>
                  <a:cubicBezTo>
                    <a:pt x="89" y="28"/>
                    <a:pt x="89" y="28"/>
                    <a:pt x="89" y="27"/>
                  </a:cubicBezTo>
                  <a:cubicBezTo>
                    <a:pt x="88" y="27"/>
                    <a:pt x="88" y="27"/>
                    <a:pt x="87" y="27"/>
                  </a:cubicBezTo>
                  <a:cubicBezTo>
                    <a:pt x="87" y="27"/>
                    <a:pt x="86" y="27"/>
                    <a:pt x="86" y="27"/>
                  </a:cubicBezTo>
                  <a:cubicBezTo>
                    <a:pt x="86" y="27"/>
                    <a:pt x="86" y="26"/>
                    <a:pt x="86" y="26"/>
                  </a:cubicBezTo>
                  <a:cubicBezTo>
                    <a:pt x="86" y="26"/>
                    <a:pt x="87" y="26"/>
                    <a:pt x="87" y="26"/>
                  </a:cubicBezTo>
                  <a:cubicBezTo>
                    <a:pt x="87" y="25"/>
                    <a:pt x="87" y="25"/>
                    <a:pt x="87" y="24"/>
                  </a:cubicBezTo>
                  <a:cubicBezTo>
                    <a:pt x="88" y="24"/>
                    <a:pt x="88" y="24"/>
                    <a:pt x="89" y="24"/>
                  </a:cubicBezTo>
                  <a:cubicBezTo>
                    <a:pt x="89" y="24"/>
                    <a:pt x="89" y="23"/>
                    <a:pt x="89" y="23"/>
                  </a:cubicBezTo>
                  <a:cubicBezTo>
                    <a:pt x="89" y="23"/>
                    <a:pt x="90" y="23"/>
                    <a:pt x="90" y="23"/>
                  </a:cubicBezTo>
                  <a:cubicBezTo>
                    <a:pt x="90" y="22"/>
                    <a:pt x="90" y="22"/>
                    <a:pt x="90" y="21"/>
                  </a:cubicBezTo>
                  <a:cubicBezTo>
                    <a:pt x="90" y="20"/>
                    <a:pt x="90" y="20"/>
                    <a:pt x="90" y="19"/>
                  </a:cubicBezTo>
                  <a:cubicBezTo>
                    <a:pt x="91" y="19"/>
                    <a:pt x="91" y="19"/>
                    <a:pt x="92" y="19"/>
                  </a:cubicBezTo>
                  <a:cubicBezTo>
                    <a:pt x="92" y="19"/>
                    <a:pt x="92" y="18"/>
                    <a:pt x="92" y="18"/>
                  </a:cubicBezTo>
                  <a:cubicBezTo>
                    <a:pt x="93" y="18"/>
                    <a:pt x="93" y="18"/>
                    <a:pt x="94" y="18"/>
                  </a:cubicBezTo>
                  <a:cubicBezTo>
                    <a:pt x="94" y="18"/>
                    <a:pt x="95" y="18"/>
                    <a:pt x="95" y="18"/>
                  </a:cubicBezTo>
                  <a:cubicBezTo>
                    <a:pt x="95" y="17"/>
                    <a:pt x="95" y="17"/>
                    <a:pt x="95" y="16"/>
                  </a:cubicBezTo>
                  <a:cubicBezTo>
                    <a:pt x="96" y="16"/>
                    <a:pt x="96" y="16"/>
                    <a:pt x="97" y="16"/>
                  </a:cubicBezTo>
                  <a:cubicBezTo>
                    <a:pt x="97" y="16"/>
                    <a:pt x="97" y="15"/>
                    <a:pt x="97" y="14"/>
                  </a:cubicBezTo>
                  <a:cubicBezTo>
                    <a:pt x="97" y="14"/>
                    <a:pt x="98" y="14"/>
                    <a:pt x="98" y="14"/>
                  </a:cubicBezTo>
                  <a:cubicBezTo>
                    <a:pt x="99" y="14"/>
                    <a:pt x="99" y="14"/>
                    <a:pt x="100" y="14"/>
                  </a:cubicBezTo>
                  <a:cubicBezTo>
                    <a:pt x="100" y="14"/>
                    <a:pt x="100" y="13"/>
                    <a:pt x="100" y="13"/>
                  </a:cubicBezTo>
                  <a:cubicBezTo>
                    <a:pt x="99" y="13"/>
                    <a:pt x="99" y="13"/>
                    <a:pt x="98" y="13"/>
                  </a:cubicBezTo>
                  <a:cubicBezTo>
                    <a:pt x="98" y="12"/>
                    <a:pt x="98" y="12"/>
                    <a:pt x="98" y="11"/>
                  </a:cubicBezTo>
                  <a:cubicBezTo>
                    <a:pt x="98" y="11"/>
                    <a:pt x="97" y="11"/>
                    <a:pt x="97" y="11"/>
                  </a:cubicBezTo>
                  <a:cubicBezTo>
                    <a:pt x="96" y="11"/>
                    <a:pt x="96" y="11"/>
                    <a:pt x="95" y="11"/>
                  </a:cubicBezTo>
                  <a:cubicBezTo>
                    <a:pt x="95" y="11"/>
                    <a:pt x="94" y="11"/>
                    <a:pt x="94" y="11"/>
                  </a:cubicBezTo>
                  <a:cubicBezTo>
                    <a:pt x="93" y="11"/>
                    <a:pt x="93" y="11"/>
                    <a:pt x="92" y="11"/>
                  </a:cubicBezTo>
                  <a:cubicBezTo>
                    <a:pt x="91" y="11"/>
                    <a:pt x="91" y="11"/>
                    <a:pt x="90" y="11"/>
                  </a:cubicBezTo>
                  <a:cubicBezTo>
                    <a:pt x="90" y="12"/>
                    <a:pt x="90" y="12"/>
                    <a:pt x="90" y="13"/>
                  </a:cubicBezTo>
                  <a:cubicBezTo>
                    <a:pt x="90" y="13"/>
                    <a:pt x="89" y="13"/>
                    <a:pt x="89" y="13"/>
                  </a:cubicBezTo>
                  <a:cubicBezTo>
                    <a:pt x="89" y="12"/>
                    <a:pt x="89" y="12"/>
                    <a:pt x="89" y="11"/>
                  </a:cubicBezTo>
                  <a:cubicBezTo>
                    <a:pt x="89" y="11"/>
                    <a:pt x="89" y="10"/>
                    <a:pt x="89" y="10"/>
                  </a:cubicBezTo>
                  <a:cubicBezTo>
                    <a:pt x="88" y="10"/>
                    <a:pt x="88" y="10"/>
                    <a:pt x="87" y="10"/>
                  </a:cubicBezTo>
                  <a:cubicBezTo>
                    <a:pt x="87" y="10"/>
                    <a:pt x="86" y="10"/>
                    <a:pt x="86" y="10"/>
                  </a:cubicBezTo>
                  <a:cubicBezTo>
                    <a:pt x="86" y="10"/>
                    <a:pt x="86" y="11"/>
                    <a:pt x="86" y="11"/>
                  </a:cubicBezTo>
                  <a:cubicBezTo>
                    <a:pt x="85" y="11"/>
                    <a:pt x="85" y="11"/>
                    <a:pt x="84" y="11"/>
                  </a:cubicBezTo>
                  <a:cubicBezTo>
                    <a:pt x="84" y="11"/>
                    <a:pt x="84" y="10"/>
                    <a:pt x="84" y="10"/>
                  </a:cubicBezTo>
                  <a:cubicBezTo>
                    <a:pt x="84" y="9"/>
                    <a:pt x="84" y="9"/>
                    <a:pt x="84" y="8"/>
                  </a:cubicBezTo>
                  <a:cubicBezTo>
                    <a:pt x="84" y="8"/>
                    <a:pt x="83" y="8"/>
                    <a:pt x="83" y="8"/>
                  </a:cubicBezTo>
                  <a:cubicBezTo>
                    <a:pt x="83" y="8"/>
                    <a:pt x="83" y="7"/>
                    <a:pt x="83" y="7"/>
                  </a:cubicBezTo>
                  <a:cubicBezTo>
                    <a:pt x="82" y="7"/>
                    <a:pt x="82" y="7"/>
                    <a:pt x="81" y="7"/>
                  </a:cubicBezTo>
                  <a:cubicBezTo>
                    <a:pt x="81" y="6"/>
                    <a:pt x="81" y="5"/>
                    <a:pt x="81" y="5"/>
                  </a:cubicBezTo>
                  <a:cubicBezTo>
                    <a:pt x="80" y="5"/>
                    <a:pt x="80" y="5"/>
                    <a:pt x="79" y="5"/>
                  </a:cubicBezTo>
                  <a:cubicBezTo>
                    <a:pt x="79" y="4"/>
                    <a:pt x="79" y="4"/>
                    <a:pt x="79" y="3"/>
                  </a:cubicBezTo>
                  <a:cubicBezTo>
                    <a:pt x="79" y="3"/>
                    <a:pt x="78" y="3"/>
                    <a:pt x="78" y="3"/>
                  </a:cubicBezTo>
                  <a:cubicBezTo>
                    <a:pt x="78" y="3"/>
                    <a:pt x="78" y="2"/>
                    <a:pt x="78" y="2"/>
                  </a:cubicBezTo>
                  <a:cubicBezTo>
                    <a:pt x="77" y="2"/>
                    <a:pt x="77" y="2"/>
                    <a:pt x="76" y="2"/>
                  </a:cubicBezTo>
                  <a:cubicBezTo>
                    <a:pt x="76" y="1"/>
                    <a:pt x="76" y="1"/>
                    <a:pt x="76" y="0"/>
                  </a:cubicBezTo>
                  <a:cubicBezTo>
                    <a:pt x="76" y="0"/>
                    <a:pt x="75" y="0"/>
                    <a:pt x="75" y="0"/>
                  </a:cubicBezTo>
                  <a:cubicBezTo>
                    <a:pt x="74" y="0"/>
                    <a:pt x="74" y="0"/>
                    <a:pt x="73" y="0"/>
                  </a:cubicBezTo>
                  <a:cubicBezTo>
                    <a:pt x="73" y="0"/>
                    <a:pt x="72" y="0"/>
                    <a:pt x="72" y="0"/>
                  </a:cubicBezTo>
                  <a:cubicBezTo>
                    <a:pt x="71" y="0"/>
                    <a:pt x="71" y="0"/>
                    <a:pt x="70" y="0"/>
                  </a:cubicBezTo>
                  <a:cubicBezTo>
                    <a:pt x="70" y="0"/>
                    <a:pt x="69" y="0"/>
                    <a:pt x="69" y="0"/>
                  </a:cubicBezTo>
                  <a:cubicBezTo>
                    <a:pt x="68" y="0"/>
                    <a:pt x="67" y="0"/>
                    <a:pt x="67" y="0"/>
                  </a:cubicBezTo>
                  <a:cubicBezTo>
                    <a:pt x="66" y="0"/>
                    <a:pt x="66" y="0"/>
                    <a:pt x="65" y="0"/>
                  </a:cubicBezTo>
                  <a:cubicBezTo>
                    <a:pt x="65" y="0"/>
                    <a:pt x="64" y="0"/>
                    <a:pt x="64" y="0"/>
                  </a:cubicBezTo>
                  <a:cubicBezTo>
                    <a:pt x="63" y="0"/>
                    <a:pt x="63" y="0"/>
                    <a:pt x="62" y="0"/>
                  </a:cubicBezTo>
                  <a:cubicBezTo>
                    <a:pt x="62" y="0"/>
                    <a:pt x="61" y="0"/>
                    <a:pt x="61" y="0"/>
                  </a:cubicBezTo>
                  <a:cubicBezTo>
                    <a:pt x="60" y="0"/>
                    <a:pt x="60" y="0"/>
                    <a:pt x="59" y="0"/>
                  </a:cubicBezTo>
                  <a:cubicBezTo>
                    <a:pt x="59" y="0"/>
                    <a:pt x="58" y="0"/>
                    <a:pt x="57" y="0"/>
                  </a:cubicBezTo>
                  <a:cubicBezTo>
                    <a:pt x="57" y="0"/>
                    <a:pt x="56" y="0"/>
                    <a:pt x="56" y="0"/>
                  </a:cubicBezTo>
                  <a:cubicBezTo>
                    <a:pt x="56" y="1"/>
                    <a:pt x="56" y="1"/>
                    <a:pt x="56" y="2"/>
                  </a:cubicBezTo>
                  <a:cubicBezTo>
                    <a:pt x="55" y="2"/>
                    <a:pt x="55" y="2"/>
                    <a:pt x="54" y="2"/>
                  </a:cubicBezTo>
                  <a:cubicBezTo>
                    <a:pt x="54" y="1"/>
                    <a:pt x="54" y="1"/>
                    <a:pt x="54" y="0"/>
                  </a:cubicBezTo>
                  <a:cubicBezTo>
                    <a:pt x="54" y="0"/>
                    <a:pt x="53" y="0"/>
                    <a:pt x="53" y="0"/>
                  </a:cubicBezTo>
                  <a:cubicBezTo>
                    <a:pt x="52" y="0"/>
                    <a:pt x="52" y="0"/>
                    <a:pt x="51" y="0"/>
                  </a:cubicBezTo>
                  <a:cubicBezTo>
                    <a:pt x="51" y="0"/>
                    <a:pt x="50" y="0"/>
                    <a:pt x="50" y="0"/>
                  </a:cubicBezTo>
                  <a:cubicBezTo>
                    <a:pt x="49" y="0"/>
                    <a:pt x="49" y="0"/>
                    <a:pt x="48" y="0"/>
                  </a:cubicBezTo>
                  <a:cubicBezTo>
                    <a:pt x="48" y="1"/>
                    <a:pt x="48" y="1"/>
                    <a:pt x="48" y="2"/>
                  </a:cubicBezTo>
                  <a:cubicBezTo>
                    <a:pt x="48" y="2"/>
                    <a:pt x="47" y="2"/>
                    <a:pt x="47" y="2"/>
                  </a:cubicBezTo>
                  <a:cubicBezTo>
                    <a:pt x="47" y="2"/>
                    <a:pt x="47" y="3"/>
                    <a:pt x="47" y="3"/>
                  </a:cubicBezTo>
                  <a:cubicBezTo>
                    <a:pt x="47" y="3"/>
                    <a:pt x="48" y="3"/>
                    <a:pt x="48" y="3"/>
                  </a:cubicBezTo>
                  <a:cubicBezTo>
                    <a:pt x="49" y="3"/>
                    <a:pt x="49" y="3"/>
                    <a:pt x="50" y="3"/>
                  </a:cubicBezTo>
                  <a:cubicBezTo>
                    <a:pt x="50" y="4"/>
                    <a:pt x="50" y="4"/>
                    <a:pt x="50" y="5"/>
                  </a:cubicBezTo>
                  <a:cubicBezTo>
                    <a:pt x="49" y="5"/>
                    <a:pt x="49" y="5"/>
                    <a:pt x="48" y="5"/>
                  </a:cubicBezTo>
                  <a:cubicBezTo>
                    <a:pt x="48" y="5"/>
                    <a:pt x="48" y="6"/>
                    <a:pt x="48" y="7"/>
                  </a:cubicBezTo>
                  <a:cubicBezTo>
                    <a:pt x="48" y="7"/>
                    <a:pt x="47" y="7"/>
                    <a:pt x="47" y="7"/>
                  </a:cubicBezTo>
                  <a:cubicBezTo>
                    <a:pt x="47" y="6"/>
                    <a:pt x="47" y="5"/>
                    <a:pt x="47" y="5"/>
                  </a:cubicBezTo>
                  <a:cubicBezTo>
                    <a:pt x="47" y="4"/>
                    <a:pt x="47" y="4"/>
                    <a:pt x="47" y="3"/>
                  </a:cubicBezTo>
                  <a:cubicBezTo>
                    <a:pt x="46" y="3"/>
                    <a:pt x="46" y="3"/>
                    <a:pt x="45" y="3"/>
                  </a:cubicBezTo>
                  <a:cubicBezTo>
                    <a:pt x="45" y="3"/>
                    <a:pt x="44" y="3"/>
                    <a:pt x="43" y="3"/>
                  </a:cubicBezTo>
                  <a:cubicBezTo>
                    <a:pt x="43" y="3"/>
                    <a:pt x="42" y="3"/>
                    <a:pt x="42" y="3"/>
                  </a:cubicBezTo>
                  <a:cubicBezTo>
                    <a:pt x="42" y="3"/>
                    <a:pt x="42" y="2"/>
                    <a:pt x="42" y="2"/>
                  </a:cubicBezTo>
                  <a:cubicBezTo>
                    <a:pt x="41" y="2"/>
                    <a:pt x="41" y="2"/>
                    <a:pt x="40" y="2"/>
                  </a:cubicBezTo>
                  <a:cubicBezTo>
                    <a:pt x="40" y="2"/>
                    <a:pt x="39" y="2"/>
                    <a:pt x="39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6" y="2"/>
                    <a:pt x="36" y="2"/>
                  </a:cubicBezTo>
                  <a:cubicBezTo>
                    <a:pt x="36" y="2"/>
                    <a:pt x="36" y="3"/>
                    <a:pt x="36" y="3"/>
                  </a:cubicBezTo>
                  <a:cubicBezTo>
                    <a:pt x="35" y="3"/>
                    <a:pt x="35" y="3"/>
                    <a:pt x="34" y="3"/>
                  </a:cubicBezTo>
                  <a:cubicBezTo>
                    <a:pt x="34" y="3"/>
                    <a:pt x="34" y="2"/>
                    <a:pt x="34" y="2"/>
                  </a:cubicBezTo>
                  <a:cubicBezTo>
                    <a:pt x="34" y="2"/>
                    <a:pt x="33" y="2"/>
                    <a:pt x="33" y="2"/>
                  </a:cubicBezTo>
                  <a:cubicBezTo>
                    <a:pt x="32" y="2"/>
                    <a:pt x="32" y="2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29" y="2"/>
                    <a:pt x="28" y="2"/>
                    <a:pt x="28" y="2"/>
                  </a:cubicBezTo>
                  <a:cubicBezTo>
                    <a:pt x="27" y="2"/>
                    <a:pt x="27" y="2"/>
                    <a:pt x="26" y="2"/>
                  </a:cubicBezTo>
                  <a:cubicBezTo>
                    <a:pt x="26" y="2"/>
                    <a:pt x="25" y="2"/>
                    <a:pt x="25" y="2"/>
                  </a:cubicBezTo>
                  <a:cubicBezTo>
                    <a:pt x="24" y="2"/>
                    <a:pt x="24" y="2"/>
                    <a:pt x="23" y="2"/>
                  </a:cubicBezTo>
                  <a:cubicBezTo>
                    <a:pt x="23" y="2"/>
                    <a:pt x="22" y="2"/>
                    <a:pt x="22" y="2"/>
                  </a:cubicBezTo>
                  <a:cubicBezTo>
                    <a:pt x="22" y="2"/>
                    <a:pt x="22" y="3"/>
                    <a:pt x="22" y="3"/>
                  </a:cubicBezTo>
                  <a:cubicBezTo>
                    <a:pt x="21" y="3"/>
                    <a:pt x="20" y="3"/>
                    <a:pt x="20" y="3"/>
                  </a:cubicBezTo>
                  <a:close/>
                  <a:moveTo>
                    <a:pt x="78" y="10"/>
                  </a:moveTo>
                  <a:cubicBezTo>
                    <a:pt x="78" y="9"/>
                    <a:pt x="78" y="9"/>
                    <a:pt x="78" y="8"/>
                  </a:cubicBezTo>
                  <a:cubicBezTo>
                    <a:pt x="78" y="8"/>
                    <a:pt x="79" y="8"/>
                    <a:pt x="79" y="8"/>
                  </a:cubicBezTo>
                  <a:cubicBezTo>
                    <a:pt x="79" y="9"/>
                    <a:pt x="79" y="9"/>
                    <a:pt x="79" y="10"/>
                  </a:cubicBezTo>
                  <a:cubicBezTo>
                    <a:pt x="79" y="10"/>
                    <a:pt x="79" y="11"/>
                    <a:pt x="79" y="11"/>
                  </a:cubicBezTo>
                  <a:cubicBezTo>
                    <a:pt x="79" y="11"/>
                    <a:pt x="78" y="11"/>
                    <a:pt x="78" y="11"/>
                  </a:cubicBezTo>
                  <a:cubicBezTo>
                    <a:pt x="78" y="11"/>
                    <a:pt x="78" y="10"/>
                    <a:pt x="78" y="10"/>
                  </a:cubicBezTo>
                  <a:close/>
                  <a:moveTo>
                    <a:pt x="75" y="50"/>
                  </a:moveTo>
                  <a:cubicBezTo>
                    <a:pt x="75" y="49"/>
                    <a:pt x="75" y="49"/>
                    <a:pt x="75" y="48"/>
                  </a:cubicBezTo>
                  <a:cubicBezTo>
                    <a:pt x="75" y="48"/>
                    <a:pt x="76" y="48"/>
                    <a:pt x="76" y="48"/>
                  </a:cubicBezTo>
                  <a:cubicBezTo>
                    <a:pt x="76" y="48"/>
                    <a:pt x="76" y="47"/>
                    <a:pt x="76" y="47"/>
                  </a:cubicBezTo>
                  <a:cubicBezTo>
                    <a:pt x="77" y="47"/>
                    <a:pt x="77" y="47"/>
                    <a:pt x="78" y="47"/>
                  </a:cubicBezTo>
                  <a:cubicBezTo>
                    <a:pt x="78" y="47"/>
                    <a:pt x="78" y="48"/>
                    <a:pt x="78" y="48"/>
                  </a:cubicBezTo>
                  <a:cubicBezTo>
                    <a:pt x="78" y="49"/>
                    <a:pt x="78" y="49"/>
                    <a:pt x="78" y="50"/>
                  </a:cubicBezTo>
                  <a:cubicBezTo>
                    <a:pt x="77" y="50"/>
                    <a:pt x="77" y="50"/>
                    <a:pt x="76" y="50"/>
                  </a:cubicBezTo>
                  <a:cubicBezTo>
                    <a:pt x="76" y="51"/>
                    <a:pt x="76" y="51"/>
                    <a:pt x="76" y="52"/>
                  </a:cubicBezTo>
                  <a:cubicBezTo>
                    <a:pt x="76" y="52"/>
                    <a:pt x="75" y="52"/>
                    <a:pt x="75" y="52"/>
                  </a:cubicBezTo>
                  <a:cubicBezTo>
                    <a:pt x="75" y="51"/>
                    <a:pt x="75" y="51"/>
                    <a:pt x="75" y="50"/>
                  </a:cubicBezTo>
                  <a:close/>
                  <a:moveTo>
                    <a:pt x="73" y="58"/>
                  </a:moveTo>
                  <a:cubicBezTo>
                    <a:pt x="74" y="58"/>
                    <a:pt x="74" y="58"/>
                    <a:pt x="75" y="58"/>
                  </a:cubicBezTo>
                  <a:cubicBezTo>
                    <a:pt x="75" y="59"/>
                    <a:pt x="75" y="59"/>
                    <a:pt x="75" y="60"/>
                  </a:cubicBezTo>
                  <a:cubicBezTo>
                    <a:pt x="74" y="60"/>
                    <a:pt x="74" y="60"/>
                    <a:pt x="73" y="60"/>
                  </a:cubicBezTo>
                  <a:cubicBezTo>
                    <a:pt x="73" y="60"/>
                    <a:pt x="72" y="60"/>
                    <a:pt x="72" y="60"/>
                  </a:cubicBezTo>
                  <a:cubicBezTo>
                    <a:pt x="72" y="59"/>
                    <a:pt x="72" y="59"/>
                    <a:pt x="72" y="58"/>
                  </a:cubicBezTo>
                  <a:cubicBezTo>
                    <a:pt x="72" y="58"/>
                    <a:pt x="73" y="58"/>
                    <a:pt x="73" y="58"/>
                  </a:cubicBezTo>
                  <a:close/>
                  <a:moveTo>
                    <a:pt x="70" y="8"/>
                  </a:moveTo>
                  <a:cubicBezTo>
                    <a:pt x="71" y="8"/>
                    <a:pt x="71" y="8"/>
                    <a:pt x="72" y="8"/>
                  </a:cubicBezTo>
                  <a:cubicBezTo>
                    <a:pt x="72" y="9"/>
                    <a:pt x="72" y="9"/>
                    <a:pt x="72" y="10"/>
                  </a:cubicBezTo>
                  <a:cubicBezTo>
                    <a:pt x="71" y="10"/>
                    <a:pt x="71" y="10"/>
                    <a:pt x="70" y="10"/>
                  </a:cubicBezTo>
                  <a:cubicBezTo>
                    <a:pt x="70" y="9"/>
                    <a:pt x="70" y="9"/>
                    <a:pt x="70" y="8"/>
                  </a:cubicBezTo>
                  <a:close/>
                  <a:moveTo>
                    <a:pt x="23" y="52"/>
                  </a:moveTo>
                  <a:cubicBezTo>
                    <a:pt x="23" y="51"/>
                    <a:pt x="23" y="51"/>
                    <a:pt x="23" y="50"/>
                  </a:cubicBezTo>
                  <a:cubicBezTo>
                    <a:pt x="24" y="50"/>
                    <a:pt x="24" y="50"/>
                    <a:pt x="25" y="50"/>
                  </a:cubicBezTo>
                  <a:cubicBezTo>
                    <a:pt x="25" y="51"/>
                    <a:pt x="25" y="51"/>
                    <a:pt x="25" y="52"/>
                  </a:cubicBezTo>
                  <a:cubicBezTo>
                    <a:pt x="25" y="52"/>
                    <a:pt x="25" y="53"/>
                    <a:pt x="25" y="53"/>
                  </a:cubicBezTo>
                  <a:cubicBezTo>
                    <a:pt x="24" y="53"/>
                    <a:pt x="24" y="53"/>
                    <a:pt x="23" y="53"/>
                  </a:cubicBezTo>
                  <a:cubicBezTo>
                    <a:pt x="23" y="53"/>
                    <a:pt x="23" y="52"/>
                    <a:pt x="23" y="5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5" name="Freeform 90">
              <a:extLst>
                <a:ext uri="{FF2B5EF4-FFF2-40B4-BE49-F238E27FC236}">
                  <a16:creationId xmlns:a16="http://schemas.microsoft.com/office/drawing/2014/main" id="{5A3E164E-9439-4CE3-8056-32BAE18E9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" y="982"/>
              <a:ext cx="3" cy="2"/>
            </a:xfrm>
            <a:custGeom>
              <a:avLst/>
              <a:gdLst>
                <a:gd name="T0" fmla="*/ 0 w 2"/>
                <a:gd name="T1" fmla="*/ 4 h 1"/>
                <a:gd name="T2" fmla="*/ 5 w 2"/>
                <a:gd name="T3" fmla="*/ 4 h 1"/>
                <a:gd name="T4" fmla="*/ 5 w 2"/>
                <a:gd name="T5" fmla="*/ 0 h 1"/>
                <a:gd name="T6" fmla="*/ 0 w 2"/>
                <a:gd name="T7" fmla="*/ 0 h 1"/>
                <a:gd name="T8" fmla="*/ 0 w 2"/>
                <a:gd name="T9" fmla="*/ 4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6" name="Freeform 91">
              <a:extLst>
                <a:ext uri="{FF2B5EF4-FFF2-40B4-BE49-F238E27FC236}">
                  <a16:creationId xmlns:a16="http://schemas.microsoft.com/office/drawing/2014/main" id="{8A3E8A3E-2992-48A8-9316-EB47406B4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993"/>
              <a:ext cx="9" cy="8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8 h 5"/>
                <a:gd name="T4" fmla="*/ 0 w 5"/>
                <a:gd name="T5" fmla="*/ 13 h 5"/>
                <a:gd name="T6" fmla="*/ 7 w 5"/>
                <a:gd name="T7" fmla="*/ 13 h 5"/>
                <a:gd name="T8" fmla="*/ 13 w 5"/>
                <a:gd name="T9" fmla="*/ 13 h 5"/>
                <a:gd name="T10" fmla="*/ 13 w 5"/>
                <a:gd name="T11" fmla="*/ 8 h 5"/>
                <a:gd name="T12" fmla="*/ 16 w 5"/>
                <a:gd name="T13" fmla="*/ 8 h 5"/>
                <a:gd name="T14" fmla="*/ 16 w 5"/>
                <a:gd name="T15" fmla="*/ 5 h 5"/>
                <a:gd name="T16" fmla="*/ 16 w 5"/>
                <a:gd name="T17" fmla="*/ 0 h 5"/>
                <a:gd name="T18" fmla="*/ 13 w 5"/>
                <a:gd name="T19" fmla="*/ 0 h 5"/>
                <a:gd name="T20" fmla="*/ 7 w 5"/>
                <a:gd name="T21" fmla="*/ 0 h 5"/>
                <a:gd name="T22" fmla="*/ 7 w 5"/>
                <a:gd name="T23" fmla="*/ 5 h 5"/>
                <a:gd name="T24" fmla="*/ 0 w 5"/>
                <a:gd name="T25" fmla="*/ 5 h 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" h="5">
                  <a:moveTo>
                    <a:pt x="0" y="2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3" y="5"/>
                    <a:pt x="4" y="5"/>
                  </a:cubicBezTo>
                  <a:cubicBezTo>
                    <a:pt x="4" y="5"/>
                    <a:pt x="4" y="4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7" name="Freeform 92">
              <a:extLst>
                <a:ext uri="{FF2B5EF4-FFF2-40B4-BE49-F238E27FC236}">
                  <a16:creationId xmlns:a16="http://schemas.microsoft.com/office/drawing/2014/main" id="{5104E999-310D-4AEF-AFD5-1AFFF7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998"/>
              <a:ext cx="5" cy="9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7 h 5"/>
                <a:gd name="T4" fmla="*/ 0 w 3"/>
                <a:gd name="T5" fmla="*/ 13 h 5"/>
                <a:gd name="T6" fmla="*/ 0 w 3"/>
                <a:gd name="T7" fmla="*/ 16 h 5"/>
                <a:gd name="T8" fmla="*/ 3 w 3"/>
                <a:gd name="T9" fmla="*/ 16 h 5"/>
                <a:gd name="T10" fmla="*/ 3 w 3"/>
                <a:gd name="T11" fmla="*/ 13 h 5"/>
                <a:gd name="T12" fmla="*/ 8 w 3"/>
                <a:gd name="T13" fmla="*/ 13 h 5"/>
                <a:gd name="T14" fmla="*/ 8 w 3"/>
                <a:gd name="T15" fmla="*/ 7 h 5"/>
                <a:gd name="T16" fmla="*/ 8 w 3"/>
                <a:gd name="T17" fmla="*/ 0 h 5"/>
                <a:gd name="T18" fmla="*/ 3 w 3"/>
                <a:gd name="T19" fmla="*/ 0 h 5"/>
                <a:gd name="T20" fmla="*/ 0 w 3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3" y="3"/>
                    <a:pt x="3" y="2"/>
                  </a:cubicBezTo>
                  <a:cubicBezTo>
                    <a:pt x="3" y="2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8" name="Freeform 93">
              <a:extLst>
                <a:ext uri="{FF2B5EF4-FFF2-40B4-BE49-F238E27FC236}">
                  <a16:creationId xmlns:a16="http://schemas.microsoft.com/office/drawing/2014/main" id="{18D1E871-9A18-4FBE-AE06-3CB19E11D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996"/>
              <a:ext cx="34" cy="23"/>
            </a:xfrm>
            <a:custGeom>
              <a:avLst/>
              <a:gdLst>
                <a:gd name="T0" fmla="*/ 3 w 20"/>
                <a:gd name="T1" fmla="*/ 28 h 13"/>
                <a:gd name="T2" fmla="*/ 9 w 20"/>
                <a:gd name="T3" fmla="*/ 28 h 13"/>
                <a:gd name="T4" fmla="*/ 9 w 20"/>
                <a:gd name="T5" fmla="*/ 34 h 13"/>
                <a:gd name="T6" fmla="*/ 12 w 20"/>
                <a:gd name="T7" fmla="*/ 34 h 13"/>
                <a:gd name="T8" fmla="*/ 17 w 20"/>
                <a:gd name="T9" fmla="*/ 34 h 13"/>
                <a:gd name="T10" fmla="*/ 17 w 20"/>
                <a:gd name="T11" fmla="*/ 41 h 13"/>
                <a:gd name="T12" fmla="*/ 20 w 20"/>
                <a:gd name="T13" fmla="*/ 41 h 13"/>
                <a:gd name="T14" fmla="*/ 26 w 20"/>
                <a:gd name="T15" fmla="*/ 41 h 13"/>
                <a:gd name="T16" fmla="*/ 32 w 20"/>
                <a:gd name="T17" fmla="*/ 41 h 13"/>
                <a:gd name="T18" fmla="*/ 34 w 20"/>
                <a:gd name="T19" fmla="*/ 41 h 13"/>
                <a:gd name="T20" fmla="*/ 41 w 20"/>
                <a:gd name="T21" fmla="*/ 41 h 13"/>
                <a:gd name="T22" fmla="*/ 41 w 20"/>
                <a:gd name="T23" fmla="*/ 34 h 13"/>
                <a:gd name="T24" fmla="*/ 44 w 20"/>
                <a:gd name="T25" fmla="*/ 34 h 13"/>
                <a:gd name="T26" fmla="*/ 49 w 20"/>
                <a:gd name="T27" fmla="*/ 34 h 13"/>
                <a:gd name="T28" fmla="*/ 53 w 20"/>
                <a:gd name="T29" fmla="*/ 34 h 13"/>
                <a:gd name="T30" fmla="*/ 53 w 20"/>
                <a:gd name="T31" fmla="*/ 32 h 13"/>
                <a:gd name="T32" fmla="*/ 53 w 20"/>
                <a:gd name="T33" fmla="*/ 28 h 13"/>
                <a:gd name="T34" fmla="*/ 58 w 20"/>
                <a:gd name="T35" fmla="*/ 28 h 13"/>
                <a:gd name="T36" fmla="*/ 58 w 20"/>
                <a:gd name="T37" fmla="*/ 25 h 13"/>
                <a:gd name="T38" fmla="*/ 58 w 20"/>
                <a:gd name="T39" fmla="*/ 19 h 13"/>
                <a:gd name="T40" fmla="*/ 58 w 20"/>
                <a:gd name="T41" fmla="*/ 16 h 13"/>
                <a:gd name="T42" fmla="*/ 58 w 20"/>
                <a:gd name="T43" fmla="*/ 9 h 13"/>
                <a:gd name="T44" fmla="*/ 53 w 20"/>
                <a:gd name="T45" fmla="*/ 9 h 13"/>
                <a:gd name="T46" fmla="*/ 53 w 20"/>
                <a:gd name="T47" fmla="*/ 4 h 13"/>
                <a:gd name="T48" fmla="*/ 53 w 20"/>
                <a:gd name="T49" fmla="*/ 0 h 13"/>
                <a:gd name="T50" fmla="*/ 49 w 20"/>
                <a:gd name="T51" fmla="*/ 0 h 13"/>
                <a:gd name="T52" fmla="*/ 44 w 20"/>
                <a:gd name="T53" fmla="*/ 0 h 13"/>
                <a:gd name="T54" fmla="*/ 41 w 20"/>
                <a:gd name="T55" fmla="*/ 0 h 13"/>
                <a:gd name="T56" fmla="*/ 34 w 20"/>
                <a:gd name="T57" fmla="*/ 0 h 13"/>
                <a:gd name="T58" fmla="*/ 34 w 20"/>
                <a:gd name="T59" fmla="*/ 4 h 13"/>
                <a:gd name="T60" fmla="*/ 32 w 20"/>
                <a:gd name="T61" fmla="*/ 4 h 13"/>
                <a:gd name="T62" fmla="*/ 26 w 20"/>
                <a:gd name="T63" fmla="*/ 4 h 13"/>
                <a:gd name="T64" fmla="*/ 26 w 20"/>
                <a:gd name="T65" fmla="*/ 0 h 13"/>
                <a:gd name="T66" fmla="*/ 20 w 20"/>
                <a:gd name="T67" fmla="*/ 0 h 13"/>
                <a:gd name="T68" fmla="*/ 20 w 20"/>
                <a:gd name="T69" fmla="*/ 4 h 13"/>
                <a:gd name="T70" fmla="*/ 17 w 20"/>
                <a:gd name="T71" fmla="*/ 4 h 13"/>
                <a:gd name="T72" fmla="*/ 12 w 20"/>
                <a:gd name="T73" fmla="*/ 4 h 13"/>
                <a:gd name="T74" fmla="*/ 12 w 20"/>
                <a:gd name="T75" fmla="*/ 0 h 13"/>
                <a:gd name="T76" fmla="*/ 9 w 20"/>
                <a:gd name="T77" fmla="*/ 0 h 13"/>
                <a:gd name="T78" fmla="*/ 3 w 20"/>
                <a:gd name="T79" fmla="*/ 0 h 13"/>
                <a:gd name="T80" fmla="*/ 3 w 20"/>
                <a:gd name="T81" fmla="*/ 4 h 13"/>
                <a:gd name="T82" fmla="*/ 0 w 20"/>
                <a:gd name="T83" fmla="*/ 4 h 13"/>
                <a:gd name="T84" fmla="*/ 0 w 20"/>
                <a:gd name="T85" fmla="*/ 9 h 13"/>
                <a:gd name="T86" fmla="*/ 0 w 20"/>
                <a:gd name="T87" fmla="*/ 16 h 13"/>
                <a:gd name="T88" fmla="*/ 0 w 20"/>
                <a:gd name="T89" fmla="*/ 19 h 13"/>
                <a:gd name="T90" fmla="*/ 3 w 20"/>
                <a:gd name="T91" fmla="*/ 19 h 13"/>
                <a:gd name="T92" fmla="*/ 3 w 20"/>
                <a:gd name="T93" fmla="*/ 25 h 13"/>
                <a:gd name="T94" fmla="*/ 3 w 20"/>
                <a:gd name="T95" fmla="*/ 28 h 1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" h="13">
                  <a:moveTo>
                    <a:pt x="1" y="9"/>
                  </a:moveTo>
                  <a:cubicBezTo>
                    <a:pt x="2" y="9"/>
                    <a:pt x="2" y="9"/>
                    <a:pt x="3" y="9"/>
                  </a:cubicBezTo>
                  <a:cubicBezTo>
                    <a:pt x="3" y="10"/>
                    <a:pt x="3" y="11"/>
                    <a:pt x="3" y="11"/>
                  </a:cubicBezTo>
                  <a:cubicBezTo>
                    <a:pt x="3" y="11"/>
                    <a:pt x="4" y="11"/>
                    <a:pt x="4" y="11"/>
                  </a:cubicBezTo>
                  <a:cubicBezTo>
                    <a:pt x="5" y="11"/>
                    <a:pt x="5" y="11"/>
                    <a:pt x="6" y="11"/>
                  </a:cubicBezTo>
                  <a:cubicBezTo>
                    <a:pt x="6" y="12"/>
                    <a:pt x="6" y="12"/>
                    <a:pt x="6" y="13"/>
                  </a:cubicBezTo>
                  <a:cubicBezTo>
                    <a:pt x="6" y="13"/>
                    <a:pt x="7" y="13"/>
                    <a:pt x="7" y="13"/>
                  </a:cubicBezTo>
                  <a:cubicBezTo>
                    <a:pt x="8" y="13"/>
                    <a:pt x="8" y="13"/>
                    <a:pt x="9" y="13"/>
                  </a:cubicBezTo>
                  <a:cubicBezTo>
                    <a:pt x="10" y="13"/>
                    <a:pt x="10" y="13"/>
                    <a:pt x="11" y="13"/>
                  </a:cubicBezTo>
                  <a:cubicBezTo>
                    <a:pt x="11" y="13"/>
                    <a:pt x="12" y="13"/>
                    <a:pt x="12" y="13"/>
                  </a:cubicBezTo>
                  <a:cubicBezTo>
                    <a:pt x="13" y="13"/>
                    <a:pt x="13" y="13"/>
                    <a:pt x="14" y="13"/>
                  </a:cubicBezTo>
                  <a:cubicBezTo>
                    <a:pt x="14" y="12"/>
                    <a:pt x="14" y="12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16" y="11"/>
                    <a:pt x="16" y="11"/>
                    <a:pt x="17" y="11"/>
                  </a:cubicBezTo>
                  <a:cubicBezTo>
                    <a:pt x="17" y="11"/>
                    <a:pt x="18" y="11"/>
                    <a:pt x="18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9"/>
                    <a:pt x="19" y="9"/>
                    <a:pt x="20" y="9"/>
                  </a:cubicBezTo>
                  <a:cubicBezTo>
                    <a:pt x="20" y="9"/>
                    <a:pt x="20" y="8"/>
                    <a:pt x="20" y="8"/>
                  </a:cubicBezTo>
                  <a:cubicBezTo>
                    <a:pt x="20" y="7"/>
                    <a:pt x="20" y="7"/>
                    <a:pt x="20" y="6"/>
                  </a:cubicBezTo>
                  <a:cubicBezTo>
                    <a:pt x="20" y="6"/>
                    <a:pt x="20" y="5"/>
                    <a:pt x="20" y="5"/>
                  </a:cubicBezTo>
                  <a:cubicBezTo>
                    <a:pt x="20" y="4"/>
                    <a:pt x="20" y="4"/>
                    <a:pt x="20" y="3"/>
                  </a:cubicBezTo>
                  <a:cubicBezTo>
                    <a:pt x="19" y="3"/>
                    <a:pt x="19" y="3"/>
                    <a:pt x="18" y="3"/>
                  </a:cubicBezTo>
                  <a:cubicBezTo>
                    <a:pt x="18" y="3"/>
                    <a:pt x="18" y="2"/>
                    <a:pt x="18" y="1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6" y="0"/>
                    <a:pt x="16" y="0"/>
                    <a:pt x="15" y="0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1"/>
                    <a:pt x="12" y="1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8" y="0"/>
                    <a:pt x="8" y="0"/>
                    <a:pt x="7" y="0"/>
                  </a:cubicBezTo>
                  <a:cubicBezTo>
                    <a:pt x="7" y="0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8"/>
                    <a:pt x="1" y="9"/>
                    <a:pt x="1" y="9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09" name="Freeform 94">
              <a:extLst>
                <a:ext uri="{FF2B5EF4-FFF2-40B4-BE49-F238E27FC236}">
                  <a16:creationId xmlns:a16="http://schemas.microsoft.com/office/drawing/2014/main" id="{2B744D9C-F1FF-48A4-B87F-F04831A4D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1019"/>
              <a:ext cx="2" cy="2"/>
            </a:xfrm>
            <a:custGeom>
              <a:avLst/>
              <a:gdLst>
                <a:gd name="T0" fmla="*/ 0 w 1"/>
                <a:gd name="T1" fmla="*/ 4 h 1"/>
                <a:gd name="T2" fmla="*/ 4 w 1"/>
                <a:gd name="T3" fmla="*/ 4 h 1"/>
                <a:gd name="T4" fmla="*/ 4 w 1"/>
                <a:gd name="T5" fmla="*/ 0 h 1"/>
                <a:gd name="T6" fmla="*/ 0 w 1"/>
                <a:gd name="T7" fmla="*/ 0 h 1"/>
                <a:gd name="T8" fmla="*/ 0 w 1"/>
                <a:gd name="T9" fmla="*/ 4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0" name="Freeform 95">
              <a:extLst>
                <a:ext uri="{FF2B5EF4-FFF2-40B4-BE49-F238E27FC236}">
                  <a16:creationId xmlns:a16="http://schemas.microsoft.com/office/drawing/2014/main" id="{0BD70555-E13C-4494-989F-477ADBBAF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" y="1034"/>
              <a:ext cx="8" cy="9"/>
            </a:xfrm>
            <a:custGeom>
              <a:avLst/>
              <a:gdLst>
                <a:gd name="T0" fmla="*/ 8 w 5"/>
                <a:gd name="T1" fmla="*/ 0 h 5"/>
                <a:gd name="T2" fmla="*/ 3 w 5"/>
                <a:gd name="T3" fmla="*/ 0 h 5"/>
                <a:gd name="T4" fmla="*/ 3 w 5"/>
                <a:gd name="T5" fmla="*/ 7 h 5"/>
                <a:gd name="T6" fmla="*/ 0 w 5"/>
                <a:gd name="T7" fmla="*/ 7 h 5"/>
                <a:gd name="T8" fmla="*/ 0 w 5"/>
                <a:gd name="T9" fmla="*/ 13 h 5"/>
                <a:gd name="T10" fmla="*/ 3 w 5"/>
                <a:gd name="T11" fmla="*/ 13 h 5"/>
                <a:gd name="T12" fmla="*/ 3 w 5"/>
                <a:gd name="T13" fmla="*/ 16 h 5"/>
                <a:gd name="T14" fmla="*/ 8 w 5"/>
                <a:gd name="T15" fmla="*/ 16 h 5"/>
                <a:gd name="T16" fmla="*/ 8 w 5"/>
                <a:gd name="T17" fmla="*/ 13 h 5"/>
                <a:gd name="T18" fmla="*/ 13 w 5"/>
                <a:gd name="T19" fmla="*/ 13 h 5"/>
                <a:gd name="T20" fmla="*/ 13 w 5"/>
                <a:gd name="T21" fmla="*/ 7 h 5"/>
                <a:gd name="T22" fmla="*/ 8 w 5"/>
                <a:gd name="T23" fmla="*/ 7 h 5"/>
                <a:gd name="T24" fmla="*/ 8 w 5"/>
                <a:gd name="T25" fmla="*/ 0 h 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4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1" name="Freeform 96">
              <a:extLst>
                <a:ext uri="{FF2B5EF4-FFF2-40B4-BE49-F238E27FC236}">
                  <a16:creationId xmlns:a16="http://schemas.microsoft.com/office/drawing/2014/main" id="{145DA9CD-218C-45DE-9ACC-EE3E482C8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" y="1148"/>
              <a:ext cx="7" cy="5"/>
            </a:xfrm>
            <a:custGeom>
              <a:avLst/>
              <a:gdLst>
                <a:gd name="T0" fmla="*/ 4 w 4"/>
                <a:gd name="T1" fmla="*/ 0 h 3"/>
                <a:gd name="T2" fmla="*/ 0 w 4"/>
                <a:gd name="T3" fmla="*/ 0 h 3"/>
                <a:gd name="T4" fmla="*/ 0 w 4"/>
                <a:gd name="T5" fmla="*/ 3 h 3"/>
                <a:gd name="T6" fmla="*/ 4 w 4"/>
                <a:gd name="T7" fmla="*/ 3 h 3"/>
                <a:gd name="T8" fmla="*/ 4 w 4"/>
                <a:gd name="T9" fmla="*/ 8 h 3"/>
                <a:gd name="T10" fmla="*/ 9 w 4"/>
                <a:gd name="T11" fmla="*/ 8 h 3"/>
                <a:gd name="T12" fmla="*/ 9 w 4"/>
                <a:gd name="T13" fmla="*/ 3 h 3"/>
                <a:gd name="T14" fmla="*/ 12 w 4"/>
                <a:gd name="T15" fmla="*/ 3 h 3"/>
                <a:gd name="T16" fmla="*/ 12 w 4"/>
                <a:gd name="T17" fmla="*/ 0 h 3"/>
                <a:gd name="T18" fmla="*/ 9 w 4"/>
                <a:gd name="T19" fmla="*/ 0 h 3"/>
                <a:gd name="T20" fmla="*/ 4 w 4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" h="3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2" name="Freeform 97">
              <a:extLst>
                <a:ext uri="{FF2B5EF4-FFF2-40B4-BE49-F238E27FC236}">
                  <a16:creationId xmlns:a16="http://schemas.microsoft.com/office/drawing/2014/main" id="{48851E01-B561-4107-AB86-8C34620B9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134"/>
              <a:ext cx="8" cy="19"/>
            </a:xfrm>
            <a:custGeom>
              <a:avLst/>
              <a:gdLst>
                <a:gd name="T0" fmla="*/ 8 w 5"/>
                <a:gd name="T1" fmla="*/ 9 h 11"/>
                <a:gd name="T2" fmla="*/ 8 w 5"/>
                <a:gd name="T3" fmla="*/ 5 h 11"/>
                <a:gd name="T4" fmla="*/ 8 w 5"/>
                <a:gd name="T5" fmla="*/ 0 h 11"/>
                <a:gd name="T6" fmla="*/ 5 w 5"/>
                <a:gd name="T7" fmla="*/ 0 h 11"/>
                <a:gd name="T8" fmla="*/ 5 w 5"/>
                <a:gd name="T9" fmla="*/ 5 h 11"/>
                <a:gd name="T10" fmla="*/ 5 w 5"/>
                <a:gd name="T11" fmla="*/ 9 h 11"/>
                <a:gd name="T12" fmla="*/ 5 w 5"/>
                <a:gd name="T13" fmla="*/ 16 h 11"/>
                <a:gd name="T14" fmla="*/ 5 w 5"/>
                <a:gd name="T15" fmla="*/ 17 h 11"/>
                <a:gd name="T16" fmla="*/ 0 w 5"/>
                <a:gd name="T17" fmla="*/ 17 h 11"/>
                <a:gd name="T18" fmla="*/ 0 w 5"/>
                <a:gd name="T19" fmla="*/ 24 h 11"/>
                <a:gd name="T20" fmla="*/ 0 w 5"/>
                <a:gd name="T21" fmla="*/ 28 h 11"/>
                <a:gd name="T22" fmla="*/ 0 w 5"/>
                <a:gd name="T23" fmla="*/ 33 h 11"/>
                <a:gd name="T24" fmla="*/ 5 w 5"/>
                <a:gd name="T25" fmla="*/ 33 h 11"/>
                <a:gd name="T26" fmla="*/ 8 w 5"/>
                <a:gd name="T27" fmla="*/ 33 h 11"/>
                <a:gd name="T28" fmla="*/ 13 w 5"/>
                <a:gd name="T29" fmla="*/ 33 h 11"/>
                <a:gd name="T30" fmla="*/ 13 w 5"/>
                <a:gd name="T31" fmla="*/ 28 h 11"/>
                <a:gd name="T32" fmla="*/ 13 w 5"/>
                <a:gd name="T33" fmla="*/ 24 h 11"/>
                <a:gd name="T34" fmla="*/ 13 w 5"/>
                <a:gd name="T35" fmla="*/ 17 h 11"/>
                <a:gd name="T36" fmla="*/ 13 w 5"/>
                <a:gd name="T37" fmla="*/ 16 h 11"/>
                <a:gd name="T38" fmla="*/ 8 w 5"/>
                <a:gd name="T39" fmla="*/ 16 h 11"/>
                <a:gd name="T40" fmla="*/ 8 w 5"/>
                <a:gd name="T41" fmla="*/ 9 h 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" h="11">
                  <a:moveTo>
                    <a:pt x="3" y="3"/>
                  </a:move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0" y="9"/>
                    <a:pt x="0" y="9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1" y="11"/>
                    <a:pt x="1" y="11"/>
                    <a:pt x="2" y="11"/>
                  </a:cubicBezTo>
                  <a:cubicBezTo>
                    <a:pt x="2" y="11"/>
                    <a:pt x="3" y="11"/>
                    <a:pt x="3" y="11"/>
                  </a:cubicBezTo>
                  <a:cubicBezTo>
                    <a:pt x="4" y="11"/>
                    <a:pt x="4" y="11"/>
                    <a:pt x="5" y="11"/>
                  </a:cubicBezTo>
                  <a:cubicBezTo>
                    <a:pt x="5" y="11"/>
                    <a:pt x="5" y="10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7"/>
                    <a:pt x="5" y="6"/>
                  </a:cubicBezTo>
                  <a:cubicBezTo>
                    <a:pt x="5" y="6"/>
                    <a:pt x="5" y="5"/>
                    <a:pt x="5" y="5"/>
                  </a:cubicBezTo>
                  <a:cubicBezTo>
                    <a:pt x="4" y="5"/>
                    <a:pt x="4" y="5"/>
                    <a:pt x="3" y="5"/>
                  </a:cubicBezTo>
                  <a:cubicBezTo>
                    <a:pt x="3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3" name="Freeform 98">
              <a:extLst>
                <a:ext uri="{FF2B5EF4-FFF2-40B4-BE49-F238E27FC236}">
                  <a16:creationId xmlns:a16="http://schemas.microsoft.com/office/drawing/2014/main" id="{DEB3598D-2941-4522-B711-BDD6EE33B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1167"/>
              <a:ext cx="14" cy="5"/>
            </a:xfrm>
            <a:custGeom>
              <a:avLst/>
              <a:gdLst>
                <a:gd name="T0" fmla="*/ 16 w 8"/>
                <a:gd name="T1" fmla="*/ 0 h 3"/>
                <a:gd name="T2" fmla="*/ 9 w 8"/>
                <a:gd name="T3" fmla="*/ 0 h 3"/>
                <a:gd name="T4" fmla="*/ 7 w 8"/>
                <a:gd name="T5" fmla="*/ 0 h 3"/>
                <a:gd name="T6" fmla="*/ 0 w 8"/>
                <a:gd name="T7" fmla="*/ 0 h 3"/>
                <a:gd name="T8" fmla="*/ 0 w 8"/>
                <a:gd name="T9" fmla="*/ 5 h 3"/>
                <a:gd name="T10" fmla="*/ 0 w 8"/>
                <a:gd name="T11" fmla="*/ 8 h 3"/>
                <a:gd name="T12" fmla="*/ 7 w 8"/>
                <a:gd name="T13" fmla="*/ 8 h 3"/>
                <a:gd name="T14" fmla="*/ 9 w 8"/>
                <a:gd name="T15" fmla="*/ 8 h 3"/>
                <a:gd name="T16" fmla="*/ 16 w 8"/>
                <a:gd name="T17" fmla="*/ 8 h 3"/>
                <a:gd name="T18" fmla="*/ 21 w 8"/>
                <a:gd name="T19" fmla="*/ 8 h 3"/>
                <a:gd name="T20" fmla="*/ 21 w 8"/>
                <a:gd name="T21" fmla="*/ 5 h 3"/>
                <a:gd name="T22" fmla="*/ 25 w 8"/>
                <a:gd name="T23" fmla="*/ 5 h 3"/>
                <a:gd name="T24" fmla="*/ 25 w 8"/>
                <a:gd name="T25" fmla="*/ 0 h 3"/>
                <a:gd name="T26" fmla="*/ 21 w 8"/>
                <a:gd name="T27" fmla="*/ 0 h 3"/>
                <a:gd name="T28" fmla="*/ 16 w 8"/>
                <a:gd name="T29" fmla="*/ 0 h 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" h="3">
                  <a:moveTo>
                    <a:pt x="5" y="0"/>
                  </a:move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3"/>
                    <a:pt x="6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cubicBezTo>
                    <a:pt x="8" y="1"/>
                    <a:pt x="8" y="1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4" name="Freeform 99">
              <a:extLst>
                <a:ext uri="{FF2B5EF4-FFF2-40B4-BE49-F238E27FC236}">
                  <a16:creationId xmlns:a16="http://schemas.microsoft.com/office/drawing/2014/main" id="{E462DC62-8CB3-4DF5-8692-EB276B6D0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" y="1200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5" name="Freeform 100">
              <a:extLst>
                <a:ext uri="{FF2B5EF4-FFF2-40B4-BE49-F238E27FC236}">
                  <a16:creationId xmlns:a16="http://schemas.microsoft.com/office/drawing/2014/main" id="{9D25FE89-C37E-4B65-947E-0D70AE2CB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" y="1203"/>
              <a:ext cx="9" cy="4"/>
            </a:xfrm>
            <a:custGeom>
              <a:avLst/>
              <a:gdLst>
                <a:gd name="T0" fmla="*/ 13 w 5"/>
                <a:gd name="T1" fmla="*/ 8 h 2"/>
                <a:gd name="T2" fmla="*/ 16 w 5"/>
                <a:gd name="T3" fmla="*/ 8 h 2"/>
                <a:gd name="T4" fmla="*/ 16 w 5"/>
                <a:gd name="T5" fmla="*/ 0 h 2"/>
                <a:gd name="T6" fmla="*/ 13 w 5"/>
                <a:gd name="T7" fmla="*/ 0 h 2"/>
                <a:gd name="T8" fmla="*/ 7 w 5"/>
                <a:gd name="T9" fmla="*/ 0 h 2"/>
                <a:gd name="T10" fmla="*/ 0 w 5"/>
                <a:gd name="T11" fmla="*/ 0 h 2"/>
                <a:gd name="T12" fmla="*/ 0 w 5"/>
                <a:gd name="T13" fmla="*/ 8 h 2"/>
                <a:gd name="T14" fmla="*/ 7 w 5"/>
                <a:gd name="T15" fmla="*/ 8 h 2"/>
                <a:gd name="T16" fmla="*/ 13 w 5"/>
                <a:gd name="T17" fmla="*/ 8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2">
                  <a:moveTo>
                    <a:pt x="4" y="2"/>
                  </a:moveTo>
                  <a:cubicBezTo>
                    <a:pt x="4" y="2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3" y="2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6" name="Freeform 101">
              <a:extLst>
                <a:ext uri="{FF2B5EF4-FFF2-40B4-BE49-F238E27FC236}">
                  <a16:creationId xmlns:a16="http://schemas.microsoft.com/office/drawing/2014/main" id="{EE3CBED6-70E7-43E2-B2B5-E69CAAC7E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0" y="1203"/>
              <a:ext cx="5" cy="4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8 h 2"/>
                <a:gd name="T4" fmla="*/ 3 w 3"/>
                <a:gd name="T5" fmla="*/ 8 h 2"/>
                <a:gd name="T6" fmla="*/ 8 w 3"/>
                <a:gd name="T7" fmla="*/ 8 h 2"/>
                <a:gd name="T8" fmla="*/ 8 w 3"/>
                <a:gd name="T9" fmla="*/ 0 h 2"/>
                <a:gd name="T10" fmla="*/ 3 w 3"/>
                <a:gd name="T11" fmla="*/ 0 h 2"/>
                <a:gd name="T12" fmla="*/ 0 w 3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7" name="Freeform 102">
              <a:extLst>
                <a:ext uri="{FF2B5EF4-FFF2-40B4-BE49-F238E27FC236}">
                  <a16:creationId xmlns:a16="http://schemas.microsoft.com/office/drawing/2014/main" id="{B763A61F-3206-4650-8819-4DD9BAEDB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1212"/>
              <a:ext cx="6" cy="5"/>
            </a:xfrm>
            <a:custGeom>
              <a:avLst/>
              <a:gdLst>
                <a:gd name="T0" fmla="*/ 4 w 3"/>
                <a:gd name="T1" fmla="*/ 8 h 3"/>
                <a:gd name="T2" fmla="*/ 12 w 3"/>
                <a:gd name="T3" fmla="*/ 8 h 3"/>
                <a:gd name="T4" fmla="*/ 12 w 3"/>
                <a:gd name="T5" fmla="*/ 5 h 3"/>
                <a:gd name="T6" fmla="*/ 12 w 3"/>
                <a:gd name="T7" fmla="*/ 0 h 3"/>
                <a:gd name="T8" fmla="*/ 4 w 3"/>
                <a:gd name="T9" fmla="*/ 0 h 3"/>
                <a:gd name="T10" fmla="*/ 0 w 3"/>
                <a:gd name="T11" fmla="*/ 0 h 3"/>
                <a:gd name="T12" fmla="*/ 0 w 3"/>
                <a:gd name="T13" fmla="*/ 5 h 3"/>
                <a:gd name="T14" fmla="*/ 4 w 3"/>
                <a:gd name="T15" fmla="*/ 5 h 3"/>
                <a:gd name="T16" fmla="*/ 4 w 3"/>
                <a:gd name="T17" fmla="*/ 8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8" name="Freeform 103">
              <a:extLst>
                <a:ext uri="{FF2B5EF4-FFF2-40B4-BE49-F238E27FC236}">
                  <a16:creationId xmlns:a16="http://schemas.microsoft.com/office/drawing/2014/main" id="{8F6C3027-BFF8-448D-B9CD-BD8186D27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1212"/>
              <a:ext cx="3" cy="4"/>
            </a:xfrm>
            <a:custGeom>
              <a:avLst/>
              <a:gdLst>
                <a:gd name="T0" fmla="*/ 0 w 2"/>
                <a:gd name="T1" fmla="*/ 8 h 2"/>
                <a:gd name="T2" fmla="*/ 5 w 2"/>
                <a:gd name="T3" fmla="*/ 8 h 2"/>
                <a:gd name="T4" fmla="*/ 5 w 2"/>
                <a:gd name="T5" fmla="*/ 0 h 2"/>
                <a:gd name="T6" fmla="*/ 0 w 2"/>
                <a:gd name="T7" fmla="*/ 0 h 2"/>
                <a:gd name="T8" fmla="*/ 0 w 2"/>
                <a:gd name="T9" fmla="*/ 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19" name="Freeform 104">
              <a:extLst>
                <a:ext uri="{FF2B5EF4-FFF2-40B4-BE49-F238E27FC236}">
                  <a16:creationId xmlns:a16="http://schemas.microsoft.com/office/drawing/2014/main" id="{40CED05A-669F-43B4-A878-3359B6759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1221"/>
              <a:ext cx="44" cy="17"/>
            </a:xfrm>
            <a:custGeom>
              <a:avLst/>
              <a:gdLst>
                <a:gd name="T0" fmla="*/ 77 w 25"/>
                <a:gd name="T1" fmla="*/ 29 h 10"/>
                <a:gd name="T2" fmla="*/ 77 w 25"/>
                <a:gd name="T3" fmla="*/ 24 h 10"/>
                <a:gd name="T4" fmla="*/ 74 w 25"/>
                <a:gd name="T5" fmla="*/ 24 h 10"/>
                <a:gd name="T6" fmla="*/ 74 w 25"/>
                <a:gd name="T7" fmla="*/ 17 h 10"/>
                <a:gd name="T8" fmla="*/ 69 w 25"/>
                <a:gd name="T9" fmla="*/ 17 h 10"/>
                <a:gd name="T10" fmla="*/ 69 w 25"/>
                <a:gd name="T11" fmla="*/ 15 h 10"/>
                <a:gd name="T12" fmla="*/ 65 w 25"/>
                <a:gd name="T13" fmla="*/ 15 h 10"/>
                <a:gd name="T14" fmla="*/ 58 w 25"/>
                <a:gd name="T15" fmla="*/ 15 h 10"/>
                <a:gd name="T16" fmla="*/ 58 w 25"/>
                <a:gd name="T17" fmla="*/ 9 h 10"/>
                <a:gd name="T18" fmla="*/ 53 w 25"/>
                <a:gd name="T19" fmla="*/ 9 h 10"/>
                <a:gd name="T20" fmla="*/ 53 w 25"/>
                <a:gd name="T21" fmla="*/ 3 h 10"/>
                <a:gd name="T22" fmla="*/ 49 w 25"/>
                <a:gd name="T23" fmla="*/ 3 h 10"/>
                <a:gd name="T24" fmla="*/ 44 w 25"/>
                <a:gd name="T25" fmla="*/ 3 h 10"/>
                <a:gd name="T26" fmla="*/ 44 w 25"/>
                <a:gd name="T27" fmla="*/ 0 h 10"/>
                <a:gd name="T28" fmla="*/ 40 w 25"/>
                <a:gd name="T29" fmla="*/ 0 h 10"/>
                <a:gd name="T30" fmla="*/ 33 w 25"/>
                <a:gd name="T31" fmla="*/ 0 h 10"/>
                <a:gd name="T32" fmla="*/ 32 w 25"/>
                <a:gd name="T33" fmla="*/ 0 h 10"/>
                <a:gd name="T34" fmla="*/ 25 w 25"/>
                <a:gd name="T35" fmla="*/ 0 h 10"/>
                <a:gd name="T36" fmla="*/ 21 w 25"/>
                <a:gd name="T37" fmla="*/ 0 h 10"/>
                <a:gd name="T38" fmla="*/ 16 w 25"/>
                <a:gd name="T39" fmla="*/ 0 h 10"/>
                <a:gd name="T40" fmla="*/ 9 w 25"/>
                <a:gd name="T41" fmla="*/ 0 h 10"/>
                <a:gd name="T42" fmla="*/ 9 w 25"/>
                <a:gd name="T43" fmla="*/ 3 h 10"/>
                <a:gd name="T44" fmla="*/ 7 w 25"/>
                <a:gd name="T45" fmla="*/ 3 h 10"/>
                <a:gd name="T46" fmla="*/ 0 w 25"/>
                <a:gd name="T47" fmla="*/ 3 h 10"/>
                <a:gd name="T48" fmla="*/ 0 w 25"/>
                <a:gd name="T49" fmla="*/ 9 h 10"/>
                <a:gd name="T50" fmla="*/ 7 w 25"/>
                <a:gd name="T51" fmla="*/ 9 h 10"/>
                <a:gd name="T52" fmla="*/ 9 w 25"/>
                <a:gd name="T53" fmla="*/ 9 h 10"/>
                <a:gd name="T54" fmla="*/ 16 w 25"/>
                <a:gd name="T55" fmla="*/ 9 h 10"/>
                <a:gd name="T56" fmla="*/ 16 w 25"/>
                <a:gd name="T57" fmla="*/ 15 h 10"/>
                <a:gd name="T58" fmla="*/ 21 w 25"/>
                <a:gd name="T59" fmla="*/ 15 h 10"/>
                <a:gd name="T60" fmla="*/ 21 w 25"/>
                <a:gd name="T61" fmla="*/ 9 h 10"/>
                <a:gd name="T62" fmla="*/ 25 w 25"/>
                <a:gd name="T63" fmla="*/ 9 h 10"/>
                <a:gd name="T64" fmla="*/ 32 w 25"/>
                <a:gd name="T65" fmla="*/ 9 h 10"/>
                <a:gd name="T66" fmla="*/ 32 w 25"/>
                <a:gd name="T67" fmla="*/ 15 h 10"/>
                <a:gd name="T68" fmla="*/ 33 w 25"/>
                <a:gd name="T69" fmla="*/ 15 h 10"/>
                <a:gd name="T70" fmla="*/ 40 w 25"/>
                <a:gd name="T71" fmla="*/ 15 h 10"/>
                <a:gd name="T72" fmla="*/ 44 w 25"/>
                <a:gd name="T73" fmla="*/ 15 h 10"/>
                <a:gd name="T74" fmla="*/ 44 w 25"/>
                <a:gd name="T75" fmla="*/ 17 h 10"/>
                <a:gd name="T76" fmla="*/ 49 w 25"/>
                <a:gd name="T77" fmla="*/ 17 h 10"/>
                <a:gd name="T78" fmla="*/ 49 w 25"/>
                <a:gd name="T79" fmla="*/ 24 h 10"/>
                <a:gd name="T80" fmla="*/ 49 w 25"/>
                <a:gd name="T81" fmla="*/ 29 h 10"/>
                <a:gd name="T82" fmla="*/ 53 w 25"/>
                <a:gd name="T83" fmla="*/ 29 h 10"/>
                <a:gd name="T84" fmla="*/ 53 w 25"/>
                <a:gd name="T85" fmla="*/ 29 h 10"/>
                <a:gd name="T86" fmla="*/ 58 w 25"/>
                <a:gd name="T87" fmla="*/ 29 h 10"/>
                <a:gd name="T88" fmla="*/ 65 w 25"/>
                <a:gd name="T89" fmla="*/ 29 h 10"/>
                <a:gd name="T90" fmla="*/ 69 w 25"/>
                <a:gd name="T91" fmla="*/ 29 h 10"/>
                <a:gd name="T92" fmla="*/ 74 w 25"/>
                <a:gd name="T93" fmla="*/ 29 h 10"/>
                <a:gd name="T94" fmla="*/ 77 w 25"/>
                <a:gd name="T95" fmla="*/ 29 h 1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" h="10">
                  <a:moveTo>
                    <a:pt x="25" y="10"/>
                  </a:moveTo>
                  <a:cubicBezTo>
                    <a:pt x="25" y="9"/>
                    <a:pt x="25" y="8"/>
                    <a:pt x="25" y="8"/>
                  </a:cubicBezTo>
                  <a:cubicBezTo>
                    <a:pt x="25" y="8"/>
                    <a:pt x="24" y="8"/>
                    <a:pt x="24" y="8"/>
                  </a:cubicBezTo>
                  <a:cubicBezTo>
                    <a:pt x="24" y="7"/>
                    <a:pt x="24" y="7"/>
                    <a:pt x="24" y="6"/>
                  </a:cubicBezTo>
                  <a:cubicBezTo>
                    <a:pt x="23" y="6"/>
                    <a:pt x="23" y="6"/>
                    <a:pt x="22" y="6"/>
                  </a:cubicBezTo>
                  <a:cubicBezTo>
                    <a:pt x="22" y="6"/>
                    <a:pt x="22" y="5"/>
                    <a:pt x="22" y="5"/>
                  </a:cubicBezTo>
                  <a:cubicBezTo>
                    <a:pt x="22" y="5"/>
                    <a:pt x="21" y="5"/>
                    <a:pt x="21" y="5"/>
                  </a:cubicBezTo>
                  <a:cubicBezTo>
                    <a:pt x="20" y="5"/>
                    <a:pt x="20" y="5"/>
                    <a:pt x="19" y="5"/>
                  </a:cubicBezTo>
                  <a:cubicBezTo>
                    <a:pt x="19" y="4"/>
                    <a:pt x="19" y="4"/>
                    <a:pt x="19" y="3"/>
                  </a:cubicBezTo>
                  <a:cubicBezTo>
                    <a:pt x="19" y="3"/>
                    <a:pt x="18" y="3"/>
                    <a:pt x="17" y="3"/>
                  </a:cubicBezTo>
                  <a:cubicBezTo>
                    <a:pt x="17" y="2"/>
                    <a:pt x="17" y="2"/>
                    <a:pt x="17" y="1"/>
                  </a:cubicBezTo>
                  <a:cubicBezTo>
                    <a:pt x="17" y="1"/>
                    <a:pt x="16" y="1"/>
                    <a:pt x="16" y="1"/>
                  </a:cubicBezTo>
                  <a:cubicBezTo>
                    <a:pt x="15" y="1"/>
                    <a:pt x="15" y="1"/>
                    <a:pt x="14" y="1"/>
                  </a:cubicBezTo>
                  <a:cubicBezTo>
                    <a:pt x="14" y="1"/>
                    <a:pt x="14" y="0"/>
                    <a:pt x="14" y="0"/>
                  </a:cubicBezTo>
                  <a:cubicBezTo>
                    <a:pt x="14" y="0"/>
                    <a:pt x="13" y="0"/>
                    <a:pt x="13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4"/>
                    <a:pt x="5" y="4"/>
                    <a:pt x="5" y="5"/>
                  </a:cubicBezTo>
                  <a:cubicBezTo>
                    <a:pt x="6" y="5"/>
                    <a:pt x="6" y="5"/>
                    <a:pt x="7" y="5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8" y="3"/>
                    <a:pt x="8" y="3"/>
                  </a:cubicBezTo>
                  <a:cubicBezTo>
                    <a:pt x="9" y="3"/>
                    <a:pt x="9" y="3"/>
                    <a:pt x="10" y="3"/>
                  </a:cubicBezTo>
                  <a:cubicBezTo>
                    <a:pt x="10" y="4"/>
                    <a:pt x="10" y="4"/>
                    <a:pt x="10" y="5"/>
                  </a:cubicBezTo>
                  <a:cubicBezTo>
                    <a:pt x="10" y="5"/>
                    <a:pt x="11" y="5"/>
                    <a:pt x="11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4" y="5"/>
                    <a:pt x="14" y="6"/>
                    <a:pt x="14" y="6"/>
                  </a:cubicBezTo>
                  <a:cubicBezTo>
                    <a:pt x="15" y="6"/>
                    <a:pt x="15" y="6"/>
                    <a:pt x="16" y="6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9"/>
                    <a:pt x="16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8" y="10"/>
                    <a:pt x="19" y="10"/>
                    <a:pt x="19" y="10"/>
                  </a:cubicBezTo>
                  <a:cubicBezTo>
                    <a:pt x="20" y="10"/>
                    <a:pt x="20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3" y="10"/>
                    <a:pt x="23" y="10"/>
                    <a:pt x="24" y="10"/>
                  </a:cubicBezTo>
                  <a:cubicBezTo>
                    <a:pt x="24" y="10"/>
                    <a:pt x="25" y="10"/>
                    <a:pt x="25" y="1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0" name="Freeform 105">
              <a:extLst>
                <a:ext uri="{FF2B5EF4-FFF2-40B4-BE49-F238E27FC236}">
                  <a16:creationId xmlns:a16="http://schemas.microsoft.com/office/drawing/2014/main" id="{13585CE0-EDC9-4E5C-872F-A722F01A3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1243"/>
              <a:ext cx="9" cy="6"/>
            </a:xfrm>
            <a:custGeom>
              <a:avLst/>
              <a:gdLst>
                <a:gd name="T0" fmla="*/ 9 w 5"/>
                <a:gd name="T1" fmla="*/ 0 h 3"/>
                <a:gd name="T2" fmla="*/ 7 w 5"/>
                <a:gd name="T3" fmla="*/ 0 h 3"/>
                <a:gd name="T4" fmla="*/ 0 w 5"/>
                <a:gd name="T5" fmla="*/ 0 h 3"/>
                <a:gd name="T6" fmla="*/ 0 w 5"/>
                <a:gd name="T7" fmla="*/ 4 h 3"/>
                <a:gd name="T8" fmla="*/ 0 w 5"/>
                <a:gd name="T9" fmla="*/ 12 h 3"/>
                <a:gd name="T10" fmla="*/ 7 w 5"/>
                <a:gd name="T11" fmla="*/ 12 h 3"/>
                <a:gd name="T12" fmla="*/ 9 w 5"/>
                <a:gd name="T13" fmla="*/ 12 h 3"/>
                <a:gd name="T14" fmla="*/ 16 w 5"/>
                <a:gd name="T15" fmla="*/ 12 h 3"/>
                <a:gd name="T16" fmla="*/ 16 w 5"/>
                <a:gd name="T17" fmla="*/ 4 h 3"/>
                <a:gd name="T18" fmla="*/ 9 w 5"/>
                <a:gd name="T19" fmla="*/ 4 h 3"/>
                <a:gd name="T20" fmla="*/ 9 w 5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1" name="Freeform 106">
              <a:extLst>
                <a:ext uri="{FF2B5EF4-FFF2-40B4-BE49-F238E27FC236}">
                  <a16:creationId xmlns:a16="http://schemas.microsoft.com/office/drawing/2014/main" id="{44AB3057-75F2-4A96-87E3-215D3E611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1243"/>
              <a:ext cx="9" cy="6"/>
            </a:xfrm>
            <a:custGeom>
              <a:avLst/>
              <a:gdLst>
                <a:gd name="T0" fmla="*/ 7 w 5"/>
                <a:gd name="T1" fmla="*/ 0 h 3"/>
                <a:gd name="T2" fmla="*/ 0 w 5"/>
                <a:gd name="T3" fmla="*/ 0 h 3"/>
                <a:gd name="T4" fmla="*/ 0 w 5"/>
                <a:gd name="T5" fmla="*/ 4 h 3"/>
                <a:gd name="T6" fmla="*/ 7 w 5"/>
                <a:gd name="T7" fmla="*/ 4 h 3"/>
                <a:gd name="T8" fmla="*/ 7 w 5"/>
                <a:gd name="T9" fmla="*/ 12 h 3"/>
                <a:gd name="T10" fmla="*/ 9 w 5"/>
                <a:gd name="T11" fmla="*/ 12 h 3"/>
                <a:gd name="T12" fmla="*/ 16 w 5"/>
                <a:gd name="T13" fmla="*/ 12 h 3"/>
                <a:gd name="T14" fmla="*/ 16 w 5"/>
                <a:gd name="T15" fmla="*/ 4 h 3"/>
                <a:gd name="T16" fmla="*/ 16 w 5"/>
                <a:gd name="T17" fmla="*/ 0 h 3"/>
                <a:gd name="T18" fmla="*/ 9 w 5"/>
                <a:gd name="T19" fmla="*/ 0 h 3"/>
                <a:gd name="T20" fmla="*/ 7 w 5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2" name="Freeform 107">
              <a:extLst>
                <a:ext uri="{FF2B5EF4-FFF2-40B4-BE49-F238E27FC236}">
                  <a16:creationId xmlns:a16="http://schemas.microsoft.com/office/drawing/2014/main" id="{B90B1D0B-8873-49CF-A82A-55E1EC548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1231"/>
              <a:ext cx="25" cy="18"/>
            </a:xfrm>
            <a:custGeom>
              <a:avLst/>
              <a:gdLst>
                <a:gd name="T0" fmla="*/ 36 w 14"/>
                <a:gd name="T1" fmla="*/ 16 h 10"/>
                <a:gd name="T2" fmla="*/ 36 w 14"/>
                <a:gd name="T3" fmla="*/ 13 h 10"/>
                <a:gd name="T4" fmla="*/ 29 w 14"/>
                <a:gd name="T5" fmla="*/ 13 h 10"/>
                <a:gd name="T6" fmla="*/ 25 w 14"/>
                <a:gd name="T7" fmla="*/ 13 h 10"/>
                <a:gd name="T8" fmla="*/ 20 w 14"/>
                <a:gd name="T9" fmla="*/ 13 h 10"/>
                <a:gd name="T10" fmla="*/ 16 w 14"/>
                <a:gd name="T11" fmla="*/ 13 h 10"/>
                <a:gd name="T12" fmla="*/ 16 w 14"/>
                <a:gd name="T13" fmla="*/ 7 h 10"/>
                <a:gd name="T14" fmla="*/ 16 w 14"/>
                <a:gd name="T15" fmla="*/ 0 h 10"/>
                <a:gd name="T16" fmla="*/ 9 w 14"/>
                <a:gd name="T17" fmla="*/ 0 h 10"/>
                <a:gd name="T18" fmla="*/ 9 w 14"/>
                <a:gd name="T19" fmla="*/ 7 h 10"/>
                <a:gd name="T20" fmla="*/ 9 w 14"/>
                <a:gd name="T21" fmla="*/ 13 h 10"/>
                <a:gd name="T22" fmla="*/ 9 w 14"/>
                <a:gd name="T23" fmla="*/ 16 h 10"/>
                <a:gd name="T24" fmla="*/ 9 w 14"/>
                <a:gd name="T25" fmla="*/ 23 h 10"/>
                <a:gd name="T26" fmla="*/ 4 w 14"/>
                <a:gd name="T27" fmla="*/ 23 h 10"/>
                <a:gd name="T28" fmla="*/ 0 w 14"/>
                <a:gd name="T29" fmla="*/ 23 h 10"/>
                <a:gd name="T30" fmla="*/ 0 w 14"/>
                <a:gd name="T31" fmla="*/ 25 h 10"/>
                <a:gd name="T32" fmla="*/ 4 w 14"/>
                <a:gd name="T33" fmla="*/ 25 h 10"/>
                <a:gd name="T34" fmla="*/ 4 w 14"/>
                <a:gd name="T35" fmla="*/ 32 h 10"/>
                <a:gd name="T36" fmla="*/ 9 w 14"/>
                <a:gd name="T37" fmla="*/ 32 h 10"/>
                <a:gd name="T38" fmla="*/ 9 w 14"/>
                <a:gd name="T39" fmla="*/ 25 h 10"/>
                <a:gd name="T40" fmla="*/ 16 w 14"/>
                <a:gd name="T41" fmla="*/ 25 h 10"/>
                <a:gd name="T42" fmla="*/ 16 w 14"/>
                <a:gd name="T43" fmla="*/ 32 h 10"/>
                <a:gd name="T44" fmla="*/ 20 w 14"/>
                <a:gd name="T45" fmla="*/ 32 h 10"/>
                <a:gd name="T46" fmla="*/ 25 w 14"/>
                <a:gd name="T47" fmla="*/ 32 h 10"/>
                <a:gd name="T48" fmla="*/ 25 w 14"/>
                <a:gd name="T49" fmla="*/ 25 h 10"/>
                <a:gd name="T50" fmla="*/ 29 w 14"/>
                <a:gd name="T51" fmla="*/ 25 h 10"/>
                <a:gd name="T52" fmla="*/ 36 w 14"/>
                <a:gd name="T53" fmla="*/ 25 h 10"/>
                <a:gd name="T54" fmla="*/ 38 w 14"/>
                <a:gd name="T55" fmla="*/ 25 h 10"/>
                <a:gd name="T56" fmla="*/ 45 w 14"/>
                <a:gd name="T57" fmla="*/ 25 h 10"/>
                <a:gd name="T58" fmla="*/ 45 w 14"/>
                <a:gd name="T59" fmla="*/ 23 h 10"/>
                <a:gd name="T60" fmla="*/ 45 w 14"/>
                <a:gd name="T61" fmla="*/ 16 h 10"/>
                <a:gd name="T62" fmla="*/ 38 w 14"/>
                <a:gd name="T63" fmla="*/ 16 h 10"/>
                <a:gd name="T64" fmla="*/ 36 w 14"/>
                <a:gd name="T65" fmla="*/ 16 h 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" h="10">
                  <a:moveTo>
                    <a:pt x="11" y="5"/>
                  </a:moveTo>
                  <a:cubicBezTo>
                    <a:pt x="11" y="5"/>
                    <a:pt x="11" y="4"/>
                    <a:pt x="11" y="4"/>
                  </a:cubicBezTo>
                  <a:cubicBezTo>
                    <a:pt x="10" y="4"/>
                    <a:pt x="10" y="4"/>
                    <a:pt x="9" y="4"/>
                  </a:cubicBezTo>
                  <a:cubicBezTo>
                    <a:pt x="9" y="4"/>
                    <a:pt x="8" y="4"/>
                    <a:pt x="8" y="4"/>
                  </a:cubicBezTo>
                  <a:cubicBezTo>
                    <a:pt x="7" y="4"/>
                    <a:pt x="7" y="4"/>
                    <a:pt x="6" y="4"/>
                  </a:cubicBezTo>
                  <a:cubicBezTo>
                    <a:pt x="6" y="4"/>
                    <a:pt x="5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2"/>
                    <a:pt x="3" y="3"/>
                    <a:pt x="3" y="4"/>
                  </a:cubicBezTo>
                  <a:cubicBezTo>
                    <a:pt x="3" y="4"/>
                    <a:pt x="3" y="5"/>
                    <a:pt x="3" y="5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ubicBezTo>
                    <a:pt x="1" y="9"/>
                    <a:pt x="1" y="9"/>
                    <a:pt x="1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5" y="9"/>
                    <a:pt x="5" y="9"/>
                    <a:pt x="5" y="10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9" y="8"/>
                    <a:pt x="9" y="8"/>
                  </a:cubicBezTo>
                  <a:cubicBezTo>
                    <a:pt x="10" y="8"/>
                    <a:pt x="10" y="8"/>
                    <a:pt x="11" y="8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3" y="8"/>
                    <a:pt x="13" y="8"/>
                    <a:pt x="14" y="8"/>
                  </a:cubicBezTo>
                  <a:cubicBezTo>
                    <a:pt x="14" y="8"/>
                    <a:pt x="14" y="7"/>
                    <a:pt x="14" y="7"/>
                  </a:cubicBezTo>
                  <a:cubicBezTo>
                    <a:pt x="14" y="6"/>
                    <a:pt x="14" y="6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2" y="5"/>
                    <a:pt x="11" y="5"/>
                    <a:pt x="11" y="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3" name="Freeform 108">
              <a:extLst>
                <a:ext uri="{FF2B5EF4-FFF2-40B4-BE49-F238E27FC236}">
                  <a16:creationId xmlns:a16="http://schemas.microsoft.com/office/drawing/2014/main" id="{F5A5E1FA-9C26-42B1-8333-7551CF1AA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" y="1263"/>
              <a:ext cx="5" cy="8"/>
            </a:xfrm>
            <a:custGeom>
              <a:avLst/>
              <a:gdLst>
                <a:gd name="T0" fmla="*/ 5 w 3"/>
                <a:gd name="T1" fmla="*/ 5 h 5"/>
                <a:gd name="T2" fmla="*/ 0 w 3"/>
                <a:gd name="T3" fmla="*/ 5 h 5"/>
                <a:gd name="T4" fmla="*/ 0 w 3"/>
                <a:gd name="T5" fmla="*/ 8 h 5"/>
                <a:gd name="T6" fmla="*/ 5 w 3"/>
                <a:gd name="T7" fmla="*/ 8 h 5"/>
                <a:gd name="T8" fmla="*/ 5 w 3"/>
                <a:gd name="T9" fmla="*/ 13 h 5"/>
                <a:gd name="T10" fmla="*/ 8 w 3"/>
                <a:gd name="T11" fmla="*/ 13 h 5"/>
                <a:gd name="T12" fmla="*/ 8 w 3"/>
                <a:gd name="T13" fmla="*/ 8 h 5"/>
                <a:gd name="T14" fmla="*/ 8 w 3"/>
                <a:gd name="T15" fmla="*/ 5 h 5"/>
                <a:gd name="T16" fmla="*/ 8 w 3"/>
                <a:gd name="T17" fmla="*/ 0 h 5"/>
                <a:gd name="T18" fmla="*/ 5 w 3"/>
                <a:gd name="T19" fmla="*/ 0 h 5"/>
                <a:gd name="T20" fmla="*/ 5 w 3"/>
                <a:gd name="T21" fmla="*/ 5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4" name="Freeform 109">
              <a:extLst>
                <a:ext uri="{FF2B5EF4-FFF2-40B4-BE49-F238E27FC236}">
                  <a16:creationId xmlns:a16="http://schemas.microsoft.com/office/drawing/2014/main" id="{914BA49C-2E77-4766-A646-9732BB398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1271"/>
              <a:ext cx="5" cy="5"/>
            </a:xfrm>
            <a:custGeom>
              <a:avLst/>
              <a:gdLst>
                <a:gd name="T0" fmla="*/ 8 w 3"/>
                <a:gd name="T1" fmla="*/ 3 h 3"/>
                <a:gd name="T2" fmla="*/ 8 w 3"/>
                <a:gd name="T3" fmla="*/ 0 h 3"/>
                <a:gd name="T4" fmla="*/ 5 w 3"/>
                <a:gd name="T5" fmla="*/ 0 h 3"/>
                <a:gd name="T6" fmla="*/ 0 w 3"/>
                <a:gd name="T7" fmla="*/ 0 h 3"/>
                <a:gd name="T8" fmla="*/ 0 w 3"/>
                <a:gd name="T9" fmla="*/ 3 h 3"/>
                <a:gd name="T10" fmla="*/ 0 w 3"/>
                <a:gd name="T11" fmla="*/ 8 h 3"/>
                <a:gd name="T12" fmla="*/ 5 w 3"/>
                <a:gd name="T13" fmla="*/ 8 h 3"/>
                <a:gd name="T14" fmla="*/ 8 w 3"/>
                <a:gd name="T15" fmla="*/ 8 h 3"/>
                <a:gd name="T16" fmla="*/ 8 w 3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5" name="Freeform 110">
              <a:extLst>
                <a:ext uri="{FF2B5EF4-FFF2-40B4-BE49-F238E27FC236}">
                  <a16:creationId xmlns:a16="http://schemas.microsoft.com/office/drawing/2014/main" id="{67A17FD7-10CA-45FB-A3FC-CA75533D2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" y="1310"/>
              <a:ext cx="4" cy="3"/>
            </a:xfrm>
            <a:custGeom>
              <a:avLst/>
              <a:gdLst>
                <a:gd name="T0" fmla="*/ 0 w 2"/>
                <a:gd name="T1" fmla="*/ 5 h 2"/>
                <a:gd name="T2" fmla="*/ 8 w 2"/>
                <a:gd name="T3" fmla="*/ 5 h 2"/>
                <a:gd name="T4" fmla="*/ 8 w 2"/>
                <a:gd name="T5" fmla="*/ 0 h 2"/>
                <a:gd name="T6" fmla="*/ 0 w 2"/>
                <a:gd name="T7" fmla="*/ 0 h 2"/>
                <a:gd name="T8" fmla="*/ 0 w 2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6" name="Freeform 111">
              <a:extLst>
                <a:ext uri="{FF2B5EF4-FFF2-40B4-BE49-F238E27FC236}">
                  <a16:creationId xmlns:a16="http://schemas.microsoft.com/office/drawing/2014/main" id="{C5B4377C-EAA7-4023-BF99-424CDF190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" y="1332"/>
              <a:ext cx="7" cy="7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7 h 4"/>
                <a:gd name="T4" fmla="*/ 7 w 4"/>
                <a:gd name="T5" fmla="*/ 7 h 4"/>
                <a:gd name="T6" fmla="*/ 7 w 4"/>
                <a:gd name="T7" fmla="*/ 12 h 4"/>
                <a:gd name="T8" fmla="*/ 12 w 4"/>
                <a:gd name="T9" fmla="*/ 12 h 4"/>
                <a:gd name="T10" fmla="*/ 12 w 4"/>
                <a:gd name="T11" fmla="*/ 7 h 4"/>
                <a:gd name="T12" fmla="*/ 12 w 4"/>
                <a:gd name="T13" fmla="*/ 0 h 4"/>
                <a:gd name="T14" fmla="*/ 7 w 4"/>
                <a:gd name="T15" fmla="*/ 0 h 4"/>
                <a:gd name="T16" fmla="*/ 0 w 4"/>
                <a:gd name="T17" fmla="*/ 0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3"/>
                    <a:pt x="2" y="4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7" name="Freeform 112">
              <a:extLst>
                <a:ext uri="{FF2B5EF4-FFF2-40B4-BE49-F238E27FC236}">
                  <a16:creationId xmlns:a16="http://schemas.microsoft.com/office/drawing/2014/main" id="{D38AA4BF-0DCE-4DF0-8EF1-7070A9599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3" y="1299"/>
              <a:ext cx="0" cy="2"/>
            </a:xfrm>
            <a:custGeom>
              <a:avLst/>
              <a:gdLst>
                <a:gd name="T0" fmla="*/ 0 h 2"/>
                <a:gd name="T1" fmla="*/ 2 h 2"/>
                <a:gd name="T2" fmla="*/ 0 h 2"/>
                <a:gd name="T3" fmla="*/ 0 h 2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0" y="T0"/>
                </a:cxn>
                <a:cxn ang="T5">
                  <a:pos x="0" y="T1"/>
                </a:cxn>
                <a:cxn ang="T6">
                  <a:pos x="0" y="T2"/>
                </a:cxn>
                <a:cxn ang="T7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8" name="Freeform 113">
              <a:extLst>
                <a:ext uri="{FF2B5EF4-FFF2-40B4-BE49-F238E27FC236}">
                  <a16:creationId xmlns:a16="http://schemas.microsoft.com/office/drawing/2014/main" id="{705AE6D6-668B-4032-AFB4-106F9F4BA1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5" y="887"/>
              <a:ext cx="482" cy="604"/>
            </a:xfrm>
            <a:custGeom>
              <a:avLst/>
              <a:gdLst>
                <a:gd name="T0" fmla="*/ 539 w 277"/>
                <a:gd name="T1" fmla="*/ 70 h 347"/>
                <a:gd name="T2" fmla="*/ 487 w 277"/>
                <a:gd name="T3" fmla="*/ 73 h 347"/>
                <a:gd name="T4" fmla="*/ 470 w 277"/>
                <a:gd name="T5" fmla="*/ 122 h 347"/>
                <a:gd name="T6" fmla="*/ 445 w 277"/>
                <a:gd name="T7" fmla="*/ 57 h 347"/>
                <a:gd name="T8" fmla="*/ 430 w 277"/>
                <a:gd name="T9" fmla="*/ 42 h 347"/>
                <a:gd name="T10" fmla="*/ 414 w 277"/>
                <a:gd name="T11" fmla="*/ 118 h 347"/>
                <a:gd name="T12" fmla="*/ 405 w 277"/>
                <a:gd name="T13" fmla="*/ 146 h 347"/>
                <a:gd name="T14" fmla="*/ 369 w 277"/>
                <a:gd name="T15" fmla="*/ 146 h 347"/>
                <a:gd name="T16" fmla="*/ 308 w 277"/>
                <a:gd name="T17" fmla="*/ 143 h 347"/>
                <a:gd name="T18" fmla="*/ 212 w 277"/>
                <a:gd name="T19" fmla="*/ 151 h 347"/>
                <a:gd name="T20" fmla="*/ 167 w 277"/>
                <a:gd name="T21" fmla="*/ 230 h 347"/>
                <a:gd name="T22" fmla="*/ 179 w 277"/>
                <a:gd name="T23" fmla="*/ 312 h 347"/>
                <a:gd name="T24" fmla="*/ 127 w 277"/>
                <a:gd name="T25" fmla="*/ 319 h 347"/>
                <a:gd name="T26" fmla="*/ 78 w 277"/>
                <a:gd name="T27" fmla="*/ 287 h 347"/>
                <a:gd name="T28" fmla="*/ 78 w 277"/>
                <a:gd name="T29" fmla="*/ 345 h 347"/>
                <a:gd name="T30" fmla="*/ 103 w 277"/>
                <a:gd name="T31" fmla="*/ 367 h 347"/>
                <a:gd name="T32" fmla="*/ 118 w 277"/>
                <a:gd name="T33" fmla="*/ 400 h 347"/>
                <a:gd name="T34" fmla="*/ 66 w 277"/>
                <a:gd name="T35" fmla="*/ 463 h 347"/>
                <a:gd name="T36" fmla="*/ 57 w 277"/>
                <a:gd name="T37" fmla="*/ 543 h 347"/>
                <a:gd name="T38" fmla="*/ 9 w 277"/>
                <a:gd name="T39" fmla="*/ 621 h 347"/>
                <a:gd name="T40" fmla="*/ 33 w 277"/>
                <a:gd name="T41" fmla="*/ 712 h 347"/>
                <a:gd name="T42" fmla="*/ 124 w 277"/>
                <a:gd name="T43" fmla="*/ 736 h 347"/>
                <a:gd name="T44" fmla="*/ 193 w 277"/>
                <a:gd name="T45" fmla="*/ 761 h 347"/>
                <a:gd name="T46" fmla="*/ 228 w 277"/>
                <a:gd name="T47" fmla="*/ 855 h 347"/>
                <a:gd name="T48" fmla="*/ 228 w 277"/>
                <a:gd name="T49" fmla="*/ 964 h 347"/>
                <a:gd name="T50" fmla="*/ 273 w 277"/>
                <a:gd name="T51" fmla="*/ 1051 h 347"/>
                <a:gd name="T52" fmla="*/ 355 w 277"/>
                <a:gd name="T53" fmla="*/ 997 h 347"/>
                <a:gd name="T54" fmla="*/ 397 w 277"/>
                <a:gd name="T55" fmla="*/ 912 h 347"/>
                <a:gd name="T56" fmla="*/ 414 w 277"/>
                <a:gd name="T57" fmla="*/ 823 h 347"/>
                <a:gd name="T58" fmla="*/ 470 w 277"/>
                <a:gd name="T59" fmla="*/ 752 h 347"/>
                <a:gd name="T60" fmla="*/ 482 w 277"/>
                <a:gd name="T61" fmla="*/ 679 h 347"/>
                <a:gd name="T62" fmla="*/ 487 w 277"/>
                <a:gd name="T63" fmla="*/ 654 h 347"/>
                <a:gd name="T64" fmla="*/ 553 w 277"/>
                <a:gd name="T65" fmla="*/ 585 h 347"/>
                <a:gd name="T66" fmla="*/ 597 w 277"/>
                <a:gd name="T67" fmla="*/ 573 h 347"/>
                <a:gd name="T68" fmla="*/ 654 w 277"/>
                <a:gd name="T69" fmla="*/ 639 h 347"/>
                <a:gd name="T70" fmla="*/ 705 w 277"/>
                <a:gd name="T71" fmla="*/ 695 h 347"/>
                <a:gd name="T72" fmla="*/ 708 w 277"/>
                <a:gd name="T73" fmla="*/ 648 h 347"/>
                <a:gd name="T74" fmla="*/ 781 w 277"/>
                <a:gd name="T75" fmla="*/ 585 h 347"/>
                <a:gd name="T76" fmla="*/ 600 w 277"/>
                <a:gd name="T77" fmla="*/ 0 h 347"/>
                <a:gd name="T78" fmla="*/ 339 w 277"/>
                <a:gd name="T79" fmla="*/ 191 h 347"/>
                <a:gd name="T80" fmla="*/ 336 w 277"/>
                <a:gd name="T81" fmla="*/ 392 h 347"/>
                <a:gd name="T82" fmla="*/ 388 w 277"/>
                <a:gd name="T83" fmla="*/ 437 h 347"/>
                <a:gd name="T84" fmla="*/ 294 w 277"/>
                <a:gd name="T85" fmla="*/ 254 h 347"/>
                <a:gd name="T86" fmla="*/ 237 w 277"/>
                <a:gd name="T87" fmla="*/ 294 h 347"/>
                <a:gd name="T88" fmla="*/ 230 w 277"/>
                <a:gd name="T89" fmla="*/ 230 h 347"/>
                <a:gd name="T90" fmla="*/ 251 w 277"/>
                <a:gd name="T91" fmla="*/ 249 h 347"/>
                <a:gd name="T92" fmla="*/ 228 w 277"/>
                <a:gd name="T93" fmla="*/ 319 h 347"/>
                <a:gd name="T94" fmla="*/ 188 w 277"/>
                <a:gd name="T95" fmla="*/ 282 h 347"/>
                <a:gd name="T96" fmla="*/ 285 w 277"/>
                <a:gd name="T97" fmla="*/ 512 h 347"/>
                <a:gd name="T98" fmla="*/ 204 w 277"/>
                <a:gd name="T99" fmla="*/ 503 h 347"/>
                <a:gd name="T100" fmla="*/ 118 w 277"/>
                <a:gd name="T101" fmla="*/ 494 h 347"/>
                <a:gd name="T102" fmla="*/ 146 w 277"/>
                <a:gd name="T103" fmla="*/ 446 h 347"/>
                <a:gd name="T104" fmla="*/ 218 w 277"/>
                <a:gd name="T105" fmla="*/ 449 h 347"/>
                <a:gd name="T106" fmla="*/ 245 w 277"/>
                <a:gd name="T107" fmla="*/ 458 h 347"/>
                <a:gd name="T108" fmla="*/ 221 w 277"/>
                <a:gd name="T109" fmla="*/ 414 h 347"/>
                <a:gd name="T110" fmla="*/ 285 w 277"/>
                <a:gd name="T111" fmla="*/ 479 h 347"/>
                <a:gd name="T112" fmla="*/ 327 w 277"/>
                <a:gd name="T113" fmla="*/ 486 h 347"/>
                <a:gd name="T114" fmla="*/ 369 w 277"/>
                <a:gd name="T115" fmla="*/ 496 h 347"/>
                <a:gd name="T116" fmla="*/ 388 w 277"/>
                <a:gd name="T117" fmla="*/ 597 h 347"/>
                <a:gd name="T118" fmla="*/ 402 w 277"/>
                <a:gd name="T119" fmla="*/ 601 h 347"/>
                <a:gd name="T120" fmla="*/ 512 w 277"/>
                <a:gd name="T121" fmla="*/ 566 h 347"/>
                <a:gd name="T122" fmla="*/ 487 w 277"/>
                <a:gd name="T123" fmla="*/ 552 h 347"/>
                <a:gd name="T124" fmla="*/ 536 w 277"/>
                <a:gd name="T125" fmla="*/ 136 h 3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77" h="347">
                  <a:moveTo>
                    <a:pt x="197" y="1"/>
                  </a:moveTo>
                  <a:cubicBezTo>
                    <a:pt x="196" y="1"/>
                    <a:pt x="196" y="1"/>
                    <a:pt x="195" y="1"/>
                  </a:cubicBezTo>
                  <a:cubicBezTo>
                    <a:pt x="195" y="2"/>
                    <a:pt x="195" y="3"/>
                    <a:pt x="195" y="3"/>
                  </a:cubicBezTo>
                  <a:cubicBezTo>
                    <a:pt x="195" y="3"/>
                    <a:pt x="194" y="3"/>
                    <a:pt x="194" y="3"/>
                  </a:cubicBezTo>
                  <a:cubicBezTo>
                    <a:pt x="193" y="3"/>
                    <a:pt x="193" y="3"/>
                    <a:pt x="192" y="3"/>
                  </a:cubicBezTo>
                  <a:cubicBezTo>
                    <a:pt x="192" y="4"/>
                    <a:pt x="192" y="4"/>
                    <a:pt x="192" y="5"/>
                  </a:cubicBezTo>
                  <a:cubicBezTo>
                    <a:pt x="192" y="5"/>
                    <a:pt x="192" y="6"/>
                    <a:pt x="192" y="6"/>
                  </a:cubicBezTo>
                  <a:cubicBezTo>
                    <a:pt x="192" y="6"/>
                    <a:pt x="191" y="6"/>
                    <a:pt x="191" y="6"/>
                  </a:cubicBezTo>
                  <a:cubicBezTo>
                    <a:pt x="191" y="7"/>
                    <a:pt x="191" y="7"/>
                    <a:pt x="191" y="8"/>
                  </a:cubicBezTo>
                  <a:cubicBezTo>
                    <a:pt x="190" y="8"/>
                    <a:pt x="190" y="8"/>
                    <a:pt x="189" y="8"/>
                  </a:cubicBezTo>
                  <a:cubicBezTo>
                    <a:pt x="189" y="9"/>
                    <a:pt x="189" y="9"/>
                    <a:pt x="189" y="10"/>
                  </a:cubicBezTo>
                  <a:cubicBezTo>
                    <a:pt x="189" y="10"/>
                    <a:pt x="189" y="11"/>
                    <a:pt x="189" y="11"/>
                  </a:cubicBezTo>
                  <a:cubicBezTo>
                    <a:pt x="190" y="11"/>
                    <a:pt x="190" y="11"/>
                    <a:pt x="191" y="11"/>
                  </a:cubicBezTo>
                  <a:cubicBezTo>
                    <a:pt x="191" y="12"/>
                    <a:pt x="191" y="12"/>
                    <a:pt x="191" y="13"/>
                  </a:cubicBezTo>
                  <a:cubicBezTo>
                    <a:pt x="190" y="13"/>
                    <a:pt x="190" y="13"/>
                    <a:pt x="189" y="13"/>
                  </a:cubicBezTo>
                  <a:cubicBezTo>
                    <a:pt x="189" y="13"/>
                    <a:pt x="188" y="13"/>
                    <a:pt x="188" y="13"/>
                  </a:cubicBezTo>
                  <a:cubicBezTo>
                    <a:pt x="188" y="13"/>
                    <a:pt x="188" y="14"/>
                    <a:pt x="188" y="14"/>
                  </a:cubicBezTo>
                  <a:cubicBezTo>
                    <a:pt x="187" y="14"/>
                    <a:pt x="187" y="14"/>
                    <a:pt x="186" y="14"/>
                  </a:cubicBezTo>
                  <a:cubicBezTo>
                    <a:pt x="186" y="15"/>
                    <a:pt x="186" y="15"/>
                    <a:pt x="186" y="16"/>
                  </a:cubicBezTo>
                  <a:cubicBezTo>
                    <a:pt x="185" y="16"/>
                    <a:pt x="185" y="16"/>
                    <a:pt x="184" y="16"/>
                  </a:cubicBezTo>
                  <a:cubicBezTo>
                    <a:pt x="184" y="16"/>
                    <a:pt x="183" y="16"/>
                    <a:pt x="183" y="16"/>
                  </a:cubicBezTo>
                  <a:cubicBezTo>
                    <a:pt x="183" y="17"/>
                    <a:pt x="183" y="17"/>
                    <a:pt x="183" y="18"/>
                  </a:cubicBezTo>
                  <a:cubicBezTo>
                    <a:pt x="182" y="18"/>
                    <a:pt x="182" y="18"/>
                    <a:pt x="181" y="18"/>
                  </a:cubicBezTo>
                  <a:cubicBezTo>
                    <a:pt x="181" y="18"/>
                    <a:pt x="181" y="19"/>
                    <a:pt x="181" y="19"/>
                  </a:cubicBezTo>
                  <a:cubicBezTo>
                    <a:pt x="181" y="19"/>
                    <a:pt x="180" y="19"/>
                    <a:pt x="180" y="19"/>
                  </a:cubicBezTo>
                  <a:cubicBezTo>
                    <a:pt x="179" y="19"/>
                    <a:pt x="179" y="19"/>
                    <a:pt x="178" y="19"/>
                  </a:cubicBezTo>
                  <a:cubicBezTo>
                    <a:pt x="178" y="20"/>
                    <a:pt x="178" y="20"/>
                    <a:pt x="178" y="21"/>
                  </a:cubicBezTo>
                  <a:cubicBezTo>
                    <a:pt x="178" y="21"/>
                    <a:pt x="178" y="22"/>
                    <a:pt x="178" y="23"/>
                  </a:cubicBezTo>
                  <a:cubicBezTo>
                    <a:pt x="178" y="23"/>
                    <a:pt x="178" y="24"/>
                    <a:pt x="178" y="24"/>
                  </a:cubicBezTo>
                  <a:cubicBezTo>
                    <a:pt x="178" y="24"/>
                    <a:pt x="177" y="24"/>
                    <a:pt x="177" y="24"/>
                  </a:cubicBezTo>
                  <a:cubicBezTo>
                    <a:pt x="176" y="24"/>
                    <a:pt x="176" y="24"/>
                    <a:pt x="175" y="24"/>
                  </a:cubicBezTo>
                  <a:cubicBezTo>
                    <a:pt x="175" y="24"/>
                    <a:pt x="175" y="23"/>
                    <a:pt x="175" y="23"/>
                  </a:cubicBezTo>
                  <a:cubicBezTo>
                    <a:pt x="174" y="23"/>
                    <a:pt x="174" y="23"/>
                    <a:pt x="173" y="23"/>
                  </a:cubicBezTo>
                  <a:cubicBezTo>
                    <a:pt x="173" y="22"/>
                    <a:pt x="173" y="21"/>
                    <a:pt x="173" y="21"/>
                  </a:cubicBezTo>
                  <a:cubicBezTo>
                    <a:pt x="173" y="21"/>
                    <a:pt x="172" y="21"/>
                    <a:pt x="172" y="21"/>
                  </a:cubicBezTo>
                  <a:cubicBezTo>
                    <a:pt x="171" y="21"/>
                    <a:pt x="171" y="21"/>
                    <a:pt x="170" y="21"/>
                  </a:cubicBezTo>
                  <a:cubicBezTo>
                    <a:pt x="170" y="21"/>
                    <a:pt x="170" y="22"/>
                    <a:pt x="170" y="23"/>
                  </a:cubicBezTo>
                  <a:cubicBezTo>
                    <a:pt x="171" y="23"/>
                    <a:pt x="171" y="23"/>
                    <a:pt x="172" y="23"/>
                  </a:cubicBezTo>
                  <a:cubicBezTo>
                    <a:pt x="172" y="23"/>
                    <a:pt x="172" y="24"/>
                    <a:pt x="172" y="24"/>
                  </a:cubicBezTo>
                  <a:cubicBezTo>
                    <a:pt x="172" y="25"/>
                    <a:pt x="172" y="25"/>
                    <a:pt x="172" y="26"/>
                  </a:cubicBezTo>
                  <a:cubicBezTo>
                    <a:pt x="172" y="26"/>
                    <a:pt x="172" y="27"/>
                    <a:pt x="172" y="27"/>
                  </a:cubicBezTo>
                  <a:cubicBezTo>
                    <a:pt x="171" y="27"/>
                    <a:pt x="171" y="27"/>
                    <a:pt x="170" y="27"/>
                  </a:cubicBezTo>
                  <a:cubicBezTo>
                    <a:pt x="170" y="27"/>
                    <a:pt x="170" y="26"/>
                    <a:pt x="170" y="26"/>
                  </a:cubicBezTo>
                  <a:cubicBezTo>
                    <a:pt x="170" y="26"/>
                    <a:pt x="169" y="26"/>
                    <a:pt x="169" y="26"/>
                  </a:cubicBezTo>
                  <a:cubicBezTo>
                    <a:pt x="169" y="25"/>
                    <a:pt x="169" y="25"/>
                    <a:pt x="169" y="24"/>
                  </a:cubicBezTo>
                  <a:cubicBezTo>
                    <a:pt x="168" y="24"/>
                    <a:pt x="168" y="24"/>
                    <a:pt x="167" y="24"/>
                  </a:cubicBezTo>
                  <a:cubicBezTo>
                    <a:pt x="167" y="24"/>
                    <a:pt x="167" y="23"/>
                    <a:pt x="167" y="23"/>
                  </a:cubicBezTo>
                  <a:cubicBezTo>
                    <a:pt x="167" y="22"/>
                    <a:pt x="167" y="21"/>
                    <a:pt x="167" y="21"/>
                  </a:cubicBezTo>
                  <a:cubicBezTo>
                    <a:pt x="167" y="21"/>
                    <a:pt x="166" y="21"/>
                    <a:pt x="166" y="21"/>
                  </a:cubicBezTo>
                  <a:cubicBezTo>
                    <a:pt x="166" y="20"/>
                    <a:pt x="166" y="20"/>
                    <a:pt x="166" y="19"/>
                  </a:cubicBezTo>
                  <a:cubicBezTo>
                    <a:pt x="165" y="19"/>
                    <a:pt x="165" y="19"/>
                    <a:pt x="164" y="19"/>
                  </a:cubicBezTo>
                  <a:cubicBezTo>
                    <a:pt x="164" y="20"/>
                    <a:pt x="164" y="20"/>
                    <a:pt x="164" y="21"/>
                  </a:cubicBezTo>
                  <a:cubicBezTo>
                    <a:pt x="164" y="21"/>
                    <a:pt x="163" y="21"/>
                    <a:pt x="163" y="21"/>
                  </a:cubicBezTo>
                  <a:cubicBezTo>
                    <a:pt x="163" y="21"/>
                    <a:pt x="163" y="22"/>
                    <a:pt x="163" y="23"/>
                  </a:cubicBezTo>
                  <a:cubicBezTo>
                    <a:pt x="163" y="23"/>
                    <a:pt x="163" y="24"/>
                    <a:pt x="163" y="24"/>
                  </a:cubicBezTo>
                  <a:cubicBezTo>
                    <a:pt x="162" y="24"/>
                    <a:pt x="161" y="24"/>
                    <a:pt x="161" y="24"/>
                  </a:cubicBezTo>
                  <a:cubicBezTo>
                    <a:pt x="161" y="25"/>
                    <a:pt x="161" y="25"/>
                    <a:pt x="161" y="26"/>
                  </a:cubicBezTo>
                  <a:cubicBezTo>
                    <a:pt x="161" y="26"/>
                    <a:pt x="161" y="27"/>
                    <a:pt x="161" y="27"/>
                  </a:cubicBezTo>
                  <a:cubicBezTo>
                    <a:pt x="161" y="27"/>
                    <a:pt x="162" y="27"/>
                    <a:pt x="163" y="27"/>
                  </a:cubicBezTo>
                  <a:cubicBezTo>
                    <a:pt x="163" y="28"/>
                    <a:pt x="163" y="28"/>
                    <a:pt x="163" y="29"/>
                  </a:cubicBezTo>
                  <a:cubicBezTo>
                    <a:pt x="163" y="29"/>
                    <a:pt x="163" y="30"/>
                    <a:pt x="163" y="30"/>
                  </a:cubicBezTo>
                  <a:cubicBezTo>
                    <a:pt x="162" y="30"/>
                    <a:pt x="161" y="30"/>
                    <a:pt x="161" y="30"/>
                  </a:cubicBezTo>
                  <a:cubicBezTo>
                    <a:pt x="160" y="30"/>
                    <a:pt x="160" y="30"/>
                    <a:pt x="159" y="30"/>
                  </a:cubicBezTo>
                  <a:cubicBezTo>
                    <a:pt x="159" y="31"/>
                    <a:pt x="159" y="32"/>
                    <a:pt x="159" y="32"/>
                  </a:cubicBezTo>
                  <a:cubicBezTo>
                    <a:pt x="159" y="33"/>
                    <a:pt x="159" y="33"/>
                    <a:pt x="159" y="34"/>
                  </a:cubicBezTo>
                  <a:cubicBezTo>
                    <a:pt x="160" y="34"/>
                    <a:pt x="160" y="34"/>
                    <a:pt x="161" y="34"/>
                  </a:cubicBezTo>
                  <a:cubicBezTo>
                    <a:pt x="161" y="34"/>
                    <a:pt x="161" y="35"/>
                    <a:pt x="161" y="35"/>
                  </a:cubicBezTo>
                  <a:cubicBezTo>
                    <a:pt x="161" y="36"/>
                    <a:pt x="161" y="36"/>
                    <a:pt x="161" y="37"/>
                  </a:cubicBezTo>
                  <a:cubicBezTo>
                    <a:pt x="161" y="38"/>
                    <a:pt x="161" y="38"/>
                    <a:pt x="161" y="39"/>
                  </a:cubicBezTo>
                  <a:cubicBezTo>
                    <a:pt x="161" y="39"/>
                    <a:pt x="161" y="40"/>
                    <a:pt x="161" y="40"/>
                  </a:cubicBezTo>
                  <a:cubicBezTo>
                    <a:pt x="161" y="40"/>
                    <a:pt x="162" y="40"/>
                    <a:pt x="163" y="40"/>
                  </a:cubicBezTo>
                  <a:cubicBezTo>
                    <a:pt x="163" y="40"/>
                    <a:pt x="164" y="40"/>
                    <a:pt x="164" y="40"/>
                  </a:cubicBezTo>
                  <a:cubicBezTo>
                    <a:pt x="164" y="41"/>
                    <a:pt x="164" y="41"/>
                    <a:pt x="164" y="42"/>
                  </a:cubicBezTo>
                  <a:cubicBezTo>
                    <a:pt x="165" y="42"/>
                    <a:pt x="165" y="42"/>
                    <a:pt x="166" y="42"/>
                  </a:cubicBezTo>
                  <a:cubicBezTo>
                    <a:pt x="166" y="42"/>
                    <a:pt x="166" y="43"/>
                    <a:pt x="166" y="43"/>
                  </a:cubicBezTo>
                  <a:cubicBezTo>
                    <a:pt x="165" y="43"/>
                    <a:pt x="165" y="43"/>
                    <a:pt x="164" y="43"/>
                  </a:cubicBezTo>
                  <a:cubicBezTo>
                    <a:pt x="164" y="43"/>
                    <a:pt x="164" y="42"/>
                    <a:pt x="164" y="42"/>
                  </a:cubicBezTo>
                  <a:cubicBezTo>
                    <a:pt x="164" y="42"/>
                    <a:pt x="163" y="42"/>
                    <a:pt x="163" y="42"/>
                  </a:cubicBezTo>
                  <a:cubicBezTo>
                    <a:pt x="162" y="42"/>
                    <a:pt x="161" y="42"/>
                    <a:pt x="161" y="42"/>
                  </a:cubicBezTo>
                  <a:cubicBezTo>
                    <a:pt x="160" y="42"/>
                    <a:pt x="160" y="42"/>
                    <a:pt x="159" y="42"/>
                  </a:cubicBezTo>
                  <a:cubicBezTo>
                    <a:pt x="159" y="41"/>
                    <a:pt x="159" y="41"/>
                    <a:pt x="159" y="40"/>
                  </a:cubicBezTo>
                  <a:cubicBezTo>
                    <a:pt x="159" y="40"/>
                    <a:pt x="158" y="40"/>
                    <a:pt x="158" y="40"/>
                  </a:cubicBezTo>
                  <a:cubicBezTo>
                    <a:pt x="157" y="40"/>
                    <a:pt x="157" y="40"/>
                    <a:pt x="156" y="40"/>
                  </a:cubicBezTo>
                  <a:cubicBezTo>
                    <a:pt x="156" y="40"/>
                    <a:pt x="155" y="40"/>
                    <a:pt x="155" y="40"/>
                  </a:cubicBezTo>
                  <a:cubicBezTo>
                    <a:pt x="154" y="40"/>
                    <a:pt x="154" y="40"/>
                    <a:pt x="153" y="40"/>
                  </a:cubicBezTo>
                  <a:cubicBezTo>
                    <a:pt x="153" y="40"/>
                    <a:pt x="152" y="40"/>
                    <a:pt x="151" y="40"/>
                  </a:cubicBezTo>
                  <a:cubicBezTo>
                    <a:pt x="151" y="40"/>
                    <a:pt x="150" y="40"/>
                    <a:pt x="150" y="40"/>
                  </a:cubicBezTo>
                  <a:cubicBezTo>
                    <a:pt x="150" y="40"/>
                    <a:pt x="150" y="39"/>
                    <a:pt x="150" y="39"/>
                  </a:cubicBezTo>
                  <a:cubicBezTo>
                    <a:pt x="149" y="39"/>
                    <a:pt x="149" y="39"/>
                    <a:pt x="148" y="39"/>
                  </a:cubicBezTo>
                  <a:cubicBezTo>
                    <a:pt x="148" y="39"/>
                    <a:pt x="147" y="39"/>
                    <a:pt x="147" y="39"/>
                  </a:cubicBezTo>
                  <a:cubicBezTo>
                    <a:pt x="147" y="38"/>
                    <a:pt x="147" y="38"/>
                    <a:pt x="147" y="37"/>
                  </a:cubicBezTo>
                  <a:cubicBezTo>
                    <a:pt x="146" y="37"/>
                    <a:pt x="146" y="37"/>
                    <a:pt x="145" y="37"/>
                  </a:cubicBezTo>
                  <a:cubicBezTo>
                    <a:pt x="145" y="37"/>
                    <a:pt x="144" y="37"/>
                    <a:pt x="144" y="37"/>
                  </a:cubicBezTo>
                  <a:cubicBezTo>
                    <a:pt x="143" y="37"/>
                    <a:pt x="143" y="37"/>
                    <a:pt x="142" y="37"/>
                  </a:cubicBezTo>
                  <a:cubicBezTo>
                    <a:pt x="142" y="37"/>
                    <a:pt x="141" y="37"/>
                    <a:pt x="141" y="37"/>
                  </a:cubicBezTo>
                  <a:cubicBezTo>
                    <a:pt x="141" y="36"/>
                    <a:pt x="141" y="36"/>
                    <a:pt x="141" y="35"/>
                  </a:cubicBezTo>
                  <a:cubicBezTo>
                    <a:pt x="141" y="35"/>
                    <a:pt x="141" y="34"/>
                    <a:pt x="141" y="34"/>
                  </a:cubicBezTo>
                  <a:cubicBezTo>
                    <a:pt x="140" y="34"/>
                    <a:pt x="140" y="34"/>
                    <a:pt x="139" y="34"/>
                  </a:cubicBezTo>
                  <a:cubicBezTo>
                    <a:pt x="139" y="33"/>
                    <a:pt x="139" y="33"/>
                    <a:pt x="139" y="32"/>
                  </a:cubicBezTo>
                  <a:cubicBezTo>
                    <a:pt x="139" y="32"/>
                    <a:pt x="139" y="31"/>
                    <a:pt x="139" y="30"/>
                  </a:cubicBezTo>
                  <a:cubicBezTo>
                    <a:pt x="140" y="30"/>
                    <a:pt x="140" y="30"/>
                    <a:pt x="141" y="30"/>
                  </a:cubicBezTo>
                  <a:cubicBezTo>
                    <a:pt x="141" y="30"/>
                    <a:pt x="141" y="29"/>
                    <a:pt x="141" y="29"/>
                  </a:cubicBezTo>
                  <a:cubicBezTo>
                    <a:pt x="141" y="28"/>
                    <a:pt x="141" y="28"/>
                    <a:pt x="141" y="27"/>
                  </a:cubicBezTo>
                  <a:cubicBezTo>
                    <a:pt x="141" y="27"/>
                    <a:pt x="142" y="27"/>
                    <a:pt x="142" y="27"/>
                  </a:cubicBezTo>
                  <a:cubicBezTo>
                    <a:pt x="142" y="27"/>
                    <a:pt x="142" y="26"/>
                    <a:pt x="142" y="26"/>
                  </a:cubicBezTo>
                  <a:cubicBezTo>
                    <a:pt x="142" y="25"/>
                    <a:pt x="142" y="25"/>
                    <a:pt x="142" y="24"/>
                  </a:cubicBezTo>
                  <a:cubicBezTo>
                    <a:pt x="142" y="24"/>
                    <a:pt x="142" y="23"/>
                    <a:pt x="142" y="23"/>
                  </a:cubicBezTo>
                  <a:cubicBezTo>
                    <a:pt x="143" y="23"/>
                    <a:pt x="143" y="23"/>
                    <a:pt x="144" y="23"/>
                  </a:cubicBezTo>
                  <a:cubicBezTo>
                    <a:pt x="144" y="22"/>
                    <a:pt x="144" y="21"/>
                    <a:pt x="144" y="21"/>
                  </a:cubicBezTo>
                  <a:cubicBezTo>
                    <a:pt x="144" y="21"/>
                    <a:pt x="145" y="21"/>
                    <a:pt x="145" y="21"/>
                  </a:cubicBezTo>
                  <a:cubicBezTo>
                    <a:pt x="145" y="20"/>
                    <a:pt x="145" y="20"/>
                    <a:pt x="145" y="19"/>
                  </a:cubicBezTo>
                  <a:cubicBezTo>
                    <a:pt x="146" y="19"/>
                    <a:pt x="146" y="19"/>
                    <a:pt x="147" y="19"/>
                  </a:cubicBezTo>
                  <a:cubicBezTo>
                    <a:pt x="147" y="19"/>
                    <a:pt x="147" y="18"/>
                    <a:pt x="147" y="18"/>
                  </a:cubicBezTo>
                  <a:cubicBezTo>
                    <a:pt x="147" y="18"/>
                    <a:pt x="148" y="18"/>
                    <a:pt x="148" y="18"/>
                  </a:cubicBezTo>
                  <a:cubicBezTo>
                    <a:pt x="148" y="17"/>
                    <a:pt x="148" y="17"/>
                    <a:pt x="148" y="16"/>
                  </a:cubicBezTo>
                  <a:cubicBezTo>
                    <a:pt x="149" y="16"/>
                    <a:pt x="149" y="16"/>
                    <a:pt x="150" y="16"/>
                  </a:cubicBezTo>
                  <a:cubicBezTo>
                    <a:pt x="150" y="15"/>
                    <a:pt x="150" y="15"/>
                    <a:pt x="150" y="14"/>
                  </a:cubicBezTo>
                  <a:cubicBezTo>
                    <a:pt x="150" y="14"/>
                    <a:pt x="151" y="14"/>
                    <a:pt x="151" y="14"/>
                  </a:cubicBezTo>
                  <a:cubicBezTo>
                    <a:pt x="152" y="14"/>
                    <a:pt x="153" y="14"/>
                    <a:pt x="153" y="14"/>
                  </a:cubicBezTo>
                  <a:cubicBezTo>
                    <a:pt x="153" y="14"/>
                    <a:pt x="153" y="13"/>
                    <a:pt x="153" y="13"/>
                  </a:cubicBezTo>
                  <a:cubicBezTo>
                    <a:pt x="154" y="13"/>
                    <a:pt x="154" y="13"/>
                    <a:pt x="155" y="13"/>
                  </a:cubicBezTo>
                  <a:cubicBezTo>
                    <a:pt x="155" y="13"/>
                    <a:pt x="156" y="13"/>
                    <a:pt x="156" y="13"/>
                  </a:cubicBezTo>
                  <a:cubicBezTo>
                    <a:pt x="156" y="12"/>
                    <a:pt x="156" y="12"/>
                    <a:pt x="156" y="11"/>
                  </a:cubicBezTo>
                  <a:cubicBezTo>
                    <a:pt x="157" y="11"/>
                    <a:pt x="157" y="11"/>
                    <a:pt x="158" y="11"/>
                  </a:cubicBezTo>
                  <a:cubicBezTo>
                    <a:pt x="158" y="11"/>
                    <a:pt x="158" y="10"/>
                    <a:pt x="158" y="10"/>
                  </a:cubicBezTo>
                  <a:cubicBezTo>
                    <a:pt x="158" y="9"/>
                    <a:pt x="158" y="9"/>
                    <a:pt x="158" y="8"/>
                  </a:cubicBezTo>
                  <a:cubicBezTo>
                    <a:pt x="157" y="8"/>
                    <a:pt x="157" y="8"/>
                    <a:pt x="156" y="8"/>
                  </a:cubicBezTo>
                  <a:cubicBezTo>
                    <a:pt x="156" y="8"/>
                    <a:pt x="155" y="8"/>
                    <a:pt x="155" y="8"/>
                  </a:cubicBezTo>
                  <a:cubicBezTo>
                    <a:pt x="154" y="8"/>
                    <a:pt x="154" y="8"/>
                    <a:pt x="153" y="8"/>
                  </a:cubicBezTo>
                  <a:cubicBezTo>
                    <a:pt x="153" y="8"/>
                    <a:pt x="152" y="8"/>
                    <a:pt x="151" y="8"/>
                  </a:cubicBezTo>
                  <a:cubicBezTo>
                    <a:pt x="151" y="9"/>
                    <a:pt x="151" y="9"/>
                    <a:pt x="151" y="10"/>
                  </a:cubicBezTo>
                  <a:cubicBezTo>
                    <a:pt x="151" y="10"/>
                    <a:pt x="150" y="10"/>
                    <a:pt x="150" y="10"/>
                  </a:cubicBezTo>
                  <a:cubicBezTo>
                    <a:pt x="150" y="10"/>
                    <a:pt x="150" y="11"/>
                    <a:pt x="150" y="11"/>
                  </a:cubicBezTo>
                  <a:cubicBezTo>
                    <a:pt x="149" y="11"/>
                    <a:pt x="149" y="11"/>
                    <a:pt x="148" y="11"/>
                  </a:cubicBezTo>
                  <a:cubicBezTo>
                    <a:pt x="148" y="11"/>
                    <a:pt x="147" y="11"/>
                    <a:pt x="147" y="11"/>
                  </a:cubicBezTo>
                  <a:cubicBezTo>
                    <a:pt x="147" y="12"/>
                    <a:pt x="147" y="12"/>
                    <a:pt x="147" y="13"/>
                  </a:cubicBezTo>
                  <a:cubicBezTo>
                    <a:pt x="146" y="13"/>
                    <a:pt x="146" y="13"/>
                    <a:pt x="145" y="13"/>
                  </a:cubicBezTo>
                  <a:cubicBezTo>
                    <a:pt x="145" y="13"/>
                    <a:pt x="144" y="13"/>
                    <a:pt x="144" y="13"/>
                  </a:cubicBezTo>
                  <a:cubicBezTo>
                    <a:pt x="143" y="13"/>
                    <a:pt x="143" y="13"/>
                    <a:pt x="142" y="13"/>
                  </a:cubicBezTo>
                  <a:cubicBezTo>
                    <a:pt x="142" y="13"/>
                    <a:pt x="142" y="14"/>
                    <a:pt x="142" y="14"/>
                  </a:cubicBezTo>
                  <a:cubicBezTo>
                    <a:pt x="142" y="14"/>
                    <a:pt x="141" y="14"/>
                    <a:pt x="141" y="14"/>
                  </a:cubicBezTo>
                  <a:cubicBezTo>
                    <a:pt x="141" y="15"/>
                    <a:pt x="141" y="15"/>
                    <a:pt x="141" y="16"/>
                  </a:cubicBezTo>
                  <a:cubicBezTo>
                    <a:pt x="140" y="16"/>
                    <a:pt x="140" y="16"/>
                    <a:pt x="139" y="16"/>
                  </a:cubicBezTo>
                  <a:cubicBezTo>
                    <a:pt x="139" y="17"/>
                    <a:pt x="139" y="17"/>
                    <a:pt x="139" y="18"/>
                  </a:cubicBezTo>
                  <a:cubicBezTo>
                    <a:pt x="139" y="18"/>
                    <a:pt x="138" y="18"/>
                    <a:pt x="137" y="18"/>
                  </a:cubicBezTo>
                  <a:cubicBezTo>
                    <a:pt x="137" y="18"/>
                    <a:pt x="137" y="19"/>
                    <a:pt x="137" y="19"/>
                  </a:cubicBezTo>
                  <a:cubicBezTo>
                    <a:pt x="137" y="19"/>
                    <a:pt x="136" y="19"/>
                    <a:pt x="136" y="19"/>
                  </a:cubicBezTo>
                  <a:cubicBezTo>
                    <a:pt x="136" y="20"/>
                    <a:pt x="136" y="20"/>
                    <a:pt x="136" y="21"/>
                  </a:cubicBezTo>
                  <a:cubicBezTo>
                    <a:pt x="136" y="21"/>
                    <a:pt x="136" y="22"/>
                    <a:pt x="136" y="23"/>
                  </a:cubicBezTo>
                  <a:cubicBezTo>
                    <a:pt x="136" y="23"/>
                    <a:pt x="136" y="24"/>
                    <a:pt x="136" y="24"/>
                  </a:cubicBezTo>
                  <a:cubicBezTo>
                    <a:pt x="135" y="24"/>
                    <a:pt x="135" y="24"/>
                    <a:pt x="134" y="24"/>
                  </a:cubicBezTo>
                  <a:cubicBezTo>
                    <a:pt x="134" y="25"/>
                    <a:pt x="134" y="25"/>
                    <a:pt x="134" y="26"/>
                  </a:cubicBezTo>
                  <a:cubicBezTo>
                    <a:pt x="134" y="26"/>
                    <a:pt x="134" y="27"/>
                    <a:pt x="134" y="27"/>
                  </a:cubicBezTo>
                  <a:cubicBezTo>
                    <a:pt x="134" y="28"/>
                    <a:pt x="134" y="28"/>
                    <a:pt x="134" y="29"/>
                  </a:cubicBezTo>
                  <a:cubicBezTo>
                    <a:pt x="134" y="29"/>
                    <a:pt x="133" y="29"/>
                    <a:pt x="133" y="29"/>
                  </a:cubicBezTo>
                  <a:cubicBezTo>
                    <a:pt x="133" y="29"/>
                    <a:pt x="133" y="30"/>
                    <a:pt x="133" y="30"/>
                  </a:cubicBezTo>
                  <a:cubicBezTo>
                    <a:pt x="133" y="30"/>
                    <a:pt x="134" y="30"/>
                    <a:pt x="134" y="30"/>
                  </a:cubicBezTo>
                  <a:cubicBezTo>
                    <a:pt x="134" y="31"/>
                    <a:pt x="134" y="32"/>
                    <a:pt x="134" y="32"/>
                  </a:cubicBezTo>
                  <a:cubicBezTo>
                    <a:pt x="134" y="32"/>
                    <a:pt x="133" y="32"/>
                    <a:pt x="133" y="32"/>
                  </a:cubicBezTo>
                  <a:cubicBezTo>
                    <a:pt x="133" y="33"/>
                    <a:pt x="133" y="33"/>
                    <a:pt x="133" y="34"/>
                  </a:cubicBezTo>
                  <a:cubicBezTo>
                    <a:pt x="132" y="34"/>
                    <a:pt x="132" y="34"/>
                    <a:pt x="131" y="34"/>
                  </a:cubicBezTo>
                  <a:cubicBezTo>
                    <a:pt x="131" y="34"/>
                    <a:pt x="131" y="35"/>
                    <a:pt x="131" y="35"/>
                  </a:cubicBezTo>
                  <a:cubicBezTo>
                    <a:pt x="131" y="36"/>
                    <a:pt x="131" y="36"/>
                    <a:pt x="131" y="37"/>
                  </a:cubicBezTo>
                  <a:cubicBezTo>
                    <a:pt x="132" y="37"/>
                    <a:pt x="132" y="37"/>
                    <a:pt x="133" y="37"/>
                  </a:cubicBezTo>
                  <a:cubicBezTo>
                    <a:pt x="133" y="38"/>
                    <a:pt x="133" y="38"/>
                    <a:pt x="133" y="39"/>
                  </a:cubicBezTo>
                  <a:cubicBezTo>
                    <a:pt x="133" y="39"/>
                    <a:pt x="134" y="39"/>
                    <a:pt x="134" y="39"/>
                  </a:cubicBezTo>
                  <a:cubicBezTo>
                    <a:pt x="135" y="39"/>
                    <a:pt x="135" y="39"/>
                    <a:pt x="136" y="39"/>
                  </a:cubicBezTo>
                  <a:cubicBezTo>
                    <a:pt x="136" y="39"/>
                    <a:pt x="137" y="39"/>
                    <a:pt x="137" y="39"/>
                  </a:cubicBezTo>
                  <a:cubicBezTo>
                    <a:pt x="137" y="39"/>
                    <a:pt x="137" y="40"/>
                    <a:pt x="137" y="40"/>
                  </a:cubicBezTo>
                  <a:cubicBezTo>
                    <a:pt x="138" y="40"/>
                    <a:pt x="139" y="40"/>
                    <a:pt x="139" y="40"/>
                  </a:cubicBezTo>
                  <a:cubicBezTo>
                    <a:pt x="140" y="40"/>
                    <a:pt x="140" y="40"/>
                    <a:pt x="141" y="40"/>
                  </a:cubicBezTo>
                  <a:cubicBezTo>
                    <a:pt x="141" y="40"/>
                    <a:pt x="142" y="40"/>
                    <a:pt x="142" y="40"/>
                  </a:cubicBezTo>
                  <a:cubicBezTo>
                    <a:pt x="143" y="40"/>
                    <a:pt x="143" y="40"/>
                    <a:pt x="144" y="40"/>
                  </a:cubicBezTo>
                  <a:cubicBezTo>
                    <a:pt x="144" y="40"/>
                    <a:pt x="145" y="40"/>
                    <a:pt x="145" y="40"/>
                  </a:cubicBezTo>
                  <a:cubicBezTo>
                    <a:pt x="146" y="40"/>
                    <a:pt x="146" y="40"/>
                    <a:pt x="147" y="40"/>
                  </a:cubicBezTo>
                  <a:cubicBezTo>
                    <a:pt x="147" y="41"/>
                    <a:pt x="147" y="41"/>
                    <a:pt x="147" y="42"/>
                  </a:cubicBezTo>
                  <a:cubicBezTo>
                    <a:pt x="147" y="42"/>
                    <a:pt x="148" y="42"/>
                    <a:pt x="148" y="42"/>
                  </a:cubicBezTo>
                  <a:cubicBezTo>
                    <a:pt x="149" y="42"/>
                    <a:pt x="149" y="42"/>
                    <a:pt x="150" y="42"/>
                  </a:cubicBezTo>
                  <a:cubicBezTo>
                    <a:pt x="150" y="42"/>
                    <a:pt x="150" y="43"/>
                    <a:pt x="150" y="43"/>
                  </a:cubicBezTo>
                  <a:cubicBezTo>
                    <a:pt x="150" y="44"/>
                    <a:pt x="150" y="44"/>
                    <a:pt x="150" y="45"/>
                  </a:cubicBezTo>
                  <a:cubicBezTo>
                    <a:pt x="149" y="45"/>
                    <a:pt x="149" y="45"/>
                    <a:pt x="148" y="45"/>
                  </a:cubicBezTo>
                  <a:cubicBezTo>
                    <a:pt x="148" y="44"/>
                    <a:pt x="148" y="44"/>
                    <a:pt x="148" y="43"/>
                  </a:cubicBezTo>
                  <a:cubicBezTo>
                    <a:pt x="148" y="43"/>
                    <a:pt x="147" y="43"/>
                    <a:pt x="147" y="43"/>
                  </a:cubicBezTo>
                  <a:cubicBezTo>
                    <a:pt x="147" y="44"/>
                    <a:pt x="147" y="44"/>
                    <a:pt x="147" y="45"/>
                  </a:cubicBezTo>
                  <a:cubicBezTo>
                    <a:pt x="146" y="45"/>
                    <a:pt x="146" y="45"/>
                    <a:pt x="145" y="45"/>
                  </a:cubicBezTo>
                  <a:cubicBezTo>
                    <a:pt x="145" y="45"/>
                    <a:pt x="144" y="45"/>
                    <a:pt x="144" y="45"/>
                  </a:cubicBezTo>
                  <a:cubicBezTo>
                    <a:pt x="143" y="45"/>
                    <a:pt x="143" y="45"/>
                    <a:pt x="142" y="45"/>
                  </a:cubicBezTo>
                  <a:cubicBezTo>
                    <a:pt x="142" y="44"/>
                    <a:pt x="142" y="44"/>
                    <a:pt x="142" y="43"/>
                  </a:cubicBezTo>
                  <a:cubicBezTo>
                    <a:pt x="142" y="43"/>
                    <a:pt x="141" y="43"/>
                    <a:pt x="141" y="43"/>
                  </a:cubicBezTo>
                  <a:cubicBezTo>
                    <a:pt x="140" y="43"/>
                    <a:pt x="140" y="43"/>
                    <a:pt x="139" y="43"/>
                  </a:cubicBezTo>
                  <a:cubicBezTo>
                    <a:pt x="139" y="44"/>
                    <a:pt x="139" y="44"/>
                    <a:pt x="139" y="45"/>
                  </a:cubicBezTo>
                  <a:cubicBezTo>
                    <a:pt x="139" y="45"/>
                    <a:pt x="138" y="45"/>
                    <a:pt x="137" y="45"/>
                  </a:cubicBezTo>
                  <a:cubicBezTo>
                    <a:pt x="137" y="46"/>
                    <a:pt x="137" y="46"/>
                    <a:pt x="137" y="47"/>
                  </a:cubicBezTo>
                  <a:cubicBezTo>
                    <a:pt x="137" y="47"/>
                    <a:pt x="136" y="47"/>
                    <a:pt x="136" y="47"/>
                  </a:cubicBezTo>
                  <a:cubicBezTo>
                    <a:pt x="136" y="47"/>
                    <a:pt x="136" y="48"/>
                    <a:pt x="136" y="48"/>
                  </a:cubicBezTo>
                  <a:cubicBezTo>
                    <a:pt x="135" y="48"/>
                    <a:pt x="135" y="48"/>
                    <a:pt x="134" y="48"/>
                  </a:cubicBezTo>
                  <a:cubicBezTo>
                    <a:pt x="134" y="48"/>
                    <a:pt x="133" y="48"/>
                    <a:pt x="133" y="48"/>
                  </a:cubicBezTo>
                  <a:cubicBezTo>
                    <a:pt x="133" y="49"/>
                    <a:pt x="133" y="49"/>
                    <a:pt x="133" y="50"/>
                  </a:cubicBezTo>
                  <a:cubicBezTo>
                    <a:pt x="132" y="50"/>
                    <a:pt x="132" y="50"/>
                    <a:pt x="131" y="50"/>
                  </a:cubicBezTo>
                  <a:cubicBezTo>
                    <a:pt x="131" y="50"/>
                    <a:pt x="131" y="51"/>
                    <a:pt x="131" y="52"/>
                  </a:cubicBezTo>
                  <a:cubicBezTo>
                    <a:pt x="131" y="52"/>
                    <a:pt x="130" y="52"/>
                    <a:pt x="130" y="52"/>
                  </a:cubicBezTo>
                  <a:cubicBezTo>
                    <a:pt x="130" y="52"/>
                    <a:pt x="130" y="53"/>
                    <a:pt x="130" y="53"/>
                  </a:cubicBezTo>
                  <a:cubicBezTo>
                    <a:pt x="130" y="54"/>
                    <a:pt x="130" y="54"/>
                    <a:pt x="130" y="55"/>
                  </a:cubicBezTo>
                  <a:cubicBezTo>
                    <a:pt x="129" y="55"/>
                    <a:pt x="129" y="55"/>
                    <a:pt x="128" y="55"/>
                  </a:cubicBezTo>
                  <a:cubicBezTo>
                    <a:pt x="128" y="55"/>
                    <a:pt x="127" y="55"/>
                    <a:pt x="126" y="55"/>
                  </a:cubicBezTo>
                  <a:cubicBezTo>
                    <a:pt x="126" y="55"/>
                    <a:pt x="125" y="55"/>
                    <a:pt x="125" y="55"/>
                  </a:cubicBezTo>
                  <a:cubicBezTo>
                    <a:pt x="125" y="54"/>
                    <a:pt x="125" y="54"/>
                    <a:pt x="125" y="53"/>
                  </a:cubicBezTo>
                  <a:cubicBezTo>
                    <a:pt x="125" y="53"/>
                    <a:pt x="126" y="53"/>
                    <a:pt x="126" y="53"/>
                  </a:cubicBezTo>
                  <a:cubicBezTo>
                    <a:pt x="127" y="53"/>
                    <a:pt x="128" y="53"/>
                    <a:pt x="128" y="53"/>
                  </a:cubicBezTo>
                  <a:cubicBezTo>
                    <a:pt x="128" y="53"/>
                    <a:pt x="128" y="52"/>
                    <a:pt x="128" y="52"/>
                  </a:cubicBezTo>
                  <a:cubicBezTo>
                    <a:pt x="128" y="51"/>
                    <a:pt x="128" y="50"/>
                    <a:pt x="128" y="50"/>
                  </a:cubicBezTo>
                  <a:cubicBezTo>
                    <a:pt x="129" y="50"/>
                    <a:pt x="129" y="50"/>
                    <a:pt x="130" y="50"/>
                  </a:cubicBezTo>
                  <a:cubicBezTo>
                    <a:pt x="130" y="49"/>
                    <a:pt x="130" y="49"/>
                    <a:pt x="130" y="48"/>
                  </a:cubicBezTo>
                  <a:cubicBezTo>
                    <a:pt x="130" y="48"/>
                    <a:pt x="131" y="48"/>
                    <a:pt x="131" y="48"/>
                  </a:cubicBezTo>
                  <a:cubicBezTo>
                    <a:pt x="131" y="48"/>
                    <a:pt x="131" y="47"/>
                    <a:pt x="131" y="47"/>
                  </a:cubicBezTo>
                  <a:cubicBezTo>
                    <a:pt x="131" y="46"/>
                    <a:pt x="131" y="46"/>
                    <a:pt x="131" y="45"/>
                  </a:cubicBezTo>
                  <a:cubicBezTo>
                    <a:pt x="131" y="45"/>
                    <a:pt x="130" y="45"/>
                    <a:pt x="130" y="45"/>
                  </a:cubicBezTo>
                  <a:cubicBezTo>
                    <a:pt x="129" y="45"/>
                    <a:pt x="129" y="45"/>
                    <a:pt x="128" y="45"/>
                  </a:cubicBezTo>
                  <a:cubicBezTo>
                    <a:pt x="128" y="45"/>
                    <a:pt x="127" y="45"/>
                    <a:pt x="126" y="45"/>
                  </a:cubicBezTo>
                  <a:cubicBezTo>
                    <a:pt x="126" y="46"/>
                    <a:pt x="126" y="46"/>
                    <a:pt x="126" y="47"/>
                  </a:cubicBezTo>
                  <a:cubicBezTo>
                    <a:pt x="126" y="47"/>
                    <a:pt x="126" y="48"/>
                    <a:pt x="126" y="48"/>
                  </a:cubicBezTo>
                  <a:cubicBezTo>
                    <a:pt x="126" y="48"/>
                    <a:pt x="125" y="48"/>
                    <a:pt x="125" y="48"/>
                  </a:cubicBezTo>
                  <a:cubicBezTo>
                    <a:pt x="124" y="48"/>
                    <a:pt x="124" y="48"/>
                    <a:pt x="123" y="48"/>
                  </a:cubicBezTo>
                  <a:cubicBezTo>
                    <a:pt x="123" y="48"/>
                    <a:pt x="122" y="48"/>
                    <a:pt x="122" y="48"/>
                  </a:cubicBezTo>
                  <a:cubicBezTo>
                    <a:pt x="121" y="48"/>
                    <a:pt x="121" y="48"/>
                    <a:pt x="120" y="48"/>
                  </a:cubicBezTo>
                  <a:cubicBezTo>
                    <a:pt x="120" y="49"/>
                    <a:pt x="120" y="49"/>
                    <a:pt x="120" y="50"/>
                  </a:cubicBezTo>
                  <a:cubicBezTo>
                    <a:pt x="120" y="50"/>
                    <a:pt x="120" y="51"/>
                    <a:pt x="120" y="52"/>
                  </a:cubicBezTo>
                  <a:cubicBezTo>
                    <a:pt x="121" y="52"/>
                    <a:pt x="121" y="52"/>
                    <a:pt x="122" y="52"/>
                  </a:cubicBezTo>
                  <a:cubicBezTo>
                    <a:pt x="122" y="52"/>
                    <a:pt x="122" y="53"/>
                    <a:pt x="122" y="53"/>
                  </a:cubicBezTo>
                  <a:cubicBezTo>
                    <a:pt x="122" y="54"/>
                    <a:pt x="122" y="54"/>
                    <a:pt x="122" y="55"/>
                  </a:cubicBezTo>
                  <a:cubicBezTo>
                    <a:pt x="122" y="55"/>
                    <a:pt x="122" y="56"/>
                    <a:pt x="122" y="56"/>
                  </a:cubicBezTo>
                  <a:cubicBezTo>
                    <a:pt x="121" y="56"/>
                    <a:pt x="121" y="56"/>
                    <a:pt x="120" y="56"/>
                  </a:cubicBezTo>
                  <a:cubicBezTo>
                    <a:pt x="120" y="57"/>
                    <a:pt x="120" y="57"/>
                    <a:pt x="120" y="58"/>
                  </a:cubicBezTo>
                  <a:cubicBezTo>
                    <a:pt x="120" y="58"/>
                    <a:pt x="119" y="58"/>
                    <a:pt x="119" y="58"/>
                  </a:cubicBezTo>
                  <a:cubicBezTo>
                    <a:pt x="119" y="57"/>
                    <a:pt x="119" y="57"/>
                    <a:pt x="119" y="56"/>
                  </a:cubicBezTo>
                  <a:cubicBezTo>
                    <a:pt x="119" y="56"/>
                    <a:pt x="119" y="55"/>
                    <a:pt x="119" y="55"/>
                  </a:cubicBezTo>
                  <a:cubicBezTo>
                    <a:pt x="118" y="55"/>
                    <a:pt x="118" y="55"/>
                    <a:pt x="117" y="55"/>
                  </a:cubicBezTo>
                  <a:cubicBezTo>
                    <a:pt x="117" y="54"/>
                    <a:pt x="117" y="54"/>
                    <a:pt x="117" y="53"/>
                  </a:cubicBezTo>
                  <a:cubicBezTo>
                    <a:pt x="117" y="53"/>
                    <a:pt x="117" y="52"/>
                    <a:pt x="117" y="52"/>
                  </a:cubicBezTo>
                  <a:cubicBezTo>
                    <a:pt x="117" y="52"/>
                    <a:pt x="116" y="52"/>
                    <a:pt x="116" y="52"/>
                  </a:cubicBezTo>
                  <a:cubicBezTo>
                    <a:pt x="115" y="52"/>
                    <a:pt x="114" y="52"/>
                    <a:pt x="114" y="52"/>
                  </a:cubicBezTo>
                  <a:cubicBezTo>
                    <a:pt x="114" y="51"/>
                    <a:pt x="114" y="50"/>
                    <a:pt x="114" y="50"/>
                  </a:cubicBezTo>
                  <a:cubicBezTo>
                    <a:pt x="113" y="50"/>
                    <a:pt x="113" y="50"/>
                    <a:pt x="112" y="50"/>
                  </a:cubicBezTo>
                  <a:cubicBezTo>
                    <a:pt x="112" y="50"/>
                    <a:pt x="111" y="50"/>
                    <a:pt x="111" y="50"/>
                  </a:cubicBezTo>
                  <a:cubicBezTo>
                    <a:pt x="111" y="49"/>
                    <a:pt x="111" y="49"/>
                    <a:pt x="111" y="48"/>
                  </a:cubicBezTo>
                  <a:cubicBezTo>
                    <a:pt x="110" y="48"/>
                    <a:pt x="110" y="48"/>
                    <a:pt x="109" y="48"/>
                  </a:cubicBezTo>
                  <a:cubicBezTo>
                    <a:pt x="109" y="48"/>
                    <a:pt x="108" y="48"/>
                    <a:pt x="108" y="48"/>
                  </a:cubicBezTo>
                  <a:cubicBezTo>
                    <a:pt x="107" y="48"/>
                    <a:pt x="107" y="48"/>
                    <a:pt x="106" y="48"/>
                  </a:cubicBezTo>
                  <a:cubicBezTo>
                    <a:pt x="106" y="48"/>
                    <a:pt x="105" y="48"/>
                    <a:pt x="105" y="48"/>
                  </a:cubicBezTo>
                  <a:cubicBezTo>
                    <a:pt x="104" y="48"/>
                    <a:pt x="104" y="48"/>
                    <a:pt x="103" y="48"/>
                  </a:cubicBezTo>
                  <a:cubicBezTo>
                    <a:pt x="103" y="48"/>
                    <a:pt x="102" y="48"/>
                    <a:pt x="102" y="48"/>
                  </a:cubicBezTo>
                  <a:cubicBezTo>
                    <a:pt x="102" y="48"/>
                    <a:pt x="102" y="47"/>
                    <a:pt x="102" y="47"/>
                  </a:cubicBezTo>
                  <a:cubicBezTo>
                    <a:pt x="101" y="47"/>
                    <a:pt x="100" y="47"/>
                    <a:pt x="100" y="47"/>
                  </a:cubicBezTo>
                  <a:cubicBezTo>
                    <a:pt x="99" y="47"/>
                    <a:pt x="99" y="47"/>
                    <a:pt x="98" y="47"/>
                  </a:cubicBezTo>
                  <a:cubicBezTo>
                    <a:pt x="98" y="47"/>
                    <a:pt x="97" y="47"/>
                    <a:pt x="97" y="47"/>
                  </a:cubicBezTo>
                  <a:cubicBezTo>
                    <a:pt x="97" y="46"/>
                    <a:pt x="97" y="46"/>
                    <a:pt x="97" y="45"/>
                  </a:cubicBezTo>
                  <a:cubicBezTo>
                    <a:pt x="97" y="44"/>
                    <a:pt x="97" y="44"/>
                    <a:pt x="97" y="43"/>
                  </a:cubicBezTo>
                  <a:cubicBezTo>
                    <a:pt x="96" y="43"/>
                    <a:pt x="96" y="43"/>
                    <a:pt x="95" y="43"/>
                  </a:cubicBezTo>
                  <a:cubicBezTo>
                    <a:pt x="95" y="43"/>
                    <a:pt x="94" y="43"/>
                    <a:pt x="94" y="43"/>
                  </a:cubicBezTo>
                  <a:cubicBezTo>
                    <a:pt x="93" y="43"/>
                    <a:pt x="93" y="43"/>
                    <a:pt x="92" y="43"/>
                  </a:cubicBezTo>
                  <a:cubicBezTo>
                    <a:pt x="92" y="43"/>
                    <a:pt x="92" y="42"/>
                    <a:pt x="92" y="42"/>
                  </a:cubicBezTo>
                  <a:cubicBezTo>
                    <a:pt x="92" y="42"/>
                    <a:pt x="91" y="42"/>
                    <a:pt x="90" y="42"/>
                  </a:cubicBezTo>
                  <a:cubicBezTo>
                    <a:pt x="90" y="42"/>
                    <a:pt x="90" y="43"/>
                    <a:pt x="90" y="43"/>
                  </a:cubicBezTo>
                  <a:cubicBezTo>
                    <a:pt x="90" y="43"/>
                    <a:pt x="89" y="43"/>
                    <a:pt x="89" y="43"/>
                  </a:cubicBezTo>
                  <a:cubicBezTo>
                    <a:pt x="88" y="43"/>
                    <a:pt x="88" y="43"/>
                    <a:pt x="87" y="43"/>
                  </a:cubicBezTo>
                  <a:cubicBezTo>
                    <a:pt x="87" y="43"/>
                    <a:pt x="86" y="43"/>
                    <a:pt x="86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3" y="43"/>
                    <a:pt x="83" y="43"/>
                  </a:cubicBezTo>
                  <a:cubicBezTo>
                    <a:pt x="82" y="43"/>
                    <a:pt x="82" y="43"/>
                    <a:pt x="81" y="43"/>
                  </a:cubicBezTo>
                  <a:cubicBezTo>
                    <a:pt x="81" y="44"/>
                    <a:pt x="81" y="44"/>
                    <a:pt x="81" y="45"/>
                  </a:cubicBezTo>
                  <a:cubicBezTo>
                    <a:pt x="81" y="45"/>
                    <a:pt x="80" y="45"/>
                    <a:pt x="80" y="45"/>
                  </a:cubicBezTo>
                  <a:cubicBezTo>
                    <a:pt x="80" y="46"/>
                    <a:pt x="80" y="46"/>
                    <a:pt x="80" y="47"/>
                  </a:cubicBezTo>
                  <a:cubicBezTo>
                    <a:pt x="79" y="47"/>
                    <a:pt x="79" y="47"/>
                    <a:pt x="78" y="47"/>
                  </a:cubicBezTo>
                  <a:cubicBezTo>
                    <a:pt x="77" y="47"/>
                    <a:pt x="77" y="47"/>
                    <a:pt x="76" y="47"/>
                  </a:cubicBezTo>
                  <a:cubicBezTo>
                    <a:pt x="76" y="47"/>
                    <a:pt x="75" y="47"/>
                    <a:pt x="75" y="47"/>
                  </a:cubicBezTo>
                  <a:cubicBezTo>
                    <a:pt x="75" y="47"/>
                    <a:pt x="75" y="48"/>
                    <a:pt x="75" y="48"/>
                  </a:cubicBezTo>
                  <a:cubicBezTo>
                    <a:pt x="74" y="48"/>
                    <a:pt x="74" y="48"/>
                    <a:pt x="73" y="48"/>
                  </a:cubicBezTo>
                  <a:cubicBezTo>
                    <a:pt x="73" y="48"/>
                    <a:pt x="72" y="48"/>
                    <a:pt x="72" y="48"/>
                  </a:cubicBezTo>
                  <a:cubicBezTo>
                    <a:pt x="72" y="49"/>
                    <a:pt x="72" y="49"/>
                    <a:pt x="72" y="50"/>
                  </a:cubicBezTo>
                  <a:cubicBezTo>
                    <a:pt x="71" y="50"/>
                    <a:pt x="71" y="50"/>
                    <a:pt x="70" y="50"/>
                  </a:cubicBezTo>
                  <a:cubicBezTo>
                    <a:pt x="70" y="50"/>
                    <a:pt x="69" y="50"/>
                    <a:pt x="69" y="50"/>
                  </a:cubicBezTo>
                  <a:cubicBezTo>
                    <a:pt x="69" y="50"/>
                    <a:pt x="69" y="51"/>
                    <a:pt x="69" y="52"/>
                  </a:cubicBezTo>
                  <a:cubicBezTo>
                    <a:pt x="69" y="52"/>
                    <a:pt x="69" y="53"/>
                    <a:pt x="69" y="53"/>
                  </a:cubicBezTo>
                  <a:cubicBezTo>
                    <a:pt x="68" y="53"/>
                    <a:pt x="68" y="53"/>
                    <a:pt x="67" y="53"/>
                  </a:cubicBezTo>
                  <a:cubicBezTo>
                    <a:pt x="67" y="54"/>
                    <a:pt x="67" y="54"/>
                    <a:pt x="67" y="55"/>
                  </a:cubicBezTo>
                  <a:cubicBezTo>
                    <a:pt x="68" y="55"/>
                    <a:pt x="68" y="55"/>
                    <a:pt x="69" y="55"/>
                  </a:cubicBezTo>
                  <a:cubicBezTo>
                    <a:pt x="69" y="55"/>
                    <a:pt x="69" y="56"/>
                    <a:pt x="69" y="56"/>
                  </a:cubicBezTo>
                  <a:cubicBezTo>
                    <a:pt x="69" y="57"/>
                    <a:pt x="69" y="57"/>
                    <a:pt x="69" y="58"/>
                  </a:cubicBezTo>
                  <a:cubicBezTo>
                    <a:pt x="68" y="58"/>
                    <a:pt x="68" y="58"/>
                    <a:pt x="67" y="58"/>
                  </a:cubicBezTo>
                  <a:cubicBezTo>
                    <a:pt x="67" y="58"/>
                    <a:pt x="67" y="59"/>
                    <a:pt x="67" y="60"/>
                  </a:cubicBezTo>
                  <a:cubicBezTo>
                    <a:pt x="67" y="60"/>
                    <a:pt x="67" y="61"/>
                    <a:pt x="67" y="61"/>
                  </a:cubicBezTo>
                  <a:cubicBezTo>
                    <a:pt x="67" y="62"/>
                    <a:pt x="67" y="62"/>
                    <a:pt x="67" y="63"/>
                  </a:cubicBezTo>
                  <a:cubicBezTo>
                    <a:pt x="66" y="63"/>
                    <a:pt x="66" y="63"/>
                    <a:pt x="65" y="63"/>
                  </a:cubicBezTo>
                  <a:cubicBezTo>
                    <a:pt x="65" y="63"/>
                    <a:pt x="65" y="64"/>
                    <a:pt x="65" y="64"/>
                  </a:cubicBezTo>
                  <a:cubicBezTo>
                    <a:pt x="65" y="64"/>
                    <a:pt x="64" y="64"/>
                    <a:pt x="64" y="64"/>
                  </a:cubicBezTo>
                  <a:cubicBezTo>
                    <a:pt x="64" y="65"/>
                    <a:pt x="64" y="66"/>
                    <a:pt x="64" y="66"/>
                  </a:cubicBezTo>
                  <a:cubicBezTo>
                    <a:pt x="63" y="66"/>
                    <a:pt x="63" y="66"/>
                    <a:pt x="62" y="66"/>
                  </a:cubicBezTo>
                  <a:cubicBezTo>
                    <a:pt x="62" y="67"/>
                    <a:pt x="62" y="67"/>
                    <a:pt x="62" y="68"/>
                  </a:cubicBezTo>
                  <a:cubicBezTo>
                    <a:pt x="62" y="68"/>
                    <a:pt x="62" y="69"/>
                    <a:pt x="62" y="69"/>
                  </a:cubicBezTo>
                  <a:cubicBezTo>
                    <a:pt x="62" y="69"/>
                    <a:pt x="61" y="69"/>
                    <a:pt x="61" y="69"/>
                  </a:cubicBezTo>
                  <a:cubicBezTo>
                    <a:pt x="61" y="70"/>
                    <a:pt x="61" y="70"/>
                    <a:pt x="61" y="71"/>
                  </a:cubicBezTo>
                  <a:cubicBezTo>
                    <a:pt x="60" y="71"/>
                    <a:pt x="60" y="71"/>
                    <a:pt x="59" y="71"/>
                  </a:cubicBezTo>
                  <a:cubicBezTo>
                    <a:pt x="59" y="71"/>
                    <a:pt x="58" y="71"/>
                    <a:pt x="58" y="71"/>
                  </a:cubicBezTo>
                  <a:cubicBezTo>
                    <a:pt x="58" y="71"/>
                    <a:pt x="58" y="72"/>
                    <a:pt x="58" y="72"/>
                  </a:cubicBezTo>
                  <a:cubicBezTo>
                    <a:pt x="58" y="73"/>
                    <a:pt x="58" y="74"/>
                    <a:pt x="58" y="74"/>
                  </a:cubicBezTo>
                  <a:cubicBezTo>
                    <a:pt x="57" y="74"/>
                    <a:pt x="57" y="74"/>
                    <a:pt x="56" y="74"/>
                  </a:cubicBezTo>
                  <a:cubicBezTo>
                    <a:pt x="56" y="74"/>
                    <a:pt x="55" y="74"/>
                    <a:pt x="55" y="74"/>
                  </a:cubicBezTo>
                  <a:cubicBezTo>
                    <a:pt x="55" y="75"/>
                    <a:pt x="55" y="75"/>
                    <a:pt x="55" y="76"/>
                  </a:cubicBezTo>
                  <a:cubicBezTo>
                    <a:pt x="54" y="76"/>
                    <a:pt x="53" y="76"/>
                    <a:pt x="53" y="76"/>
                  </a:cubicBezTo>
                  <a:cubicBezTo>
                    <a:pt x="53" y="76"/>
                    <a:pt x="53" y="77"/>
                    <a:pt x="53" y="77"/>
                  </a:cubicBezTo>
                  <a:cubicBezTo>
                    <a:pt x="52" y="77"/>
                    <a:pt x="52" y="77"/>
                    <a:pt x="51" y="77"/>
                  </a:cubicBezTo>
                  <a:cubicBezTo>
                    <a:pt x="51" y="78"/>
                    <a:pt x="51" y="78"/>
                    <a:pt x="51" y="79"/>
                  </a:cubicBezTo>
                  <a:cubicBezTo>
                    <a:pt x="51" y="79"/>
                    <a:pt x="51" y="80"/>
                    <a:pt x="51" y="81"/>
                  </a:cubicBezTo>
                  <a:cubicBezTo>
                    <a:pt x="51" y="81"/>
                    <a:pt x="51" y="82"/>
                    <a:pt x="51" y="82"/>
                  </a:cubicBezTo>
                  <a:cubicBezTo>
                    <a:pt x="51" y="83"/>
                    <a:pt x="51" y="83"/>
                    <a:pt x="51" y="84"/>
                  </a:cubicBezTo>
                  <a:cubicBezTo>
                    <a:pt x="51" y="84"/>
                    <a:pt x="51" y="85"/>
                    <a:pt x="51" y="85"/>
                  </a:cubicBezTo>
                  <a:cubicBezTo>
                    <a:pt x="51" y="86"/>
                    <a:pt x="51" y="86"/>
                    <a:pt x="51" y="87"/>
                  </a:cubicBezTo>
                  <a:cubicBezTo>
                    <a:pt x="52" y="87"/>
                    <a:pt x="52" y="87"/>
                    <a:pt x="53" y="87"/>
                  </a:cubicBezTo>
                  <a:cubicBezTo>
                    <a:pt x="53" y="87"/>
                    <a:pt x="53" y="88"/>
                    <a:pt x="53" y="89"/>
                  </a:cubicBezTo>
                  <a:cubicBezTo>
                    <a:pt x="53" y="89"/>
                    <a:pt x="53" y="90"/>
                    <a:pt x="53" y="90"/>
                  </a:cubicBezTo>
                  <a:cubicBezTo>
                    <a:pt x="53" y="91"/>
                    <a:pt x="53" y="91"/>
                    <a:pt x="53" y="92"/>
                  </a:cubicBezTo>
                  <a:cubicBezTo>
                    <a:pt x="53" y="92"/>
                    <a:pt x="54" y="92"/>
                    <a:pt x="55" y="92"/>
                  </a:cubicBezTo>
                  <a:cubicBezTo>
                    <a:pt x="55" y="92"/>
                    <a:pt x="55" y="93"/>
                    <a:pt x="55" y="93"/>
                  </a:cubicBezTo>
                  <a:cubicBezTo>
                    <a:pt x="55" y="93"/>
                    <a:pt x="56" y="93"/>
                    <a:pt x="56" y="93"/>
                  </a:cubicBezTo>
                  <a:cubicBezTo>
                    <a:pt x="57" y="93"/>
                    <a:pt x="57" y="93"/>
                    <a:pt x="58" y="93"/>
                  </a:cubicBezTo>
                  <a:cubicBezTo>
                    <a:pt x="58" y="93"/>
                    <a:pt x="59" y="93"/>
                    <a:pt x="59" y="93"/>
                  </a:cubicBezTo>
                  <a:cubicBezTo>
                    <a:pt x="60" y="93"/>
                    <a:pt x="60" y="93"/>
                    <a:pt x="61" y="93"/>
                  </a:cubicBezTo>
                  <a:cubicBezTo>
                    <a:pt x="61" y="94"/>
                    <a:pt x="61" y="95"/>
                    <a:pt x="61" y="95"/>
                  </a:cubicBezTo>
                  <a:cubicBezTo>
                    <a:pt x="60" y="95"/>
                    <a:pt x="60" y="95"/>
                    <a:pt x="59" y="95"/>
                  </a:cubicBezTo>
                  <a:cubicBezTo>
                    <a:pt x="59" y="95"/>
                    <a:pt x="58" y="95"/>
                    <a:pt x="58" y="95"/>
                  </a:cubicBezTo>
                  <a:cubicBezTo>
                    <a:pt x="58" y="96"/>
                    <a:pt x="58" y="96"/>
                    <a:pt x="58" y="97"/>
                  </a:cubicBezTo>
                  <a:cubicBezTo>
                    <a:pt x="58" y="97"/>
                    <a:pt x="58" y="98"/>
                    <a:pt x="58" y="98"/>
                  </a:cubicBezTo>
                  <a:cubicBezTo>
                    <a:pt x="58" y="99"/>
                    <a:pt x="58" y="99"/>
                    <a:pt x="58" y="100"/>
                  </a:cubicBezTo>
                  <a:cubicBezTo>
                    <a:pt x="58" y="100"/>
                    <a:pt x="58" y="101"/>
                    <a:pt x="58" y="102"/>
                  </a:cubicBezTo>
                  <a:cubicBezTo>
                    <a:pt x="58" y="102"/>
                    <a:pt x="58" y="103"/>
                    <a:pt x="58" y="103"/>
                  </a:cubicBezTo>
                  <a:cubicBezTo>
                    <a:pt x="58" y="103"/>
                    <a:pt x="59" y="103"/>
                    <a:pt x="59" y="103"/>
                  </a:cubicBezTo>
                  <a:cubicBezTo>
                    <a:pt x="59" y="104"/>
                    <a:pt x="59" y="104"/>
                    <a:pt x="59" y="105"/>
                  </a:cubicBezTo>
                  <a:cubicBezTo>
                    <a:pt x="59" y="105"/>
                    <a:pt x="59" y="106"/>
                    <a:pt x="59" y="106"/>
                  </a:cubicBezTo>
                  <a:cubicBezTo>
                    <a:pt x="59" y="106"/>
                    <a:pt x="58" y="106"/>
                    <a:pt x="58" y="106"/>
                  </a:cubicBezTo>
                  <a:cubicBezTo>
                    <a:pt x="57" y="106"/>
                    <a:pt x="57" y="106"/>
                    <a:pt x="56" y="106"/>
                  </a:cubicBezTo>
                  <a:cubicBezTo>
                    <a:pt x="56" y="107"/>
                    <a:pt x="56" y="107"/>
                    <a:pt x="56" y="108"/>
                  </a:cubicBezTo>
                  <a:cubicBezTo>
                    <a:pt x="56" y="108"/>
                    <a:pt x="55" y="108"/>
                    <a:pt x="55" y="108"/>
                  </a:cubicBezTo>
                  <a:cubicBezTo>
                    <a:pt x="54" y="108"/>
                    <a:pt x="53" y="108"/>
                    <a:pt x="53" y="108"/>
                  </a:cubicBezTo>
                  <a:cubicBezTo>
                    <a:pt x="53" y="108"/>
                    <a:pt x="53" y="109"/>
                    <a:pt x="53" y="110"/>
                  </a:cubicBezTo>
                  <a:cubicBezTo>
                    <a:pt x="52" y="110"/>
                    <a:pt x="52" y="110"/>
                    <a:pt x="51" y="110"/>
                  </a:cubicBezTo>
                  <a:cubicBezTo>
                    <a:pt x="51" y="110"/>
                    <a:pt x="51" y="111"/>
                    <a:pt x="51" y="111"/>
                  </a:cubicBezTo>
                  <a:cubicBezTo>
                    <a:pt x="51" y="111"/>
                    <a:pt x="50" y="111"/>
                    <a:pt x="50" y="111"/>
                  </a:cubicBezTo>
                  <a:cubicBezTo>
                    <a:pt x="50" y="112"/>
                    <a:pt x="50" y="112"/>
                    <a:pt x="50" y="113"/>
                  </a:cubicBezTo>
                  <a:cubicBezTo>
                    <a:pt x="49" y="113"/>
                    <a:pt x="49" y="113"/>
                    <a:pt x="48" y="113"/>
                  </a:cubicBezTo>
                  <a:cubicBezTo>
                    <a:pt x="48" y="113"/>
                    <a:pt x="48" y="114"/>
                    <a:pt x="48" y="114"/>
                  </a:cubicBezTo>
                  <a:cubicBezTo>
                    <a:pt x="48" y="115"/>
                    <a:pt x="48" y="116"/>
                    <a:pt x="48" y="116"/>
                  </a:cubicBezTo>
                  <a:cubicBezTo>
                    <a:pt x="48" y="116"/>
                    <a:pt x="47" y="116"/>
                    <a:pt x="47" y="116"/>
                  </a:cubicBezTo>
                  <a:cubicBezTo>
                    <a:pt x="46" y="116"/>
                    <a:pt x="46" y="116"/>
                    <a:pt x="45" y="116"/>
                  </a:cubicBezTo>
                  <a:cubicBezTo>
                    <a:pt x="45" y="116"/>
                    <a:pt x="45" y="115"/>
                    <a:pt x="45" y="114"/>
                  </a:cubicBezTo>
                  <a:cubicBezTo>
                    <a:pt x="45" y="114"/>
                    <a:pt x="45" y="113"/>
                    <a:pt x="45" y="113"/>
                  </a:cubicBezTo>
                  <a:cubicBezTo>
                    <a:pt x="46" y="113"/>
                    <a:pt x="46" y="113"/>
                    <a:pt x="47" y="113"/>
                  </a:cubicBezTo>
                  <a:cubicBezTo>
                    <a:pt x="47" y="112"/>
                    <a:pt x="47" y="112"/>
                    <a:pt x="47" y="111"/>
                  </a:cubicBezTo>
                  <a:cubicBezTo>
                    <a:pt x="46" y="111"/>
                    <a:pt x="46" y="111"/>
                    <a:pt x="45" y="111"/>
                  </a:cubicBezTo>
                  <a:cubicBezTo>
                    <a:pt x="45" y="111"/>
                    <a:pt x="45" y="110"/>
                    <a:pt x="45" y="110"/>
                  </a:cubicBezTo>
                  <a:cubicBezTo>
                    <a:pt x="45" y="110"/>
                    <a:pt x="44" y="110"/>
                    <a:pt x="44" y="110"/>
                  </a:cubicBezTo>
                  <a:cubicBezTo>
                    <a:pt x="44" y="109"/>
                    <a:pt x="44" y="108"/>
                    <a:pt x="44" y="108"/>
                  </a:cubicBezTo>
                  <a:cubicBezTo>
                    <a:pt x="43" y="108"/>
                    <a:pt x="43" y="108"/>
                    <a:pt x="42" y="108"/>
                  </a:cubicBezTo>
                  <a:cubicBezTo>
                    <a:pt x="42" y="107"/>
                    <a:pt x="42" y="107"/>
                    <a:pt x="42" y="106"/>
                  </a:cubicBezTo>
                  <a:cubicBezTo>
                    <a:pt x="42" y="106"/>
                    <a:pt x="42" y="105"/>
                    <a:pt x="42" y="105"/>
                  </a:cubicBezTo>
                  <a:cubicBezTo>
                    <a:pt x="42" y="105"/>
                    <a:pt x="41" y="105"/>
                    <a:pt x="41" y="105"/>
                  </a:cubicBezTo>
                  <a:cubicBezTo>
                    <a:pt x="41" y="104"/>
                    <a:pt x="41" y="104"/>
                    <a:pt x="41" y="103"/>
                  </a:cubicBezTo>
                  <a:cubicBezTo>
                    <a:pt x="40" y="103"/>
                    <a:pt x="39" y="103"/>
                    <a:pt x="39" y="103"/>
                  </a:cubicBezTo>
                  <a:cubicBezTo>
                    <a:pt x="39" y="103"/>
                    <a:pt x="39" y="102"/>
                    <a:pt x="39" y="102"/>
                  </a:cubicBezTo>
                  <a:cubicBezTo>
                    <a:pt x="39" y="101"/>
                    <a:pt x="39" y="100"/>
                    <a:pt x="39" y="100"/>
                  </a:cubicBezTo>
                  <a:cubicBezTo>
                    <a:pt x="38" y="100"/>
                    <a:pt x="38" y="100"/>
                    <a:pt x="37" y="100"/>
                  </a:cubicBezTo>
                  <a:cubicBezTo>
                    <a:pt x="37" y="99"/>
                    <a:pt x="37" y="99"/>
                    <a:pt x="37" y="98"/>
                  </a:cubicBezTo>
                  <a:cubicBezTo>
                    <a:pt x="38" y="98"/>
                    <a:pt x="38" y="98"/>
                    <a:pt x="39" y="98"/>
                  </a:cubicBezTo>
                  <a:cubicBezTo>
                    <a:pt x="39" y="98"/>
                    <a:pt x="39" y="97"/>
                    <a:pt x="39" y="97"/>
                  </a:cubicBezTo>
                  <a:cubicBezTo>
                    <a:pt x="39" y="96"/>
                    <a:pt x="39" y="96"/>
                    <a:pt x="39" y="95"/>
                  </a:cubicBezTo>
                  <a:cubicBezTo>
                    <a:pt x="39" y="95"/>
                    <a:pt x="39" y="94"/>
                    <a:pt x="39" y="93"/>
                  </a:cubicBezTo>
                  <a:cubicBezTo>
                    <a:pt x="38" y="93"/>
                    <a:pt x="38" y="93"/>
                    <a:pt x="37" y="93"/>
                  </a:cubicBezTo>
                  <a:cubicBezTo>
                    <a:pt x="37" y="93"/>
                    <a:pt x="37" y="92"/>
                    <a:pt x="37" y="92"/>
                  </a:cubicBezTo>
                  <a:cubicBezTo>
                    <a:pt x="37" y="92"/>
                    <a:pt x="36" y="92"/>
                    <a:pt x="36" y="92"/>
                  </a:cubicBezTo>
                  <a:cubicBezTo>
                    <a:pt x="36" y="91"/>
                    <a:pt x="36" y="91"/>
                    <a:pt x="36" y="90"/>
                  </a:cubicBezTo>
                  <a:cubicBezTo>
                    <a:pt x="35" y="90"/>
                    <a:pt x="35" y="90"/>
                    <a:pt x="34" y="90"/>
                  </a:cubicBezTo>
                  <a:cubicBezTo>
                    <a:pt x="34" y="90"/>
                    <a:pt x="33" y="90"/>
                    <a:pt x="33" y="90"/>
                  </a:cubicBezTo>
                  <a:cubicBezTo>
                    <a:pt x="33" y="91"/>
                    <a:pt x="33" y="91"/>
                    <a:pt x="33" y="92"/>
                  </a:cubicBezTo>
                  <a:cubicBezTo>
                    <a:pt x="32" y="92"/>
                    <a:pt x="32" y="92"/>
                    <a:pt x="31" y="92"/>
                  </a:cubicBezTo>
                  <a:cubicBezTo>
                    <a:pt x="31" y="92"/>
                    <a:pt x="31" y="93"/>
                    <a:pt x="31" y="93"/>
                  </a:cubicBezTo>
                  <a:cubicBezTo>
                    <a:pt x="31" y="93"/>
                    <a:pt x="30" y="93"/>
                    <a:pt x="29" y="93"/>
                  </a:cubicBezTo>
                  <a:cubicBezTo>
                    <a:pt x="29" y="93"/>
                    <a:pt x="29" y="92"/>
                    <a:pt x="29" y="92"/>
                  </a:cubicBezTo>
                  <a:cubicBezTo>
                    <a:pt x="29" y="91"/>
                    <a:pt x="29" y="91"/>
                    <a:pt x="29" y="90"/>
                  </a:cubicBezTo>
                  <a:cubicBezTo>
                    <a:pt x="29" y="90"/>
                    <a:pt x="28" y="90"/>
                    <a:pt x="28" y="90"/>
                  </a:cubicBezTo>
                  <a:cubicBezTo>
                    <a:pt x="28" y="91"/>
                    <a:pt x="28" y="91"/>
                    <a:pt x="28" y="92"/>
                  </a:cubicBezTo>
                  <a:cubicBezTo>
                    <a:pt x="27" y="92"/>
                    <a:pt x="27" y="92"/>
                    <a:pt x="26" y="92"/>
                  </a:cubicBezTo>
                  <a:cubicBezTo>
                    <a:pt x="26" y="92"/>
                    <a:pt x="26" y="93"/>
                    <a:pt x="26" y="93"/>
                  </a:cubicBezTo>
                  <a:cubicBezTo>
                    <a:pt x="26" y="94"/>
                    <a:pt x="26" y="95"/>
                    <a:pt x="26" y="95"/>
                  </a:cubicBezTo>
                  <a:cubicBezTo>
                    <a:pt x="27" y="95"/>
                    <a:pt x="27" y="95"/>
                    <a:pt x="28" y="95"/>
                  </a:cubicBezTo>
                  <a:cubicBezTo>
                    <a:pt x="28" y="95"/>
                    <a:pt x="29" y="95"/>
                    <a:pt x="29" y="95"/>
                  </a:cubicBezTo>
                  <a:cubicBezTo>
                    <a:pt x="29" y="96"/>
                    <a:pt x="29" y="96"/>
                    <a:pt x="29" y="97"/>
                  </a:cubicBezTo>
                  <a:cubicBezTo>
                    <a:pt x="29" y="97"/>
                    <a:pt x="29" y="98"/>
                    <a:pt x="29" y="98"/>
                  </a:cubicBezTo>
                  <a:cubicBezTo>
                    <a:pt x="29" y="98"/>
                    <a:pt x="28" y="98"/>
                    <a:pt x="28" y="98"/>
                  </a:cubicBezTo>
                  <a:cubicBezTo>
                    <a:pt x="28" y="99"/>
                    <a:pt x="28" y="99"/>
                    <a:pt x="28" y="100"/>
                  </a:cubicBezTo>
                  <a:cubicBezTo>
                    <a:pt x="28" y="100"/>
                    <a:pt x="29" y="100"/>
                    <a:pt x="29" y="100"/>
                  </a:cubicBezTo>
                  <a:cubicBezTo>
                    <a:pt x="29" y="100"/>
                    <a:pt x="29" y="101"/>
                    <a:pt x="29" y="102"/>
                  </a:cubicBezTo>
                  <a:cubicBezTo>
                    <a:pt x="29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6" y="102"/>
                  </a:cubicBezTo>
                  <a:cubicBezTo>
                    <a:pt x="26" y="102"/>
                    <a:pt x="25" y="102"/>
                    <a:pt x="25" y="102"/>
                  </a:cubicBezTo>
                  <a:cubicBezTo>
                    <a:pt x="25" y="102"/>
                    <a:pt x="25" y="103"/>
                    <a:pt x="25" y="103"/>
                  </a:cubicBezTo>
                  <a:cubicBezTo>
                    <a:pt x="24" y="103"/>
                    <a:pt x="24" y="103"/>
                    <a:pt x="23" y="103"/>
                  </a:cubicBezTo>
                  <a:cubicBezTo>
                    <a:pt x="23" y="104"/>
                    <a:pt x="23" y="104"/>
                    <a:pt x="23" y="105"/>
                  </a:cubicBezTo>
                  <a:cubicBezTo>
                    <a:pt x="23" y="105"/>
                    <a:pt x="22" y="105"/>
                    <a:pt x="22" y="105"/>
                  </a:cubicBezTo>
                  <a:cubicBezTo>
                    <a:pt x="21" y="105"/>
                    <a:pt x="21" y="105"/>
                    <a:pt x="20" y="105"/>
                  </a:cubicBezTo>
                  <a:cubicBezTo>
                    <a:pt x="20" y="105"/>
                    <a:pt x="20" y="106"/>
                    <a:pt x="20" y="106"/>
                  </a:cubicBezTo>
                  <a:cubicBezTo>
                    <a:pt x="20" y="107"/>
                    <a:pt x="20" y="107"/>
                    <a:pt x="20" y="108"/>
                  </a:cubicBezTo>
                  <a:cubicBezTo>
                    <a:pt x="20" y="108"/>
                    <a:pt x="20" y="109"/>
                    <a:pt x="20" y="110"/>
                  </a:cubicBezTo>
                  <a:cubicBezTo>
                    <a:pt x="20" y="110"/>
                    <a:pt x="20" y="111"/>
                    <a:pt x="20" y="111"/>
                  </a:cubicBezTo>
                  <a:cubicBezTo>
                    <a:pt x="20" y="111"/>
                    <a:pt x="19" y="111"/>
                    <a:pt x="19" y="111"/>
                  </a:cubicBezTo>
                  <a:cubicBezTo>
                    <a:pt x="19" y="112"/>
                    <a:pt x="19" y="112"/>
                    <a:pt x="19" y="113"/>
                  </a:cubicBezTo>
                  <a:cubicBezTo>
                    <a:pt x="19" y="113"/>
                    <a:pt x="19" y="114"/>
                    <a:pt x="19" y="114"/>
                  </a:cubicBezTo>
                  <a:cubicBezTo>
                    <a:pt x="19" y="114"/>
                    <a:pt x="20" y="114"/>
                    <a:pt x="20" y="114"/>
                  </a:cubicBezTo>
                  <a:cubicBezTo>
                    <a:pt x="21" y="114"/>
                    <a:pt x="21" y="114"/>
                    <a:pt x="22" y="114"/>
                  </a:cubicBezTo>
                  <a:cubicBezTo>
                    <a:pt x="22" y="114"/>
                    <a:pt x="23" y="114"/>
                    <a:pt x="23" y="114"/>
                  </a:cubicBezTo>
                  <a:cubicBezTo>
                    <a:pt x="24" y="114"/>
                    <a:pt x="24" y="114"/>
                    <a:pt x="25" y="114"/>
                  </a:cubicBezTo>
                  <a:cubicBezTo>
                    <a:pt x="25" y="114"/>
                    <a:pt x="26" y="114"/>
                    <a:pt x="26" y="114"/>
                  </a:cubicBezTo>
                  <a:cubicBezTo>
                    <a:pt x="27" y="114"/>
                    <a:pt x="27" y="114"/>
                    <a:pt x="28" y="114"/>
                  </a:cubicBezTo>
                  <a:cubicBezTo>
                    <a:pt x="28" y="114"/>
                    <a:pt x="28" y="113"/>
                    <a:pt x="28" y="113"/>
                  </a:cubicBezTo>
                  <a:cubicBezTo>
                    <a:pt x="28" y="113"/>
                    <a:pt x="29" y="113"/>
                    <a:pt x="29" y="113"/>
                  </a:cubicBezTo>
                  <a:cubicBezTo>
                    <a:pt x="29" y="112"/>
                    <a:pt x="29" y="112"/>
                    <a:pt x="29" y="111"/>
                  </a:cubicBezTo>
                  <a:cubicBezTo>
                    <a:pt x="29" y="111"/>
                    <a:pt x="29" y="110"/>
                    <a:pt x="29" y="110"/>
                  </a:cubicBezTo>
                  <a:cubicBezTo>
                    <a:pt x="29" y="109"/>
                    <a:pt x="29" y="108"/>
                    <a:pt x="29" y="108"/>
                  </a:cubicBezTo>
                  <a:cubicBezTo>
                    <a:pt x="29" y="107"/>
                    <a:pt x="29" y="107"/>
                    <a:pt x="29" y="106"/>
                  </a:cubicBezTo>
                  <a:cubicBezTo>
                    <a:pt x="30" y="106"/>
                    <a:pt x="31" y="106"/>
                    <a:pt x="31" y="106"/>
                  </a:cubicBezTo>
                  <a:cubicBezTo>
                    <a:pt x="31" y="106"/>
                    <a:pt x="31" y="105"/>
                    <a:pt x="31" y="105"/>
                  </a:cubicBezTo>
                  <a:cubicBezTo>
                    <a:pt x="32" y="105"/>
                    <a:pt x="32" y="105"/>
                    <a:pt x="33" y="105"/>
                  </a:cubicBezTo>
                  <a:cubicBezTo>
                    <a:pt x="33" y="105"/>
                    <a:pt x="33" y="106"/>
                    <a:pt x="33" y="106"/>
                  </a:cubicBezTo>
                  <a:cubicBezTo>
                    <a:pt x="33" y="106"/>
                    <a:pt x="34" y="106"/>
                    <a:pt x="34" y="106"/>
                  </a:cubicBezTo>
                  <a:cubicBezTo>
                    <a:pt x="34" y="107"/>
                    <a:pt x="34" y="107"/>
                    <a:pt x="34" y="108"/>
                  </a:cubicBezTo>
                  <a:cubicBezTo>
                    <a:pt x="34" y="108"/>
                    <a:pt x="33" y="108"/>
                    <a:pt x="33" y="108"/>
                  </a:cubicBezTo>
                  <a:cubicBezTo>
                    <a:pt x="32" y="108"/>
                    <a:pt x="32" y="108"/>
                    <a:pt x="31" y="108"/>
                  </a:cubicBezTo>
                  <a:cubicBezTo>
                    <a:pt x="31" y="108"/>
                    <a:pt x="31" y="109"/>
                    <a:pt x="31" y="110"/>
                  </a:cubicBezTo>
                  <a:cubicBezTo>
                    <a:pt x="31" y="110"/>
                    <a:pt x="31" y="111"/>
                    <a:pt x="31" y="111"/>
                  </a:cubicBezTo>
                  <a:cubicBezTo>
                    <a:pt x="31" y="112"/>
                    <a:pt x="31" y="112"/>
                    <a:pt x="31" y="113"/>
                  </a:cubicBezTo>
                  <a:cubicBezTo>
                    <a:pt x="31" y="113"/>
                    <a:pt x="30" y="113"/>
                    <a:pt x="29" y="113"/>
                  </a:cubicBezTo>
                  <a:cubicBezTo>
                    <a:pt x="29" y="113"/>
                    <a:pt x="29" y="114"/>
                    <a:pt x="29" y="114"/>
                  </a:cubicBezTo>
                  <a:cubicBezTo>
                    <a:pt x="30" y="114"/>
                    <a:pt x="31" y="114"/>
                    <a:pt x="31" y="114"/>
                  </a:cubicBezTo>
                  <a:cubicBezTo>
                    <a:pt x="31" y="115"/>
                    <a:pt x="31" y="116"/>
                    <a:pt x="31" y="116"/>
                  </a:cubicBezTo>
                  <a:cubicBezTo>
                    <a:pt x="31" y="117"/>
                    <a:pt x="31" y="117"/>
                    <a:pt x="31" y="118"/>
                  </a:cubicBezTo>
                  <a:cubicBezTo>
                    <a:pt x="31" y="118"/>
                    <a:pt x="30" y="118"/>
                    <a:pt x="29" y="118"/>
                  </a:cubicBezTo>
                  <a:cubicBezTo>
                    <a:pt x="29" y="118"/>
                    <a:pt x="29" y="119"/>
                    <a:pt x="29" y="119"/>
                  </a:cubicBezTo>
                  <a:cubicBezTo>
                    <a:pt x="29" y="120"/>
                    <a:pt x="29" y="120"/>
                    <a:pt x="29" y="121"/>
                  </a:cubicBezTo>
                  <a:cubicBezTo>
                    <a:pt x="30" y="121"/>
                    <a:pt x="31" y="121"/>
                    <a:pt x="31" y="121"/>
                  </a:cubicBezTo>
                  <a:cubicBezTo>
                    <a:pt x="32" y="121"/>
                    <a:pt x="33" y="121"/>
                    <a:pt x="34" y="121"/>
                  </a:cubicBezTo>
                  <a:cubicBezTo>
                    <a:pt x="34" y="120"/>
                    <a:pt x="34" y="120"/>
                    <a:pt x="34" y="119"/>
                  </a:cubicBezTo>
                  <a:cubicBezTo>
                    <a:pt x="35" y="119"/>
                    <a:pt x="35" y="119"/>
                    <a:pt x="36" y="119"/>
                  </a:cubicBezTo>
                  <a:cubicBezTo>
                    <a:pt x="36" y="119"/>
                    <a:pt x="37" y="119"/>
                    <a:pt x="37" y="119"/>
                  </a:cubicBezTo>
                  <a:cubicBezTo>
                    <a:pt x="37" y="119"/>
                    <a:pt x="37" y="118"/>
                    <a:pt x="37" y="118"/>
                  </a:cubicBezTo>
                  <a:cubicBezTo>
                    <a:pt x="38" y="118"/>
                    <a:pt x="38" y="118"/>
                    <a:pt x="39" y="118"/>
                  </a:cubicBezTo>
                  <a:cubicBezTo>
                    <a:pt x="39" y="118"/>
                    <a:pt x="40" y="118"/>
                    <a:pt x="41" y="118"/>
                  </a:cubicBezTo>
                  <a:cubicBezTo>
                    <a:pt x="41" y="118"/>
                    <a:pt x="42" y="118"/>
                    <a:pt x="42" y="118"/>
                  </a:cubicBezTo>
                  <a:cubicBezTo>
                    <a:pt x="43" y="118"/>
                    <a:pt x="43" y="118"/>
                    <a:pt x="44" y="118"/>
                  </a:cubicBezTo>
                  <a:cubicBezTo>
                    <a:pt x="44" y="118"/>
                    <a:pt x="44" y="119"/>
                    <a:pt x="44" y="119"/>
                  </a:cubicBezTo>
                  <a:cubicBezTo>
                    <a:pt x="43" y="119"/>
                    <a:pt x="43" y="119"/>
                    <a:pt x="42" y="119"/>
                  </a:cubicBezTo>
                  <a:cubicBezTo>
                    <a:pt x="42" y="120"/>
                    <a:pt x="42" y="120"/>
                    <a:pt x="42" y="121"/>
                  </a:cubicBezTo>
                  <a:cubicBezTo>
                    <a:pt x="42" y="121"/>
                    <a:pt x="41" y="121"/>
                    <a:pt x="41" y="121"/>
                  </a:cubicBezTo>
                  <a:cubicBezTo>
                    <a:pt x="40" y="121"/>
                    <a:pt x="39" y="121"/>
                    <a:pt x="39" y="121"/>
                  </a:cubicBezTo>
                  <a:cubicBezTo>
                    <a:pt x="38" y="121"/>
                    <a:pt x="38" y="121"/>
                    <a:pt x="37" y="121"/>
                  </a:cubicBezTo>
                  <a:cubicBezTo>
                    <a:pt x="37" y="121"/>
                    <a:pt x="37" y="122"/>
                    <a:pt x="37" y="122"/>
                  </a:cubicBezTo>
                  <a:cubicBezTo>
                    <a:pt x="37" y="122"/>
                    <a:pt x="36" y="122"/>
                    <a:pt x="36" y="122"/>
                  </a:cubicBezTo>
                  <a:cubicBezTo>
                    <a:pt x="35" y="122"/>
                    <a:pt x="35" y="122"/>
                    <a:pt x="34" y="122"/>
                  </a:cubicBezTo>
                  <a:cubicBezTo>
                    <a:pt x="34" y="122"/>
                    <a:pt x="33" y="122"/>
                    <a:pt x="33" y="122"/>
                  </a:cubicBezTo>
                  <a:cubicBezTo>
                    <a:pt x="33" y="123"/>
                    <a:pt x="33" y="124"/>
                    <a:pt x="33" y="124"/>
                  </a:cubicBezTo>
                  <a:cubicBezTo>
                    <a:pt x="33" y="125"/>
                    <a:pt x="33" y="125"/>
                    <a:pt x="33" y="126"/>
                  </a:cubicBezTo>
                  <a:cubicBezTo>
                    <a:pt x="33" y="126"/>
                    <a:pt x="33" y="127"/>
                    <a:pt x="33" y="127"/>
                  </a:cubicBezTo>
                  <a:cubicBezTo>
                    <a:pt x="33" y="127"/>
                    <a:pt x="34" y="127"/>
                    <a:pt x="34" y="127"/>
                  </a:cubicBezTo>
                  <a:cubicBezTo>
                    <a:pt x="35" y="127"/>
                    <a:pt x="35" y="127"/>
                    <a:pt x="36" y="127"/>
                  </a:cubicBezTo>
                  <a:cubicBezTo>
                    <a:pt x="36" y="128"/>
                    <a:pt x="36" y="128"/>
                    <a:pt x="36" y="129"/>
                  </a:cubicBezTo>
                  <a:cubicBezTo>
                    <a:pt x="36" y="129"/>
                    <a:pt x="37" y="129"/>
                    <a:pt x="37" y="129"/>
                  </a:cubicBezTo>
                  <a:cubicBezTo>
                    <a:pt x="37" y="129"/>
                    <a:pt x="37" y="130"/>
                    <a:pt x="37" y="131"/>
                  </a:cubicBezTo>
                  <a:cubicBezTo>
                    <a:pt x="38" y="131"/>
                    <a:pt x="38" y="131"/>
                    <a:pt x="39" y="131"/>
                  </a:cubicBezTo>
                  <a:cubicBezTo>
                    <a:pt x="39" y="131"/>
                    <a:pt x="39" y="132"/>
                    <a:pt x="39" y="132"/>
                  </a:cubicBezTo>
                  <a:cubicBezTo>
                    <a:pt x="39" y="132"/>
                    <a:pt x="40" y="132"/>
                    <a:pt x="41" y="132"/>
                  </a:cubicBezTo>
                  <a:cubicBezTo>
                    <a:pt x="41" y="133"/>
                    <a:pt x="41" y="133"/>
                    <a:pt x="41" y="134"/>
                  </a:cubicBezTo>
                  <a:cubicBezTo>
                    <a:pt x="41" y="134"/>
                    <a:pt x="41" y="135"/>
                    <a:pt x="41" y="135"/>
                  </a:cubicBezTo>
                  <a:cubicBezTo>
                    <a:pt x="40" y="135"/>
                    <a:pt x="39" y="135"/>
                    <a:pt x="39" y="135"/>
                  </a:cubicBezTo>
                  <a:cubicBezTo>
                    <a:pt x="39" y="136"/>
                    <a:pt x="39" y="136"/>
                    <a:pt x="39" y="137"/>
                  </a:cubicBezTo>
                  <a:cubicBezTo>
                    <a:pt x="39" y="137"/>
                    <a:pt x="39" y="138"/>
                    <a:pt x="39" y="139"/>
                  </a:cubicBezTo>
                  <a:cubicBezTo>
                    <a:pt x="38" y="139"/>
                    <a:pt x="38" y="139"/>
                    <a:pt x="37" y="139"/>
                  </a:cubicBezTo>
                  <a:cubicBezTo>
                    <a:pt x="37" y="139"/>
                    <a:pt x="37" y="140"/>
                    <a:pt x="37" y="140"/>
                  </a:cubicBezTo>
                  <a:cubicBezTo>
                    <a:pt x="37" y="140"/>
                    <a:pt x="36" y="140"/>
                    <a:pt x="36" y="140"/>
                  </a:cubicBezTo>
                  <a:cubicBezTo>
                    <a:pt x="35" y="140"/>
                    <a:pt x="35" y="140"/>
                    <a:pt x="34" y="140"/>
                  </a:cubicBezTo>
                  <a:cubicBezTo>
                    <a:pt x="34" y="140"/>
                    <a:pt x="33" y="140"/>
                    <a:pt x="33" y="140"/>
                  </a:cubicBezTo>
                  <a:cubicBezTo>
                    <a:pt x="32" y="140"/>
                    <a:pt x="32" y="140"/>
                    <a:pt x="31" y="140"/>
                  </a:cubicBezTo>
                  <a:cubicBezTo>
                    <a:pt x="31" y="140"/>
                    <a:pt x="31" y="139"/>
                    <a:pt x="31" y="139"/>
                  </a:cubicBezTo>
                  <a:cubicBezTo>
                    <a:pt x="31" y="139"/>
                    <a:pt x="30" y="139"/>
                    <a:pt x="29" y="139"/>
                  </a:cubicBezTo>
                  <a:cubicBezTo>
                    <a:pt x="29" y="139"/>
                    <a:pt x="28" y="139"/>
                    <a:pt x="28" y="139"/>
                  </a:cubicBezTo>
                  <a:cubicBezTo>
                    <a:pt x="27" y="139"/>
                    <a:pt x="27" y="139"/>
                    <a:pt x="26" y="139"/>
                  </a:cubicBezTo>
                  <a:cubicBezTo>
                    <a:pt x="26" y="139"/>
                    <a:pt x="25" y="139"/>
                    <a:pt x="25" y="139"/>
                  </a:cubicBezTo>
                  <a:cubicBezTo>
                    <a:pt x="24" y="139"/>
                    <a:pt x="24" y="139"/>
                    <a:pt x="23" y="139"/>
                  </a:cubicBezTo>
                  <a:cubicBezTo>
                    <a:pt x="23" y="139"/>
                    <a:pt x="23" y="140"/>
                    <a:pt x="23" y="140"/>
                  </a:cubicBezTo>
                  <a:cubicBezTo>
                    <a:pt x="23" y="140"/>
                    <a:pt x="22" y="140"/>
                    <a:pt x="22" y="140"/>
                  </a:cubicBezTo>
                  <a:cubicBezTo>
                    <a:pt x="22" y="141"/>
                    <a:pt x="22" y="141"/>
                    <a:pt x="22" y="142"/>
                  </a:cubicBezTo>
                  <a:cubicBezTo>
                    <a:pt x="22" y="142"/>
                    <a:pt x="22" y="143"/>
                    <a:pt x="22" y="144"/>
                  </a:cubicBezTo>
                  <a:cubicBezTo>
                    <a:pt x="22" y="144"/>
                    <a:pt x="22" y="145"/>
                    <a:pt x="22" y="145"/>
                  </a:cubicBezTo>
                  <a:cubicBezTo>
                    <a:pt x="22" y="146"/>
                    <a:pt x="22" y="146"/>
                    <a:pt x="22" y="147"/>
                  </a:cubicBezTo>
                  <a:cubicBezTo>
                    <a:pt x="22" y="147"/>
                    <a:pt x="22" y="148"/>
                    <a:pt x="22" y="148"/>
                  </a:cubicBezTo>
                  <a:cubicBezTo>
                    <a:pt x="22" y="149"/>
                    <a:pt x="22" y="149"/>
                    <a:pt x="22" y="150"/>
                  </a:cubicBezTo>
                  <a:cubicBezTo>
                    <a:pt x="22" y="150"/>
                    <a:pt x="22" y="151"/>
                    <a:pt x="22" y="151"/>
                  </a:cubicBezTo>
                  <a:cubicBezTo>
                    <a:pt x="22" y="152"/>
                    <a:pt x="22" y="153"/>
                    <a:pt x="22" y="153"/>
                  </a:cubicBezTo>
                  <a:cubicBezTo>
                    <a:pt x="21" y="153"/>
                    <a:pt x="21" y="153"/>
                    <a:pt x="20" y="153"/>
                  </a:cubicBezTo>
                  <a:cubicBezTo>
                    <a:pt x="20" y="154"/>
                    <a:pt x="20" y="154"/>
                    <a:pt x="20" y="155"/>
                  </a:cubicBezTo>
                  <a:cubicBezTo>
                    <a:pt x="21" y="155"/>
                    <a:pt x="21" y="155"/>
                    <a:pt x="22" y="155"/>
                  </a:cubicBezTo>
                  <a:cubicBezTo>
                    <a:pt x="22" y="155"/>
                    <a:pt x="22" y="156"/>
                    <a:pt x="22" y="156"/>
                  </a:cubicBezTo>
                  <a:cubicBezTo>
                    <a:pt x="22" y="157"/>
                    <a:pt x="22" y="157"/>
                    <a:pt x="22" y="158"/>
                  </a:cubicBezTo>
                  <a:cubicBezTo>
                    <a:pt x="22" y="159"/>
                    <a:pt x="22" y="159"/>
                    <a:pt x="22" y="160"/>
                  </a:cubicBezTo>
                  <a:cubicBezTo>
                    <a:pt x="22" y="160"/>
                    <a:pt x="23" y="160"/>
                    <a:pt x="23" y="160"/>
                  </a:cubicBezTo>
                  <a:cubicBezTo>
                    <a:pt x="24" y="160"/>
                    <a:pt x="24" y="160"/>
                    <a:pt x="25" y="160"/>
                  </a:cubicBezTo>
                  <a:cubicBezTo>
                    <a:pt x="25" y="160"/>
                    <a:pt x="26" y="160"/>
                    <a:pt x="26" y="160"/>
                  </a:cubicBezTo>
                  <a:cubicBezTo>
                    <a:pt x="26" y="160"/>
                    <a:pt x="26" y="161"/>
                    <a:pt x="26" y="161"/>
                  </a:cubicBezTo>
                  <a:cubicBezTo>
                    <a:pt x="27" y="161"/>
                    <a:pt x="27" y="161"/>
                    <a:pt x="28" y="161"/>
                  </a:cubicBezTo>
                  <a:cubicBezTo>
                    <a:pt x="28" y="162"/>
                    <a:pt x="28" y="162"/>
                    <a:pt x="28" y="163"/>
                  </a:cubicBezTo>
                  <a:cubicBezTo>
                    <a:pt x="28" y="163"/>
                    <a:pt x="28" y="164"/>
                    <a:pt x="28" y="164"/>
                  </a:cubicBezTo>
                  <a:cubicBezTo>
                    <a:pt x="27" y="164"/>
                    <a:pt x="27" y="164"/>
                    <a:pt x="26" y="164"/>
                  </a:cubicBezTo>
                  <a:cubicBezTo>
                    <a:pt x="26" y="165"/>
                    <a:pt x="26" y="165"/>
                    <a:pt x="26" y="166"/>
                  </a:cubicBezTo>
                  <a:cubicBezTo>
                    <a:pt x="26" y="166"/>
                    <a:pt x="25" y="166"/>
                    <a:pt x="25" y="166"/>
                  </a:cubicBezTo>
                  <a:cubicBezTo>
                    <a:pt x="25" y="167"/>
                    <a:pt x="25" y="167"/>
                    <a:pt x="25" y="168"/>
                  </a:cubicBezTo>
                  <a:cubicBezTo>
                    <a:pt x="24" y="168"/>
                    <a:pt x="24" y="168"/>
                    <a:pt x="23" y="168"/>
                  </a:cubicBezTo>
                  <a:cubicBezTo>
                    <a:pt x="23" y="168"/>
                    <a:pt x="22" y="168"/>
                    <a:pt x="22" y="168"/>
                  </a:cubicBezTo>
                  <a:cubicBezTo>
                    <a:pt x="22" y="168"/>
                    <a:pt x="22" y="169"/>
                    <a:pt x="22" y="169"/>
                  </a:cubicBezTo>
                  <a:cubicBezTo>
                    <a:pt x="22" y="170"/>
                    <a:pt x="22" y="170"/>
                    <a:pt x="22" y="171"/>
                  </a:cubicBezTo>
                  <a:cubicBezTo>
                    <a:pt x="21" y="171"/>
                    <a:pt x="21" y="171"/>
                    <a:pt x="20" y="171"/>
                  </a:cubicBezTo>
                  <a:cubicBezTo>
                    <a:pt x="20" y="171"/>
                    <a:pt x="20" y="172"/>
                    <a:pt x="20" y="173"/>
                  </a:cubicBezTo>
                  <a:cubicBezTo>
                    <a:pt x="20" y="173"/>
                    <a:pt x="19" y="173"/>
                    <a:pt x="19" y="173"/>
                  </a:cubicBezTo>
                  <a:cubicBezTo>
                    <a:pt x="19" y="173"/>
                    <a:pt x="19" y="174"/>
                    <a:pt x="19" y="174"/>
                  </a:cubicBezTo>
                  <a:cubicBezTo>
                    <a:pt x="19" y="175"/>
                    <a:pt x="19" y="175"/>
                    <a:pt x="19" y="176"/>
                  </a:cubicBezTo>
                  <a:cubicBezTo>
                    <a:pt x="19" y="176"/>
                    <a:pt x="19" y="177"/>
                    <a:pt x="19" y="177"/>
                  </a:cubicBezTo>
                  <a:cubicBezTo>
                    <a:pt x="19" y="178"/>
                    <a:pt x="19" y="178"/>
                    <a:pt x="19" y="179"/>
                  </a:cubicBezTo>
                  <a:cubicBezTo>
                    <a:pt x="18" y="179"/>
                    <a:pt x="18" y="179"/>
                    <a:pt x="17" y="179"/>
                  </a:cubicBezTo>
                  <a:cubicBezTo>
                    <a:pt x="17" y="179"/>
                    <a:pt x="17" y="180"/>
                    <a:pt x="17" y="180"/>
                  </a:cubicBezTo>
                  <a:cubicBezTo>
                    <a:pt x="16" y="180"/>
                    <a:pt x="16" y="180"/>
                    <a:pt x="15" y="180"/>
                  </a:cubicBezTo>
                  <a:cubicBezTo>
                    <a:pt x="15" y="181"/>
                    <a:pt x="15" y="182"/>
                    <a:pt x="15" y="182"/>
                  </a:cubicBezTo>
                  <a:cubicBezTo>
                    <a:pt x="15" y="182"/>
                    <a:pt x="14" y="182"/>
                    <a:pt x="14" y="182"/>
                  </a:cubicBezTo>
                  <a:cubicBezTo>
                    <a:pt x="13" y="182"/>
                    <a:pt x="13" y="182"/>
                    <a:pt x="12" y="182"/>
                  </a:cubicBezTo>
                  <a:cubicBezTo>
                    <a:pt x="12" y="183"/>
                    <a:pt x="12" y="183"/>
                    <a:pt x="12" y="184"/>
                  </a:cubicBezTo>
                  <a:cubicBezTo>
                    <a:pt x="12" y="184"/>
                    <a:pt x="11" y="184"/>
                    <a:pt x="11" y="184"/>
                  </a:cubicBezTo>
                  <a:cubicBezTo>
                    <a:pt x="11" y="184"/>
                    <a:pt x="11" y="185"/>
                    <a:pt x="11" y="185"/>
                  </a:cubicBezTo>
                  <a:cubicBezTo>
                    <a:pt x="10" y="185"/>
                    <a:pt x="10" y="185"/>
                    <a:pt x="9" y="185"/>
                  </a:cubicBezTo>
                  <a:cubicBezTo>
                    <a:pt x="9" y="186"/>
                    <a:pt x="9" y="186"/>
                    <a:pt x="9" y="187"/>
                  </a:cubicBezTo>
                  <a:cubicBezTo>
                    <a:pt x="9" y="187"/>
                    <a:pt x="8" y="187"/>
                    <a:pt x="8" y="187"/>
                  </a:cubicBezTo>
                  <a:cubicBezTo>
                    <a:pt x="8" y="188"/>
                    <a:pt x="8" y="188"/>
                    <a:pt x="8" y="189"/>
                  </a:cubicBezTo>
                  <a:cubicBezTo>
                    <a:pt x="8" y="189"/>
                    <a:pt x="8" y="190"/>
                    <a:pt x="8" y="190"/>
                  </a:cubicBezTo>
                  <a:cubicBezTo>
                    <a:pt x="7" y="190"/>
                    <a:pt x="7" y="190"/>
                    <a:pt x="6" y="190"/>
                  </a:cubicBezTo>
                  <a:cubicBezTo>
                    <a:pt x="6" y="191"/>
                    <a:pt x="6" y="191"/>
                    <a:pt x="6" y="192"/>
                  </a:cubicBezTo>
                  <a:cubicBezTo>
                    <a:pt x="6" y="192"/>
                    <a:pt x="6" y="193"/>
                    <a:pt x="6" y="193"/>
                  </a:cubicBezTo>
                  <a:cubicBezTo>
                    <a:pt x="5" y="193"/>
                    <a:pt x="5" y="193"/>
                    <a:pt x="4" y="193"/>
                  </a:cubicBezTo>
                  <a:cubicBezTo>
                    <a:pt x="4" y="194"/>
                    <a:pt x="4" y="194"/>
                    <a:pt x="4" y="195"/>
                  </a:cubicBezTo>
                  <a:cubicBezTo>
                    <a:pt x="4" y="195"/>
                    <a:pt x="3" y="195"/>
                    <a:pt x="3" y="195"/>
                  </a:cubicBezTo>
                  <a:cubicBezTo>
                    <a:pt x="3" y="196"/>
                    <a:pt x="3" y="196"/>
                    <a:pt x="3" y="197"/>
                  </a:cubicBezTo>
                  <a:cubicBezTo>
                    <a:pt x="3" y="197"/>
                    <a:pt x="3" y="198"/>
                    <a:pt x="3" y="198"/>
                  </a:cubicBezTo>
                  <a:cubicBezTo>
                    <a:pt x="2" y="198"/>
                    <a:pt x="2" y="198"/>
                    <a:pt x="1" y="198"/>
                  </a:cubicBezTo>
                  <a:cubicBezTo>
                    <a:pt x="1" y="199"/>
                    <a:pt x="1" y="199"/>
                    <a:pt x="1" y="200"/>
                  </a:cubicBezTo>
                  <a:cubicBezTo>
                    <a:pt x="1" y="200"/>
                    <a:pt x="1" y="201"/>
                    <a:pt x="1" y="202"/>
                  </a:cubicBezTo>
                  <a:cubicBezTo>
                    <a:pt x="1" y="202"/>
                    <a:pt x="1" y="203"/>
                    <a:pt x="1" y="203"/>
                  </a:cubicBezTo>
                  <a:cubicBezTo>
                    <a:pt x="2" y="203"/>
                    <a:pt x="2" y="203"/>
                    <a:pt x="3" y="203"/>
                  </a:cubicBezTo>
                  <a:cubicBezTo>
                    <a:pt x="3" y="204"/>
                    <a:pt x="3" y="204"/>
                    <a:pt x="3" y="205"/>
                  </a:cubicBezTo>
                  <a:cubicBezTo>
                    <a:pt x="3" y="205"/>
                    <a:pt x="3" y="206"/>
                    <a:pt x="3" y="206"/>
                  </a:cubicBezTo>
                  <a:cubicBezTo>
                    <a:pt x="3" y="207"/>
                    <a:pt x="3" y="207"/>
                    <a:pt x="3" y="208"/>
                  </a:cubicBezTo>
                  <a:cubicBezTo>
                    <a:pt x="3" y="208"/>
                    <a:pt x="3" y="209"/>
                    <a:pt x="3" y="210"/>
                  </a:cubicBezTo>
                  <a:cubicBezTo>
                    <a:pt x="3" y="210"/>
                    <a:pt x="3" y="211"/>
                    <a:pt x="3" y="211"/>
                  </a:cubicBezTo>
                  <a:cubicBezTo>
                    <a:pt x="3" y="212"/>
                    <a:pt x="3" y="212"/>
                    <a:pt x="3" y="213"/>
                  </a:cubicBezTo>
                  <a:cubicBezTo>
                    <a:pt x="3" y="213"/>
                    <a:pt x="3" y="214"/>
                    <a:pt x="3" y="214"/>
                  </a:cubicBezTo>
                  <a:cubicBezTo>
                    <a:pt x="3" y="215"/>
                    <a:pt x="3" y="216"/>
                    <a:pt x="3" y="216"/>
                  </a:cubicBezTo>
                  <a:cubicBezTo>
                    <a:pt x="2" y="216"/>
                    <a:pt x="2" y="216"/>
                    <a:pt x="1" y="216"/>
                  </a:cubicBezTo>
                  <a:cubicBezTo>
                    <a:pt x="1" y="216"/>
                    <a:pt x="0" y="216"/>
                    <a:pt x="0" y="216"/>
                  </a:cubicBezTo>
                  <a:cubicBezTo>
                    <a:pt x="0" y="217"/>
                    <a:pt x="0" y="217"/>
                    <a:pt x="0" y="218"/>
                  </a:cubicBezTo>
                  <a:cubicBezTo>
                    <a:pt x="0" y="218"/>
                    <a:pt x="1" y="218"/>
                    <a:pt x="1" y="218"/>
                  </a:cubicBezTo>
                  <a:cubicBezTo>
                    <a:pt x="1" y="218"/>
                    <a:pt x="1" y="219"/>
                    <a:pt x="1" y="219"/>
                  </a:cubicBezTo>
                  <a:cubicBezTo>
                    <a:pt x="1" y="220"/>
                    <a:pt x="1" y="220"/>
                    <a:pt x="1" y="221"/>
                  </a:cubicBezTo>
                  <a:cubicBezTo>
                    <a:pt x="1" y="221"/>
                    <a:pt x="1" y="222"/>
                    <a:pt x="1" y="222"/>
                  </a:cubicBezTo>
                  <a:cubicBezTo>
                    <a:pt x="1" y="223"/>
                    <a:pt x="1" y="224"/>
                    <a:pt x="1" y="224"/>
                  </a:cubicBezTo>
                  <a:cubicBezTo>
                    <a:pt x="2" y="224"/>
                    <a:pt x="2" y="224"/>
                    <a:pt x="3" y="224"/>
                  </a:cubicBezTo>
                  <a:cubicBezTo>
                    <a:pt x="3" y="224"/>
                    <a:pt x="4" y="224"/>
                    <a:pt x="4" y="224"/>
                  </a:cubicBezTo>
                  <a:cubicBezTo>
                    <a:pt x="4" y="225"/>
                    <a:pt x="4" y="225"/>
                    <a:pt x="4" y="226"/>
                  </a:cubicBezTo>
                  <a:cubicBezTo>
                    <a:pt x="4" y="226"/>
                    <a:pt x="4" y="227"/>
                    <a:pt x="4" y="227"/>
                  </a:cubicBezTo>
                  <a:cubicBezTo>
                    <a:pt x="5" y="227"/>
                    <a:pt x="5" y="227"/>
                    <a:pt x="6" y="227"/>
                  </a:cubicBezTo>
                  <a:cubicBezTo>
                    <a:pt x="6" y="228"/>
                    <a:pt x="6" y="228"/>
                    <a:pt x="6" y="229"/>
                  </a:cubicBezTo>
                  <a:cubicBezTo>
                    <a:pt x="7" y="229"/>
                    <a:pt x="7" y="229"/>
                    <a:pt x="8" y="229"/>
                  </a:cubicBezTo>
                  <a:cubicBezTo>
                    <a:pt x="8" y="229"/>
                    <a:pt x="8" y="230"/>
                    <a:pt x="8" y="231"/>
                  </a:cubicBezTo>
                  <a:cubicBezTo>
                    <a:pt x="8" y="231"/>
                    <a:pt x="9" y="231"/>
                    <a:pt x="9" y="231"/>
                  </a:cubicBezTo>
                  <a:cubicBezTo>
                    <a:pt x="9" y="231"/>
                    <a:pt x="9" y="232"/>
                    <a:pt x="9" y="232"/>
                  </a:cubicBezTo>
                  <a:cubicBezTo>
                    <a:pt x="9" y="233"/>
                    <a:pt x="9" y="233"/>
                    <a:pt x="9" y="234"/>
                  </a:cubicBezTo>
                  <a:cubicBezTo>
                    <a:pt x="10" y="234"/>
                    <a:pt x="10" y="234"/>
                    <a:pt x="11" y="234"/>
                  </a:cubicBezTo>
                  <a:cubicBezTo>
                    <a:pt x="11" y="234"/>
                    <a:pt x="11" y="235"/>
                    <a:pt x="11" y="235"/>
                  </a:cubicBezTo>
                  <a:cubicBezTo>
                    <a:pt x="11" y="235"/>
                    <a:pt x="12" y="235"/>
                    <a:pt x="12" y="235"/>
                  </a:cubicBezTo>
                  <a:cubicBezTo>
                    <a:pt x="12" y="236"/>
                    <a:pt x="12" y="236"/>
                    <a:pt x="12" y="237"/>
                  </a:cubicBezTo>
                  <a:cubicBezTo>
                    <a:pt x="13" y="237"/>
                    <a:pt x="13" y="237"/>
                    <a:pt x="14" y="237"/>
                  </a:cubicBezTo>
                  <a:cubicBezTo>
                    <a:pt x="14" y="237"/>
                    <a:pt x="14" y="238"/>
                    <a:pt x="14" y="239"/>
                  </a:cubicBezTo>
                  <a:cubicBezTo>
                    <a:pt x="14" y="239"/>
                    <a:pt x="15" y="239"/>
                    <a:pt x="15" y="239"/>
                  </a:cubicBezTo>
                  <a:cubicBezTo>
                    <a:pt x="16" y="239"/>
                    <a:pt x="16" y="239"/>
                    <a:pt x="17" y="239"/>
                  </a:cubicBezTo>
                  <a:cubicBezTo>
                    <a:pt x="17" y="239"/>
                    <a:pt x="17" y="240"/>
                    <a:pt x="17" y="240"/>
                  </a:cubicBezTo>
                  <a:cubicBezTo>
                    <a:pt x="18" y="240"/>
                    <a:pt x="18" y="240"/>
                    <a:pt x="19" y="240"/>
                  </a:cubicBezTo>
                  <a:cubicBezTo>
                    <a:pt x="19" y="241"/>
                    <a:pt x="19" y="241"/>
                    <a:pt x="19" y="242"/>
                  </a:cubicBezTo>
                  <a:cubicBezTo>
                    <a:pt x="19" y="242"/>
                    <a:pt x="20" y="242"/>
                    <a:pt x="20" y="242"/>
                  </a:cubicBezTo>
                  <a:cubicBezTo>
                    <a:pt x="20" y="242"/>
                    <a:pt x="20" y="243"/>
                    <a:pt x="20" y="243"/>
                  </a:cubicBezTo>
                  <a:cubicBezTo>
                    <a:pt x="21" y="243"/>
                    <a:pt x="21" y="243"/>
                    <a:pt x="22" y="243"/>
                  </a:cubicBezTo>
                  <a:cubicBezTo>
                    <a:pt x="22" y="244"/>
                    <a:pt x="22" y="245"/>
                    <a:pt x="22" y="245"/>
                  </a:cubicBezTo>
                  <a:cubicBezTo>
                    <a:pt x="22" y="245"/>
                    <a:pt x="23" y="245"/>
                    <a:pt x="23" y="245"/>
                  </a:cubicBezTo>
                  <a:cubicBezTo>
                    <a:pt x="24" y="245"/>
                    <a:pt x="24" y="245"/>
                    <a:pt x="25" y="245"/>
                  </a:cubicBezTo>
                  <a:cubicBezTo>
                    <a:pt x="25" y="245"/>
                    <a:pt x="26" y="245"/>
                    <a:pt x="26" y="245"/>
                  </a:cubicBezTo>
                  <a:cubicBezTo>
                    <a:pt x="27" y="245"/>
                    <a:pt x="27" y="245"/>
                    <a:pt x="28" y="245"/>
                  </a:cubicBezTo>
                  <a:cubicBezTo>
                    <a:pt x="28" y="245"/>
                    <a:pt x="28" y="244"/>
                    <a:pt x="28" y="243"/>
                  </a:cubicBezTo>
                  <a:cubicBezTo>
                    <a:pt x="28" y="243"/>
                    <a:pt x="29" y="243"/>
                    <a:pt x="29" y="243"/>
                  </a:cubicBezTo>
                  <a:cubicBezTo>
                    <a:pt x="30" y="243"/>
                    <a:pt x="31" y="243"/>
                    <a:pt x="31" y="243"/>
                  </a:cubicBezTo>
                  <a:cubicBezTo>
                    <a:pt x="32" y="243"/>
                    <a:pt x="32" y="243"/>
                    <a:pt x="33" y="243"/>
                  </a:cubicBezTo>
                  <a:cubicBezTo>
                    <a:pt x="33" y="243"/>
                    <a:pt x="33" y="242"/>
                    <a:pt x="33" y="242"/>
                  </a:cubicBezTo>
                  <a:cubicBezTo>
                    <a:pt x="33" y="242"/>
                    <a:pt x="34" y="242"/>
                    <a:pt x="34" y="242"/>
                  </a:cubicBezTo>
                  <a:cubicBezTo>
                    <a:pt x="34" y="242"/>
                    <a:pt x="34" y="243"/>
                    <a:pt x="34" y="243"/>
                  </a:cubicBezTo>
                  <a:cubicBezTo>
                    <a:pt x="35" y="243"/>
                    <a:pt x="35" y="243"/>
                    <a:pt x="36" y="243"/>
                  </a:cubicBezTo>
                  <a:cubicBezTo>
                    <a:pt x="36" y="243"/>
                    <a:pt x="37" y="243"/>
                    <a:pt x="37" y="243"/>
                  </a:cubicBezTo>
                  <a:cubicBezTo>
                    <a:pt x="38" y="243"/>
                    <a:pt x="38" y="243"/>
                    <a:pt x="39" y="243"/>
                  </a:cubicBezTo>
                  <a:cubicBezTo>
                    <a:pt x="39" y="243"/>
                    <a:pt x="40" y="243"/>
                    <a:pt x="41" y="243"/>
                  </a:cubicBezTo>
                  <a:cubicBezTo>
                    <a:pt x="41" y="243"/>
                    <a:pt x="41" y="242"/>
                    <a:pt x="41" y="242"/>
                  </a:cubicBezTo>
                  <a:cubicBezTo>
                    <a:pt x="41" y="242"/>
                    <a:pt x="42" y="242"/>
                    <a:pt x="42" y="242"/>
                  </a:cubicBezTo>
                  <a:cubicBezTo>
                    <a:pt x="43" y="242"/>
                    <a:pt x="43" y="242"/>
                    <a:pt x="44" y="242"/>
                  </a:cubicBezTo>
                  <a:cubicBezTo>
                    <a:pt x="44" y="241"/>
                    <a:pt x="44" y="241"/>
                    <a:pt x="44" y="240"/>
                  </a:cubicBezTo>
                  <a:cubicBezTo>
                    <a:pt x="44" y="240"/>
                    <a:pt x="45" y="240"/>
                    <a:pt x="45" y="240"/>
                  </a:cubicBezTo>
                  <a:cubicBezTo>
                    <a:pt x="46" y="240"/>
                    <a:pt x="46" y="240"/>
                    <a:pt x="47" y="240"/>
                  </a:cubicBezTo>
                  <a:cubicBezTo>
                    <a:pt x="47" y="240"/>
                    <a:pt x="48" y="240"/>
                    <a:pt x="48" y="240"/>
                  </a:cubicBezTo>
                  <a:cubicBezTo>
                    <a:pt x="49" y="240"/>
                    <a:pt x="49" y="240"/>
                    <a:pt x="50" y="240"/>
                  </a:cubicBezTo>
                  <a:cubicBezTo>
                    <a:pt x="50" y="240"/>
                    <a:pt x="51" y="240"/>
                    <a:pt x="51" y="240"/>
                  </a:cubicBezTo>
                  <a:cubicBezTo>
                    <a:pt x="52" y="240"/>
                    <a:pt x="52" y="240"/>
                    <a:pt x="53" y="240"/>
                  </a:cubicBezTo>
                  <a:cubicBezTo>
                    <a:pt x="53" y="240"/>
                    <a:pt x="54" y="240"/>
                    <a:pt x="55" y="240"/>
                  </a:cubicBezTo>
                  <a:cubicBezTo>
                    <a:pt x="55" y="241"/>
                    <a:pt x="55" y="241"/>
                    <a:pt x="55" y="242"/>
                  </a:cubicBezTo>
                  <a:cubicBezTo>
                    <a:pt x="55" y="242"/>
                    <a:pt x="55" y="243"/>
                    <a:pt x="55" y="243"/>
                  </a:cubicBezTo>
                  <a:cubicBezTo>
                    <a:pt x="55" y="243"/>
                    <a:pt x="56" y="243"/>
                    <a:pt x="56" y="243"/>
                  </a:cubicBezTo>
                  <a:cubicBezTo>
                    <a:pt x="56" y="244"/>
                    <a:pt x="56" y="245"/>
                    <a:pt x="56" y="245"/>
                  </a:cubicBezTo>
                  <a:cubicBezTo>
                    <a:pt x="57" y="245"/>
                    <a:pt x="57" y="245"/>
                    <a:pt x="58" y="245"/>
                  </a:cubicBezTo>
                  <a:cubicBezTo>
                    <a:pt x="58" y="245"/>
                    <a:pt x="59" y="245"/>
                    <a:pt x="59" y="245"/>
                  </a:cubicBezTo>
                  <a:cubicBezTo>
                    <a:pt x="60" y="245"/>
                    <a:pt x="60" y="245"/>
                    <a:pt x="61" y="245"/>
                  </a:cubicBezTo>
                  <a:cubicBezTo>
                    <a:pt x="61" y="245"/>
                    <a:pt x="61" y="244"/>
                    <a:pt x="61" y="243"/>
                  </a:cubicBezTo>
                  <a:cubicBezTo>
                    <a:pt x="61" y="243"/>
                    <a:pt x="62" y="243"/>
                    <a:pt x="62" y="243"/>
                  </a:cubicBezTo>
                  <a:cubicBezTo>
                    <a:pt x="62" y="244"/>
                    <a:pt x="62" y="245"/>
                    <a:pt x="62" y="245"/>
                  </a:cubicBezTo>
                  <a:cubicBezTo>
                    <a:pt x="63" y="245"/>
                    <a:pt x="63" y="245"/>
                    <a:pt x="64" y="245"/>
                  </a:cubicBezTo>
                  <a:cubicBezTo>
                    <a:pt x="64" y="246"/>
                    <a:pt x="64" y="246"/>
                    <a:pt x="64" y="247"/>
                  </a:cubicBezTo>
                  <a:cubicBezTo>
                    <a:pt x="64" y="247"/>
                    <a:pt x="65" y="247"/>
                    <a:pt x="65" y="247"/>
                  </a:cubicBezTo>
                  <a:cubicBezTo>
                    <a:pt x="65" y="247"/>
                    <a:pt x="65" y="248"/>
                    <a:pt x="65" y="248"/>
                  </a:cubicBezTo>
                  <a:cubicBezTo>
                    <a:pt x="65" y="249"/>
                    <a:pt x="65" y="249"/>
                    <a:pt x="65" y="250"/>
                  </a:cubicBezTo>
                  <a:cubicBezTo>
                    <a:pt x="65" y="250"/>
                    <a:pt x="65" y="251"/>
                    <a:pt x="65" y="251"/>
                  </a:cubicBezTo>
                  <a:cubicBezTo>
                    <a:pt x="65" y="251"/>
                    <a:pt x="64" y="251"/>
                    <a:pt x="64" y="251"/>
                  </a:cubicBezTo>
                  <a:cubicBezTo>
                    <a:pt x="64" y="252"/>
                    <a:pt x="64" y="253"/>
                    <a:pt x="64" y="253"/>
                  </a:cubicBezTo>
                  <a:cubicBezTo>
                    <a:pt x="64" y="254"/>
                    <a:pt x="64" y="254"/>
                    <a:pt x="64" y="255"/>
                  </a:cubicBezTo>
                  <a:cubicBezTo>
                    <a:pt x="64" y="255"/>
                    <a:pt x="64" y="256"/>
                    <a:pt x="64" y="256"/>
                  </a:cubicBezTo>
                  <a:cubicBezTo>
                    <a:pt x="63" y="256"/>
                    <a:pt x="63" y="256"/>
                    <a:pt x="62" y="256"/>
                  </a:cubicBezTo>
                  <a:cubicBezTo>
                    <a:pt x="62" y="257"/>
                    <a:pt x="62" y="257"/>
                    <a:pt x="62" y="258"/>
                  </a:cubicBezTo>
                  <a:cubicBezTo>
                    <a:pt x="62" y="258"/>
                    <a:pt x="62" y="259"/>
                    <a:pt x="62" y="260"/>
                  </a:cubicBezTo>
                  <a:cubicBezTo>
                    <a:pt x="63" y="260"/>
                    <a:pt x="63" y="260"/>
                    <a:pt x="64" y="260"/>
                  </a:cubicBezTo>
                  <a:cubicBezTo>
                    <a:pt x="64" y="260"/>
                    <a:pt x="64" y="261"/>
                    <a:pt x="64" y="261"/>
                  </a:cubicBezTo>
                  <a:cubicBezTo>
                    <a:pt x="64" y="262"/>
                    <a:pt x="64" y="262"/>
                    <a:pt x="64" y="263"/>
                  </a:cubicBezTo>
                  <a:cubicBezTo>
                    <a:pt x="64" y="263"/>
                    <a:pt x="65" y="263"/>
                    <a:pt x="65" y="263"/>
                  </a:cubicBezTo>
                  <a:cubicBezTo>
                    <a:pt x="65" y="263"/>
                    <a:pt x="65" y="264"/>
                    <a:pt x="65" y="264"/>
                  </a:cubicBezTo>
                  <a:cubicBezTo>
                    <a:pt x="66" y="264"/>
                    <a:pt x="66" y="264"/>
                    <a:pt x="67" y="264"/>
                  </a:cubicBezTo>
                  <a:cubicBezTo>
                    <a:pt x="68" y="264"/>
                    <a:pt x="68" y="264"/>
                    <a:pt x="69" y="264"/>
                  </a:cubicBezTo>
                  <a:cubicBezTo>
                    <a:pt x="69" y="265"/>
                    <a:pt x="69" y="265"/>
                    <a:pt x="69" y="266"/>
                  </a:cubicBezTo>
                  <a:cubicBezTo>
                    <a:pt x="69" y="266"/>
                    <a:pt x="70" y="266"/>
                    <a:pt x="70" y="266"/>
                  </a:cubicBezTo>
                  <a:cubicBezTo>
                    <a:pt x="70" y="267"/>
                    <a:pt x="70" y="267"/>
                    <a:pt x="70" y="268"/>
                  </a:cubicBezTo>
                  <a:cubicBezTo>
                    <a:pt x="70" y="268"/>
                    <a:pt x="70" y="269"/>
                    <a:pt x="70" y="269"/>
                  </a:cubicBezTo>
                  <a:cubicBezTo>
                    <a:pt x="71" y="269"/>
                    <a:pt x="71" y="269"/>
                    <a:pt x="72" y="269"/>
                  </a:cubicBezTo>
                  <a:cubicBezTo>
                    <a:pt x="72" y="270"/>
                    <a:pt x="72" y="270"/>
                    <a:pt x="72" y="271"/>
                  </a:cubicBezTo>
                  <a:cubicBezTo>
                    <a:pt x="72" y="271"/>
                    <a:pt x="72" y="272"/>
                    <a:pt x="72" y="272"/>
                  </a:cubicBezTo>
                  <a:cubicBezTo>
                    <a:pt x="72" y="272"/>
                    <a:pt x="73" y="272"/>
                    <a:pt x="73" y="272"/>
                  </a:cubicBezTo>
                  <a:cubicBezTo>
                    <a:pt x="73" y="273"/>
                    <a:pt x="73" y="274"/>
                    <a:pt x="73" y="274"/>
                  </a:cubicBezTo>
                  <a:cubicBezTo>
                    <a:pt x="73" y="275"/>
                    <a:pt x="73" y="275"/>
                    <a:pt x="73" y="276"/>
                  </a:cubicBezTo>
                  <a:cubicBezTo>
                    <a:pt x="73" y="276"/>
                    <a:pt x="73" y="277"/>
                    <a:pt x="73" y="277"/>
                  </a:cubicBezTo>
                  <a:cubicBezTo>
                    <a:pt x="73" y="278"/>
                    <a:pt x="73" y="278"/>
                    <a:pt x="73" y="279"/>
                  </a:cubicBezTo>
                  <a:cubicBezTo>
                    <a:pt x="73" y="280"/>
                    <a:pt x="73" y="280"/>
                    <a:pt x="73" y="281"/>
                  </a:cubicBezTo>
                  <a:cubicBezTo>
                    <a:pt x="74" y="281"/>
                    <a:pt x="74" y="281"/>
                    <a:pt x="75" y="281"/>
                  </a:cubicBezTo>
                  <a:cubicBezTo>
                    <a:pt x="75" y="281"/>
                    <a:pt x="75" y="282"/>
                    <a:pt x="75" y="282"/>
                  </a:cubicBezTo>
                  <a:cubicBezTo>
                    <a:pt x="75" y="283"/>
                    <a:pt x="75" y="283"/>
                    <a:pt x="75" y="284"/>
                  </a:cubicBezTo>
                  <a:cubicBezTo>
                    <a:pt x="75" y="284"/>
                    <a:pt x="75" y="285"/>
                    <a:pt x="75" y="285"/>
                  </a:cubicBezTo>
                  <a:cubicBezTo>
                    <a:pt x="74" y="285"/>
                    <a:pt x="74" y="285"/>
                    <a:pt x="73" y="285"/>
                  </a:cubicBezTo>
                  <a:cubicBezTo>
                    <a:pt x="73" y="286"/>
                    <a:pt x="73" y="286"/>
                    <a:pt x="73" y="287"/>
                  </a:cubicBezTo>
                  <a:cubicBezTo>
                    <a:pt x="73" y="287"/>
                    <a:pt x="72" y="287"/>
                    <a:pt x="72" y="287"/>
                  </a:cubicBezTo>
                  <a:cubicBezTo>
                    <a:pt x="72" y="287"/>
                    <a:pt x="72" y="288"/>
                    <a:pt x="72" y="289"/>
                  </a:cubicBezTo>
                  <a:cubicBezTo>
                    <a:pt x="72" y="289"/>
                    <a:pt x="72" y="290"/>
                    <a:pt x="72" y="290"/>
                  </a:cubicBezTo>
                  <a:cubicBezTo>
                    <a:pt x="71" y="290"/>
                    <a:pt x="71" y="290"/>
                    <a:pt x="70" y="290"/>
                  </a:cubicBezTo>
                  <a:cubicBezTo>
                    <a:pt x="70" y="291"/>
                    <a:pt x="70" y="291"/>
                    <a:pt x="70" y="292"/>
                  </a:cubicBezTo>
                  <a:cubicBezTo>
                    <a:pt x="70" y="292"/>
                    <a:pt x="70" y="293"/>
                    <a:pt x="70" y="294"/>
                  </a:cubicBezTo>
                  <a:cubicBezTo>
                    <a:pt x="70" y="294"/>
                    <a:pt x="70" y="295"/>
                    <a:pt x="70" y="295"/>
                  </a:cubicBezTo>
                  <a:cubicBezTo>
                    <a:pt x="70" y="296"/>
                    <a:pt x="70" y="296"/>
                    <a:pt x="70" y="297"/>
                  </a:cubicBezTo>
                  <a:cubicBezTo>
                    <a:pt x="70" y="297"/>
                    <a:pt x="70" y="298"/>
                    <a:pt x="70" y="298"/>
                  </a:cubicBezTo>
                  <a:cubicBezTo>
                    <a:pt x="70" y="299"/>
                    <a:pt x="70" y="299"/>
                    <a:pt x="70" y="300"/>
                  </a:cubicBezTo>
                  <a:cubicBezTo>
                    <a:pt x="70" y="300"/>
                    <a:pt x="70" y="301"/>
                    <a:pt x="70" y="301"/>
                  </a:cubicBezTo>
                  <a:cubicBezTo>
                    <a:pt x="70" y="302"/>
                    <a:pt x="70" y="303"/>
                    <a:pt x="70" y="303"/>
                  </a:cubicBezTo>
                  <a:cubicBezTo>
                    <a:pt x="70" y="304"/>
                    <a:pt x="70" y="304"/>
                    <a:pt x="70" y="305"/>
                  </a:cubicBezTo>
                  <a:cubicBezTo>
                    <a:pt x="71" y="305"/>
                    <a:pt x="71" y="305"/>
                    <a:pt x="72" y="305"/>
                  </a:cubicBezTo>
                  <a:cubicBezTo>
                    <a:pt x="72" y="305"/>
                    <a:pt x="72" y="306"/>
                    <a:pt x="72" y="306"/>
                  </a:cubicBezTo>
                  <a:cubicBezTo>
                    <a:pt x="72" y="306"/>
                    <a:pt x="73" y="306"/>
                    <a:pt x="73" y="306"/>
                  </a:cubicBezTo>
                  <a:cubicBezTo>
                    <a:pt x="73" y="307"/>
                    <a:pt x="73" y="307"/>
                    <a:pt x="73" y="308"/>
                  </a:cubicBezTo>
                  <a:cubicBezTo>
                    <a:pt x="73" y="309"/>
                    <a:pt x="73" y="309"/>
                    <a:pt x="73" y="310"/>
                  </a:cubicBezTo>
                  <a:cubicBezTo>
                    <a:pt x="74" y="310"/>
                    <a:pt x="74" y="310"/>
                    <a:pt x="75" y="310"/>
                  </a:cubicBezTo>
                  <a:cubicBezTo>
                    <a:pt x="75" y="310"/>
                    <a:pt x="75" y="311"/>
                    <a:pt x="75" y="311"/>
                  </a:cubicBezTo>
                  <a:cubicBezTo>
                    <a:pt x="75" y="312"/>
                    <a:pt x="75" y="312"/>
                    <a:pt x="75" y="313"/>
                  </a:cubicBezTo>
                  <a:cubicBezTo>
                    <a:pt x="75" y="313"/>
                    <a:pt x="75" y="314"/>
                    <a:pt x="75" y="314"/>
                  </a:cubicBezTo>
                  <a:cubicBezTo>
                    <a:pt x="75" y="315"/>
                    <a:pt x="75" y="315"/>
                    <a:pt x="75" y="316"/>
                  </a:cubicBezTo>
                  <a:cubicBezTo>
                    <a:pt x="75" y="317"/>
                    <a:pt x="75" y="317"/>
                    <a:pt x="75" y="318"/>
                  </a:cubicBezTo>
                  <a:cubicBezTo>
                    <a:pt x="75" y="318"/>
                    <a:pt x="76" y="318"/>
                    <a:pt x="76" y="318"/>
                  </a:cubicBezTo>
                  <a:cubicBezTo>
                    <a:pt x="76" y="318"/>
                    <a:pt x="76" y="319"/>
                    <a:pt x="76" y="319"/>
                  </a:cubicBezTo>
                  <a:cubicBezTo>
                    <a:pt x="76" y="320"/>
                    <a:pt x="76" y="320"/>
                    <a:pt x="76" y="321"/>
                  </a:cubicBezTo>
                  <a:cubicBezTo>
                    <a:pt x="76" y="321"/>
                    <a:pt x="76" y="322"/>
                    <a:pt x="76" y="323"/>
                  </a:cubicBezTo>
                  <a:cubicBezTo>
                    <a:pt x="76" y="323"/>
                    <a:pt x="76" y="324"/>
                    <a:pt x="76" y="324"/>
                  </a:cubicBezTo>
                  <a:cubicBezTo>
                    <a:pt x="76" y="325"/>
                    <a:pt x="76" y="325"/>
                    <a:pt x="76" y="326"/>
                  </a:cubicBezTo>
                  <a:cubicBezTo>
                    <a:pt x="77" y="326"/>
                    <a:pt x="77" y="326"/>
                    <a:pt x="78" y="326"/>
                  </a:cubicBezTo>
                  <a:cubicBezTo>
                    <a:pt x="78" y="326"/>
                    <a:pt x="78" y="327"/>
                    <a:pt x="78" y="327"/>
                  </a:cubicBezTo>
                  <a:cubicBezTo>
                    <a:pt x="78" y="328"/>
                    <a:pt x="78" y="328"/>
                    <a:pt x="78" y="329"/>
                  </a:cubicBezTo>
                  <a:cubicBezTo>
                    <a:pt x="79" y="329"/>
                    <a:pt x="79" y="329"/>
                    <a:pt x="80" y="329"/>
                  </a:cubicBezTo>
                  <a:cubicBezTo>
                    <a:pt x="80" y="329"/>
                    <a:pt x="80" y="330"/>
                    <a:pt x="80" y="330"/>
                  </a:cubicBezTo>
                  <a:cubicBezTo>
                    <a:pt x="80" y="331"/>
                    <a:pt x="80" y="332"/>
                    <a:pt x="80" y="332"/>
                  </a:cubicBezTo>
                  <a:cubicBezTo>
                    <a:pt x="80" y="332"/>
                    <a:pt x="81" y="332"/>
                    <a:pt x="81" y="332"/>
                  </a:cubicBezTo>
                  <a:cubicBezTo>
                    <a:pt x="81" y="333"/>
                    <a:pt x="81" y="333"/>
                    <a:pt x="81" y="334"/>
                  </a:cubicBezTo>
                  <a:cubicBezTo>
                    <a:pt x="81" y="334"/>
                    <a:pt x="81" y="335"/>
                    <a:pt x="81" y="335"/>
                  </a:cubicBezTo>
                  <a:cubicBezTo>
                    <a:pt x="82" y="335"/>
                    <a:pt x="82" y="335"/>
                    <a:pt x="83" y="335"/>
                  </a:cubicBezTo>
                  <a:cubicBezTo>
                    <a:pt x="83" y="336"/>
                    <a:pt x="83" y="336"/>
                    <a:pt x="83" y="337"/>
                  </a:cubicBezTo>
                  <a:cubicBezTo>
                    <a:pt x="83" y="338"/>
                    <a:pt x="83" y="338"/>
                    <a:pt x="83" y="339"/>
                  </a:cubicBezTo>
                  <a:cubicBezTo>
                    <a:pt x="83" y="339"/>
                    <a:pt x="83" y="340"/>
                    <a:pt x="83" y="340"/>
                  </a:cubicBezTo>
                  <a:cubicBezTo>
                    <a:pt x="83" y="341"/>
                    <a:pt x="83" y="341"/>
                    <a:pt x="83" y="342"/>
                  </a:cubicBezTo>
                  <a:cubicBezTo>
                    <a:pt x="83" y="342"/>
                    <a:pt x="83" y="343"/>
                    <a:pt x="83" y="343"/>
                  </a:cubicBezTo>
                  <a:cubicBezTo>
                    <a:pt x="83" y="343"/>
                    <a:pt x="84" y="343"/>
                    <a:pt x="84" y="343"/>
                  </a:cubicBezTo>
                  <a:cubicBezTo>
                    <a:pt x="84" y="344"/>
                    <a:pt x="84" y="344"/>
                    <a:pt x="84" y="345"/>
                  </a:cubicBezTo>
                  <a:cubicBezTo>
                    <a:pt x="85" y="345"/>
                    <a:pt x="85" y="345"/>
                    <a:pt x="86" y="345"/>
                  </a:cubicBezTo>
                  <a:cubicBezTo>
                    <a:pt x="86" y="346"/>
                    <a:pt x="86" y="346"/>
                    <a:pt x="86" y="347"/>
                  </a:cubicBezTo>
                  <a:cubicBezTo>
                    <a:pt x="86" y="347"/>
                    <a:pt x="87" y="347"/>
                    <a:pt x="87" y="347"/>
                  </a:cubicBezTo>
                  <a:cubicBezTo>
                    <a:pt x="88" y="347"/>
                    <a:pt x="88" y="347"/>
                    <a:pt x="89" y="347"/>
                  </a:cubicBezTo>
                  <a:cubicBezTo>
                    <a:pt x="89" y="347"/>
                    <a:pt x="90" y="347"/>
                    <a:pt x="90" y="347"/>
                  </a:cubicBezTo>
                  <a:cubicBezTo>
                    <a:pt x="90" y="346"/>
                    <a:pt x="90" y="346"/>
                    <a:pt x="90" y="345"/>
                  </a:cubicBezTo>
                  <a:cubicBezTo>
                    <a:pt x="91" y="345"/>
                    <a:pt x="92" y="345"/>
                    <a:pt x="92" y="345"/>
                  </a:cubicBezTo>
                  <a:cubicBezTo>
                    <a:pt x="93" y="345"/>
                    <a:pt x="93" y="345"/>
                    <a:pt x="94" y="345"/>
                  </a:cubicBezTo>
                  <a:cubicBezTo>
                    <a:pt x="94" y="345"/>
                    <a:pt x="95" y="345"/>
                    <a:pt x="95" y="345"/>
                  </a:cubicBezTo>
                  <a:cubicBezTo>
                    <a:pt x="96" y="345"/>
                    <a:pt x="96" y="345"/>
                    <a:pt x="97" y="345"/>
                  </a:cubicBezTo>
                  <a:cubicBezTo>
                    <a:pt x="97" y="345"/>
                    <a:pt x="98" y="345"/>
                    <a:pt x="98" y="345"/>
                  </a:cubicBezTo>
                  <a:cubicBezTo>
                    <a:pt x="99" y="345"/>
                    <a:pt x="99" y="345"/>
                    <a:pt x="100" y="345"/>
                  </a:cubicBezTo>
                  <a:cubicBezTo>
                    <a:pt x="100" y="345"/>
                    <a:pt x="101" y="345"/>
                    <a:pt x="102" y="345"/>
                  </a:cubicBezTo>
                  <a:cubicBezTo>
                    <a:pt x="102" y="344"/>
                    <a:pt x="102" y="344"/>
                    <a:pt x="102" y="343"/>
                  </a:cubicBezTo>
                  <a:cubicBezTo>
                    <a:pt x="102" y="343"/>
                    <a:pt x="103" y="343"/>
                    <a:pt x="103" y="343"/>
                  </a:cubicBezTo>
                  <a:cubicBezTo>
                    <a:pt x="104" y="343"/>
                    <a:pt x="104" y="343"/>
                    <a:pt x="105" y="343"/>
                  </a:cubicBezTo>
                  <a:cubicBezTo>
                    <a:pt x="105" y="343"/>
                    <a:pt x="105" y="342"/>
                    <a:pt x="105" y="342"/>
                  </a:cubicBezTo>
                  <a:cubicBezTo>
                    <a:pt x="105" y="342"/>
                    <a:pt x="106" y="342"/>
                    <a:pt x="106" y="342"/>
                  </a:cubicBezTo>
                  <a:cubicBezTo>
                    <a:pt x="107" y="342"/>
                    <a:pt x="107" y="342"/>
                    <a:pt x="108" y="342"/>
                  </a:cubicBezTo>
                  <a:cubicBezTo>
                    <a:pt x="108" y="341"/>
                    <a:pt x="108" y="341"/>
                    <a:pt x="108" y="340"/>
                  </a:cubicBezTo>
                  <a:cubicBezTo>
                    <a:pt x="108" y="340"/>
                    <a:pt x="108" y="339"/>
                    <a:pt x="108" y="339"/>
                  </a:cubicBezTo>
                  <a:cubicBezTo>
                    <a:pt x="108" y="339"/>
                    <a:pt x="109" y="339"/>
                    <a:pt x="109" y="339"/>
                  </a:cubicBezTo>
                  <a:cubicBezTo>
                    <a:pt x="109" y="338"/>
                    <a:pt x="109" y="338"/>
                    <a:pt x="109" y="337"/>
                  </a:cubicBezTo>
                  <a:cubicBezTo>
                    <a:pt x="110" y="337"/>
                    <a:pt x="110" y="337"/>
                    <a:pt x="111" y="337"/>
                  </a:cubicBezTo>
                  <a:cubicBezTo>
                    <a:pt x="111" y="337"/>
                    <a:pt x="112" y="337"/>
                    <a:pt x="112" y="337"/>
                  </a:cubicBezTo>
                  <a:cubicBezTo>
                    <a:pt x="112" y="336"/>
                    <a:pt x="112" y="336"/>
                    <a:pt x="112" y="335"/>
                  </a:cubicBezTo>
                  <a:cubicBezTo>
                    <a:pt x="113" y="335"/>
                    <a:pt x="113" y="335"/>
                    <a:pt x="114" y="335"/>
                  </a:cubicBezTo>
                  <a:cubicBezTo>
                    <a:pt x="114" y="335"/>
                    <a:pt x="114" y="334"/>
                    <a:pt x="114" y="334"/>
                  </a:cubicBezTo>
                  <a:cubicBezTo>
                    <a:pt x="114" y="333"/>
                    <a:pt x="114" y="333"/>
                    <a:pt x="114" y="332"/>
                  </a:cubicBezTo>
                  <a:cubicBezTo>
                    <a:pt x="114" y="332"/>
                    <a:pt x="115" y="332"/>
                    <a:pt x="116" y="332"/>
                  </a:cubicBezTo>
                  <a:cubicBezTo>
                    <a:pt x="116" y="332"/>
                    <a:pt x="116" y="331"/>
                    <a:pt x="116" y="330"/>
                  </a:cubicBezTo>
                  <a:cubicBezTo>
                    <a:pt x="116" y="330"/>
                    <a:pt x="117" y="330"/>
                    <a:pt x="117" y="330"/>
                  </a:cubicBezTo>
                  <a:cubicBezTo>
                    <a:pt x="117" y="330"/>
                    <a:pt x="117" y="329"/>
                    <a:pt x="117" y="329"/>
                  </a:cubicBezTo>
                  <a:cubicBezTo>
                    <a:pt x="118" y="329"/>
                    <a:pt x="118" y="329"/>
                    <a:pt x="119" y="329"/>
                  </a:cubicBezTo>
                  <a:cubicBezTo>
                    <a:pt x="119" y="328"/>
                    <a:pt x="119" y="328"/>
                    <a:pt x="119" y="327"/>
                  </a:cubicBezTo>
                  <a:cubicBezTo>
                    <a:pt x="119" y="327"/>
                    <a:pt x="119" y="326"/>
                    <a:pt x="119" y="326"/>
                  </a:cubicBezTo>
                  <a:cubicBezTo>
                    <a:pt x="119" y="326"/>
                    <a:pt x="120" y="326"/>
                    <a:pt x="120" y="326"/>
                  </a:cubicBezTo>
                  <a:cubicBezTo>
                    <a:pt x="120" y="325"/>
                    <a:pt x="120" y="325"/>
                    <a:pt x="120" y="324"/>
                  </a:cubicBezTo>
                  <a:cubicBezTo>
                    <a:pt x="120" y="324"/>
                    <a:pt x="120" y="323"/>
                    <a:pt x="120" y="323"/>
                  </a:cubicBezTo>
                  <a:cubicBezTo>
                    <a:pt x="120" y="322"/>
                    <a:pt x="120" y="321"/>
                    <a:pt x="120" y="321"/>
                  </a:cubicBezTo>
                  <a:cubicBezTo>
                    <a:pt x="121" y="321"/>
                    <a:pt x="121" y="321"/>
                    <a:pt x="122" y="321"/>
                  </a:cubicBezTo>
                  <a:cubicBezTo>
                    <a:pt x="122" y="321"/>
                    <a:pt x="123" y="321"/>
                    <a:pt x="123" y="321"/>
                  </a:cubicBezTo>
                  <a:cubicBezTo>
                    <a:pt x="123" y="320"/>
                    <a:pt x="123" y="320"/>
                    <a:pt x="123" y="319"/>
                  </a:cubicBezTo>
                  <a:cubicBezTo>
                    <a:pt x="124" y="319"/>
                    <a:pt x="124" y="319"/>
                    <a:pt x="125" y="319"/>
                  </a:cubicBezTo>
                  <a:cubicBezTo>
                    <a:pt x="125" y="319"/>
                    <a:pt x="125" y="318"/>
                    <a:pt x="125" y="318"/>
                  </a:cubicBezTo>
                  <a:cubicBezTo>
                    <a:pt x="125" y="318"/>
                    <a:pt x="126" y="318"/>
                    <a:pt x="126" y="318"/>
                  </a:cubicBezTo>
                  <a:cubicBezTo>
                    <a:pt x="126" y="317"/>
                    <a:pt x="126" y="317"/>
                    <a:pt x="126" y="316"/>
                  </a:cubicBezTo>
                  <a:cubicBezTo>
                    <a:pt x="126" y="315"/>
                    <a:pt x="126" y="315"/>
                    <a:pt x="126" y="314"/>
                  </a:cubicBezTo>
                  <a:cubicBezTo>
                    <a:pt x="126" y="314"/>
                    <a:pt x="126" y="313"/>
                    <a:pt x="126" y="313"/>
                  </a:cubicBezTo>
                  <a:cubicBezTo>
                    <a:pt x="126" y="312"/>
                    <a:pt x="126" y="312"/>
                    <a:pt x="126" y="311"/>
                  </a:cubicBezTo>
                  <a:cubicBezTo>
                    <a:pt x="126" y="311"/>
                    <a:pt x="126" y="310"/>
                    <a:pt x="126" y="310"/>
                  </a:cubicBezTo>
                  <a:cubicBezTo>
                    <a:pt x="126" y="309"/>
                    <a:pt x="126" y="309"/>
                    <a:pt x="126" y="308"/>
                  </a:cubicBezTo>
                  <a:cubicBezTo>
                    <a:pt x="126" y="308"/>
                    <a:pt x="125" y="308"/>
                    <a:pt x="125" y="308"/>
                  </a:cubicBezTo>
                  <a:cubicBezTo>
                    <a:pt x="125" y="307"/>
                    <a:pt x="125" y="307"/>
                    <a:pt x="125" y="306"/>
                  </a:cubicBezTo>
                  <a:cubicBezTo>
                    <a:pt x="125" y="306"/>
                    <a:pt x="126" y="306"/>
                    <a:pt x="126" y="306"/>
                  </a:cubicBezTo>
                  <a:cubicBezTo>
                    <a:pt x="126" y="306"/>
                    <a:pt x="126" y="305"/>
                    <a:pt x="126" y="305"/>
                  </a:cubicBezTo>
                  <a:cubicBezTo>
                    <a:pt x="127" y="305"/>
                    <a:pt x="128" y="305"/>
                    <a:pt x="128" y="305"/>
                  </a:cubicBezTo>
                  <a:cubicBezTo>
                    <a:pt x="128" y="304"/>
                    <a:pt x="128" y="304"/>
                    <a:pt x="128" y="303"/>
                  </a:cubicBezTo>
                  <a:cubicBezTo>
                    <a:pt x="129" y="303"/>
                    <a:pt x="129" y="303"/>
                    <a:pt x="130" y="303"/>
                  </a:cubicBezTo>
                  <a:cubicBezTo>
                    <a:pt x="130" y="303"/>
                    <a:pt x="130" y="302"/>
                    <a:pt x="130" y="301"/>
                  </a:cubicBezTo>
                  <a:cubicBezTo>
                    <a:pt x="130" y="301"/>
                    <a:pt x="131" y="301"/>
                    <a:pt x="131" y="301"/>
                  </a:cubicBezTo>
                  <a:cubicBezTo>
                    <a:pt x="131" y="301"/>
                    <a:pt x="131" y="300"/>
                    <a:pt x="131" y="300"/>
                  </a:cubicBezTo>
                  <a:cubicBezTo>
                    <a:pt x="132" y="300"/>
                    <a:pt x="132" y="300"/>
                    <a:pt x="133" y="300"/>
                  </a:cubicBezTo>
                  <a:cubicBezTo>
                    <a:pt x="133" y="300"/>
                    <a:pt x="134" y="300"/>
                    <a:pt x="134" y="300"/>
                  </a:cubicBezTo>
                  <a:cubicBezTo>
                    <a:pt x="134" y="299"/>
                    <a:pt x="134" y="299"/>
                    <a:pt x="134" y="298"/>
                  </a:cubicBezTo>
                  <a:cubicBezTo>
                    <a:pt x="135" y="298"/>
                    <a:pt x="135" y="298"/>
                    <a:pt x="136" y="298"/>
                  </a:cubicBezTo>
                  <a:cubicBezTo>
                    <a:pt x="136" y="298"/>
                    <a:pt x="137" y="298"/>
                    <a:pt x="137" y="298"/>
                  </a:cubicBezTo>
                  <a:cubicBezTo>
                    <a:pt x="137" y="298"/>
                    <a:pt x="137" y="297"/>
                    <a:pt x="137" y="297"/>
                  </a:cubicBezTo>
                  <a:cubicBezTo>
                    <a:pt x="138" y="297"/>
                    <a:pt x="139" y="297"/>
                    <a:pt x="139" y="297"/>
                  </a:cubicBezTo>
                  <a:cubicBezTo>
                    <a:pt x="139" y="296"/>
                    <a:pt x="139" y="296"/>
                    <a:pt x="139" y="295"/>
                  </a:cubicBezTo>
                  <a:cubicBezTo>
                    <a:pt x="140" y="295"/>
                    <a:pt x="140" y="295"/>
                    <a:pt x="141" y="295"/>
                  </a:cubicBezTo>
                  <a:cubicBezTo>
                    <a:pt x="141" y="295"/>
                    <a:pt x="141" y="294"/>
                    <a:pt x="141" y="294"/>
                  </a:cubicBezTo>
                  <a:cubicBezTo>
                    <a:pt x="140" y="294"/>
                    <a:pt x="140" y="294"/>
                    <a:pt x="139" y="294"/>
                  </a:cubicBezTo>
                  <a:cubicBezTo>
                    <a:pt x="139" y="293"/>
                    <a:pt x="139" y="292"/>
                    <a:pt x="139" y="292"/>
                  </a:cubicBezTo>
                  <a:cubicBezTo>
                    <a:pt x="139" y="291"/>
                    <a:pt x="139" y="291"/>
                    <a:pt x="139" y="290"/>
                  </a:cubicBezTo>
                  <a:cubicBezTo>
                    <a:pt x="140" y="290"/>
                    <a:pt x="140" y="290"/>
                    <a:pt x="141" y="290"/>
                  </a:cubicBezTo>
                  <a:cubicBezTo>
                    <a:pt x="141" y="290"/>
                    <a:pt x="141" y="289"/>
                    <a:pt x="141" y="289"/>
                  </a:cubicBezTo>
                  <a:cubicBezTo>
                    <a:pt x="141" y="288"/>
                    <a:pt x="141" y="287"/>
                    <a:pt x="141" y="287"/>
                  </a:cubicBezTo>
                  <a:cubicBezTo>
                    <a:pt x="141" y="286"/>
                    <a:pt x="141" y="286"/>
                    <a:pt x="141" y="285"/>
                  </a:cubicBezTo>
                  <a:cubicBezTo>
                    <a:pt x="141" y="285"/>
                    <a:pt x="141" y="284"/>
                    <a:pt x="141" y="284"/>
                  </a:cubicBezTo>
                  <a:cubicBezTo>
                    <a:pt x="141" y="283"/>
                    <a:pt x="141" y="283"/>
                    <a:pt x="141" y="282"/>
                  </a:cubicBezTo>
                  <a:cubicBezTo>
                    <a:pt x="141" y="282"/>
                    <a:pt x="141" y="281"/>
                    <a:pt x="141" y="281"/>
                  </a:cubicBezTo>
                  <a:cubicBezTo>
                    <a:pt x="140" y="281"/>
                    <a:pt x="140" y="281"/>
                    <a:pt x="139" y="281"/>
                  </a:cubicBezTo>
                  <a:cubicBezTo>
                    <a:pt x="139" y="280"/>
                    <a:pt x="139" y="280"/>
                    <a:pt x="139" y="279"/>
                  </a:cubicBezTo>
                  <a:cubicBezTo>
                    <a:pt x="139" y="279"/>
                    <a:pt x="138" y="279"/>
                    <a:pt x="137" y="279"/>
                  </a:cubicBezTo>
                  <a:cubicBezTo>
                    <a:pt x="137" y="278"/>
                    <a:pt x="137" y="278"/>
                    <a:pt x="137" y="277"/>
                  </a:cubicBezTo>
                  <a:cubicBezTo>
                    <a:pt x="137" y="277"/>
                    <a:pt x="137" y="276"/>
                    <a:pt x="137" y="276"/>
                  </a:cubicBezTo>
                  <a:cubicBezTo>
                    <a:pt x="137" y="275"/>
                    <a:pt x="137" y="275"/>
                    <a:pt x="137" y="274"/>
                  </a:cubicBezTo>
                  <a:cubicBezTo>
                    <a:pt x="137" y="274"/>
                    <a:pt x="137" y="273"/>
                    <a:pt x="137" y="272"/>
                  </a:cubicBezTo>
                  <a:cubicBezTo>
                    <a:pt x="137" y="272"/>
                    <a:pt x="137" y="271"/>
                    <a:pt x="137" y="271"/>
                  </a:cubicBezTo>
                  <a:cubicBezTo>
                    <a:pt x="138" y="271"/>
                    <a:pt x="139" y="271"/>
                    <a:pt x="139" y="271"/>
                  </a:cubicBezTo>
                  <a:cubicBezTo>
                    <a:pt x="139" y="270"/>
                    <a:pt x="139" y="270"/>
                    <a:pt x="139" y="269"/>
                  </a:cubicBezTo>
                  <a:cubicBezTo>
                    <a:pt x="139" y="269"/>
                    <a:pt x="139" y="268"/>
                    <a:pt x="139" y="268"/>
                  </a:cubicBezTo>
                  <a:cubicBezTo>
                    <a:pt x="139" y="268"/>
                    <a:pt x="138" y="268"/>
                    <a:pt x="137" y="268"/>
                  </a:cubicBezTo>
                  <a:cubicBezTo>
                    <a:pt x="137" y="267"/>
                    <a:pt x="137" y="267"/>
                    <a:pt x="137" y="266"/>
                  </a:cubicBezTo>
                  <a:cubicBezTo>
                    <a:pt x="138" y="266"/>
                    <a:pt x="139" y="266"/>
                    <a:pt x="139" y="266"/>
                  </a:cubicBezTo>
                  <a:cubicBezTo>
                    <a:pt x="139" y="265"/>
                    <a:pt x="139" y="265"/>
                    <a:pt x="139" y="264"/>
                  </a:cubicBezTo>
                  <a:cubicBezTo>
                    <a:pt x="139" y="264"/>
                    <a:pt x="139" y="263"/>
                    <a:pt x="139" y="263"/>
                  </a:cubicBezTo>
                  <a:cubicBezTo>
                    <a:pt x="140" y="263"/>
                    <a:pt x="140" y="263"/>
                    <a:pt x="141" y="263"/>
                  </a:cubicBezTo>
                  <a:cubicBezTo>
                    <a:pt x="141" y="262"/>
                    <a:pt x="141" y="262"/>
                    <a:pt x="141" y="261"/>
                  </a:cubicBezTo>
                  <a:cubicBezTo>
                    <a:pt x="141" y="261"/>
                    <a:pt x="142" y="261"/>
                    <a:pt x="142" y="261"/>
                  </a:cubicBezTo>
                  <a:cubicBezTo>
                    <a:pt x="142" y="261"/>
                    <a:pt x="142" y="260"/>
                    <a:pt x="142" y="260"/>
                  </a:cubicBezTo>
                  <a:cubicBezTo>
                    <a:pt x="143" y="260"/>
                    <a:pt x="143" y="260"/>
                    <a:pt x="144" y="260"/>
                  </a:cubicBezTo>
                  <a:cubicBezTo>
                    <a:pt x="144" y="259"/>
                    <a:pt x="144" y="258"/>
                    <a:pt x="144" y="258"/>
                  </a:cubicBezTo>
                  <a:cubicBezTo>
                    <a:pt x="144" y="258"/>
                    <a:pt x="145" y="258"/>
                    <a:pt x="145" y="258"/>
                  </a:cubicBezTo>
                  <a:cubicBezTo>
                    <a:pt x="145" y="257"/>
                    <a:pt x="145" y="257"/>
                    <a:pt x="145" y="256"/>
                  </a:cubicBezTo>
                  <a:cubicBezTo>
                    <a:pt x="145" y="256"/>
                    <a:pt x="145" y="255"/>
                    <a:pt x="145" y="255"/>
                  </a:cubicBezTo>
                  <a:cubicBezTo>
                    <a:pt x="146" y="255"/>
                    <a:pt x="146" y="255"/>
                    <a:pt x="147" y="255"/>
                  </a:cubicBezTo>
                  <a:cubicBezTo>
                    <a:pt x="147" y="254"/>
                    <a:pt x="147" y="254"/>
                    <a:pt x="147" y="253"/>
                  </a:cubicBezTo>
                  <a:cubicBezTo>
                    <a:pt x="147" y="253"/>
                    <a:pt x="148" y="253"/>
                    <a:pt x="148" y="253"/>
                  </a:cubicBezTo>
                  <a:cubicBezTo>
                    <a:pt x="149" y="253"/>
                    <a:pt x="149" y="253"/>
                    <a:pt x="150" y="253"/>
                  </a:cubicBezTo>
                  <a:cubicBezTo>
                    <a:pt x="150" y="253"/>
                    <a:pt x="150" y="252"/>
                    <a:pt x="150" y="251"/>
                  </a:cubicBezTo>
                  <a:cubicBezTo>
                    <a:pt x="150" y="251"/>
                    <a:pt x="151" y="251"/>
                    <a:pt x="151" y="251"/>
                  </a:cubicBezTo>
                  <a:cubicBezTo>
                    <a:pt x="151" y="251"/>
                    <a:pt x="151" y="250"/>
                    <a:pt x="151" y="250"/>
                  </a:cubicBezTo>
                  <a:cubicBezTo>
                    <a:pt x="152" y="250"/>
                    <a:pt x="153" y="250"/>
                    <a:pt x="153" y="250"/>
                  </a:cubicBezTo>
                  <a:cubicBezTo>
                    <a:pt x="153" y="249"/>
                    <a:pt x="153" y="249"/>
                    <a:pt x="153" y="248"/>
                  </a:cubicBezTo>
                  <a:cubicBezTo>
                    <a:pt x="154" y="248"/>
                    <a:pt x="154" y="248"/>
                    <a:pt x="155" y="248"/>
                  </a:cubicBezTo>
                  <a:cubicBezTo>
                    <a:pt x="155" y="248"/>
                    <a:pt x="155" y="247"/>
                    <a:pt x="155" y="247"/>
                  </a:cubicBezTo>
                  <a:cubicBezTo>
                    <a:pt x="155" y="247"/>
                    <a:pt x="156" y="247"/>
                    <a:pt x="156" y="247"/>
                  </a:cubicBezTo>
                  <a:cubicBezTo>
                    <a:pt x="156" y="246"/>
                    <a:pt x="156" y="246"/>
                    <a:pt x="156" y="245"/>
                  </a:cubicBezTo>
                  <a:cubicBezTo>
                    <a:pt x="157" y="245"/>
                    <a:pt x="157" y="245"/>
                    <a:pt x="158" y="245"/>
                  </a:cubicBezTo>
                  <a:cubicBezTo>
                    <a:pt x="158" y="245"/>
                    <a:pt x="158" y="244"/>
                    <a:pt x="158" y="243"/>
                  </a:cubicBezTo>
                  <a:cubicBezTo>
                    <a:pt x="158" y="243"/>
                    <a:pt x="158" y="242"/>
                    <a:pt x="158" y="242"/>
                  </a:cubicBezTo>
                  <a:cubicBezTo>
                    <a:pt x="158" y="242"/>
                    <a:pt x="159" y="242"/>
                    <a:pt x="159" y="242"/>
                  </a:cubicBezTo>
                  <a:cubicBezTo>
                    <a:pt x="159" y="241"/>
                    <a:pt x="159" y="241"/>
                    <a:pt x="159" y="240"/>
                  </a:cubicBezTo>
                  <a:cubicBezTo>
                    <a:pt x="160" y="240"/>
                    <a:pt x="160" y="240"/>
                    <a:pt x="161" y="240"/>
                  </a:cubicBezTo>
                  <a:cubicBezTo>
                    <a:pt x="161" y="240"/>
                    <a:pt x="161" y="239"/>
                    <a:pt x="161" y="239"/>
                  </a:cubicBezTo>
                  <a:cubicBezTo>
                    <a:pt x="161" y="238"/>
                    <a:pt x="161" y="237"/>
                    <a:pt x="161" y="237"/>
                  </a:cubicBezTo>
                  <a:cubicBezTo>
                    <a:pt x="161" y="237"/>
                    <a:pt x="162" y="237"/>
                    <a:pt x="163" y="237"/>
                  </a:cubicBezTo>
                  <a:cubicBezTo>
                    <a:pt x="163" y="236"/>
                    <a:pt x="163" y="236"/>
                    <a:pt x="163" y="235"/>
                  </a:cubicBezTo>
                  <a:cubicBezTo>
                    <a:pt x="163" y="235"/>
                    <a:pt x="163" y="234"/>
                    <a:pt x="163" y="234"/>
                  </a:cubicBezTo>
                  <a:cubicBezTo>
                    <a:pt x="163" y="233"/>
                    <a:pt x="163" y="233"/>
                    <a:pt x="163" y="232"/>
                  </a:cubicBezTo>
                  <a:cubicBezTo>
                    <a:pt x="163" y="232"/>
                    <a:pt x="164" y="232"/>
                    <a:pt x="164" y="232"/>
                  </a:cubicBezTo>
                  <a:cubicBezTo>
                    <a:pt x="164" y="232"/>
                    <a:pt x="164" y="231"/>
                    <a:pt x="164" y="231"/>
                  </a:cubicBezTo>
                  <a:cubicBezTo>
                    <a:pt x="164" y="230"/>
                    <a:pt x="164" y="229"/>
                    <a:pt x="164" y="229"/>
                  </a:cubicBezTo>
                  <a:cubicBezTo>
                    <a:pt x="164" y="228"/>
                    <a:pt x="164" y="228"/>
                    <a:pt x="164" y="227"/>
                  </a:cubicBezTo>
                  <a:cubicBezTo>
                    <a:pt x="165" y="227"/>
                    <a:pt x="165" y="227"/>
                    <a:pt x="166" y="227"/>
                  </a:cubicBezTo>
                  <a:cubicBezTo>
                    <a:pt x="166" y="227"/>
                    <a:pt x="166" y="226"/>
                    <a:pt x="166" y="226"/>
                  </a:cubicBezTo>
                  <a:cubicBezTo>
                    <a:pt x="166" y="225"/>
                    <a:pt x="166" y="225"/>
                    <a:pt x="166" y="224"/>
                  </a:cubicBezTo>
                  <a:cubicBezTo>
                    <a:pt x="165" y="224"/>
                    <a:pt x="165" y="224"/>
                    <a:pt x="164" y="224"/>
                  </a:cubicBezTo>
                  <a:cubicBezTo>
                    <a:pt x="164" y="224"/>
                    <a:pt x="164" y="223"/>
                    <a:pt x="164" y="222"/>
                  </a:cubicBezTo>
                  <a:cubicBezTo>
                    <a:pt x="164" y="222"/>
                    <a:pt x="163" y="222"/>
                    <a:pt x="163" y="222"/>
                  </a:cubicBezTo>
                  <a:cubicBezTo>
                    <a:pt x="163" y="223"/>
                    <a:pt x="163" y="224"/>
                    <a:pt x="163" y="224"/>
                  </a:cubicBezTo>
                  <a:cubicBezTo>
                    <a:pt x="162" y="224"/>
                    <a:pt x="161" y="224"/>
                    <a:pt x="161" y="224"/>
                  </a:cubicBezTo>
                  <a:cubicBezTo>
                    <a:pt x="160" y="224"/>
                    <a:pt x="160" y="224"/>
                    <a:pt x="159" y="224"/>
                  </a:cubicBezTo>
                  <a:cubicBezTo>
                    <a:pt x="159" y="224"/>
                    <a:pt x="158" y="224"/>
                    <a:pt x="158" y="224"/>
                  </a:cubicBezTo>
                  <a:cubicBezTo>
                    <a:pt x="158" y="225"/>
                    <a:pt x="158" y="225"/>
                    <a:pt x="158" y="226"/>
                  </a:cubicBezTo>
                  <a:cubicBezTo>
                    <a:pt x="157" y="226"/>
                    <a:pt x="157" y="226"/>
                    <a:pt x="156" y="226"/>
                  </a:cubicBezTo>
                  <a:cubicBezTo>
                    <a:pt x="156" y="226"/>
                    <a:pt x="155" y="226"/>
                    <a:pt x="155" y="226"/>
                  </a:cubicBezTo>
                  <a:cubicBezTo>
                    <a:pt x="154" y="226"/>
                    <a:pt x="154" y="226"/>
                    <a:pt x="153" y="226"/>
                  </a:cubicBezTo>
                  <a:cubicBezTo>
                    <a:pt x="153" y="226"/>
                    <a:pt x="152" y="226"/>
                    <a:pt x="151" y="226"/>
                  </a:cubicBezTo>
                  <a:cubicBezTo>
                    <a:pt x="151" y="226"/>
                    <a:pt x="151" y="227"/>
                    <a:pt x="151" y="227"/>
                  </a:cubicBezTo>
                  <a:cubicBezTo>
                    <a:pt x="151" y="227"/>
                    <a:pt x="150" y="227"/>
                    <a:pt x="150" y="227"/>
                  </a:cubicBezTo>
                  <a:cubicBezTo>
                    <a:pt x="149" y="227"/>
                    <a:pt x="149" y="227"/>
                    <a:pt x="148" y="227"/>
                  </a:cubicBezTo>
                  <a:cubicBezTo>
                    <a:pt x="148" y="227"/>
                    <a:pt x="147" y="227"/>
                    <a:pt x="147" y="227"/>
                  </a:cubicBezTo>
                  <a:cubicBezTo>
                    <a:pt x="147" y="227"/>
                    <a:pt x="147" y="226"/>
                    <a:pt x="147" y="226"/>
                  </a:cubicBezTo>
                  <a:cubicBezTo>
                    <a:pt x="146" y="226"/>
                    <a:pt x="146" y="226"/>
                    <a:pt x="145" y="226"/>
                  </a:cubicBezTo>
                  <a:cubicBezTo>
                    <a:pt x="145" y="225"/>
                    <a:pt x="145" y="225"/>
                    <a:pt x="145" y="224"/>
                  </a:cubicBezTo>
                  <a:cubicBezTo>
                    <a:pt x="146" y="224"/>
                    <a:pt x="146" y="224"/>
                    <a:pt x="147" y="224"/>
                  </a:cubicBezTo>
                  <a:cubicBezTo>
                    <a:pt x="147" y="224"/>
                    <a:pt x="147" y="223"/>
                    <a:pt x="147" y="222"/>
                  </a:cubicBezTo>
                  <a:cubicBezTo>
                    <a:pt x="147" y="222"/>
                    <a:pt x="148" y="222"/>
                    <a:pt x="148" y="222"/>
                  </a:cubicBezTo>
                  <a:cubicBezTo>
                    <a:pt x="149" y="222"/>
                    <a:pt x="149" y="222"/>
                    <a:pt x="150" y="222"/>
                  </a:cubicBezTo>
                  <a:cubicBezTo>
                    <a:pt x="150" y="222"/>
                    <a:pt x="151" y="222"/>
                    <a:pt x="151" y="222"/>
                  </a:cubicBezTo>
                  <a:cubicBezTo>
                    <a:pt x="151" y="222"/>
                    <a:pt x="151" y="221"/>
                    <a:pt x="151" y="221"/>
                  </a:cubicBezTo>
                  <a:cubicBezTo>
                    <a:pt x="152" y="221"/>
                    <a:pt x="153" y="221"/>
                    <a:pt x="153" y="221"/>
                  </a:cubicBezTo>
                  <a:cubicBezTo>
                    <a:pt x="154" y="221"/>
                    <a:pt x="154" y="221"/>
                    <a:pt x="155" y="221"/>
                  </a:cubicBezTo>
                  <a:cubicBezTo>
                    <a:pt x="155" y="220"/>
                    <a:pt x="155" y="220"/>
                    <a:pt x="155" y="219"/>
                  </a:cubicBezTo>
                  <a:cubicBezTo>
                    <a:pt x="155" y="219"/>
                    <a:pt x="156" y="219"/>
                    <a:pt x="156" y="219"/>
                  </a:cubicBezTo>
                  <a:cubicBezTo>
                    <a:pt x="157" y="219"/>
                    <a:pt x="157" y="219"/>
                    <a:pt x="158" y="219"/>
                  </a:cubicBezTo>
                  <a:cubicBezTo>
                    <a:pt x="158" y="219"/>
                    <a:pt x="159" y="219"/>
                    <a:pt x="159" y="219"/>
                  </a:cubicBezTo>
                  <a:cubicBezTo>
                    <a:pt x="159" y="219"/>
                    <a:pt x="159" y="218"/>
                    <a:pt x="159" y="218"/>
                  </a:cubicBezTo>
                  <a:cubicBezTo>
                    <a:pt x="160" y="218"/>
                    <a:pt x="160" y="218"/>
                    <a:pt x="161" y="218"/>
                  </a:cubicBezTo>
                  <a:cubicBezTo>
                    <a:pt x="161" y="217"/>
                    <a:pt x="161" y="217"/>
                    <a:pt x="161" y="216"/>
                  </a:cubicBezTo>
                  <a:cubicBezTo>
                    <a:pt x="161" y="216"/>
                    <a:pt x="162" y="216"/>
                    <a:pt x="163" y="216"/>
                  </a:cubicBezTo>
                  <a:cubicBezTo>
                    <a:pt x="163" y="216"/>
                    <a:pt x="164" y="216"/>
                    <a:pt x="164" y="216"/>
                  </a:cubicBezTo>
                  <a:cubicBezTo>
                    <a:pt x="165" y="216"/>
                    <a:pt x="165" y="216"/>
                    <a:pt x="166" y="216"/>
                  </a:cubicBezTo>
                  <a:cubicBezTo>
                    <a:pt x="166" y="216"/>
                    <a:pt x="166" y="215"/>
                    <a:pt x="166" y="214"/>
                  </a:cubicBezTo>
                  <a:cubicBezTo>
                    <a:pt x="166" y="214"/>
                    <a:pt x="167" y="214"/>
                    <a:pt x="167" y="214"/>
                  </a:cubicBezTo>
                  <a:cubicBezTo>
                    <a:pt x="167" y="214"/>
                    <a:pt x="167" y="213"/>
                    <a:pt x="167" y="213"/>
                  </a:cubicBezTo>
                  <a:cubicBezTo>
                    <a:pt x="168" y="213"/>
                    <a:pt x="168" y="213"/>
                    <a:pt x="169" y="213"/>
                  </a:cubicBezTo>
                  <a:cubicBezTo>
                    <a:pt x="169" y="212"/>
                    <a:pt x="169" y="212"/>
                    <a:pt x="169" y="211"/>
                  </a:cubicBezTo>
                  <a:cubicBezTo>
                    <a:pt x="169" y="211"/>
                    <a:pt x="170" y="211"/>
                    <a:pt x="170" y="211"/>
                  </a:cubicBezTo>
                  <a:cubicBezTo>
                    <a:pt x="171" y="211"/>
                    <a:pt x="171" y="211"/>
                    <a:pt x="172" y="211"/>
                  </a:cubicBezTo>
                  <a:cubicBezTo>
                    <a:pt x="172" y="211"/>
                    <a:pt x="173" y="211"/>
                    <a:pt x="173" y="211"/>
                  </a:cubicBezTo>
                  <a:cubicBezTo>
                    <a:pt x="173" y="211"/>
                    <a:pt x="173" y="210"/>
                    <a:pt x="173" y="210"/>
                  </a:cubicBezTo>
                  <a:cubicBezTo>
                    <a:pt x="174" y="210"/>
                    <a:pt x="174" y="210"/>
                    <a:pt x="175" y="210"/>
                  </a:cubicBezTo>
                  <a:cubicBezTo>
                    <a:pt x="175" y="209"/>
                    <a:pt x="175" y="208"/>
                    <a:pt x="175" y="208"/>
                  </a:cubicBezTo>
                  <a:cubicBezTo>
                    <a:pt x="176" y="208"/>
                    <a:pt x="176" y="208"/>
                    <a:pt x="177" y="208"/>
                  </a:cubicBezTo>
                  <a:cubicBezTo>
                    <a:pt x="177" y="207"/>
                    <a:pt x="177" y="207"/>
                    <a:pt x="177" y="206"/>
                  </a:cubicBezTo>
                  <a:cubicBezTo>
                    <a:pt x="177" y="206"/>
                    <a:pt x="178" y="206"/>
                    <a:pt x="178" y="206"/>
                  </a:cubicBezTo>
                  <a:cubicBezTo>
                    <a:pt x="178" y="206"/>
                    <a:pt x="178" y="205"/>
                    <a:pt x="178" y="205"/>
                  </a:cubicBezTo>
                  <a:cubicBezTo>
                    <a:pt x="179" y="205"/>
                    <a:pt x="179" y="205"/>
                    <a:pt x="180" y="205"/>
                  </a:cubicBezTo>
                  <a:cubicBezTo>
                    <a:pt x="180" y="204"/>
                    <a:pt x="180" y="204"/>
                    <a:pt x="180" y="203"/>
                  </a:cubicBezTo>
                  <a:cubicBezTo>
                    <a:pt x="180" y="203"/>
                    <a:pt x="180" y="202"/>
                    <a:pt x="180" y="202"/>
                  </a:cubicBezTo>
                  <a:cubicBezTo>
                    <a:pt x="180" y="202"/>
                    <a:pt x="181" y="202"/>
                    <a:pt x="181" y="202"/>
                  </a:cubicBezTo>
                  <a:cubicBezTo>
                    <a:pt x="181" y="201"/>
                    <a:pt x="181" y="200"/>
                    <a:pt x="181" y="200"/>
                  </a:cubicBezTo>
                  <a:cubicBezTo>
                    <a:pt x="181" y="199"/>
                    <a:pt x="181" y="199"/>
                    <a:pt x="181" y="198"/>
                  </a:cubicBezTo>
                  <a:cubicBezTo>
                    <a:pt x="182" y="198"/>
                    <a:pt x="182" y="198"/>
                    <a:pt x="183" y="198"/>
                  </a:cubicBezTo>
                  <a:cubicBezTo>
                    <a:pt x="183" y="198"/>
                    <a:pt x="183" y="197"/>
                    <a:pt x="183" y="197"/>
                  </a:cubicBezTo>
                  <a:cubicBezTo>
                    <a:pt x="183" y="196"/>
                    <a:pt x="183" y="196"/>
                    <a:pt x="183" y="195"/>
                  </a:cubicBezTo>
                  <a:cubicBezTo>
                    <a:pt x="183" y="194"/>
                    <a:pt x="183" y="194"/>
                    <a:pt x="183" y="193"/>
                  </a:cubicBezTo>
                  <a:cubicBezTo>
                    <a:pt x="182" y="193"/>
                    <a:pt x="182" y="193"/>
                    <a:pt x="181" y="193"/>
                  </a:cubicBezTo>
                  <a:cubicBezTo>
                    <a:pt x="181" y="193"/>
                    <a:pt x="181" y="192"/>
                    <a:pt x="181" y="192"/>
                  </a:cubicBezTo>
                  <a:cubicBezTo>
                    <a:pt x="181" y="192"/>
                    <a:pt x="180" y="192"/>
                    <a:pt x="180" y="192"/>
                  </a:cubicBezTo>
                  <a:cubicBezTo>
                    <a:pt x="180" y="191"/>
                    <a:pt x="180" y="191"/>
                    <a:pt x="180" y="190"/>
                  </a:cubicBezTo>
                  <a:cubicBezTo>
                    <a:pt x="179" y="190"/>
                    <a:pt x="179" y="190"/>
                    <a:pt x="178" y="190"/>
                  </a:cubicBezTo>
                  <a:cubicBezTo>
                    <a:pt x="178" y="190"/>
                    <a:pt x="177" y="190"/>
                    <a:pt x="177" y="190"/>
                  </a:cubicBezTo>
                  <a:cubicBezTo>
                    <a:pt x="176" y="190"/>
                    <a:pt x="176" y="190"/>
                    <a:pt x="175" y="190"/>
                  </a:cubicBezTo>
                  <a:cubicBezTo>
                    <a:pt x="175" y="190"/>
                    <a:pt x="175" y="189"/>
                    <a:pt x="175" y="189"/>
                  </a:cubicBezTo>
                  <a:cubicBezTo>
                    <a:pt x="175" y="188"/>
                    <a:pt x="175" y="188"/>
                    <a:pt x="175" y="187"/>
                  </a:cubicBezTo>
                  <a:cubicBezTo>
                    <a:pt x="175" y="186"/>
                    <a:pt x="175" y="186"/>
                    <a:pt x="175" y="185"/>
                  </a:cubicBezTo>
                  <a:cubicBezTo>
                    <a:pt x="176" y="185"/>
                    <a:pt x="176" y="185"/>
                    <a:pt x="177" y="185"/>
                  </a:cubicBezTo>
                  <a:cubicBezTo>
                    <a:pt x="177" y="186"/>
                    <a:pt x="177" y="186"/>
                    <a:pt x="177" y="187"/>
                  </a:cubicBezTo>
                  <a:cubicBezTo>
                    <a:pt x="177" y="187"/>
                    <a:pt x="178" y="187"/>
                    <a:pt x="178" y="187"/>
                  </a:cubicBezTo>
                  <a:cubicBezTo>
                    <a:pt x="179" y="187"/>
                    <a:pt x="179" y="187"/>
                    <a:pt x="180" y="187"/>
                  </a:cubicBezTo>
                  <a:cubicBezTo>
                    <a:pt x="180" y="187"/>
                    <a:pt x="181" y="187"/>
                    <a:pt x="181" y="187"/>
                  </a:cubicBezTo>
                  <a:cubicBezTo>
                    <a:pt x="182" y="187"/>
                    <a:pt x="182" y="187"/>
                    <a:pt x="183" y="187"/>
                  </a:cubicBezTo>
                  <a:cubicBezTo>
                    <a:pt x="183" y="187"/>
                    <a:pt x="184" y="187"/>
                    <a:pt x="184" y="187"/>
                  </a:cubicBezTo>
                  <a:cubicBezTo>
                    <a:pt x="185" y="187"/>
                    <a:pt x="185" y="187"/>
                    <a:pt x="186" y="187"/>
                  </a:cubicBezTo>
                  <a:cubicBezTo>
                    <a:pt x="187" y="187"/>
                    <a:pt x="187" y="187"/>
                    <a:pt x="188" y="187"/>
                  </a:cubicBezTo>
                  <a:cubicBezTo>
                    <a:pt x="188" y="187"/>
                    <a:pt x="189" y="187"/>
                    <a:pt x="189" y="187"/>
                  </a:cubicBezTo>
                  <a:cubicBezTo>
                    <a:pt x="190" y="187"/>
                    <a:pt x="190" y="187"/>
                    <a:pt x="191" y="187"/>
                  </a:cubicBezTo>
                  <a:cubicBezTo>
                    <a:pt x="191" y="187"/>
                    <a:pt x="192" y="187"/>
                    <a:pt x="192" y="187"/>
                  </a:cubicBezTo>
                  <a:cubicBezTo>
                    <a:pt x="193" y="187"/>
                    <a:pt x="193" y="187"/>
                    <a:pt x="194" y="187"/>
                  </a:cubicBezTo>
                  <a:cubicBezTo>
                    <a:pt x="194" y="186"/>
                    <a:pt x="194" y="186"/>
                    <a:pt x="194" y="185"/>
                  </a:cubicBezTo>
                  <a:cubicBezTo>
                    <a:pt x="194" y="185"/>
                    <a:pt x="195" y="185"/>
                    <a:pt x="195" y="185"/>
                  </a:cubicBezTo>
                  <a:cubicBezTo>
                    <a:pt x="195" y="186"/>
                    <a:pt x="195" y="186"/>
                    <a:pt x="195" y="187"/>
                  </a:cubicBezTo>
                  <a:cubicBezTo>
                    <a:pt x="196" y="187"/>
                    <a:pt x="196" y="187"/>
                    <a:pt x="197" y="187"/>
                  </a:cubicBezTo>
                  <a:cubicBezTo>
                    <a:pt x="197" y="188"/>
                    <a:pt x="197" y="188"/>
                    <a:pt x="197" y="189"/>
                  </a:cubicBezTo>
                  <a:cubicBezTo>
                    <a:pt x="197" y="189"/>
                    <a:pt x="198" y="189"/>
                    <a:pt x="198" y="189"/>
                  </a:cubicBezTo>
                  <a:cubicBezTo>
                    <a:pt x="199" y="189"/>
                    <a:pt x="200" y="189"/>
                    <a:pt x="200" y="189"/>
                  </a:cubicBezTo>
                  <a:cubicBezTo>
                    <a:pt x="200" y="189"/>
                    <a:pt x="200" y="190"/>
                    <a:pt x="200" y="190"/>
                  </a:cubicBezTo>
                  <a:cubicBezTo>
                    <a:pt x="201" y="190"/>
                    <a:pt x="201" y="190"/>
                    <a:pt x="202" y="190"/>
                  </a:cubicBezTo>
                  <a:cubicBezTo>
                    <a:pt x="202" y="191"/>
                    <a:pt x="202" y="191"/>
                    <a:pt x="202" y="192"/>
                  </a:cubicBezTo>
                  <a:cubicBezTo>
                    <a:pt x="202" y="192"/>
                    <a:pt x="203" y="192"/>
                    <a:pt x="203" y="192"/>
                  </a:cubicBezTo>
                  <a:cubicBezTo>
                    <a:pt x="204" y="192"/>
                    <a:pt x="204" y="192"/>
                    <a:pt x="205" y="192"/>
                  </a:cubicBezTo>
                  <a:cubicBezTo>
                    <a:pt x="205" y="192"/>
                    <a:pt x="205" y="193"/>
                    <a:pt x="205" y="193"/>
                  </a:cubicBezTo>
                  <a:cubicBezTo>
                    <a:pt x="205" y="194"/>
                    <a:pt x="205" y="194"/>
                    <a:pt x="205" y="195"/>
                  </a:cubicBezTo>
                  <a:cubicBezTo>
                    <a:pt x="205" y="196"/>
                    <a:pt x="205" y="196"/>
                    <a:pt x="205" y="197"/>
                  </a:cubicBezTo>
                  <a:cubicBezTo>
                    <a:pt x="205" y="197"/>
                    <a:pt x="206" y="197"/>
                    <a:pt x="206" y="197"/>
                  </a:cubicBezTo>
                  <a:cubicBezTo>
                    <a:pt x="206" y="197"/>
                    <a:pt x="206" y="198"/>
                    <a:pt x="206" y="198"/>
                  </a:cubicBezTo>
                  <a:cubicBezTo>
                    <a:pt x="207" y="198"/>
                    <a:pt x="207" y="198"/>
                    <a:pt x="208" y="198"/>
                  </a:cubicBezTo>
                  <a:cubicBezTo>
                    <a:pt x="208" y="198"/>
                    <a:pt x="209" y="198"/>
                    <a:pt x="209" y="198"/>
                  </a:cubicBezTo>
                  <a:cubicBezTo>
                    <a:pt x="210" y="198"/>
                    <a:pt x="211" y="198"/>
                    <a:pt x="211" y="198"/>
                  </a:cubicBezTo>
                  <a:cubicBezTo>
                    <a:pt x="211" y="198"/>
                    <a:pt x="212" y="198"/>
                    <a:pt x="213" y="198"/>
                  </a:cubicBezTo>
                  <a:cubicBezTo>
                    <a:pt x="213" y="198"/>
                    <a:pt x="214" y="198"/>
                    <a:pt x="214" y="198"/>
                  </a:cubicBezTo>
                  <a:cubicBezTo>
                    <a:pt x="214" y="199"/>
                    <a:pt x="214" y="199"/>
                    <a:pt x="214" y="200"/>
                  </a:cubicBezTo>
                  <a:cubicBezTo>
                    <a:pt x="214" y="200"/>
                    <a:pt x="213" y="200"/>
                    <a:pt x="213" y="200"/>
                  </a:cubicBezTo>
                  <a:cubicBezTo>
                    <a:pt x="213" y="200"/>
                    <a:pt x="213" y="201"/>
                    <a:pt x="213" y="202"/>
                  </a:cubicBezTo>
                  <a:cubicBezTo>
                    <a:pt x="213" y="202"/>
                    <a:pt x="213" y="203"/>
                    <a:pt x="213" y="203"/>
                  </a:cubicBezTo>
                  <a:cubicBezTo>
                    <a:pt x="213" y="203"/>
                    <a:pt x="214" y="203"/>
                    <a:pt x="214" y="203"/>
                  </a:cubicBezTo>
                  <a:cubicBezTo>
                    <a:pt x="214" y="204"/>
                    <a:pt x="214" y="204"/>
                    <a:pt x="214" y="205"/>
                  </a:cubicBezTo>
                  <a:cubicBezTo>
                    <a:pt x="214" y="205"/>
                    <a:pt x="214" y="206"/>
                    <a:pt x="214" y="206"/>
                  </a:cubicBezTo>
                  <a:cubicBezTo>
                    <a:pt x="215" y="206"/>
                    <a:pt x="215" y="206"/>
                    <a:pt x="216" y="206"/>
                  </a:cubicBezTo>
                  <a:cubicBezTo>
                    <a:pt x="216" y="207"/>
                    <a:pt x="216" y="207"/>
                    <a:pt x="216" y="208"/>
                  </a:cubicBezTo>
                  <a:cubicBezTo>
                    <a:pt x="216" y="208"/>
                    <a:pt x="216" y="209"/>
                    <a:pt x="216" y="210"/>
                  </a:cubicBezTo>
                  <a:cubicBezTo>
                    <a:pt x="216" y="210"/>
                    <a:pt x="216" y="211"/>
                    <a:pt x="216" y="211"/>
                  </a:cubicBezTo>
                  <a:cubicBezTo>
                    <a:pt x="216" y="211"/>
                    <a:pt x="217" y="211"/>
                    <a:pt x="217" y="211"/>
                  </a:cubicBezTo>
                  <a:cubicBezTo>
                    <a:pt x="217" y="212"/>
                    <a:pt x="217" y="212"/>
                    <a:pt x="217" y="213"/>
                  </a:cubicBezTo>
                  <a:cubicBezTo>
                    <a:pt x="217" y="213"/>
                    <a:pt x="217" y="214"/>
                    <a:pt x="217" y="214"/>
                  </a:cubicBezTo>
                  <a:cubicBezTo>
                    <a:pt x="218" y="214"/>
                    <a:pt x="218" y="214"/>
                    <a:pt x="219" y="214"/>
                  </a:cubicBezTo>
                  <a:cubicBezTo>
                    <a:pt x="219" y="215"/>
                    <a:pt x="219" y="216"/>
                    <a:pt x="219" y="216"/>
                  </a:cubicBezTo>
                  <a:cubicBezTo>
                    <a:pt x="219" y="216"/>
                    <a:pt x="220" y="216"/>
                    <a:pt x="220" y="216"/>
                  </a:cubicBezTo>
                  <a:cubicBezTo>
                    <a:pt x="220" y="217"/>
                    <a:pt x="220" y="217"/>
                    <a:pt x="220" y="218"/>
                  </a:cubicBezTo>
                  <a:cubicBezTo>
                    <a:pt x="220" y="218"/>
                    <a:pt x="220" y="219"/>
                    <a:pt x="220" y="219"/>
                  </a:cubicBezTo>
                  <a:cubicBezTo>
                    <a:pt x="220" y="220"/>
                    <a:pt x="220" y="220"/>
                    <a:pt x="220" y="221"/>
                  </a:cubicBezTo>
                  <a:cubicBezTo>
                    <a:pt x="221" y="221"/>
                    <a:pt x="221" y="221"/>
                    <a:pt x="222" y="221"/>
                  </a:cubicBezTo>
                  <a:cubicBezTo>
                    <a:pt x="222" y="221"/>
                    <a:pt x="222" y="222"/>
                    <a:pt x="222" y="222"/>
                  </a:cubicBezTo>
                  <a:cubicBezTo>
                    <a:pt x="222" y="223"/>
                    <a:pt x="222" y="224"/>
                    <a:pt x="222" y="224"/>
                  </a:cubicBezTo>
                  <a:cubicBezTo>
                    <a:pt x="222" y="224"/>
                    <a:pt x="223" y="224"/>
                    <a:pt x="224" y="224"/>
                  </a:cubicBezTo>
                  <a:cubicBezTo>
                    <a:pt x="224" y="225"/>
                    <a:pt x="224" y="225"/>
                    <a:pt x="224" y="226"/>
                  </a:cubicBezTo>
                  <a:cubicBezTo>
                    <a:pt x="224" y="226"/>
                    <a:pt x="224" y="227"/>
                    <a:pt x="224" y="227"/>
                  </a:cubicBezTo>
                  <a:cubicBezTo>
                    <a:pt x="224" y="227"/>
                    <a:pt x="225" y="227"/>
                    <a:pt x="225" y="227"/>
                  </a:cubicBezTo>
                  <a:cubicBezTo>
                    <a:pt x="225" y="228"/>
                    <a:pt x="225" y="228"/>
                    <a:pt x="225" y="229"/>
                  </a:cubicBezTo>
                  <a:cubicBezTo>
                    <a:pt x="225" y="229"/>
                    <a:pt x="225" y="230"/>
                    <a:pt x="225" y="231"/>
                  </a:cubicBezTo>
                  <a:cubicBezTo>
                    <a:pt x="226" y="231"/>
                    <a:pt x="226" y="231"/>
                    <a:pt x="227" y="231"/>
                  </a:cubicBezTo>
                  <a:cubicBezTo>
                    <a:pt x="227" y="231"/>
                    <a:pt x="227" y="232"/>
                    <a:pt x="227" y="232"/>
                  </a:cubicBezTo>
                  <a:cubicBezTo>
                    <a:pt x="227" y="233"/>
                    <a:pt x="227" y="233"/>
                    <a:pt x="227" y="234"/>
                  </a:cubicBezTo>
                  <a:cubicBezTo>
                    <a:pt x="227" y="234"/>
                    <a:pt x="228" y="234"/>
                    <a:pt x="228" y="234"/>
                  </a:cubicBezTo>
                  <a:cubicBezTo>
                    <a:pt x="229" y="234"/>
                    <a:pt x="229" y="234"/>
                    <a:pt x="230" y="234"/>
                  </a:cubicBezTo>
                  <a:cubicBezTo>
                    <a:pt x="230" y="233"/>
                    <a:pt x="230" y="233"/>
                    <a:pt x="230" y="232"/>
                  </a:cubicBezTo>
                  <a:cubicBezTo>
                    <a:pt x="230" y="232"/>
                    <a:pt x="230" y="231"/>
                    <a:pt x="230" y="231"/>
                  </a:cubicBezTo>
                  <a:cubicBezTo>
                    <a:pt x="230" y="231"/>
                    <a:pt x="231" y="231"/>
                    <a:pt x="231" y="231"/>
                  </a:cubicBezTo>
                  <a:cubicBezTo>
                    <a:pt x="231" y="230"/>
                    <a:pt x="231" y="229"/>
                    <a:pt x="231" y="229"/>
                  </a:cubicBezTo>
                  <a:cubicBezTo>
                    <a:pt x="232" y="229"/>
                    <a:pt x="232" y="229"/>
                    <a:pt x="233" y="229"/>
                  </a:cubicBezTo>
                  <a:cubicBezTo>
                    <a:pt x="233" y="229"/>
                    <a:pt x="233" y="230"/>
                    <a:pt x="233" y="231"/>
                  </a:cubicBezTo>
                  <a:cubicBezTo>
                    <a:pt x="233" y="231"/>
                    <a:pt x="233" y="232"/>
                    <a:pt x="233" y="232"/>
                  </a:cubicBezTo>
                  <a:cubicBezTo>
                    <a:pt x="233" y="233"/>
                    <a:pt x="233" y="233"/>
                    <a:pt x="233" y="234"/>
                  </a:cubicBezTo>
                  <a:cubicBezTo>
                    <a:pt x="233" y="234"/>
                    <a:pt x="233" y="235"/>
                    <a:pt x="233" y="235"/>
                  </a:cubicBezTo>
                  <a:cubicBezTo>
                    <a:pt x="233" y="236"/>
                    <a:pt x="233" y="236"/>
                    <a:pt x="233" y="237"/>
                  </a:cubicBezTo>
                  <a:cubicBezTo>
                    <a:pt x="233" y="237"/>
                    <a:pt x="234" y="237"/>
                    <a:pt x="234" y="237"/>
                  </a:cubicBezTo>
                  <a:cubicBezTo>
                    <a:pt x="234" y="237"/>
                    <a:pt x="234" y="238"/>
                    <a:pt x="234" y="239"/>
                  </a:cubicBezTo>
                  <a:cubicBezTo>
                    <a:pt x="235" y="239"/>
                    <a:pt x="235" y="239"/>
                    <a:pt x="236" y="239"/>
                  </a:cubicBezTo>
                  <a:cubicBezTo>
                    <a:pt x="237" y="239"/>
                    <a:pt x="237" y="239"/>
                    <a:pt x="238" y="239"/>
                  </a:cubicBezTo>
                  <a:cubicBezTo>
                    <a:pt x="238" y="238"/>
                    <a:pt x="238" y="237"/>
                    <a:pt x="238" y="237"/>
                  </a:cubicBezTo>
                  <a:cubicBezTo>
                    <a:pt x="238" y="237"/>
                    <a:pt x="239" y="237"/>
                    <a:pt x="239" y="237"/>
                  </a:cubicBezTo>
                  <a:cubicBezTo>
                    <a:pt x="239" y="236"/>
                    <a:pt x="239" y="236"/>
                    <a:pt x="239" y="235"/>
                  </a:cubicBezTo>
                  <a:cubicBezTo>
                    <a:pt x="239" y="235"/>
                    <a:pt x="239" y="234"/>
                    <a:pt x="239" y="234"/>
                  </a:cubicBezTo>
                  <a:cubicBezTo>
                    <a:pt x="239" y="233"/>
                    <a:pt x="239" y="233"/>
                    <a:pt x="239" y="232"/>
                  </a:cubicBezTo>
                  <a:cubicBezTo>
                    <a:pt x="239" y="232"/>
                    <a:pt x="239" y="231"/>
                    <a:pt x="239" y="231"/>
                  </a:cubicBezTo>
                  <a:cubicBezTo>
                    <a:pt x="239" y="231"/>
                    <a:pt x="238" y="231"/>
                    <a:pt x="238" y="231"/>
                  </a:cubicBezTo>
                  <a:cubicBezTo>
                    <a:pt x="238" y="230"/>
                    <a:pt x="238" y="229"/>
                    <a:pt x="238" y="229"/>
                  </a:cubicBezTo>
                  <a:cubicBezTo>
                    <a:pt x="237" y="229"/>
                    <a:pt x="237" y="229"/>
                    <a:pt x="236" y="229"/>
                  </a:cubicBezTo>
                  <a:cubicBezTo>
                    <a:pt x="236" y="228"/>
                    <a:pt x="236" y="228"/>
                    <a:pt x="236" y="227"/>
                  </a:cubicBezTo>
                  <a:cubicBezTo>
                    <a:pt x="235" y="227"/>
                    <a:pt x="235" y="227"/>
                    <a:pt x="234" y="227"/>
                  </a:cubicBezTo>
                  <a:cubicBezTo>
                    <a:pt x="234" y="227"/>
                    <a:pt x="234" y="226"/>
                    <a:pt x="234" y="226"/>
                  </a:cubicBezTo>
                  <a:cubicBezTo>
                    <a:pt x="234" y="225"/>
                    <a:pt x="234" y="225"/>
                    <a:pt x="234" y="224"/>
                  </a:cubicBezTo>
                  <a:cubicBezTo>
                    <a:pt x="234" y="224"/>
                    <a:pt x="234" y="223"/>
                    <a:pt x="234" y="222"/>
                  </a:cubicBezTo>
                  <a:cubicBezTo>
                    <a:pt x="234" y="222"/>
                    <a:pt x="234" y="221"/>
                    <a:pt x="234" y="221"/>
                  </a:cubicBezTo>
                  <a:cubicBezTo>
                    <a:pt x="234" y="220"/>
                    <a:pt x="234" y="220"/>
                    <a:pt x="234" y="219"/>
                  </a:cubicBezTo>
                  <a:cubicBezTo>
                    <a:pt x="234" y="219"/>
                    <a:pt x="234" y="218"/>
                    <a:pt x="234" y="218"/>
                  </a:cubicBezTo>
                  <a:cubicBezTo>
                    <a:pt x="234" y="217"/>
                    <a:pt x="234" y="217"/>
                    <a:pt x="234" y="216"/>
                  </a:cubicBezTo>
                  <a:cubicBezTo>
                    <a:pt x="234" y="216"/>
                    <a:pt x="234" y="215"/>
                    <a:pt x="234" y="214"/>
                  </a:cubicBezTo>
                  <a:cubicBezTo>
                    <a:pt x="234" y="214"/>
                    <a:pt x="234" y="213"/>
                    <a:pt x="234" y="213"/>
                  </a:cubicBezTo>
                  <a:cubicBezTo>
                    <a:pt x="234" y="212"/>
                    <a:pt x="234" y="212"/>
                    <a:pt x="234" y="211"/>
                  </a:cubicBezTo>
                  <a:cubicBezTo>
                    <a:pt x="235" y="211"/>
                    <a:pt x="235" y="211"/>
                    <a:pt x="236" y="211"/>
                  </a:cubicBezTo>
                  <a:cubicBezTo>
                    <a:pt x="236" y="211"/>
                    <a:pt x="236" y="210"/>
                    <a:pt x="236" y="210"/>
                  </a:cubicBezTo>
                  <a:cubicBezTo>
                    <a:pt x="237" y="210"/>
                    <a:pt x="237" y="210"/>
                    <a:pt x="238" y="210"/>
                  </a:cubicBezTo>
                  <a:cubicBezTo>
                    <a:pt x="238" y="209"/>
                    <a:pt x="238" y="208"/>
                    <a:pt x="238" y="208"/>
                  </a:cubicBezTo>
                  <a:cubicBezTo>
                    <a:pt x="238" y="208"/>
                    <a:pt x="239" y="208"/>
                    <a:pt x="239" y="208"/>
                  </a:cubicBezTo>
                  <a:cubicBezTo>
                    <a:pt x="239" y="207"/>
                    <a:pt x="239" y="207"/>
                    <a:pt x="239" y="206"/>
                  </a:cubicBezTo>
                  <a:cubicBezTo>
                    <a:pt x="240" y="206"/>
                    <a:pt x="240" y="206"/>
                    <a:pt x="241" y="206"/>
                  </a:cubicBezTo>
                  <a:cubicBezTo>
                    <a:pt x="241" y="206"/>
                    <a:pt x="241" y="205"/>
                    <a:pt x="241" y="205"/>
                  </a:cubicBezTo>
                  <a:cubicBezTo>
                    <a:pt x="241" y="204"/>
                    <a:pt x="241" y="204"/>
                    <a:pt x="241" y="203"/>
                  </a:cubicBezTo>
                  <a:cubicBezTo>
                    <a:pt x="241" y="203"/>
                    <a:pt x="242" y="203"/>
                    <a:pt x="242" y="203"/>
                  </a:cubicBezTo>
                  <a:cubicBezTo>
                    <a:pt x="242" y="203"/>
                    <a:pt x="242" y="202"/>
                    <a:pt x="242" y="202"/>
                  </a:cubicBezTo>
                  <a:cubicBezTo>
                    <a:pt x="243" y="202"/>
                    <a:pt x="243" y="202"/>
                    <a:pt x="244" y="202"/>
                  </a:cubicBezTo>
                  <a:cubicBezTo>
                    <a:pt x="244" y="202"/>
                    <a:pt x="245" y="202"/>
                    <a:pt x="245" y="202"/>
                  </a:cubicBezTo>
                  <a:cubicBezTo>
                    <a:pt x="245" y="201"/>
                    <a:pt x="245" y="200"/>
                    <a:pt x="245" y="200"/>
                  </a:cubicBezTo>
                  <a:cubicBezTo>
                    <a:pt x="245" y="199"/>
                    <a:pt x="245" y="199"/>
                    <a:pt x="245" y="198"/>
                  </a:cubicBezTo>
                  <a:cubicBezTo>
                    <a:pt x="246" y="198"/>
                    <a:pt x="246" y="198"/>
                    <a:pt x="247" y="198"/>
                  </a:cubicBezTo>
                  <a:cubicBezTo>
                    <a:pt x="247" y="198"/>
                    <a:pt x="247" y="197"/>
                    <a:pt x="247" y="197"/>
                  </a:cubicBezTo>
                  <a:cubicBezTo>
                    <a:pt x="248" y="197"/>
                    <a:pt x="248" y="197"/>
                    <a:pt x="249" y="197"/>
                  </a:cubicBezTo>
                  <a:cubicBezTo>
                    <a:pt x="249" y="196"/>
                    <a:pt x="249" y="196"/>
                    <a:pt x="249" y="195"/>
                  </a:cubicBezTo>
                  <a:cubicBezTo>
                    <a:pt x="249" y="194"/>
                    <a:pt x="249" y="194"/>
                    <a:pt x="249" y="193"/>
                  </a:cubicBezTo>
                  <a:cubicBezTo>
                    <a:pt x="249" y="193"/>
                    <a:pt x="250" y="193"/>
                    <a:pt x="250" y="193"/>
                  </a:cubicBezTo>
                  <a:cubicBezTo>
                    <a:pt x="251" y="193"/>
                    <a:pt x="251" y="193"/>
                    <a:pt x="252" y="193"/>
                  </a:cubicBezTo>
                  <a:cubicBezTo>
                    <a:pt x="252" y="193"/>
                    <a:pt x="253" y="193"/>
                    <a:pt x="253" y="193"/>
                  </a:cubicBezTo>
                  <a:cubicBezTo>
                    <a:pt x="254" y="193"/>
                    <a:pt x="254" y="193"/>
                    <a:pt x="255" y="193"/>
                  </a:cubicBezTo>
                  <a:cubicBezTo>
                    <a:pt x="255" y="193"/>
                    <a:pt x="256" y="193"/>
                    <a:pt x="256" y="193"/>
                  </a:cubicBezTo>
                  <a:cubicBezTo>
                    <a:pt x="257" y="193"/>
                    <a:pt x="257" y="193"/>
                    <a:pt x="258" y="193"/>
                  </a:cubicBezTo>
                  <a:cubicBezTo>
                    <a:pt x="258" y="194"/>
                    <a:pt x="258" y="194"/>
                    <a:pt x="258" y="195"/>
                  </a:cubicBezTo>
                  <a:cubicBezTo>
                    <a:pt x="258" y="196"/>
                    <a:pt x="258" y="196"/>
                    <a:pt x="258" y="197"/>
                  </a:cubicBezTo>
                  <a:cubicBezTo>
                    <a:pt x="258" y="197"/>
                    <a:pt x="259" y="197"/>
                    <a:pt x="259" y="197"/>
                  </a:cubicBezTo>
                  <a:cubicBezTo>
                    <a:pt x="259" y="197"/>
                    <a:pt x="259" y="198"/>
                    <a:pt x="259" y="198"/>
                  </a:cubicBezTo>
                  <a:cubicBezTo>
                    <a:pt x="260" y="198"/>
                    <a:pt x="261" y="198"/>
                    <a:pt x="261" y="198"/>
                  </a:cubicBezTo>
                  <a:cubicBezTo>
                    <a:pt x="261" y="199"/>
                    <a:pt x="261" y="199"/>
                    <a:pt x="261" y="200"/>
                  </a:cubicBezTo>
                  <a:cubicBezTo>
                    <a:pt x="261" y="200"/>
                    <a:pt x="261" y="201"/>
                    <a:pt x="261" y="202"/>
                  </a:cubicBezTo>
                  <a:cubicBezTo>
                    <a:pt x="262" y="202"/>
                    <a:pt x="262" y="202"/>
                    <a:pt x="263" y="202"/>
                  </a:cubicBezTo>
                  <a:cubicBezTo>
                    <a:pt x="263" y="202"/>
                    <a:pt x="264" y="202"/>
                    <a:pt x="264" y="202"/>
                  </a:cubicBezTo>
                  <a:cubicBezTo>
                    <a:pt x="264" y="202"/>
                    <a:pt x="264" y="203"/>
                    <a:pt x="264" y="203"/>
                  </a:cubicBezTo>
                  <a:cubicBezTo>
                    <a:pt x="264" y="204"/>
                    <a:pt x="264" y="204"/>
                    <a:pt x="264" y="205"/>
                  </a:cubicBezTo>
                  <a:cubicBezTo>
                    <a:pt x="265" y="205"/>
                    <a:pt x="265" y="205"/>
                    <a:pt x="266" y="205"/>
                  </a:cubicBezTo>
                  <a:cubicBezTo>
                    <a:pt x="266" y="205"/>
                    <a:pt x="266" y="206"/>
                    <a:pt x="266" y="206"/>
                  </a:cubicBezTo>
                  <a:cubicBezTo>
                    <a:pt x="266" y="207"/>
                    <a:pt x="266" y="207"/>
                    <a:pt x="266" y="208"/>
                  </a:cubicBezTo>
                  <a:cubicBezTo>
                    <a:pt x="266" y="208"/>
                    <a:pt x="266" y="209"/>
                    <a:pt x="266" y="210"/>
                  </a:cubicBezTo>
                  <a:cubicBezTo>
                    <a:pt x="266" y="210"/>
                    <a:pt x="267" y="210"/>
                    <a:pt x="267" y="210"/>
                  </a:cubicBezTo>
                  <a:cubicBezTo>
                    <a:pt x="268" y="210"/>
                    <a:pt x="268" y="210"/>
                    <a:pt x="269" y="210"/>
                  </a:cubicBezTo>
                  <a:cubicBezTo>
                    <a:pt x="269" y="209"/>
                    <a:pt x="269" y="208"/>
                    <a:pt x="269" y="208"/>
                  </a:cubicBezTo>
                  <a:cubicBezTo>
                    <a:pt x="269" y="208"/>
                    <a:pt x="270" y="208"/>
                    <a:pt x="271" y="208"/>
                  </a:cubicBezTo>
                  <a:cubicBezTo>
                    <a:pt x="271" y="208"/>
                    <a:pt x="272" y="208"/>
                    <a:pt x="272" y="208"/>
                  </a:cubicBezTo>
                  <a:cubicBezTo>
                    <a:pt x="272" y="209"/>
                    <a:pt x="272" y="209"/>
                    <a:pt x="272" y="210"/>
                  </a:cubicBezTo>
                  <a:cubicBezTo>
                    <a:pt x="272" y="210"/>
                    <a:pt x="272" y="211"/>
                    <a:pt x="272" y="211"/>
                  </a:cubicBezTo>
                  <a:cubicBezTo>
                    <a:pt x="272" y="212"/>
                    <a:pt x="272" y="212"/>
                    <a:pt x="272" y="213"/>
                  </a:cubicBezTo>
                  <a:cubicBezTo>
                    <a:pt x="273" y="213"/>
                    <a:pt x="273" y="213"/>
                    <a:pt x="274" y="213"/>
                  </a:cubicBezTo>
                  <a:cubicBezTo>
                    <a:pt x="274" y="213"/>
                    <a:pt x="274" y="214"/>
                    <a:pt x="274" y="214"/>
                  </a:cubicBezTo>
                  <a:cubicBezTo>
                    <a:pt x="274" y="215"/>
                    <a:pt x="274" y="215"/>
                    <a:pt x="274" y="216"/>
                  </a:cubicBezTo>
                  <a:cubicBezTo>
                    <a:pt x="276" y="203"/>
                    <a:pt x="277" y="190"/>
                    <a:pt x="277" y="177"/>
                  </a:cubicBezTo>
                  <a:cubicBezTo>
                    <a:pt x="277" y="107"/>
                    <a:pt x="246" y="44"/>
                    <a:pt x="198" y="0"/>
                  </a:cubicBezTo>
                  <a:cubicBezTo>
                    <a:pt x="198" y="0"/>
                    <a:pt x="197" y="0"/>
                    <a:pt x="197" y="0"/>
                  </a:cubicBezTo>
                  <a:cubicBezTo>
                    <a:pt x="197" y="0"/>
                    <a:pt x="197" y="1"/>
                    <a:pt x="197" y="1"/>
                  </a:cubicBezTo>
                  <a:moveTo>
                    <a:pt x="119" y="129"/>
                  </a:moveTo>
                  <a:cubicBezTo>
                    <a:pt x="119" y="128"/>
                    <a:pt x="119" y="128"/>
                    <a:pt x="119" y="127"/>
                  </a:cubicBezTo>
                  <a:cubicBezTo>
                    <a:pt x="119" y="127"/>
                    <a:pt x="120" y="127"/>
                    <a:pt x="120" y="127"/>
                  </a:cubicBezTo>
                  <a:cubicBezTo>
                    <a:pt x="121" y="127"/>
                    <a:pt x="121" y="127"/>
                    <a:pt x="122" y="127"/>
                  </a:cubicBezTo>
                  <a:cubicBezTo>
                    <a:pt x="122" y="128"/>
                    <a:pt x="122" y="128"/>
                    <a:pt x="122" y="129"/>
                  </a:cubicBezTo>
                  <a:cubicBezTo>
                    <a:pt x="122" y="129"/>
                    <a:pt x="122" y="130"/>
                    <a:pt x="122" y="131"/>
                  </a:cubicBezTo>
                  <a:cubicBezTo>
                    <a:pt x="121" y="131"/>
                    <a:pt x="121" y="131"/>
                    <a:pt x="120" y="131"/>
                  </a:cubicBezTo>
                  <a:cubicBezTo>
                    <a:pt x="120" y="131"/>
                    <a:pt x="119" y="131"/>
                    <a:pt x="119" y="131"/>
                  </a:cubicBezTo>
                  <a:cubicBezTo>
                    <a:pt x="118" y="131"/>
                    <a:pt x="118" y="131"/>
                    <a:pt x="117" y="131"/>
                  </a:cubicBezTo>
                  <a:cubicBezTo>
                    <a:pt x="117" y="130"/>
                    <a:pt x="117" y="129"/>
                    <a:pt x="117" y="129"/>
                  </a:cubicBezTo>
                  <a:cubicBezTo>
                    <a:pt x="118" y="129"/>
                    <a:pt x="118" y="129"/>
                    <a:pt x="119" y="129"/>
                  </a:cubicBezTo>
                  <a:moveTo>
                    <a:pt x="106" y="60"/>
                  </a:moveTo>
                  <a:cubicBezTo>
                    <a:pt x="107" y="60"/>
                    <a:pt x="107" y="60"/>
                    <a:pt x="108" y="60"/>
                  </a:cubicBezTo>
                  <a:cubicBezTo>
                    <a:pt x="108" y="60"/>
                    <a:pt x="109" y="60"/>
                    <a:pt x="109" y="60"/>
                  </a:cubicBezTo>
                  <a:cubicBezTo>
                    <a:pt x="109" y="60"/>
                    <a:pt x="109" y="61"/>
                    <a:pt x="109" y="61"/>
                  </a:cubicBezTo>
                  <a:cubicBezTo>
                    <a:pt x="110" y="61"/>
                    <a:pt x="110" y="61"/>
                    <a:pt x="111" y="61"/>
                  </a:cubicBezTo>
                  <a:cubicBezTo>
                    <a:pt x="111" y="61"/>
                    <a:pt x="112" y="61"/>
                    <a:pt x="112" y="61"/>
                  </a:cubicBezTo>
                  <a:cubicBezTo>
                    <a:pt x="113" y="61"/>
                    <a:pt x="113" y="61"/>
                    <a:pt x="114" y="61"/>
                  </a:cubicBezTo>
                  <a:cubicBezTo>
                    <a:pt x="114" y="61"/>
                    <a:pt x="115" y="61"/>
                    <a:pt x="116" y="61"/>
                  </a:cubicBezTo>
                  <a:cubicBezTo>
                    <a:pt x="116" y="61"/>
                    <a:pt x="117" y="61"/>
                    <a:pt x="117" y="61"/>
                  </a:cubicBezTo>
                  <a:cubicBezTo>
                    <a:pt x="117" y="62"/>
                    <a:pt x="117" y="62"/>
                    <a:pt x="117" y="63"/>
                  </a:cubicBezTo>
                  <a:cubicBezTo>
                    <a:pt x="117" y="63"/>
                    <a:pt x="117" y="64"/>
                    <a:pt x="117" y="64"/>
                  </a:cubicBezTo>
                  <a:cubicBezTo>
                    <a:pt x="117" y="64"/>
                    <a:pt x="116" y="64"/>
                    <a:pt x="116" y="64"/>
                  </a:cubicBezTo>
                  <a:cubicBezTo>
                    <a:pt x="115" y="64"/>
                    <a:pt x="114" y="64"/>
                    <a:pt x="114" y="64"/>
                  </a:cubicBezTo>
                  <a:cubicBezTo>
                    <a:pt x="114" y="64"/>
                    <a:pt x="114" y="63"/>
                    <a:pt x="114" y="63"/>
                  </a:cubicBezTo>
                  <a:cubicBezTo>
                    <a:pt x="113" y="63"/>
                    <a:pt x="113" y="63"/>
                    <a:pt x="112" y="63"/>
                  </a:cubicBezTo>
                  <a:cubicBezTo>
                    <a:pt x="112" y="63"/>
                    <a:pt x="111" y="63"/>
                    <a:pt x="111" y="63"/>
                  </a:cubicBezTo>
                  <a:cubicBezTo>
                    <a:pt x="111" y="63"/>
                    <a:pt x="111" y="64"/>
                    <a:pt x="111" y="64"/>
                  </a:cubicBezTo>
                  <a:cubicBezTo>
                    <a:pt x="111" y="65"/>
                    <a:pt x="111" y="66"/>
                    <a:pt x="111" y="66"/>
                  </a:cubicBezTo>
                  <a:cubicBezTo>
                    <a:pt x="111" y="66"/>
                    <a:pt x="112" y="66"/>
                    <a:pt x="112" y="66"/>
                  </a:cubicBezTo>
                  <a:cubicBezTo>
                    <a:pt x="112" y="67"/>
                    <a:pt x="112" y="67"/>
                    <a:pt x="112" y="68"/>
                  </a:cubicBezTo>
                  <a:cubicBezTo>
                    <a:pt x="112" y="68"/>
                    <a:pt x="111" y="68"/>
                    <a:pt x="111" y="68"/>
                  </a:cubicBezTo>
                  <a:cubicBezTo>
                    <a:pt x="110" y="68"/>
                    <a:pt x="110" y="68"/>
                    <a:pt x="109" y="68"/>
                  </a:cubicBezTo>
                  <a:cubicBezTo>
                    <a:pt x="109" y="67"/>
                    <a:pt x="109" y="67"/>
                    <a:pt x="109" y="66"/>
                  </a:cubicBezTo>
                  <a:cubicBezTo>
                    <a:pt x="109" y="66"/>
                    <a:pt x="108" y="66"/>
                    <a:pt x="108" y="66"/>
                  </a:cubicBezTo>
                  <a:cubicBezTo>
                    <a:pt x="108" y="66"/>
                    <a:pt x="108" y="65"/>
                    <a:pt x="108" y="64"/>
                  </a:cubicBezTo>
                  <a:cubicBezTo>
                    <a:pt x="108" y="64"/>
                    <a:pt x="108" y="63"/>
                    <a:pt x="108" y="63"/>
                  </a:cubicBezTo>
                  <a:cubicBezTo>
                    <a:pt x="108" y="62"/>
                    <a:pt x="108" y="62"/>
                    <a:pt x="108" y="61"/>
                  </a:cubicBezTo>
                  <a:cubicBezTo>
                    <a:pt x="107" y="61"/>
                    <a:pt x="107" y="61"/>
                    <a:pt x="106" y="61"/>
                  </a:cubicBezTo>
                  <a:cubicBezTo>
                    <a:pt x="106" y="61"/>
                    <a:pt x="106" y="60"/>
                    <a:pt x="106" y="60"/>
                  </a:cubicBezTo>
                  <a:moveTo>
                    <a:pt x="103" y="142"/>
                  </a:moveTo>
                  <a:cubicBezTo>
                    <a:pt x="103" y="141"/>
                    <a:pt x="103" y="141"/>
                    <a:pt x="103" y="140"/>
                  </a:cubicBezTo>
                  <a:cubicBezTo>
                    <a:pt x="104" y="140"/>
                    <a:pt x="104" y="140"/>
                    <a:pt x="105" y="140"/>
                  </a:cubicBezTo>
                  <a:cubicBezTo>
                    <a:pt x="105" y="140"/>
                    <a:pt x="105" y="139"/>
                    <a:pt x="105" y="139"/>
                  </a:cubicBezTo>
                  <a:cubicBezTo>
                    <a:pt x="105" y="138"/>
                    <a:pt x="105" y="137"/>
                    <a:pt x="105" y="137"/>
                  </a:cubicBezTo>
                  <a:cubicBezTo>
                    <a:pt x="105" y="136"/>
                    <a:pt x="105" y="136"/>
                    <a:pt x="105" y="135"/>
                  </a:cubicBezTo>
                  <a:cubicBezTo>
                    <a:pt x="105" y="135"/>
                    <a:pt x="106" y="135"/>
                    <a:pt x="106" y="135"/>
                  </a:cubicBezTo>
                  <a:cubicBezTo>
                    <a:pt x="106" y="135"/>
                    <a:pt x="106" y="134"/>
                    <a:pt x="106" y="134"/>
                  </a:cubicBezTo>
                  <a:cubicBezTo>
                    <a:pt x="106" y="133"/>
                    <a:pt x="106" y="133"/>
                    <a:pt x="106" y="132"/>
                  </a:cubicBezTo>
                  <a:cubicBezTo>
                    <a:pt x="107" y="132"/>
                    <a:pt x="107" y="132"/>
                    <a:pt x="108" y="132"/>
                  </a:cubicBezTo>
                  <a:cubicBezTo>
                    <a:pt x="108" y="132"/>
                    <a:pt x="108" y="131"/>
                    <a:pt x="108" y="131"/>
                  </a:cubicBezTo>
                  <a:cubicBezTo>
                    <a:pt x="108" y="130"/>
                    <a:pt x="108" y="129"/>
                    <a:pt x="108" y="129"/>
                  </a:cubicBezTo>
                  <a:cubicBezTo>
                    <a:pt x="108" y="129"/>
                    <a:pt x="109" y="129"/>
                    <a:pt x="109" y="129"/>
                  </a:cubicBezTo>
                  <a:cubicBezTo>
                    <a:pt x="110" y="129"/>
                    <a:pt x="110" y="129"/>
                    <a:pt x="111" y="129"/>
                  </a:cubicBezTo>
                  <a:cubicBezTo>
                    <a:pt x="111" y="129"/>
                    <a:pt x="111" y="130"/>
                    <a:pt x="111" y="131"/>
                  </a:cubicBezTo>
                  <a:cubicBezTo>
                    <a:pt x="111" y="131"/>
                    <a:pt x="111" y="132"/>
                    <a:pt x="111" y="132"/>
                  </a:cubicBezTo>
                  <a:cubicBezTo>
                    <a:pt x="111" y="132"/>
                    <a:pt x="112" y="132"/>
                    <a:pt x="112" y="132"/>
                  </a:cubicBezTo>
                  <a:cubicBezTo>
                    <a:pt x="112" y="133"/>
                    <a:pt x="112" y="133"/>
                    <a:pt x="112" y="134"/>
                  </a:cubicBezTo>
                  <a:cubicBezTo>
                    <a:pt x="112" y="134"/>
                    <a:pt x="112" y="135"/>
                    <a:pt x="112" y="135"/>
                  </a:cubicBezTo>
                  <a:cubicBezTo>
                    <a:pt x="113" y="135"/>
                    <a:pt x="113" y="135"/>
                    <a:pt x="114" y="135"/>
                  </a:cubicBezTo>
                  <a:cubicBezTo>
                    <a:pt x="114" y="135"/>
                    <a:pt x="115" y="135"/>
                    <a:pt x="116" y="135"/>
                  </a:cubicBezTo>
                  <a:cubicBezTo>
                    <a:pt x="116" y="135"/>
                    <a:pt x="117" y="135"/>
                    <a:pt x="117" y="135"/>
                  </a:cubicBezTo>
                  <a:cubicBezTo>
                    <a:pt x="117" y="135"/>
                    <a:pt x="117" y="134"/>
                    <a:pt x="117" y="134"/>
                  </a:cubicBezTo>
                  <a:cubicBezTo>
                    <a:pt x="118" y="134"/>
                    <a:pt x="118" y="134"/>
                    <a:pt x="119" y="134"/>
                  </a:cubicBezTo>
                  <a:cubicBezTo>
                    <a:pt x="119" y="134"/>
                    <a:pt x="120" y="134"/>
                    <a:pt x="120" y="134"/>
                  </a:cubicBezTo>
                  <a:cubicBezTo>
                    <a:pt x="121" y="134"/>
                    <a:pt x="121" y="134"/>
                    <a:pt x="122" y="134"/>
                  </a:cubicBezTo>
                  <a:cubicBezTo>
                    <a:pt x="122" y="134"/>
                    <a:pt x="122" y="135"/>
                    <a:pt x="122" y="135"/>
                  </a:cubicBezTo>
                  <a:cubicBezTo>
                    <a:pt x="122" y="135"/>
                    <a:pt x="123" y="135"/>
                    <a:pt x="123" y="135"/>
                  </a:cubicBezTo>
                  <a:cubicBezTo>
                    <a:pt x="124" y="135"/>
                    <a:pt x="124" y="135"/>
                    <a:pt x="125" y="135"/>
                  </a:cubicBezTo>
                  <a:cubicBezTo>
                    <a:pt x="125" y="136"/>
                    <a:pt x="125" y="136"/>
                    <a:pt x="125" y="137"/>
                  </a:cubicBezTo>
                  <a:cubicBezTo>
                    <a:pt x="125" y="137"/>
                    <a:pt x="126" y="137"/>
                    <a:pt x="126" y="137"/>
                  </a:cubicBezTo>
                  <a:cubicBezTo>
                    <a:pt x="127" y="137"/>
                    <a:pt x="128" y="137"/>
                    <a:pt x="128" y="137"/>
                  </a:cubicBezTo>
                  <a:cubicBezTo>
                    <a:pt x="128" y="137"/>
                    <a:pt x="128" y="138"/>
                    <a:pt x="128" y="139"/>
                  </a:cubicBezTo>
                  <a:cubicBezTo>
                    <a:pt x="129" y="139"/>
                    <a:pt x="129" y="139"/>
                    <a:pt x="130" y="139"/>
                  </a:cubicBezTo>
                  <a:cubicBezTo>
                    <a:pt x="130" y="139"/>
                    <a:pt x="131" y="139"/>
                    <a:pt x="131" y="139"/>
                  </a:cubicBezTo>
                  <a:cubicBezTo>
                    <a:pt x="131" y="139"/>
                    <a:pt x="131" y="140"/>
                    <a:pt x="131" y="140"/>
                  </a:cubicBezTo>
                  <a:cubicBezTo>
                    <a:pt x="131" y="141"/>
                    <a:pt x="131" y="141"/>
                    <a:pt x="131" y="142"/>
                  </a:cubicBezTo>
                  <a:cubicBezTo>
                    <a:pt x="132" y="142"/>
                    <a:pt x="132" y="142"/>
                    <a:pt x="133" y="142"/>
                  </a:cubicBezTo>
                  <a:cubicBezTo>
                    <a:pt x="133" y="142"/>
                    <a:pt x="133" y="143"/>
                    <a:pt x="133" y="144"/>
                  </a:cubicBezTo>
                  <a:cubicBezTo>
                    <a:pt x="132" y="144"/>
                    <a:pt x="132" y="144"/>
                    <a:pt x="131" y="144"/>
                  </a:cubicBezTo>
                  <a:cubicBezTo>
                    <a:pt x="131" y="144"/>
                    <a:pt x="130" y="144"/>
                    <a:pt x="130" y="144"/>
                  </a:cubicBezTo>
                  <a:cubicBezTo>
                    <a:pt x="129" y="144"/>
                    <a:pt x="129" y="144"/>
                    <a:pt x="128" y="144"/>
                  </a:cubicBezTo>
                  <a:cubicBezTo>
                    <a:pt x="128" y="144"/>
                    <a:pt x="127" y="144"/>
                    <a:pt x="126" y="144"/>
                  </a:cubicBezTo>
                  <a:cubicBezTo>
                    <a:pt x="126" y="144"/>
                    <a:pt x="125" y="144"/>
                    <a:pt x="125" y="144"/>
                  </a:cubicBezTo>
                  <a:cubicBezTo>
                    <a:pt x="124" y="144"/>
                    <a:pt x="124" y="144"/>
                    <a:pt x="123" y="144"/>
                  </a:cubicBezTo>
                  <a:cubicBezTo>
                    <a:pt x="123" y="144"/>
                    <a:pt x="122" y="144"/>
                    <a:pt x="122" y="144"/>
                  </a:cubicBezTo>
                  <a:cubicBezTo>
                    <a:pt x="122" y="143"/>
                    <a:pt x="122" y="142"/>
                    <a:pt x="122" y="142"/>
                  </a:cubicBezTo>
                  <a:cubicBezTo>
                    <a:pt x="121" y="142"/>
                    <a:pt x="121" y="142"/>
                    <a:pt x="120" y="142"/>
                  </a:cubicBezTo>
                  <a:cubicBezTo>
                    <a:pt x="120" y="142"/>
                    <a:pt x="119" y="142"/>
                    <a:pt x="119" y="142"/>
                  </a:cubicBezTo>
                  <a:cubicBezTo>
                    <a:pt x="118" y="142"/>
                    <a:pt x="118" y="142"/>
                    <a:pt x="117" y="142"/>
                  </a:cubicBezTo>
                  <a:cubicBezTo>
                    <a:pt x="117" y="142"/>
                    <a:pt x="116" y="142"/>
                    <a:pt x="116" y="142"/>
                  </a:cubicBezTo>
                  <a:cubicBezTo>
                    <a:pt x="115" y="142"/>
                    <a:pt x="114" y="142"/>
                    <a:pt x="114" y="142"/>
                  </a:cubicBezTo>
                  <a:cubicBezTo>
                    <a:pt x="114" y="142"/>
                    <a:pt x="114" y="143"/>
                    <a:pt x="114" y="144"/>
                  </a:cubicBezTo>
                  <a:cubicBezTo>
                    <a:pt x="113" y="144"/>
                    <a:pt x="113" y="144"/>
                    <a:pt x="112" y="144"/>
                  </a:cubicBezTo>
                  <a:cubicBezTo>
                    <a:pt x="112" y="144"/>
                    <a:pt x="111" y="144"/>
                    <a:pt x="111" y="144"/>
                  </a:cubicBezTo>
                  <a:cubicBezTo>
                    <a:pt x="110" y="144"/>
                    <a:pt x="110" y="144"/>
                    <a:pt x="109" y="144"/>
                  </a:cubicBezTo>
                  <a:cubicBezTo>
                    <a:pt x="109" y="144"/>
                    <a:pt x="109" y="145"/>
                    <a:pt x="109" y="145"/>
                  </a:cubicBezTo>
                  <a:cubicBezTo>
                    <a:pt x="109" y="145"/>
                    <a:pt x="108" y="145"/>
                    <a:pt x="108" y="145"/>
                  </a:cubicBezTo>
                  <a:cubicBezTo>
                    <a:pt x="107" y="145"/>
                    <a:pt x="107" y="145"/>
                    <a:pt x="106" y="145"/>
                  </a:cubicBezTo>
                  <a:cubicBezTo>
                    <a:pt x="106" y="145"/>
                    <a:pt x="105" y="145"/>
                    <a:pt x="105" y="145"/>
                  </a:cubicBezTo>
                  <a:cubicBezTo>
                    <a:pt x="105" y="145"/>
                    <a:pt x="105" y="144"/>
                    <a:pt x="105" y="144"/>
                  </a:cubicBezTo>
                  <a:cubicBezTo>
                    <a:pt x="104" y="144"/>
                    <a:pt x="104" y="144"/>
                    <a:pt x="103" y="144"/>
                  </a:cubicBezTo>
                  <a:cubicBezTo>
                    <a:pt x="103" y="143"/>
                    <a:pt x="103" y="142"/>
                    <a:pt x="103" y="142"/>
                  </a:cubicBezTo>
                  <a:moveTo>
                    <a:pt x="90" y="84"/>
                  </a:moveTo>
                  <a:cubicBezTo>
                    <a:pt x="91" y="84"/>
                    <a:pt x="92" y="84"/>
                    <a:pt x="92" y="84"/>
                  </a:cubicBezTo>
                  <a:cubicBezTo>
                    <a:pt x="93" y="84"/>
                    <a:pt x="93" y="84"/>
                    <a:pt x="94" y="84"/>
                  </a:cubicBezTo>
                  <a:cubicBezTo>
                    <a:pt x="94" y="84"/>
                    <a:pt x="95" y="84"/>
                    <a:pt x="95" y="84"/>
                  </a:cubicBezTo>
                  <a:cubicBezTo>
                    <a:pt x="95" y="83"/>
                    <a:pt x="95" y="83"/>
                    <a:pt x="95" y="82"/>
                  </a:cubicBezTo>
                  <a:cubicBezTo>
                    <a:pt x="96" y="82"/>
                    <a:pt x="96" y="82"/>
                    <a:pt x="97" y="82"/>
                  </a:cubicBezTo>
                  <a:cubicBezTo>
                    <a:pt x="97" y="83"/>
                    <a:pt x="97" y="83"/>
                    <a:pt x="97" y="84"/>
                  </a:cubicBezTo>
                  <a:cubicBezTo>
                    <a:pt x="97" y="84"/>
                    <a:pt x="98" y="84"/>
                    <a:pt x="98" y="84"/>
                  </a:cubicBezTo>
                  <a:cubicBezTo>
                    <a:pt x="98" y="84"/>
                    <a:pt x="98" y="85"/>
                    <a:pt x="98" y="85"/>
                  </a:cubicBezTo>
                  <a:cubicBezTo>
                    <a:pt x="98" y="85"/>
                    <a:pt x="97" y="85"/>
                    <a:pt x="97" y="85"/>
                  </a:cubicBezTo>
                  <a:cubicBezTo>
                    <a:pt x="96" y="85"/>
                    <a:pt x="96" y="85"/>
                    <a:pt x="95" y="85"/>
                  </a:cubicBezTo>
                  <a:cubicBezTo>
                    <a:pt x="95" y="85"/>
                    <a:pt x="94" y="85"/>
                    <a:pt x="94" y="85"/>
                  </a:cubicBezTo>
                  <a:cubicBezTo>
                    <a:pt x="93" y="85"/>
                    <a:pt x="93" y="85"/>
                    <a:pt x="92" y="85"/>
                  </a:cubicBezTo>
                  <a:cubicBezTo>
                    <a:pt x="92" y="85"/>
                    <a:pt x="91" y="85"/>
                    <a:pt x="90" y="85"/>
                  </a:cubicBezTo>
                  <a:cubicBezTo>
                    <a:pt x="90" y="85"/>
                    <a:pt x="90" y="84"/>
                    <a:pt x="90" y="84"/>
                  </a:cubicBezTo>
                  <a:moveTo>
                    <a:pt x="90" y="92"/>
                  </a:moveTo>
                  <a:cubicBezTo>
                    <a:pt x="90" y="92"/>
                    <a:pt x="90" y="93"/>
                    <a:pt x="90" y="93"/>
                  </a:cubicBezTo>
                  <a:cubicBezTo>
                    <a:pt x="90" y="94"/>
                    <a:pt x="90" y="95"/>
                    <a:pt x="90" y="95"/>
                  </a:cubicBezTo>
                  <a:cubicBezTo>
                    <a:pt x="90" y="95"/>
                    <a:pt x="89" y="95"/>
                    <a:pt x="89" y="95"/>
                  </a:cubicBezTo>
                  <a:cubicBezTo>
                    <a:pt x="89" y="95"/>
                    <a:pt x="89" y="94"/>
                    <a:pt x="89" y="93"/>
                  </a:cubicBezTo>
                  <a:cubicBezTo>
                    <a:pt x="88" y="93"/>
                    <a:pt x="88" y="93"/>
                    <a:pt x="87" y="93"/>
                  </a:cubicBezTo>
                  <a:cubicBezTo>
                    <a:pt x="87" y="93"/>
                    <a:pt x="87" y="92"/>
                    <a:pt x="87" y="92"/>
                  </a:cubicBezTo>
                  <a:cubicBezTo>
                    <a:pt x="88" y="92"/>
                    <a:pt x="88" y="92"/>
                    <a:pt x="89" y="92"/>
                  </a:cubicBezTo>
                  <a:cubicBezTo>
                    <a:pt x="89" y="92"/>
                    <a:pt x="90" y="92"/>
                    <a:pt x="90" y="92"/>
                  </a:cubicBezTo>
                  <a:moveTo>
                    <a:pt x="70" y="105"/>
                  </a:moveTo>
                  <a:cubicBezTo>
                    <a:pt x="70" y="104"/>
                    <a:pt x="70" y="104"/>
                    <a:pt x="70" y="103"/>
                  </a:cubicBezTo>
                  <a:cubicBezTo>
                    <a:pt x="71" y="103"/>
                    <a:pt x="71" y="103"/>
                    <a:pt x="72" y="103"/>
                  </a:cubicBezTo>
                  <a:cubicBezTo>
                    <a:pt x="72" y="103"/>
                    <a:pt x="72" y="102"/>
                    <a:pt x="72" y="102"/>
                  </a:cubicBezTo>
                  <a:cubicBezTo>
                    <a:pt x="72" y="101"/>
                    <a:pt x="72" y="100"/>
                    <a:pt x="72" y="100"/>
                  </a:cubicBezTo>
                  <a:cubicBezTo>
                    <a:pt x="72" y="100"/>
                    <a:pt x="73" y="100"/>
                    <a:pt x="73" y="100"/>
                  </a:cubicBezTo>
                  <a:cubicBezTo>
                    <a:pt x="74" y="100"/>
                    <a:pt x="74" y="100"/>
                    <a:pt x="75" y="100"/>
                  </a:cubicBezTo>
                  <a:cubicBezTo>
                    <a:pt x="75" y="99"/>
                    <a:pt x="75" y="99"/>
                    <a:pt x="75" y="98"/>
                  </a:cubicBezTo>
                  <a:cubicBezTo>
                    <a:pt x="75" y="98"/>
                    <a:pt x="76" y="98"/>
                    <a:pt x="76" y="98"/>
                  </a:cubicBezTo>
                  <a:cubicBezTo>
                    <a:pt x="76" y="98"/>
                    <a:pt x="76" y="97"/>
                    <a:pt x="76" y="97"/>
                  </a:cubicBezTo>
                  <a:cubicBezTo>
                    <a:pt x="77" y="97"/>
                    <a:pt x="77" y="97"/>
                    <a:pt x="78" y="97"/>
                  </a:cubicBezTo>
                  <a:cubicBezTo>
                    <a:pt x="79" y="97"/>
                    <a:pt x="79" y="97"/>
                    <a:pt x="80" y="97"/>
                  </a:cubicBezTo>
                  <a:cubicBezTo>
                    <a:pt x="80" y="97"/>
                    <a:pt x="81" y="97"/>
                    <a:pt x="81" y="97"/>
                  </a:cubicBezTo>
                  <a:cubicBezTo>
                    <a:pt x="81" y="96"/>
                    <a:pt x="81" y="96"/>
                    <a:pt x="81" y="95"/>
                  </a:cubicBezTo>
                  <a:cubicBezTo>
                    <a:pt x="81" y="95"/>
                    <a:pt x="81" y="94"/>
                    <a:pt x="81" y="93"/>
                  </a:cubicBezTo>
                  <a:cubicBezTo>
                    <a:pt x="81" y="93"/>
                    <a:pt x="81" y="92"/>
                    <a:pt x="81" y="92"/>
                  </a:cubicBezTo>
                  <a:cubicBezTo>
                    <a:pt x="81" y="92"/>
                    <a:pt x="80" y="92"/>
                    <a:pt x="80" y="92"/>
                  </a:cubicBezTo>
                  <a:cubicBezTo>
                    <a:pt x="80" y="92"/>
                    <a:pt x="80" y="93"/>
                    <a:pt x="80" y="93"/>
                  </a:cubicBezTo>
                  <a:cubicBezTo>
                    <a:pt x="79" y="93"/>
                    <a:pt x="79" y="93"/>
                    <a:pt x="78" y="93"/>
                  </a:cubicBezTo>
                  <a:cubicBezTo>
                    <a:pt x="78" y="94"/>
                    <a:pt x="78" y="95"/>
                    <a:pt x="78" y="95"/>
                  </a:cubicBezTo>
                  <a:cubicBezTo>
                    <a:pt x="77" y="95"/>
                    <a:pt x="77" y="95"/>
                    <a:pt x="76" y="95"/>
                  </a:cubicBezTo>
                  <a:cubicBezTo>
                    <a:pt x="76" y="95"/>
                    <a:pt x="76" y="94"/>
                    <a:pt x="76" y="93"/>
                  </a:cubicBezTo>
                  <a:cubicBezTo>
                    <a:pt x="76" y="93"/>
                    <a:pt x="76" y="92"/>
                    <a:pt x="76" y="92"/>
                  </a:cubicBezTo>
                  <a:cubicBezTo>
                    <a:pt x="76" y="91"/>
                    <a:pt x="76" y="91"/>
                    <a:pt x="76" y="90"/>
                  </a:cubicBezTo>
                  <a:cubicBezTo>
                    <a:pt x="77" y="90"/>
                    <a:pt x="77" y="90"/>
                    <a:pt x="78" y="90"/>
                  </a:cubicBezTo>
                  <a:cubicBezTo>
                    <a:pt x="78" y="90"/>
                    <a:pt x="78" y="89"/>
                    <a:pt x="78" y="89"/>
                  </a:cubicBezTo>
                  <a:cubicBezTo>
                    <a:pt x="79" y="89"/>
                    <a:pt x="79" y="89"/>
                    <a:pt x="80" y="89"/>
                  </a:cubicBezTo>
                  <a:cubicBezTo>
                    <a:pt x="80" y="88"/>
                    <a:pt x="80" y="87"/>
                    <a:pt x="80" y="87"/>
                  </a:cubicBezTo>
                  <a:cubicBezTo>
                    <a:pt x="80" y="87"/>
                    <a:pt x="81" y="87"/>
                    <a:pt x="81" y="87"/>
                  </a:cubicBezTo>
                  <a:cubicBezTo>
                    <a:pt x="81" y="86"/>
                    <a:pt x="81" y="86"/>
                    <a:pt x="81" y="85"/>
                  </a:cubicBezTo>
                  <a:cubicBezTo>
                    <a:pt x="81" y="85"/>
                    <a:pt x="81" y="84"/>
                    <a:pt x="81" y="84"/>
                  </a:cubicBezTo>
                  <a:cubicBezTo>
                    <a:pt x="81" y="84"/>
                    <a:pt x="80" y="84"/>
                    <a:pt x="80" y="84"/>
                  </a:cubicBezTo>
                  <a:cubicBezTo>
                    <a:pt x="79" y="84"/>
                    <a:pt x="79" y="84"/>
                    <a:pt x="78" y="84"/>
                  </a:cubicBezTo>
                  <a:cubicBezTo>
                    <a:pt x="78" y="83"/>
                    <a:pt x="78" y="83"/>
                    <a:pt x="78" y="82"/>
                  </a:cubicBezTo>
                  <a:cubicBezTo>
                    <a:pt x="77" y="82"/>
                    <a:pt x="77" y="82"/>
                    <a:pt x="76" y="82"/>
                  </a:cubicBezTo>
                  <a:cubicBezTo>
                    <a:pt x="76" y="82"/>
                    <a:pt x="76" y="81"/>
                    <a:pt x="76" y="81"/>
                  </a:cubicBezTo>
                  <a:cubicBezTo>
                    <a:pt x="76" y="80"/>
                    <a:pt x="76" y="79"/>
                    <a:pt x="76" y="79"/>
                  </a:cubicBezTo>
                  <a:cubicBezTo>
                    <a:pt x="76" y="78"/>
                    <a:pt x="76" y="78"/>
                    <a:pt x="76" y="77"/>
                  </a:cubicBezTo>
                  <a:cubicBezTo>
                    <a:pt x="76" y="77"/>
                    <a:pt x="76" y="76"/>
                    <a:pt x="76" y="76"/>
                  </a:cubicBezTo>
                  <a:cubicBezTo>
                    <a:pt x="77" y="76"/>
                    <a:pt x="77" y="76"/>
                    <a:pt x="78" y="76"/>
                  </a:cubicBezTo>
                  <a:cubicBezTo>
                    <a:pt x="78" y="75"/>
                    <a:pt x="78" y="75"/>
                    <a:pt x="78" y="74"/>
                  </a:cubicBezTo>
                  <a:cubicBezTo>
                    <a:pt x="79" y="74"/>
                    <a:pt x="79" y="74"/>
                    <a:pt x="80" y="74"/>
                  </a:cubicBezTo>
                  <a:cubicBezTo>
                    <a:pt x="80" y="74"/>
                    <a:pt x="81" y="74"/>
                    <a:pt x="81" y="74"/>
                  </a:cubicBezTo>
                  <a:cubicBezTo>
                    <a:pt x="81" y="74"/>
                    <a:pt x="81" y="73"/>
                    <a:pt x="81" y="72"/>
                  </a:cubicBezTo>
                  <a:cubicBezTo>
                    <a:pt x="81" y="72"/>
                    <a:pt x="81" y="71"/>
                    <a:pt x="81" y="71"/>
                  </a:cubicBezTo>
                  <a:cubicBezTo>
                    <a:pt x="82" y="71"/>
                    <a:pt x="82" y="71"/>
                    <a:pt x="83" y="71"/>
                  </a:cubicBezTo>
                  <a:cubicBezTo>
                    <a:pt x="83" y="70"/>
                    <a:pt x="83" y="70"/>
                    <a:pt x="83" y="69"/>
                  </a:cubicBezTo>
                  <a:cubicBezTo>
                    <a:pt x="83" y="69"/>
                    <a:pt x="83" y="68"/>
                    <a:pt x="83" y="68"/>
                  </a:cubicBezTo>
                  <a:cubicBezTo>
                    <a:pt x="83" y="67"/>
                    <a:pt x="83" y="67"/>
                    <a:pt x="83" y="66"/>
                  </a:cubicBezTo>
                  <a:cubicBezTo>
                    <a:pt x="83" y="66"/>
                    <a:pt x="84" y="66"/>
                    <a:pt x="84" y="66"/>
                  </a:cubicBezTo>
                  <a:cubicBezTo>
                    <a:pt x="84" y="66"/>
                    <a:pt x="84" y="65"/>
                    <a:pt x="84" y="64"/>
                  </a:cubicBezTo>
                  <a:cubicBezTo>
                    <a:pt x="85" y="64"/>
                    <a:pt x="85" y="64"/>
                    <a:pt x="86" y="64"/>
                  </a:cubicBezTo>
                  <a:cubicBezTo>
                    <a:pt x="86" y="64"/>
                    <a:pt x="87" y="64"/>
                    <a:pt x="87" y="64"/>
                  </a:cubicBezTo>
                  <a:cubicBezTo>
                    <a:pt x="87" y="65"/>
                    <a:pt x="87" y="66"/>
                    <a:pt x="87" y="66"/>
                  </a:cubicBezTo>
                  <a:cubicBezTo>
                    <a:pt x="87" y="67"/>
                    <a:pt x="87" y="67"/>
                    <a:pt x="87" y="68"/>
                  </a:cubicBezTo>
                  <a:cubicBezTo>
                    <a:pt x="87" y="68"/>
                    <a:pt x="87" y="69"/>
                    <a:pt x="87" y="69"/>
                  </a:cubicBezTo>
                  <a:cubicBezTo>
                    <a:pt x="87" y="69"/>
                    <a:pt x="86" y="69"/>
                    <a:pt x="86" y="69"/>
                  </a:cubicBezTo>
                  <a:cubicBezTo>
                    <a:pt x="86" y="70"/>
                    <a:pt x="86" y="70"/>
                    <a:pt x="86" y="71"/>
                  </a:cubicBezTo>
                  <a:cubicBezTo>
                    <a:pt x="85" y="71"/>
                    <a:pt x="85" y="71"/>
                    <a:pt x="84" y="71"/>
                  </a:cubicBezTo>
                  <a:cubicBezTo>
                    <a:pt x="84" y="71"/>
                    <a:pt x="84" y="72"/>
                    <a:pt x="84" y="72"/>
                  </a:cubicBezTo>
                  <a:cubicBezTo>
                    <a:pt x="84" y="72"/>
                    <a:pt x="83" y="72"/>
                    <a:pt x="83" y="72"/>
                  </a:cubicBezTo>
                  <a:cubicBezTo>
                    <a:pt x="83" y="73"/>
                    <a:pt x="83" y="74"/>
                    <a:pt x="83" y="74"/>
                  </a:cubicBezTo>
                  <a:cubicBezTo>
                    <a:pt x="83" y="75"/>
                    <a:pt x="83" y="75"/>
                    <a:pt x="83" y="76"/>
                  </a:cubicBezTo>
                  <a:cubicBezTo>
                    <a:pt x="83" y="76"/>
                    <a:pt x="83" y="77"/>
                    <a:pt x="83" y="77"/>
                  </a:cubicBezTo>
                  <a:cubicBezTo>
                    <a:pt x="83" y="78"/>
                    <a:pt x="83" y="78"/>
                    <a:pt x="83" y="79"/>
                  </a:cubicBezTo>
                  <a:cubicBezTo>
                    <a:pt x="83" y="79"/>
                    <a:pt x="83" y="80"/>
                    <a:pt x="83" y="81"/>
                  </a:cubicBezTo>
                  <a:cubicBezTo>
                    <a:pt x="83" y="81"/>
                    <a:pt x="83" y="82"/>
                    <a:pt x="83" y="82"/>
                  </a:cubicBezTo>
                  <a:cubicBezTo>
                    <a:pt x="83" y="83"/>
                    <a:pt x="83" y="83"/>
                    <a:pt x="83" y="84"/>
                  </a:cubicBezTo>
                  <a:cubicBezTo>
                    <a:pt x="83" y="84"/>
                    <a:pt x="84" y="84"/>
                    <a:pt x="84" y="84"/>
                  </a:cubicBezTo>
                  <a:cubicBezTo>
                    <a:pt x="84" y="84"/>
                    <a:pt x="84" y="85"/>
                    <a:pt x="84" y="85"/>
                  </a:cubicBezTo>
                  <a:cubicBezTo>
                    <a:pt x="85" y="85"/>
                    <a:pt x="85" y="85"/>
                    <a:pt x="86" y="85"/>
                  </a:cubicBezTo>
                  <a:cubicBezTo>
                    <a:pt x="86" y="85"/>
                    <a:pt x="87" y="85"/>
                    <a:pt x="87" y="85"/>
                  </a:cubicBezTo>
                  <a:cubicBezTo>
                    <a:pt x="88" y="85"/>
                    <a:pt x="88" y="85"/>
                    <a:pt x="89" y="85"/>
                  </a:cubicBezTo>
                  <a:cubicBezTo>
                    <a:pt x="89" y="86"/>
                    <a:pt x="89" y="86"/>
                    <a:pt x="89" y="87"/>
                  </a:cubicBezTo>
                  <a:cubicBezTo>
                    <a:pt x="88" y="87"/>
                    <a:pt x="88" y="87"/>
                    <a:pt x="87" y="87"/>
                  </a:cubicBezTo>
                  <a:cubicBezTo>
                    <a:pt x="87" y="87"/>
                    <a:pt x="87" y="88"/>
                    <a:pt x="87" y="89"/>
                  </a:cubicBezTo>
                  <a:cubicBezTo>
                    <a:pt x="87" y="89"/>
                    <a:pt x="86" y="89"/>
                    <a:pt x="86" y="89"/>
                  </a:cubicBezTo>
                  <a:cubicBezTo>
                    <a:pt x="86" y="89"/>
                    <a:pt x="86" y="90"/>
                    <a:pt x="86" y="90"/>
                  </a:cubicBezTo>
                  <a:cubicBezTo>
                    <a:pt x="85" y="90"/>
                    <a:pt x="85" y="90"/>
                    <a:pt x="84" y="90"/>
                  </a:cubicBezTo>
                  <a:cubicBezTo>
                    <a:pt x="84" y="91"/>
                    <a:pt x="84" y="91"/>
                    <a:pt x="84" y="92"/>
                  </a:cubicBezTo>
                  <a:cubicBezTo>
                    <a:pt x="84" y="92"/>
                    <a:pt x="84" y="93"/>
                    <a:pt x="84" y="93"/>
                  </a:cubicBezTo>
                  <a:cubicBezTo>
                    <a:pt x="84" y="94"/>
                    <a:pt x="84" y="95"/>
                    <a:pt x="84" y="95"/>
                  </a:cubicBezTo>
                  <a:cubicBezTo>
                    <a:pt x="84" y="95"/>
                    <a:pt x="83" y="95"/>
                    <a:pt x="83" y="95"/>
                  </a:cubicBezTo>
                  <a:cubicBezTo>
                    <a:pt x="83" y="96"/>
                    <a:pt x="83" y="96"/>
                    <a:pt x="83" y="97"/>
                  </a:cubicBezTo>
                  <a:cubicBezTo>
                    <a:pt x="83" y="97"/>
                    <a:pt x="83" y="98"/>
                    <a:pt x="83" y="98"/>
                  </a:cubicBezTo>
                  <a:cubicBezTo>
                    <a:pt x="83" y="99"/>
                    <a:pt x="83" y="99"/>
                    <a:pt x="83" y="100"/>
                  </a:cubicBezTo>
                  <a:cubicBezTo>
                    <a:pt x="83" y="100"/>
                    <a:pt x="84" y="100"/>
                    <a:pt x="84" y="100"/>
                  </a:cubicBezTo>
                  <a:cubicBezTo>
                    <a:pt x="84" y="100"/>
                    <a:pt x="84" y="101"/>
                    <a:pt x="84" y="102"/>
                  </a:cubicBezTo>
                  <a:cubicBezTo>
                    <a:pt x="84" y="102"/>
                    <a:pt x="83" y="102"/>
                    <a:pt x="83" y="102"/>
                  </a:cubicBezTo>
                  <a:cubicBezTo>
                    <a:pt x="83" y="102"/>
                    <a:pt x="83" y="103"/>
                    <a:pt x="83" y="103"/>
                  </a:cubicBezTo>
                  <a:cubicBezTo>
                    <a:pt x="82" y="103"/>
                    <a:pt x="81" y="103"/>
                    <a:pt x="80" y="103"/>
                  </a:cubicBezTo>
                  <a:cubicBezTo>
                    <a:pt x="79" y="103"/>
                    <a:pt x="79" y="103"/>
                    <a:pt x="78" y="103"/>
                  </a:cubicBezTo>
                  <a:cubicBezTo>
                    <a:pt x="77" y="103"/>
                    <a:pt x="77" y="103"/>
                    <a:pt x="76" y="103"/>
                  </a:cubicBezTo>
                  <a:cubicBezTo>
                    <a:pt x="76" y="103"/>
                    <a:pt x="75" y="103"/>
                    <a:pt x="75" y="103"/>
                  </a:cubicBezTo>
                  <a:cubicBezTo>
                    <a:pt x="75" y="104"/>
                    <a:pt x="75" y="104"/>
                    <a:pt x="75" y="105"/>
                  </a:cubicBezTo>
                  <a:cubicBezTo>
                    <a:pt x="74" y="105"/>
                    <a:pt x="74" y="105"/>
                    <a:pt x="73" y="105"/>
                  </a:cubicBezTo>
                  <a:cubicBezTo>
                    <a:pt x="73" y="105"/>
                    <a:pt x="72" y="105"/>
                    <a:pt x="72" y="105"/>
                  </a:cubicBezTo>
                  <a:cubicBezTo>
                    <a:pt x="72" y="105"/>
                    <a:pt x="72" y="106"/>
                    <a:pt x="72" y="106"/>
                  </a:cubicBezTo>
                  <a:cubicBezTo>
                    <a:pt x="71" y="106"/>
                    <a:pt x="71" y="106"/>
                    <a:pt x="70" y="106"/>
                  </a:cubicBezTo>
                  <a:cubicBezTo>
                    <a:pt x="70" y="106"/>
                    <a:pt x="70" y="105"/>
                    <a:pt x="70" y="105"/>
                  </a:cubicBezTo>
                  <a:moveTo>
                    <a:pt x="69" y="103"/>
                  </a:moveTo>
                  <a:cubicBezTo>
                    <a:pt x="69" y="104"/>
                    <a:pt x="69" y="104"/>
                    <a:pt x="69" y="105"/>
                  </a:cubicBezTo>
                  <a:cubicBezTo>
                    <a:pt x="68" y="105"/>
                    <a:pt x="68" y="105"/>
                    <a:pt x="67" y="105"/>
                  </a:cubicBezTo>
                  <a:cubicBezTo>
                    <a:pt x="67" y="104"/>
                    <a:pt x="67" y="104"/>
                    <a:pt x="67" y="103"/>
                  </a:cubicBezTo>
                  <a:cubicBezTo>
                    <a:pt x="68" y="103"/>
                    <a:pt x="68" y="103"/>
                    <a:pt x="69" y="103"/>
                  </a:cubicBezTo>
                  <a:moveTo>
                    <a:pt x="62" y="92"/>
                  </a:moveTo>
                  <a:cubicBezTo>
                    <a:pt x="62" y="91"/>
                    <a:pt x="62" y="91"/>
                    <a:pt x="62" y="90"/>
                  </a:cubicBezTo>
                  <a:cubicBezTo>
                    <a:pt x="63" y="90"/>
                    <a:pt x="63" y="90"/>
                    <a:pt x="64" y="90"/>
                  </a:cubicBezTo>
                  <a:cubicBezTo>
                    <a:pt x="64" y="91"/>
                    <a:pt x="64" y="91"/>
                    <a:pt x="64" y="92"/>
                  </a:cubicBezTo>
                  <a:cubicBezTo>
                    <a:pt x="64" y="92"/>
                    <a:pt x="64" y="93"/>
                    <a:pt x="64" y="93"/>
                  </a:cubicBezTo>
                  <a:cubicBezTo>
                    <a:pt x="64" y="93"/>
                    <a:pt x="65" y="93"/>
                    <a:pt x="65" y="93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5" y="96"/>
                    <a:pt x="65" y="97"/>
                  </a:cubicBezTo>
                  <a:cubicBezTo>
                    <a:pt x="66" y="97"/>
                    <a:pt x="66" y="97"/>
                    <a:pt x="67" y="97"/>
                  </a:cubicBezTo>
                  <a:cubicBezTo>
                    <a:pt x="67" y="97"/>
                    <a:pt x="67" y="98"/>
                    <a:pt x="67" y="98"/>
                  </a:cubicBezTo>
                  <a:cubicBezTo>
                    <a:pt x="67" y="99"/>
                    <a:pt x="67" y="99"/>
                    <a:pt x="67" y="100"/>
                  </a:cubicBezTo>
                  <a:cubicBezTo>
                    <a:pt x="66" y="100"/>
                    <a:pt x="66" y="100"/>
                    <a:pt x="65" y="100"/>
                  </a:cubicBezTo>
                  <a:cubicBezTo>
                    <a:pt x="65" y="99"/>
                    <a:pt x="65" y="99"/>
                    <a:pt x="65" y="98"/>
                  </a:cubicBezTo>
                  <a:cubicBezTo>
                    <a:pt x="65" y="98"/>
                    <a:pt x="64" y="98"/>
                    <a:pt x="64" y="98"/>
                  </a:cubicBezTo>
                  <a:cubicBezTo>
                    <a:pt x="64" y="98"/>
                    <a:pt x="64" y="97"/>
                    <a:pt x="64" y="97"/>
                  </a:cubicBezTo>
                  <a:cubicBezTo>
                    <a:pt x="64" y="96"/>
                    <a:pt x="64" y="96"/>
                    <a:pt x="64" y="95"/>
                  </a:cubicBezTo>
                  <a:cubicBezTo>
                    <a:pt x="64" y="95"/>
                    <a:pt x="64" y="94"/>
                    <a:pt x="64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3"/>
                    <a:pt x="62" y="92"/>
                    <a:pt x="62" y="92"/>
                  </a:cubicBezTo>
                  <a:moveTo>
                    <a:pt x="120" y="164"/>
                  </a:moveTo>
                  <a:cubicBezTo>
                    <a:pt x="120" y="165"/>
                    <a:pt x="120" y="165"/>
                    <a:pt x="120" y="166"/>
                  </a:cubicBezTo>
                  <a:cubicBezTo>
                    <a:pt x="120" y="167"/>
                    <a:pt x="120" y="167"/>
                    <a:pt x="120" y="168"/>
                  </a:cubicBezTo>
                  <a:cubicBezTo>
                    <a:pt x="120" y="168"/>
                    <a:pt x="120" y="169"/>
                    <a:pt x="120" y="169"/>
                  </a:cubicBezTo>
                  <a:cubicBezTo>
                    <a:pt x="120" y="170"/>
                    <a:pt x="120" y="170"/>
                    <a:pt x="120" y="171"/>
                  </a:cubicBezTo>
                  <a:cubicBezTo>
                    <a:pt x="120" y="171"/>
                    <a:pt x="119" y="171"/>
                    <a:pt x="119" y="171"/>
                  </a:cubicBezTo>
                  <a:cubicBezTo>
                    <a:pt x="119" y="171"/>
                    <a:pt x="119" y="172"/>
                    <a:pt x="119" y="173"/>
                  </a:cubicBezTo>
                  <a:cubicBezTo>
                    <a:pt x="118" y="173"/>
                    <a:pt x="118" y="173"/>
                    <a:pt x="117" y="173"/>
                  </a:cubicBezTo>
                  <a:cubicBezTo>
                    <a:pt x="117" y="173"/>
                    <a:pt x="116" y="173"/>
                    <a:pt x="116" y="173"/>
                  </a:cubicBezTo>
                  <a:cubicBezTo>
                    <a:pt x="115" y="173"/>
                    <a:pt x="114" y="173"/>
                    <a:pt x="114" y="173"/>
                  </a:cubicBezTo>
                  <a:cubicBezTo>
                    <a:pt x="114" y="172"/>
                    <a:pt x="114" y="171"/>
                    <a:pt x="114" y="171"/>
                  </a:cubicBezTo>
                  <a:cubicBezTo>
                    <a:pt x="113" y="171"/>
                    <a:pt x="113" y="171"/>
                    <a:pt x="112" y="171"/>
                  </a:cubicBezTo>
                  <a:cubicBezTo>
                    <a:pt x="112" y="171"/>
                    <a:pt x="111" y="171"/>
                    <a:pt x="111" y="171"/>
                  </a:cubicBezTo>
                  <a:cubicBezTo>
                    <a:pt x="111" y="171"/>
                    <a:pt x="111" y="172"/>
                    <a:pt x="111" y="173"/>
                  </a:cubicBezTo>
                  <a:cubicBezTo>
                    <a:pt x="110" y="173"/>
                    <a:pt x="110" y="173"/>
                    <a:pt x="109" y="173"/>
                  </a:cubicBezTo>
                  <a:cubicBezTo>
                    <a:pt x="109" y="173"/>
                    <a:pt x="108" y="173"/>
                    <a:pt x="108" y="173"/>
                  </a:cubicBezTo>
                  <a:cubicBezTo>
                    <a:pt x="107" y="173"/>
                    <a:pt x="107" y="173"/>
                    <a:pt x="106" y="173"/>
                  </a:cubicBezTo>
                  <a:cubicBezTo>
                    <a:pt x="106" y="173"/>
                    <a:pt x="105" y="173"/>
                    <a:pt x="105" y="173"/>
                  </a:cubicBezTo>
                  <a:cubicBezTo>
                    <a:pt x="104" y="173"/>
                    <a:pt x="104" y="173"/>
                    <a:pt x="103" y="173"/>
                  </a:cubicBezTo>
                  <a:cubicBezTo>
                    <a:pt x="103" y="173"/>
                    <a:pt x="102" y="173"/>
                    <a:pt x="102" y="173"/>
                  </a:cubicBezTo>
                  <a:cubicBezTo>
                    <a:pt x="101" y="173"/>
                    <a:pt x="100" y="173"/>
                    <a:pt x="100" y="173"/>
                  </a:cubicBezTo>
                  <a:cubicBezTo>
                    <a:pt x="100" y="172"/>
                    <a:pt x="100" y="171"/>
                    <a:pt x="100" y="171"/>
                  </a:cubicBezTo>
                  <a:cubicBezTo>
                    <a:pt x="99" y="171"/>
                    <a:pt x="99" y="171"/>
                    <a:pt x="98" y="171"/>
                  </a:cubicBezTo>
                  <a:cubicBezTo>
                    <a:pt x="98" y="171"/>
                    <a:pt x="97" y="171"/>
                    <a:pt x="97" y="171"/>
                  </a:cubicBezTo>
                  <a:cubicBezTo>
                    <a:pt x="96" y="171"/>
                    <a:pt x="96" y="171"/>
                    <a:pt x="95" y="171"/>
                  </a:cubicBezTo>
                  <a:cubicBezTo>
                    <a:pt x="95" y="170"/>
                    <a:pt x="95" y="170"/>
                    <a:pt x="95" y="169"/>
                  </a:cubicBezTo>
                  <a:cubicBezTo>
                    <a:pt x="95" y="169"/>
                    <a:pt x="94" y="169"/>
                    <a:pt x="94" y="169"/>
                  </a:cubicBezTo>
                  <a:cubicBezTo>
                    <a:pt x="93" y="169"/>
                    <a:pt x="93" y="169"/>
                    <a:pt x="92" y="169"/>
                  </a:cubicBezTo>
                  <a:cubicBezTo>
                    <a:pt x="92" y="169"/>
                    <a:pt x="91" y="169"/>
                    <a:pt x="90" y="169"/>
                  </a:cubicBezTo>
                  <a:cubicBezTo>
                    <a:pt x="90" y="169"/>
                    <a:pt x="89" y="169"/>
                    <a:pt x="89" y="169"/>
                  </a:cubicBezTo>
                  <a:cubicBezTo>
                    <a:pt x="88" y="169"/>
                    <a:pt x="88" y="169"/>
                    <a:pt x="87" y="169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87" y="171"/>
                    <a:pt x="87" y="171"/>
                    <a:pt x="87" y="171"/>
                  </a:cubicBezTo>
                  <a:cubicBezTo>
                    <a:pt x="87" y="171"/>
                    <a:pt x="87" y="172"/>
                    <a:pt x="87" y="173"/>
                  </a:cubicBezTo>
                  <a:cubicBezTo>
                    <a:pt x="87" y="173"/>
                    <a:pt x="87" y="174"/>
                    <a:pt x="87" y="174"/>
                  </a:cubicBezTo>
                  <a:cubicBezTo>
                    <a:pt x="87" y="174"/>
                    <a:pt x="86" y="174"/>
                    <a:pt x="86" y="174"/>
                  </a:cubicBezTo>
                  <a:cubicBezTo>
                    <a:pt x="86" y="175"/>
                    <a:pt x="86" y="175"/>
                    <a:pt x="86" y="176"/>
                  </a:cubicBezTo>
                  <a:cubicBezTo>
                    <a:pt x="85" y="176"/>
                    <a:pt x="85" y="176"/>
                    <a:pt x="84" y="176"/>
                  </a:cubicBezTo>
                  <a:cubicBezTo>
                    <a:pt x="84" y="175"/>
                    <a:pt x="84" y="175"/>
                    <a:pt x="84" y="174"/>
                  </a:cubicBezTo>
                  <a:cubicBezTo>
                    <a:pt x="84" y="174"/>
                    <a:pt x="83" y="174"/>
                    <a:pt x="83" y="174"/>
                  </a:cubicBezTo>
                  <a:cubicBezTo>
                    <a:pt x="82" y="174"/>
                    <a:pt x="82" y="174"/>
                    <a:pt x="81" y="174"/>
                  </a:cubicBezTo>
                  <a:cubicBezTo>
                    <a:pt x="81" y="174"/>
                    <a:pt x="80" y="174"/>
                    <a:pt x="80" y="174"/>
                  </a:cubicBezTo>
                  <a:cubicBezTo>
                    <a:pt x="79" y="174"/>
                    <a:pt x="79" y="174"/>
                    <a:pt x="78" y="174"/>
                  </a:cubicBezTo>
                  <a:cubicBezTo>
                    <a:pt x="78" y="174"/>
                    <a:pt x="78" y="173"/>
                    <a:pt x="78" y="173"/>
                  </a:cubicBezTo>
                  <a:cubicBezTo>
                    <a:pt x="78" y="172"/>
                    <a:pt x="78" y="171"/>
                    <a:pt x="78" y="171"/>
                  </a:cubicBezTo>
                  <a:cubicBezTo>
                    <a:pt x="77" y="171"/>
                    <a:pt x="77" y="171"/>
                    <a:pt x="76" y="171"/>
                  </a:cubicBezTo>
                  <a:cubicBezTo>
                    <a:pt x="76" y="170"/>
                    <a:pt x="76" y="170"/>
                    <a:pt x="76" y="169"/>
                  </a:cubicBezTo>
                  <a:cubicBezTo>
                    <a:pt x="76" y="169"/>
                    <a:pt x="75" y="169"/>
                    <a:pt x="75" y="169"/>
                  </a:cubicBezTo>
                  <a:cubicBezTo>
                    <a:pt x="74" y="169"/>
                    <a:pt x="74" y="169"/>
                    <a:pt x="73" y="169"/>
                  </a:cubicBezTo>
                  <a:cubicBezTo>
                    <a:pt x="73" y="169"/>
                    <a:pt x="72" y="169"/>
                    <a:pt x="72" y="169"/>
                  </a:cubicBezTo>
                  <a:cubicBezTo>
                    <a:pt x="71" y="169"/>
                    <a:pt x="71" y="169"/>
                    <a:pt x="70" y="169"/>
                  </a:cubicBezTo>
                  <a:cubicBezTo>
                    <a:pt x="70" y="169"/>
                    <a:pt x="69" y="169"/>
                    <a:pt x="69" y="169"/>
                  </a:cubicBezTo>
                  <a:cubicBezTo>
                    <a:pt x="69" y="169"/>
                    <a:pt x="69" y="168"/>
                    <a:pt x="69" y="168"/>
                  </a:cubicBezTo>
                  <a:cubicBezTo>
                    <a:pt x="68" y="168"/>
                    <a:pt x="68" y="168"/>
                    <a:pt x="67" y="168"/>
                  </a:cubicBezTo>
                  <a:cubicBezTo>
                    <a:pt x="67" y="167"/>
                    <a:pt x="67" y="167"/>
                    <a:pt x="67" y="166"/>
                  </a:cubicBezTo>
                  <a:cubicBezTo>
                    <a:pt x="67" y="165"/>
                    <a:pt x="67" y="165"/>
                    <a:pt x="67" y="164"/>
                  </a:cubicBezTo>
                  <a:cubicBezTo>
                    <a:pt x="67" y="164"/>
                    <a:pt x="67" y="163"/>
                    <a:pt x="67" y="163"/>
                  </a:cubicBezTo>
                  <a:cubicBezTo>
                    <a:pt x="67" y="162"/>
                    <a:pt x="67" y="162"/>
                    <a:pt x="67" y="161"/>
                  </a:cubicBezTo>
                  <a:cubicBezTo>
                    <a:pt x="66" y="161"/>
                    <a:pt x="66" y="161"/>
                    <a:pt x="65" y="161"/>
                  </a:cubicBezTo>
                  <a:cubicBezTo>
                    <a:pt x="65" y="161"/>
                    <a:pt x="65" y="160"/>
                    <a:pt x="65" y="160"/>
                  </a:cubicBezTo>
                  <a:cubicBezTo>
                    <a:pt x="66" y="160"/>
                    <a:pt x="66" y="160"/>
                    <a:pt x="67" y="160"/>
                  </a:cubicBezTo>
                  <a:cubicBezTo>
                    <a:pt x="67" y="159"/>
                    <a:pt x="67" y="159"/>
                    <a:pt x="67" y="158"/>
                  </a:cubicBezTo>
                  <a:cubicBezTo>
                    <a:pt x="66" y="158"/>
                    <a:pt x="66" y="158"/>
                    <a:pt x="65" y="158"/>
                  </a:cubicBezTo>
                  <a:cubicBezTo>
                    <a:pt x="65" y="158"/>
                    <a:pt x="64" y="158"/>
                    <a:pt x="64" y="158"/>
                  </a:cubicBezTo>
                  <a:cubicBezTo>
                    <a:pt x="63" y="158"/>
                    <a:pt x="63" y="158"/>
                    <a:pt x="62" y="158"/>
                  </a:cubicBezTo>
                  <a:cubicBezTo>
                    <a:pt x="62" y="158"/>
                    <a:pt x="61" y="158"/>
                    <a:pt x="61" y="158"/>
                  </a:cubicBezTo>
                  <a:cubicBezTo>
                    <a:pt x="60" y="158"/>
                    <a:pt x="60" y="158"/>
                    <a:pt x="59" y="158"/>
                  </a:cubicBezTo>
                  <a:cubicBezTo>
                    <a:pt x="59" y="158"/>
                    <a:pt x="58" y="158"/>
                    <a:pt x="58" y="158"/>
                  </a:cubicBezTo>
                  <a:cubicBezTo>
                    <a:pt x="57" y="158"/>
                    <a:pt x="57" y="158"/>
                    <a:pt x="56" y="158"/>
                  </a:cubicBezTo>
                  <a:cubicBezTo>
                    <a:pt x="56" y="158"/>
                    <a:pt x="55" y="158"/>
                    <a:pt x="55" y="158"/>
                  </a:cubicBezTo>
                  <a:cubicBezTo>
                    <a:pt x="54" y="158"/>
                    <a:pt x="53" y="158"/>
                    <a:pt x="53" y="158"/>
                  </a:cubicBezTo>
                  <a:cubicBezTo>
                    <a:pt x="52" y="158"/>
                    <a:pt x="52" y="158"/>
                    <a:pt x="51" y="158"/>
                  </a:cubicBezTo>
                  <a:cubicBezTo>
                    <a:pt x="51" y="158"/>
                    <a:pt x="50" y="158"/>
                    <a:pt x="50" y="158"/>
                  </a:cubicBezTo>
                  <a:cubicBezTo>
                    <a:pt x="50" y="159"/>
                    <a:pt x="50" y="159"/>
                    <a:pt x="50" y="160"/>
                  </a:cubicBezTo>
                  <a:cubicBezTo>
                    <a:pt x="49" y="160"/>
                    <a:pt x="49" y="160"/>
                    <a:pt x="48" y="160"/>
                  </a:cubicBezTo>
                  <a:cubicBezTo>
                    <a:pt x="48" y="160"/>
                    <a:pt x="47" y="160"/>
                    <a:pt x="47" y="160"/>
                  </a:cubicBezTo>
                  <a:cubicBezTo>
                    <a:pt x="46" y="160"/>
                    <a:pt x="46" y="160"/>
                    <a:pt x="45" y="160"/>
                  </a:cubicBezTo>
                  <a:cubicBezTo>
                    <a:pt x="45" y="160"/>
                    <a:pt x="44" y="160"/>
                    <a:pt x="44" y="160"/>
                  </a:cubicBezTo>
                  <a:cubicBezTo>
                    <a:pt x="43" y="160"/>
                    <a:pt x="43" y="160"/>
                    <a:pt x="42" y="160"/>
                  </a:cubicBezTo>
                  <a:cubicBezTo>
                    <a:pt x="42" y="160"/>
                    <a:pt x="42" y="161"/>
                    <a:pt x="42" y="161"/>
                  </a:cubicBezTo>
                  <a:cubicBezTo>
                    <a:pt x="42" y="161"/>
                    <a:pt x="41" y="161"/>
                    <a:pt x="41" y="161"/>
                  </a:cubicBezTo>
                  <a:cubicBezTo>
                    <a:pt x="40" y="161"/>
                    <a:pt x="39" y="161"/>
                    <a:pt x="39" y="161"/>
                  </a:cubicBezTo>
                  <a:cubicBezTo>
                    <a:pt x="39" y="162"/>
                    <a:pt x="39" y="162"/>
                    <a:pt x="39" y="163"/>
                  </a:cubicBezTo>
                  <a:cubicBezTo>
                    <a:pt x="38" y="163"/>
                    <a:pt x="38" y="163"/>
                    <a:pt x="37" y="163"/>
                  </a:cubicBezTo>
                  <a:cubicBezTo>
                    <a:pt x="37" y="163"/>
                    <a:pt x="36" y="163"/>
                    <a:pt x="36" y="163"/>
                  </a:cubicBezTo>
                  <a:cubicBezTo>
                    <a:pt x="35" y="163"/>
                    <a:pt x="35" y="163"/>
                    <a:pt x="34" y="163"/>
                  </a:cubicBezTo>
                  <a:cubicBezTo>
                    <a:pt x="34" y="163"/>
                    <a:pt x="33" y="163"/>
                    <a:pt x="33" y="163"/>
                  </a:cubicBezTo>
                  <a:cubicBezTo>
                    <a:pt x="32" y="163"/>
                    <a:pt x="32" y="163"/>
                    <a:pt x="31" y="163"/>
                  </a:cubicBezTo>
                  <a:cubicBezTo>
                    <a:pt x="31" y="162"/>
                    <a:pt x="31" y="162"/>
                    <a:pt x="31" y="161"/>
                  </a:cubicBezTo>
                  <a:cubicBezTo>
                    <a:pt x="32" y="161"/>
                    <a:pt x="32" y="161"/>
                    <a:pt x="33" y="161"/>
                  </a:cubicBezTo>
                  <a:cubicBezTo>
                    <a:pt x="33" y="161"/>
                    <a:pt x="34" y="161"/>
                    <a:pt x="34" y="161"/>
                  </a:cubicBezTo>
                  <a:cubicBezTo>
                    <a:pt x="35" y="161"/>
                    <a:pt x="35" y="161"/>
                    <a:pt x="36" y="161"/>
                  </a:cubicBezTo>
                  <a:cubicBezTo>
                    <a:pt x="36" y="161"/>
                    <a:pt x="36" y="160"/>
                    <a:pt x="36" y="160"/>
                  </a:cubicBezTo>
                  <a:cubicBezTo>
                    <a:pt x="36" y="160"/>
                    <a:pt x="37" y="160"/>
                    <a:pt x="37" y="160"/>
                  </a:cubicBezTo>
                  <a:cubicBezTo>
                    <a:pt x="38" y="160"/>
                    <a:pt x="38" y="160"/>
                    <a:pt x="39" y="160"/>
                  </a:cubicBezTo>
                  <a:cubicBezTo>
                    <a:pt x="39" y="159"/>
                    <a:pt x="39" y="159"/>
                    <a:pt x="39" y="158"/>
                  </a:cubicBezTo>
                  <a:cubicBezTo>
                    <a:pt x="39" y="158"/>
                    <a:pt x="40" y="158"/>
                    <a:pt x="41" y="158"/>
                  </a:cubicBezTo>
                  <a:cubicBezTo>
                    <a:pt x="41" y="157"/>
                    <a:pt x="41" y="157"/>
                    <a:pt x="41" y="156"/>
                  </a:cubicBezTo>
                  <a:cubicBezTo>
                    <a:pt x="41" y="156"/>
                    <a:pt x="42" y="156"/>
                    <a:pt x="42" y="156"/>
                  </a:cubicBezTo>
                  <a:cubicBezTo>
                    <a:pt x="42" y="156"/>
                    <a:pt x="42" y="155"/>
                    <a:pt x="42" y="155"/>
                  </a:cubicBezTo>
                  <a:cubicBezTo>
                    <a:pt x="43" y="155"/>
                    <a:pt x="43" y="155"/>
                    <a:pt x="44" y="155"/>
                  </a:cubicBezTo>
                  <a:cubicBezTo>
                    <a:pt x="44" y="154"/>
                    <a:pt x="44" y="154"/>
                    <a:pt x="44" y="153"/>
                  </a:cubicBezTo>
                  <a:cubicBezTo>
                    <a:pt x="43" y="153"/>
                    <a:pt x="43" y="153"/>
                    <a:pt x="42" y="153"/>
                  </a:cubicBezTo>
                  <a:cubicBezTo>
                    <a:pt x="42" y="153"/>
                    <a:pt x="42" y="152"/>
                    <a:pt x="42" y="151"/>
                  </a:cubicBezTo>
                  <a:cubicBezTo>
                    <a:pt x="42" y="151"/>
                    <a:pt x="42" y="150"/>
                    <a:pt x="42" y="150"/>
                  </a:cubicBezTo>
                  <a:cubicBezTo>
                    <a:pt x="43" y="150"/>
                    <a:pt x="43" y="150"/>
                    <a:pt x="44" y="150"/>
                  </a:cubicBezTo>
                  <a:cubicBezTo>
                    <a:pt x="44" y="149"/>
                    <a:pt x="44" y="149"/>
                    <a:pt x="44" y="148"/>
                  </a:cubicBezTo>
                  <a:cubicBezTo>
                    <a:pt x="44" y="148"/>
                    <a:pt x="45" y="148"/>
                    <a:pt x="45" y="148"/>
                  </a:cubicBezTo>
                  <a:cubicBezTo>
                    <a:pt x="46" y="148"/>
                    <a:pt x="46" y="148"/>
                    <a:pt x="47" y="148"/>
                  </a:cubicBezTo>
                  <a:cubicBezTo>
                    <a:pt x="47" y="148"/>
                    <a:pt x="47" y="147"/>
                    <a:pt x="47" y="147"/>
                  </a:cubicBezTo>
                  <a:cubicBezTo>
                    <a:pt x="47" y="147"/>
                    <a:pt x="48" y="147"/>
                    <a:pt x="48" y="147"/>
                  </a:cubicBezTo>
                  <a:cubicBezTo>
                    <a:pt x="49" y="147"/>
                    <a:pt x="49" y="147"/>
                    <a:pt x="50" y="147"/>
                  </a:cubicBezTo>
                  <a:cubicBezTo>
                    <a:pt x="50" y="146"/>
                    <a:pt x="50" y="146"/>
                    <a:pt x="50" y="145"/>
                  </a:cubicBezTo>
                  <a:cubicBezTo>
                    <a:pt x="50" y="145"/>
                    <a:pt x="50" y="144"/>
                    <a:pt x="50" y="144"/>
                  </a:cubicBezTo>
                  <a:cubicBezTo>
                    <a:pt x="50" y="143"/>
                    <a:pt x="50" y="142"/>
                    <a:pt x="50" y="142"/>
                  </a:cubicBezTo>
                  <a:cubicBezTo>
                    <a:pt x="50" y="141"/>
                    <a:pt x="50" y="141"/>
                    <a:pt x="50" y="140"/>
                  </a:cubicBezTo>
                  <a:cubicBezTo>
                    <a:pt x="50" y="140"/>
                    <a:pt x="51" y="140"/>
                    <a:pt x="51" y="140"/>
                  </a:cubicBezTo>
                  <a:cubicBezTo>
                    <a:pt x="52" y="140"/>
                    <a:pt x="52" y="140"/>
                    <a:pt x="53" y="140"/>
                  </a:cubicBezTo>
                  <a:cubicBezTo>
                    <a:pt x="53" y="141"/>
                    <a:pt x="53" y="141"/>
                    <a:pt x="53" y="142"/>
                  </a:cubicBezTo>
                  <a:cubicBezTo>
                    <a:pt x="53" y="142"/>
                    <a:pt x="54" y="142"/>
                    <a:pt x="55" y="142"/>
                  </a:cubicBezTo>
                  <a:cubicBezTo>
                    <a:pt x="55" y="142"/>
                    <a:pt x="56" y="142"/>
                    <a:pt x="56" y="142"/>
                  </a:cubicBezTo>
                  <a:cubicBezTo>
                    <a:pt x="57" y="142"/>
                    <a:pt x="57" y="142"/>
                    <a:pt x="58" y="142"/>
                  </a:cubicBezTo>
                  <a:cubicBezTo>
                    <a:pt x="58" y="141"/>
                    <a:pt x="58" y="141"/>
                    <a:pt x="58" y="140"/>
                  </a:cubicBezTo>
                  <a:cubicBezTo>
                    <a:pt x="58" y="140"/>
                    <a:pt x="59" y="140"/>
                    <a:pt x="59" y="140"/>
                  </a:cubicBezTo>
                  <a:cubicBezTo>
                    <a:pt x="59" y="140"/>
                    <a:pt x="59" y="139"/>
                    <a:pt x="59" y="139"/>
                  </a:cubicBezTo>
                  <a:cubicBezTo>
                    <a:pt x="60" y="139"/>
                    <a:pt x="60" y="139"/>
                    <a:pt x="61" y="139"/>
                  </a:cubicBezTo>
                  <a:cubicBezTo>
                    <a:pt x="61" y="139"/>
                    <a:pt x="62" y="139"/>
                    <a:pt x="62" y="139"/>
                  </a:cubicBezTo>
                  <a:cubicBezTo>
                    <a:pt x="62" y="139"/>
                    <a:pt x="62" y="140"/>
                    <a:pt x="62" y="140"/>
                  </a:cubicBezTo>
                  <a:cubicBezTo>
                    <a:pt x="63" y="140"/>
                    <a:pt x="63" y="140"/>
                    <a:pt x="64" y="140"/>
                  </a:cubicBezTo>
                  <a:cubicBezTo>
                    <a:pt x="64" y="141"/>
                    <a:pt x="64" y="141"/>
                    <a:pt x="64" y="142"/>
                  </a:cubicBezTo>
                  <a:cubicBezTo>
                    <a:pt x="64" y="142"/>
                    <a:pt x="65" y="142"/>
                    <a:pt x="65" y="142"/>
                  </a:cubicBezTo>
                  <a:cubicBezTo>
                    <a:pt x="65" y="142"/>
                    <a:pt x="65" y="143"/>
                    <a:pt x="65" y="144"/>
                  </a:cubicBezTo>
                  <a:cubicBezTo>
                    <a:pt x="66" y="144"/>
                    <a:pt x="66" y="144"/>
                    <a:pt x="67" y="144"/>
                  </a:cubicBezTo>
                  <a:cubicBezTo>
                    <a:pt x="67" y="144"/>
                    <a:pt x="67" y="145"/>
                    <a:pt x="67" y="145"/>
                  </a:cubicBezTo>
                  <a:cubicBezTo>
                    <a:pt x="68" y="145"/>
                    <a:pt x="68" y="145"/>
                    <a:pt x="69" y="145"/>
                  </a:cubicBezTo>
                  <a:cubicBezTo>
                    <a:pt x="69" y="146"/>
                    <a:pt x="69" y="146"/>
                    <a:pt x="69" y="147"/>
                  </a:cubicBezTo>
                  <a:cubicBezTo>
                    <a:pt x="69" y="147"/>
                    <a:pt x="70" y="147"/>
                    <a:pt x="70" y="147"/>
                  </a:cubicBezTo>
                  <a:cubicBezTo>
                    <a:pt x="71" y="147"/>
                    <a:pt x="71" y="147"/>
                    <a:pt x="72" y="147"/>
                  </a:cubicBezTo>
                  <a:cubicBezTo>
                    <a:pt x="72" y="147"/>
                    <a:pt x="72" y="148"/>
                    <a:pt x="72" y="148"/>
                  </a:cubicBezTo>
                  <a:cubicBezTo>
                    <a:pt x="72" y="148"/>
                    <a:pt x="73" y="148"/>
                    <a:pt x="73" y="148"/>
                  </a:cubicBezTo>
                  <a:cubicBezTo>
                    <a:pt x="74" y="148"/>
                    <a:pt x="74" y="148"/>
                    <a:pt x="75" y="148"/>
                  </a:cubicBezTo>
                  <a:cubicBezTo>
                    <a:pt x="75" y="149"/>
                    <a:pt x="75" y="149"/>
                    <a:pt x="75" y="150"/>
                  </a:cubicBezTo>
                  <a:cubicBezTo>
                    <a:pt x="75" y="150"/>
                    <a:pt x="76" y="150"/>
                    <a:pt x="76" y="150"/>
                  </a:cubicBezTo>
                  <a:cubicBezTo>
                    <a:pt x="76" y="150"/>
                    <a:pt x="76" y="151"/>
                    <a:pt x="76" y="151"/>
                  </a:cubicBezTo>
                  <a:cubicBezTo>
                    <a:pt x="76" y="152"/>
                    <a:pt x="76" y="153"/>
                    <a:pt x="76" y="153"/>
                  </a:cubicBezTo>
                  <a:cubicBezTo>
                    <a:pt x="76" y="153"/>
                    <a:pt x="75" y="153"/>
                    <a:pt x="75" y="153"/>
                  </a:cubicBezTo>
                  <a:cubicBezTo>
                    <a:pt x="75" y="154"/>
                    <a:pt x="75" y="154"/>
                    <a:pt x="75" y="155"/>
                  </a:cubicBezTo>
                  <a:cubicBezTo>
                    <a:pt x="74" y="155"/>
                    <a:pt x="74" y="155"/>
                    <a:pt x="73" y="155"/>
                  </a:cubicBezTo>
                  <a:cubicBezTo>
                    <a:pt x="73" y="155"/>
                    <a:pt x="72" y="155"/>
                    <a:pt x="72" y="155"/>
                  </a:cubicBezTo>
                  <a:cubicBezTo>
                    <a:pt x="71" y="155"/>
                    <a:pt x="71" y="155"/>
                    <a:pt x="70" y="155"/>
                  </a:cubicBezTo>
                  <a:cubicBezTo>
                    <a:pt x="70" y="155"/>
                    <a:pt x="69" y="155"/>
                    <a:pt x="69" y="155"/>
                  </a:cubicBezTo>
                  <a:cubicBezTo>
                    <a:pt x="69" y="155"/>
                    <a:pt x="69" y="156"/>
                    <a:pt x="69" y="156"/>
                  </a:cubicBezTo>
                  <a:cubicBezTo>
                    <a:pt x="69" y="156"/>
                    <a:pt x="70" y="156"/>
                    <a:pt x="70" y="156"/>
                  </a:cubicBezTo>
                  <a:cubicBezTo>
                    <a:pt x="70" y="157"/>
                    <a:pt x="70" y="157"/>
                    <a:pt x="70" y="158"/>
                  </a:cubicBezTo>
                  <a:cubicBezTo>
                    <a:pt x="71" y="158"/>
                    <a:pt x="71" y="158"/>
                    <a:pt x="72" y="158"/>
                  </a:cubicBezTo>
                  <a:cubicBezTo>
                    <a:pt x="72" y="158"/>
                    <a:pt x="73" y="158"/>
                    <a:pt x="73" y="158"/>
                  </a:cubicBezTo>
                  <a:cubicBezTo>
                    <a:pt x="73" y="159"/>
                    <a:pt x="73" y="159"/>
                    <a:pt x="73" y="160"/>
                  </a:cubicBezTo>
                  <a:cubicBezTo>
                    <a:pt x="74" y="160"/>
                    <a:pt x="74" y="160"/>
                    <a:pt x="75" y="160"/>
                  </a:cubicBezTo>
                  <a:cubicBezTo>
                    <a:pt x="75" y="160"/>
                    <a:pt x="76" y="160"/>
                    <a:pt x="76" y="160"/>
                  </a:cubicBezTo>
                  <a:cubicBezTo>
                    <a:pt x="76" y="159"/>
                    <a:pt x="76" y="159"/>
                    <a:pt x="76" y="158"/>
                  </a:cubicBezTo>
                  <a:cubicBezTo>
                    <a:pt x="76" y="157"/>
                    <a:pt x="76" y="157"/>
                    <a:pt x="76" y="156"/>
                  </a:cubicBezTo>
                  <a:cubicBezTo>
                    <a:pt x="77" y="156"/>
                    <a:pt x="77" y="156"/>
                    <a:pt x="78" y="156"/>
                  </a:cubicBezTo>
                  <a:cubicBezTo>
                    <a:pt x="79" y="156"/>
                    <a:pt x="79" y="156"/>
                    <a:pt x="80" y="156"/>
                  </a:cubicBezTo>
                  <a:cubicBezTo>
                    <a:pt x="80" y="156"/>
                    <a:pt x="80" y="155"/>
                    <a:pt x="80" y="155"/>
                  </a:cubicBezTo>
                  <a:cubicBezTo>
                    <a:pt x="80" y="154"/>
                    <a:pt x="80" y="154"/>
                    <a:pt x="80" y="153"/>
                  </a:cubicBezTo>
                  <a:cubicBezTo>
                    <a:pt x="80" y="153"/>
                    <a:pt x="81" y="153"/>
                    <a:pt x="81" y="153"/>
                  </a:cubicBezTo>
                  <a:cubicBezTo>
                    <a:pt x="81" y="153"/>
                    <a:pt x="81" y="152"/>
                    <a:pt x="81" y="151"/>
                  </a:cubicBezTo>
                  <a:cubicBezTo>
                    <a:pt x="81" y="151"/>
                    <a:pt x="80" y="151"/>
                    <a:pt x="80" y="151"/>
                  </a:cubicBezTo>
                  <a:cubicBezTo>
                    <a:pt x="80" y="151"/>
                    <a:pt x="80" y="150"/>
                    <a:pt x="80" y="150"/>
                  </a:cubicBezTo>
                  <a:cubicBezTo>
                    <a:pt x="80" y="150"/>
                    <a:pt x="81" y="150"/>
                    <a:pt x="81" y="150"/>
                  </a:cubicBezTo>
                  <a:cubicBezTo>
                    <a:pt x="82" y="150"/>
                    <a:pt x="82" y="150"/>
                    <a:pt x="83" y="150"/>
                  </a:cubicBezTo>
                  <a:cubicBezTo>
                    <a:pt x="83" y="149"/>
                    <a:pt x="83" y="149"/>
                    <a:pt x="83" y="148"/>
                  </a:cubicBezTo>
                  <a:cubicBezTo>
                    <a:pt x="83" y="148"/>
                    <a:pt x="83" y="147"/>
                    <a:pt x="83" y="147"/>
                  </a:cubicBezTo>
                  <a:cubicBezTo>
                    <a:pt x="82" y="147"/>
                    <a:pt x="82" y="147"/>
                    <a:pt x="81" y="147"/>
                  </a:cubicBezTo>
                  <a:cubicBezTo>
                    <a:pt x="81" y="147"/>
                    <a:pt x="80" y="147"/>
                    <a:pt x="80" y="147"/>
                  </a:cubicBezTo>
                  <a:cubicBezTo>
                    <a:pt x="80" y="146"/>
                    <a:pt x="80" y="146"/>
                    <a:pt x="80" y="145"/>
                  </a:cubicBezTo>
                  <a:cubicBezTo>
                    <a:pt x="79" y="145"/>
                    <a:pt x="79" y="145"/>
                    <a:pt x="78" y="145"/>
                  </a:cubicBezTo>
                  <a:cubicBezTo>
                    <a:pt x="78" y="145"/>
                    <a:pt x="78" y="144"/>
                    <a:pt x="78" y="144"/>
                  </a:cubicBezTo>
                  <a:cubicBezTo>
                    <a:pt x="77" y="144"/>
                    <a:pt x="77" y="144"/>
                    <a:pt x="76" y="144"/>
                  </a:cubicBezTo>
                  <a:cubicBezTo>
                    <a:pt x="76" y="144"/>
                    <a:pt x="75" y="144"/>
                    <a:pt x="75" y="144"/>
                  </a:cubicBezTo>
                  <a:cubicBezTo>
                    <a:pt x="74" y="144"/>
                    <a:pt x="74" y="144"/>
                    <a:pt x="73" y="144"/>
                  </a:cubicBezTo>
                  <a:cubicBezTo>
                    <a:pt x="73" y="143"/>
                    <a:pt x="73" y="142"/>
                    <a:pt x="73" y="142"/>
                  </a:cubicBezTo>
                  <a:cubicBezTo>
                    <a:pt x="73" y="141"/>
                    <a:pt x="73" y="141"/>
                    <a:pt x="73" y="140"/>
                  </a:cubicBezTo>
                  <a:cubicBezTo>
                    <a:pt x="73" y="140"/>
                    <a:pt x="72" y="140"/>
                    <a:pt x="72" y="140"/>
                  </a:cubicBezTo>
                  <a:cubicBezTo>
                    <a:pt x="72" y="140"/>
                    <a:pt x="72" y="139"/>
                    <a:pt x="72" y="139"/>
                  </a:cubicBezTo>
                  <a:cubicBezTo>
                    <a:pt x="71" y="139"/>
                    <a:pt x="71" y="139"/>
                    <a:pt x="70" y="139"/>
                  </a:cubicBezTo>
                  <a:cubicBezTo>
                    <a:pt x="70" y="138"/>
                    <a:pt x="70" y="137"/>
                    <a:pt x="70" y="137"/>
                  </a:cubicBezTo>
                  <a:cubicBezTo>
                    <a:pt x="70" y="137"/>
                    <a:pt x="69" y="137"/>
                    <a:pt x="69" y="137"/>
                  </a:cubicBezTo>
                  <a:cubicBezTo>
                    <a:pt x="69" y="136"/>
                    <a:pt x="69" y="136"/>
                    <a:pt x="69" y="135"/>
                  </a:cubicBezTo>
                  <a:cubicBezTo>
                    <a:pt x="69" y="135"/>
                    <a:pt x="69" y="134"/>
                    <a:pt x="69" y="134"/>
                  </a:cubicBezTo>
                  <a:cubicBezTo>
                    <a:pt x="69" y="134"/>
                    <a:pt x="70" y="134"/>
                    <a:pt x="70" y="134"/>
                  </a:cubicBezTo>
                  <a:cubicBezTo>
                    <a:pt x="70" y="134"/>
                    <a:pt x="70" y="135"/>
                    <a:pt x="70" y="135"/>
                  </a:cubicBezTo>
                  <a:cubicBezTo>
                    <a:pt x="71" y="135"/>
                    <a:pt x="71" y="135"/>
                    <a:pt x="72" y="135"/>
                  </a:cubicBezTo>
                  <a:cubicBezTo>
                    <a:pt x="72" y="136"/>
                    <a:pt x="72" y="136"/>
                    <a:pt x="72" y="137"/>
                  </a:cubicBezTo>
                  <a:cubicBezTo>
                    <a:pt x="72" y="137"/>
                    <a:pt x="73" y="137"/>
                    <a:pt x="73" y="137"/>
                  </a:cubicBezTo>
                  <a:cubicBezTo>
                    <a:pt x="73" y="137"/>
                    <a:pt x="73" y="138"/>
                    <a:pt x="73" y="139"/>
                  </a:cubicBezTo>
                  <a:cubicBezTo>
                    <a:pt x="74" y="139"/>
                    <a:pt x="74" y="139"/>
                    <a:pt x="75" y="139"/>
                  </a:cubicBezTo>
                  <a:cubicBezTo>
                    <a:pt x="75" y="139"/>
                    <a:pt x="75" y="140"/>
                    <a:pt x="75" y="140"/>
                  </a:cubicBezTo>
                  <a:cubicBezTo>
                    <a:pt x="75" y="140"/>
                    <a:pt x="76" y="140"/>
                    <a:pt x="76" y="140"/>
                  </a:cubicBezTo>
                  <a:cubicBezTo>
                    <a:pt x="76" y="141"/>
                    <a:pt x="76" y="141"/>
                    <a:pt x="76" y="142"/>
                  </a:cubicBezTo>
                  <a:cubicBezTo>
                    <a:pt x="77" y="142"/>
                    <a:pt x="77" y="142"/>
                    <a:pt x="78" y="142"/>
                  </a:cubicBezTo>
                  <a:cubicBezTo>
                    <a:pt x="79" y="142"/>
                    <a:pt x="79" y="142"/>
                    <a:pt x="80" y="142"/>
                  </a:cubicBezTo>
                  <a:cubicBezTo>
                    <a:pt x="80" y="142"/>
                    <a:pt x="81" y="142"/>
                    <a:pt x="81" y="142"/>
                  </a:cubicBezTo>
                  <a:cubicBezTo>
                    <a:pt x="81" y="142"/>
                    <a:pt x="81" y="143"/>
                    <a:pt x="81" y="144"/>
                  </a:cubicBezTo>
                  <a:cubicBezTo>
                    <a:pt x="82" y="144"/>
                    <a:pt x="82" y="144"/>
                    <a:pt x="83" y="144"/>
                  </a:cubicBezTo>
                  <a:cubicBezTo>
                    <a:pt x="83" y="144"/>
                    <a:pt x="84" y="144"/>
                    <a:pt x="84" y="144"/>
                  </a:cubicBezTo>
                  <a:cubicBezTo>
                    <a:pt x="84" y="144"/>
                    <a:pt x="84" y="145"/>
                    <a:pt x="84" y="145"/>
                  </a:cubicBezTo>
                  <a:cubicBezTo>
                    <a:pt x="84" y="146"/>
                    <a:pt x="84" y="146"/>
                    <a:pt x="84" y="147"/>
                  </a:cubicBezTo>
                  <a:cubicBezTo>
                    <a:pt x="84" y="147"/>
                    <a:pt x="84" y="148"/>
                    <a:pt x="84" y="148"/>
                  </a:cubicBezTo>
                  <a:cubicBezTo>
                    <a:pt x="85" y="148"/>
                    <a:pt x="85" y="148"/>
                    <a:pt x="86" y="148"/>
                  </a:cubicBezTo>
                  <a:cubicBezTo>
                    <a:pt x="86" y="149"/>
                    <a:pt x="86" y="149"/>
                    <a:pt x="86" y="150"/>
                  </a:cubicBezTo>
                  <a:cubicBezTo>
                    <a:pt x="86" y="150"/>
                    <a:pt x="86" y="151"/>
                    <a:pt x="86" y="151"/>
                  </a:cubicBezTo>
                  <a:cubicBezTo>
                    <a:pt x="86" y="151"/>
                    <a:pt x="87" y="151"/>
                    <a:pt x="87" y="151"/>
                  </a:cubicBezTo>
                  <a:cubicBezTo>
                    <a:pt x="87" y="152"/>
                    <a:pt x="87" y="153"/>
                    <a:pt x="87" y="153"/>
                  </a:cubicBezTo>
                  <a:cubicBezTo>
                    <a:pt x="88" y="153"/>
                    <a:pt x="88" y="153"/>
                    <a:pt x="89" y="153"/>
                  </a:cubicBezTo>
                  <a:cubicBezTo>
                    <a:pt x="89" y="154"/>
                    <a:pt x="89" y="154"/>
                    <a:pt x="89" y="155"/>
                  </a:cubicBezTo>
                  <a:cubicBezTo>
                    <a:pt x="89" y="155"/>
                    <a:pt x="89" y="156"/>
                    <a:pt x="89" y="156"/>
                  </a:cubicBezTo>
                  <a:cubicBezTo>
                    <a:pt x="89" y="157"/>
                    <a:pt x="89" y="157"/>
                    <a:pt x="89" y="158"/>
                  </a:cubicBezTo>
                  <a:cubicBezTo>
                    <a:pt x="89" y="158"/>
                    <a:pt x="90" y="158"/>
                    <a:pt x="90" y="158"/>
                  </a:cubicBezTo>
                  <a:cubicBezTo>
                    <a:pt x="90" y="159"/>
                    <a:pt x="90" y="159"/>
                    <a:pt x="90" y="160"/>
                  </a:cubicBezTo>
                  <a:cubicBezTo>
                    <a:pt x="91" y="160"/>
                    <a:pt x="92" y="160"/>
                    <a:pt x="92" y="160"/>
                  </a:cubicBezTo>
                  <a:cubicBezTo>
                    <a:pt x="93" y="160"/>
                    <a:pt x="93" y="160"/>
                    <a:pt x="94" y="160"/>
                  </a:cubicBezTo>
                  <a:cubicBezTo>
                    <a:pt x="94" y="159"/>
                    <a:pt x="94" y="159"/>
                    <a:pt x="94" y="158"/>
                  </a:cubicBezTo>
                  <a:cubicBezTo>
                    <a:pt x="94" y="157"/>
                    <a:pt x="94" y="157"/>
                    <a:pt x="94" y="156"/>
                  </a:cubicBezTo>
                  <a:cubicBezTo>
                    <a:pt x="94" y="156"/>
                    <a:pt x="95" y="156"/>
                    <a:pt x="95" y="156"/>
                  </a:cubicBezTo>
                  <a:cubicBezTo>
                    <a:pt x="95" y="156"/>
                    <a:pt x="95" y="155"/>
                    <a:pt x="95" y="155"/>
                  </a:cubicBezTo>
                  <a:cubicBezTo>
                    <a:pt x="96" y="155"/>
                    <a:pt x="96" y="155"/>
                    <a:pt x="97" y="155"/>
                  </a:cubicBezTo>
                  <a:cubicBezTo>
                    <a:pt x="97" y="154"/>
                    <a:pt x="97" y="154"/>
                    <a:pt x="97" y="153"/>
                  </a:cubicBezTo>
                  <a:cubicBezTo>
                    <a:pt x="96" y="153"/>
                    <a:pt x="96" y="153"/>
                    <a:pt x="95" y="153"/>
                  </a:cubicBezTo>
                  <a:cubicBezTo>
                    <a:pt x="95" y="153"/>
                    <a:pt x="95" y="152"/>
                    <a:pt x="95" y="151"/>
                  </a:cubicBezTo>
                  <a:cubicBezTo>
                    <a:pt x="95" y="151"/>
                    <a:pt x="94" y="151"/>
                    <a:pt x="94" y="151"/>
                  </a:cubicBezTo>
                  <a:cubicBezTo>
                    <a:pt x="94" y="151"/>
                    <a:pt x="94" y="150"/>
                    <a:pt x="94" y="150"/>
                  </a:cubicBezTo>
                  <a:cubicBezTo>
                    <a:pt x="94" y="150"/>
                    <a:pt x="95" y="150"/>
                    <a:pt x="95" y="150"/>
                  </a:cubicBezTo>
                  <a:cubicBezTo>
                    <a:pt x="95" y="149"/>
                    <a:pt x="95" y="149"/>
                    <a:pt x="95" y="148"/>
                  </a:cubicBezTo>
                  <a:cubicBezTo>
                    <a:pt x="96" y="148"/>
                    <a:pt x="96" y="148"/>
                    <a:pt x="97" y="148"/>
                  </a:cubicBezTo>
                  <a:cubicBezTo>
                    <a:pt x="97" y="148"/>
                    <a:pt x="98" y="148"/>
                    <a:pt x="98" y="148"/>
                  </a:cubicBezTo>
                  <a:cubicBezTo>
                    <a:pt x="98" y="149"/>
                    <a:pt x="98" y="149"/>
                    <a:pt x="98" y="150"/>
                  </a:cubicBezTo>
                  <a:cubicBezTo>
                    <a:pt x="98" y="150"/>
                    <a:pt x="98" y="151"/>
                    <a:pt x="98" y="151"/>
                  </a:cubicBezTo>
                  <a:cubicBezTo>
                    <a:pt x="99" y="151"/>
                    <a:pt x="99" y="151"/>
                    <a:pt x="100" y="151"/>
                  </a:cubicBezTo>
                  <a:cubicBezTo>
                    <a:pt x="100" y="152"/>
                    <a:pt x="100" y="153"/>
                    <a:pt x="100" y="153"/>
                  </a:cubicBezTo>
                  <a:cubicBezTo>
                    <a:pt x="100" y="154"/>
                    <a:pt x="100" y="154"/>
                    <a:pt x="100" y="155"/>
                  </a:cubicBezTo>
                  <a:cubicBezTo>
                    <a:pt x="100" y="155"/>
                    <a:pt x="101" y="155"/>
                    <a:pt x="102" y="155"/>
                  </a:cubicBezTo>
                  <a:cubicBezTo>
                    <a:pt x="102" y="155"/>
                    <a:pt x="102" y="156"/>
                    <a:pt x="102" y="156"/>
                  </a:cubicBezTo>
                  <a:cubicBezTo>
                    <a:pt x="102" y="157"/>
                    <a:pt x="102" y="157"/>
                    <a:pt x="102" y="158"/>
                  </a:cubicBezTo>
                  <a:cubicBezTo>
                    <a:pt x="102" y="158"/>
                    <a:pt x="103" y="158"/>
                    <a:pt x="103" y="158"/>
                  </a:cubicBezTo>
                  <a:cubicBezTo>
                    <a:pt x="103" y="159"/>
                    <a:pt x="103" y="159"/>
                    <a:pt x="103" y="160"/>
                  </a:cubicBezTo>
                  <a:cubicBezTo>
                    <a:pt x="103" y="160"/>
                    <a:pt x="103" y="161"/>
                    <a:pt x="103" y="161"/>
                  </a:cubicBezTo>
                  <a:cubicBezTo>
                    <a:pt x="104" y="161"/>
                    <a:pt x="104" y="161"/>
                    <a:pt x="105" y="161"/>
                  </a:cubicBezTo>
                  <a:cubicBezTo>
                    <a:pt x="105" y="161"/>
                    <a:pt x="106" y="161"/>
                    <a:pt x="106" y="161"/>
                  </a:cubicBezTo>
                  <a:cubicBezTo>
                    <a:pt x="106" y="161"/>
                    <a:pt x="106" y="160"/>
                    <a:pt x="106" y="160"/>
                  </a:cubicBezTo>
                  <a:cubicBezTo>
                    <a:pt x="107" y="160"/>
                    <a:pt x="107" y="160"/>
                    <a:pt x="108" y="160"/>
                  </a:cubicBezTo>
                  <a:cubicBezTo>
                    <a:pt x="108" y="160"/>
                    <a:pt x="109" y="160"/>
                    <a:pt x="109" y="160"/>
                  </a:cubicBezTo>
                  <a:cubicBezTo>
                    <a:pt x="110" y="160"/>
                    <a:pt x="110" y="160"/>
                    <a:pt x="111" y="160"/>
                  </a:cubicBezTo>
                  <a:cubicBezTo>
                    <a:pt x="111" y="159"/>
                    <a:pt x="111" y="159"/>
                    <a:pt x="111" y="158"/>
                  </a:cubicBezTo>
                  <a:cubicBezTo>
                    <a:pt x="111" y="158"/>
                    <a:pt x="112" y="158"/>
                    <a:pt x="112" y="158"/>
                  </a:cubicBezTo>
                  <a:cubicBezTo>
                    <a:pt x="112" y="159"/>
                    <a:pt x="112" y="159"/>
                    <a:pt x="112" y="160"/>
                  </a:cubicBezTo>
                  <a:cubicBezTo>
                    <a:pt x="113" y="160"/>
                    <a:pt x="113" y="160"/>
                    <a:pt x="114" y="160"/>
                  </a:cubicBezTo>
                  <a:cubicBezTo>
                    <a:pt x="114" y="160"/>
                    <a:pt x="115" y="160"/>
                    <a:pt x="116" y="160"/>
                  </a:cubicBezTo>
                  <a:cubicBezTo>
                    <a:pt x="116" y="160"/>
                    <a:pt x="117" y="160"/>
                    <a:pt x="117" y="160"/>
                  </a:cubicBezTo>
                  <a:cubicBezTo>
                    <a:pt x="117" y="160"/>
                    <a:pt x="117" y="161"/>
                    <a:pt x="117" y="161"/>
                  </a:cubicBezTo>
                  <a:cubicBezTo>
                    <a:pt x="117" y="161"/>
                    <a:pt x="116" y="161"/>
                    <a:pt x="116" y="161"/>
                  </a:cubicBezTo>
                  <a:cubicBezTo>
                    <a:pt x="115" y="161"/>
                    <a:pt x="114" y="161"/>
                    <a:pt x="114" y="161"/>
                  </a:cubicBezTo>
                  <a:cubicBezTo>
                    <a:pt x="114" y="162"/>
                    <a:pt x="114" y="162"/>
                    <a:pt x="114" y="163"/>
                  </a:cubicBezTo>
                  <a:cubicBezTo>
                    <a:pt x="114" y="163"/>
                    <a:pt x="114" y="164"/>
                    <a:pt x="114" y="164"/>
                  </a:cubicBezTo>
                  <a:cubicBezTo>
                    <a:pt x="114" y="164"/>
                    <a:pt x="115" y="164"/>
                    <a:pt x="116" y="164"/>
                  </a:cubicBezTo>
                  <a:cubicBezTo>
                    <a:pt x="116" y="164"/>
                    <a:pt x="117" y="164"/>
                    <a:pt x="117" y="164"/>
                  </a:cubicBezTo>
                  <a:cubicBezTo>
                    <a:pt x="118" y="164"/>
                    <a:pt x="118" y="164"/>
                    <a:pt x="119" y="164"/>
                  </a:cubicBezTo>
                  <a:cubicBezTo>
                    <a:pt x="119" y="164"/>
                    <a:pt x="119" y="163"/>
                    <a:pt x="119" y="163"/>
                  </a:cubicBezTo>
                  <a:cubicBezTo>
                    <a:pt x="119" y="163"/>
                    <a:pt x="120" y="163"/>
                    <a:pt x="120" y="163"/>
                  </a:cubicBezTo>
                  <a:cubicBezTo>
                    <a:pt x="120" y="162"/>
                    <a:pt x="120" y="162"/>
                    <a:pt x="120" y="161"/>
                  </a:cubicBezTo>
                  <a:cubicBezTo>
                    <a:pt x="120" y="161"/>
                    <a:pt x="119" y="161"/>
                    <a:pt x="119" y="161"/>
                  </a:cubicBezTo>
                  <a:cubicBezTo>
                    <a:pt x="119" y="161"/>
                    <a:pt x="119" y="160"/>
                    <a:pt x="119" y="160"/>
                  </a:cubicBezTo>
                  <a:cubicBezTo>
                    <a:pt x="119" y="160"/>
                    <a:pt x="120" y="160"/>
                    <a:pt x="120" y="160"/>
                  </a:cubicBezTo>
                  <a:cubicBezTo>
                    <a:pt x="120" y="159"/>
                    <a:pt x="120" y="159"/>
                    <a:pt x="120" y="158"/>
                  </a:cubicBezTo>
                  <a:cubicBezTo>
                    <a:pt x="121" y="158"/>
                    <a:pt x="121" y="158"/>
                    <a:pt x="122" y="158"/>
                  </a:cubicBezTo>
                  <a:cubicBezTo>
                    <a:pt x="122" y="159"/>
                    <a:pt x="122" y="159"/>
                    <a:pt x="122" y="160"/>
                  </a:cubicBezTo>
                  <a:cubicBezTo>
                    <a:pt x="122" y="160"/>
                    <a:pt x="122" y="161"/>
                    <a:pt x="122" y="161"/>
                  </a:cubicBezTo>
                  <a:cubicBezTo>
                    <a:pt x="122" y="162"/>
                    <a:pt x="122" y="162"/>
                    <a:pt x="122" y="163"/>
                  </a:cubicBezTo>
                  <a:cubicBezTo>
                    <a:pt x="122" y="163"/>
                    <a:pt x="122" y="164"/>
                    <a:pt x="122" y="164"/>
                  </a:cubicBezTo>
                  <a:cubicBezTo>
                    <a:pt x="121" y="164"/>
                    <a:pt x="121" y="164"/>
                    <a:pt x="120" y="164"/>
                  </a:cubicBezTo>
                  <a:moveTo>
                    <a:pt x="145" y="221"/>
                  </a:moveTo>
                  <a:cubicBezTo>
                    <a:pt x="145" y="221"/>
                    <a:pt x="144" y="221"/>
                    <a:pt x="144" y="221"/>
                  </a:cubicBezTo>
                  <a:cubicBezTo>
                    <a:pt x="144" y="220"/>
                    <a:pt x="144" y="220"/>
                    <a:pt x="144" y="219"/>
                  </a:cubicBezTo>
                  <a:cubicBezTo>
                    <a:pt x="143" y="219"/>
                    <a:pt x="143" y="219"/>
                    <a:pt x="142" y="219"/>
                  </a:cubicBezTo>
                  <a:cubicBezTo>
                    <a:pt x="142" y="219"/>
                    <a:pt x="142" y="218"/>
                    <a:pt x="142" y="218"/>
                  </a:cubicBezTo>
                  <a:cubicBezTo>
                    <a:pt x="142" y="218"/>
                    <a:pt x="141" y="218"/>
                    <a:pt x="141" y="218"/>
                  </a:cubicBezTo>
                  <a:cubicBezTo>
                    <a:pt x="141" y="217"/>
                    <a:pt x="141" y="217"/>
                    <a:pt x="141" y="216"/>
                  </a:cubicBezTo>
                  <a:cubicBezTo>
                    <a:pt x="140" y="216"/>
                    <a:pt x="140" y="216"/>
                    <a:pt x="139" y="216"/>
                  </a:cubicBezTo>
                  <a:cubicBezTo>
                    <a:pt x="139" y="216"/>
                    <a:pt x="139" y="215"/>
                    <a:pt x="139" y="214"/>
                  </a:cubicBezTo>
                  <a:cubicBezTo>
                    <a:pt x="139" y="214"/>
                    <a:pt x="138" y="214"/>
                    <a:pt x="137" y="214"/>
                  </a:cubicBezTo>
                  <a:cubicBezTo>
                    <a:pt x="137" y="214"/>
                    <a:pt x="136" y="214"/>
                    <a:pt x="136" y="214"/>
                  </a:cubicBezTo>
                  <a:cubicBezTo>
                    <a:pt x="136" y="214"/>
                    <a:pt x="136" y="213"/>
                    <a:pt x="136" y="213"/>
                  </a:cubicBezTo>
                  <a:cubicBezTo>
                    <a:pt x="136" y="212"/>
                    <a:pt x="136" y="212"/>
                    <a:pt x="136" y="211"/>
                  </a:cubicBezTo>
                  <a:cubicBezTo>
                    <a:pt x="135" y="211"/>
                    <a:pt x="135" y="211"/>
                    <a:pt x="134" y="211"/>
                  </a:cubicBezTo>
                  <a:cubicBezTo>
                    <a:pt x="134" y="211"/>
                    <a:pt x="134" y="210"/>
                    <a:pt x="134" y="210"/>
                  </a:cubicBezTo>
                  <a:cubicBezTo>
                    <a:pt x="134" y="209"/>
                    <a:pt x="134" y="208"/>
                    <a:pt x="134" y="208"/>
                  </a:cubicBezTo>
                  <a:cubicBezTo>
                    <a:pt x="134" y="208"/>
                    <a:pt x="133" y="208"/>
                    <a:pt x="133" y="208"/>
                  </a:cubicBezTo>
                  <a:cubicBezTo>
                    <a:pt x="133" y="207"/>
                    <a:pt x="133" y="207"/>
                    <a:pt x="133" y="206"/>
                  </a:cubicBezTo>
                  <a:cubicBezTo>
                    <a:pt x="132" y="206"/>
                    <a:pt x="132" y="206"/>
                    <a:pt x="131" y="206"/>
                  </a:cubicBezTo>
                  <a:cubicBezTo>
                    <a:pt x="131" y="206"/>
                    <a:pt x="131" y="205"/>
                    <a:pt x="131" y="205"/>
                  </a:cubicBezTo>
                  <a:cubicBezTo>
                    <a:pt x="131" y="204"/>
                    <a:pt x="131" y="204"/>
                    <a:pt x="131" y="203"/>
                  </a:cubicBezTo>
                  <a:cubicBezTo>
                    <a:pt x="131" y="203"/>
                    <a:pt x="131" y="202"/>
                    <a:pt x="131" y="202"/>
                  </a:cubicBezTo>
                  <a:cubicBezTo>
                    <a:pt x="131" y="202"/>
                    <a:pt x="130" y="202"/>
                    <a:pt x="130" y="202"/>
                  </a:cubicBezTo>
                  <a:cubicBezTo>
                    <a:pt x="130" y="201"/>
                    <a:pt x="130" y="200"/>
                    <a:pt x="130" y="200"/>
                  </a:cubicBezTo>
                  <a:cubicBezTo>
                    <a:pt x="130" y="199"/>
                    <a:pt x="130" y="199"/>
                    <a:pt x="130" y="198"/>
                  </a:cubicBezTo>
                  <a:cubicBezTo>
                    <a:pt x="130" y="198"/>
                    <a:pt x="130" y="197"/>
                    <a:pt x="130" y="197"/>
                  </a:cubicBezTo>
                  <a:cubicBezTo>
                    <a:pt x="129" y="197"/>
                    <a:pt x="129" y="197"/>
                    <a:pt x="128" y="197"/>
                  </a:cubicBezTo>
                  <a:cubicBezTo>
                    <a:pt x="128" y="196"/>
                    <a:pt x="128" y="196"/>
                    <a:pt x="128" y="195"/>
                  </a:cubicBezTo>
                  <a:cubicBezTo>
                    <a:pt x="128" y="195"/>
                    <a:pt x="127" y="195"/>
                    <a:pt x="126" y="195"/>
                  </a:cubicBezTo>
                  <a:cubicBezTo>
                    <a:pt x="126" y="194"/>
                    <a:pt x="126" y="194"/>
                    <a:pt x="126" y="193"/>
                  </a:cubicBezTo>
                  <a:cubicBezTo>
                    <a:pt x="126" y="193"/>
                    <a:pt x="126" y="192"/>
                    <a:pt x="126" y="192"/>
                  </a:cubicBezTo>
                  <a:cubicBezTo>
                    <a:pt x="126" y="192"/>
                    <a:pt x="125" y="192"/>
                    <a:pt x="125" y="192"/>
                  </a:cubicBezTo>
                  <a:cubicBezTo>
                    <a:pt x="125" y="191"/>
                    <a:pt x="125" y="191"/>
                    <a:pt x="125" y="190"/>
                  </a:cubicBezTo>
                  <a:cubicBezTo>
                    <a:pt x="124" y="190"/>
                    <a:pt x="124" y="190"/>
                    <a:pt x="123" y="190"/>
                  </a:cubicBezTo>
                  <a:cubicBezTo>
                    <a:pt x="123" y="190"/>
                    <a:pt x="123" y="189"/>
                    <a:pt x="123" y="189"/>
                  </a:cubicBezTo>
                  <a:cubicBezTo>
                    <a:pt x="123" y="188"/>
                    <a:pt x="123" y="188"/>
                    <a:pt x="123" y="187"/>
                  </a:cubicBezTo>
                  <a:cubicBezTo>
                    <a:pt x="123" y="187"/>
                    <a:pt x="122" y="187"/>
                    <a:pt x="122" y="187"/>
                  </a:cubicBezTo>
                  <a:cubicBezTo>
                    <a:pt x="122" y="186"/>
                    <a:pt x="122" y="186"/>
                    <a:pt x="122" y="185"/>
                  </a:cubicBezTo>
                  <a:cubicBezTo>
                    <a:pt x="122" y="185"/>
                    <a:pt x="122" y="184"/>
                    <a:pt x="122" y="184"/>
                  </a:cubicBezTo>
                  <a:cubicBezTo>
                    <a:pt x="122" y="184"/>
                    <a:pt x="123" y="184"/>
                    <a:pt x="123" y="184"/>
                  </a:cubicBezTo>
                  <a:cubicBezTo>
                    <a:pt x="123" y="184"/>
                    <a:pt x="123" y="185"/>
                    <a:pt x="123" y="185"/>
                  </a:cubicBezTo>
                  <a:cubicBezTo>
                    <a:pt x="124" y="185"/>
                    <a:pt x="124" y="185"/>
                    <a:pt x="125" y="185"/>
                  </a:cubicBezTo>
                  <a:cubicBezTo>
                    <a:pt x="125" y="186"/>
                    <a:pt x="125" y="186"/>
                    <a:pt x="125" y="187"/>
                  </a:cubicBezTo>
                  <a:cubicBezTo>
                    <a:pt x="125" y="187"/>
                    <a:pt x="126" y="187"/>
                    <a:pt x="126" y="187"/>
                  </a:cubicBezTo>
                  <a:cubicBezTo>
                    <a:pt x="126" y="188"/>
                    <a:pt x="126" y="188"/>
                    <a:pt x="126" y="189"/>
                  </a:cubicBezTo>
                  <a:cubicBezTo>
                    <a:pt x="127" y="189"/>
                    <a:pt x="128" y="189"/>
                    <a:pt x="128" y="189"/>
                  </a:cubicBezTo>
                  <a:cubicBezTo>
                    <a:pt x="128" y="189"/>
                    <a:pt x="128" y="190"/>
                    <a:pt x="128" y="190"/>
                  </a:cubicBezTo>
                  <a:cubicBezTo>
                    <a:pt x="128" y="191"/>
                    <a:pt x="128" y="191"/>
                    <a:pt x="128" y="192"/>
                  </a:cubicBezTo>
                  <a:cubicBezTo>
                    <a:pt x="129" y="192"/>
                    <a:pt x="129" y="192"/>
                    <a:pt x="130" y="192"/>
                  </a:cubicBezTo>
                  <a:cubicBezTo>
                    <a:pt x="130" y="192"/>
                    <a:pt x="130" y="193"/>
                    <a:pt x="130" y="193"/>
                  </a:cubicBezTo>
                  <a:cubicBezTo>
                    <a:pt x="130" y="193"/>
                    <a:pt x="131" y="193"/>
                    <a:pt x="131" y="193"/>
                  </a:cubicBezTo>
                  <a:cubicBezTo>
                    <a:pt x="131" y="194"/>
                    <a:pt x="131" y="194"/>
                    <a:pt x="131" y="195"/>
                  </a:cubicBezTo>
                  <a:cubicBezTo>
                    <a:pt x="132" y="195"/>
                    <a:pt x="132" y="195"/>
                    <a:pt x="133" y="195"/>
                  </a:cubicBezTo>
                  <a:cubicBezTo>
                    <a:pt x="133" y="196"/>
                    <a:pt x="133" y="196"/>
                    <a:pt x="133" y="197"/>
                  </a:cubicBezTo>
                  <a:cubicBezTo>
                    <a:pt x="133" y="197"/>
                    <a:pt x="133" y="198"/>
                    <a:pt x="133" y="198"/>
                  </a:cubicBezTo>
                  <a:cubicBezTo>
                    <a:pt x="133" y="198"/>
                    <a:pt x="134" y="198"/>
                    <a:pt x="134" y="198"/>
                  </a:cubicBezTo>
                  <a:cubicBezTo>
                    <a:pt x="134" y="199"/>
                    <a:pt x="134" y="199"/>
                    <a:pt x="134" y="200"/>
                  </a:cubicBezTo>
                  <a:cubicBezTo>
                    <a:pt x="134" y="200"/>
                    <a:pt x="134" y="201"/>
                    <a:pt x="134" y="202"/>
                  </a:cubicBezTo>
                  <a:cubicBezTo>
                    <a:pt x="135" y="202"/>
                    <a:pt x="135" y="202"/>
                    <a:pt x="136" y="202"/>
                  </a:cubicBezTo>
                  <a:cubicBezTo>
                    <a:pt x="136" y="202"/>
                    <a:pt x="136" y="203"/>
                    <a:pt x="136" y="203"/>
                  </a:cubicBezTo>
                  <a:cubicBezTo>
                    <a:pt x="136" y="203"/>
                    <a:pt x="137" y="203"/>
                    <a:pt x="137" y="203"/>
                  </a:cubicBezTo>
                  <a:cubicBezTo>
                    <a:pt x="137" y="204"/>
                    <a:pt x="137" y="204"/>
                    <a:pt x="137" y="205"/>
                  </a:cubicBezTo>
                  <a:cubicBezTo>
                    <a:pt x="138" y="205"/>
                    <a:pt x="139" y="205"/>
                    <a:pt x="139" y="205"/>
                  </a:cubicBezTo>
                  <a:cubicBezTo>
                    <a:pt x="139" y="205"/>
                    <a:pt x="139" y="206"/>
                    <a:pt x="139" y="206"/>
                  </a:cubicBezTo>
                  <a:cubicBezTo>
                    <a:pt x="140" y="206"/>
                    <a:pt x="140" y="206"/>
                    <a:pt x="141" y="206"/>
                  </a:cubicBezTo>
                  <a:cubicBezTo>
                    <a:pt x="141" y="207"/>
                    <a:pt x="141" y="207"/>
                    <a:pt x="141" y="208"/>
                  </a:cubicBezTo>
                  <a:cubicBezTo>
                    <a:pt x="141" y="208"/>
                    <a:pt x="141" y="209"/>
                    <a:pt x="141" y="210"/>
                  </a:cubicBezTo>
                  <a:cubicBezTo>
                    <a:pt x="141" y="210"/>
                    <a:pt x="142" y="210"/>
                    <a:pt x="142" y="210"/>
                  </a:cubicBezTo>
                  <a:cubicBezTo>
                    <a:pt x="142" y="210"/>
                    <a:pt x="142" y="211"/>
                    <a:pt x="142" y="211"/>
                  </a:cubicBezTo>
                  <a:cubicBezTo>
                    <a:pt x="143" y="211"/>
                    <a:pt x="143" y="211"/>
                    <a:pt x="144" y="211"/>
                  </a:cubicBezTo>
                  <a:cubicBezTo>
                    <a:pt x="144" y="212"/>
                    <a:pt x="144" y="212"/>
                    <a:pt x="144" y="213"/>
                  </a:cubicBezTo>
                  <a:cubicBezTo>
                    <a:pt x="144" y="213"/>
                    <a:pt x="144" y="214"/>
                    <a:pt x="144" y="214"/>
                  </a:cubicBezTo>
                  <a:cubicBezTo>
                    <a:pt x="144" y="215"/>
                    <a:pt x="144" y="216"/>
                    <a:pt x="144" y="216"/>
                  </a:cubicBezTo>
                  <a:cubicBezTo>
                    <a:pt x="144" y="217"/>
                    <a:pt x="144" y="217"/>
                    <a:pt x="144" y="218"/>
                  </a:cubicBezTo>
                  <a:cubicBezTo>
                    <a:pt x="144" y="218"/>
                    <a:pt x="144" y="219"/>
                    <a:pt x="144" y="219"/>
                  </a:cubicBezTo>
                  <a:cubicBezTo>
                    <a:pt x="144" y="219"/>
                    <a:pt x="145" y="219"/>
                    <a:pt x="145" y="219"/>
                  </a:cubicBezTo>
                  <a:cubicBezTo>
                    <a:pt x="145" y="220"/>
                    <a:pt x="145" y="220"/>
                    <a:pt x="145" y="221"/>
                  </a:cubicBezTo>
                  <a:moveTo>
                    <a:pt x="173" y="184"/>
                  </a:moveTo>
                  <a:cubicBezTo>
                    <a:pt x="173" y="184"/>
                    <a:pt x="172" y="184"/>
                    <a:pt x="172" y="184"/>
                  </a:cubicBezTo>
                  <a:cubicBezTo>
                    <a:pt x="172" y="184"/>
                    <a:pt x="172" y="185"/>
                    <a:pt x="172" y="185"/>
                  </a:cubicBezTo>
                  <a:cubicBezTo>
                    <a:pt x="171" y="185"/>
                    <a:pt x="171" y="185"/>
                    <a:pt x="170" y="185"/>
                  </a:cubicBezTo>
                  <a:cubicBezTo>
                    <a:pt x="170" y="186"/>
                    <a:pt x="170" y="186"/>
                    <a:pt x="170" y="187"/>
                  </a:cubicBezTo>
                  <a:cubicBezTo>
                    <a:pt x="170" y="187"/>
                    <a:pt x="169" y="187"/>
                    <a:pt x="169" y="187"/>
                  </a:cubicBezTo>
                  <a:cubicBezTo>
                    <a:pt x="169" y="188"/>
                    <a:pt x="169" y="188"/>
                    <a:pt x="169" y="189"/>
                  </a:cubicBezTo>
                  <a:cubicBezTo>
                    <a:pt x="169" y="189"/>
                    <a:pt x="169" y="190"/>
                    <a:pt x="169" y="190"/>
                  </a:cubicBezTo>
                  <a:cubicBezTo>
                    <a:pt x="168" y="190"/>
                    <a:pt x="168" y="190"/>
                    <a:pt x="167" y="190"/>
                  </a:cubicBezTo>
                  <a:cubicBezTo>
                    <a:pt x="167" y="190"/>
                    <a:pt x="166" y="190"/>
                    <a:pt x="166" y="190"/>
                  </a:cubicBezTo>
                  <a:cubicBezTo>
                    <a:pt x="165" y="190"/>
                    <a:pt x="165" y="190"/>
                    <a:pt x="164" y="190"/>
                  </a:cubicBezTo>
                  <a:cubicBezTo>
                    <a:pt x="164" y="190"/>
                    <a:pt x="164" y="189"/>
                    <a:pt x="164" y="189"/>
                  </a:cubicBezTo>
                  <a:cubicBezTo>
                    <a:pt x="164" y="188"/>
                    <a:pt x="164" y="188"/>
                    <a:pt x="164" y="187"/>
                  </a:cubicBezTo>
                  <a:cubicBezTo>
                    <a:pt x="164" y="186"/>
                    <a:pt x="164" y="186"/>
                    <a:pt x="164" y="185"/>
                  </a:cubicBezTo>
                  <a:cubicBezTo>
                    <a:pt x="164" y="185"/>
                    <a:pt x="163" y="185"/>
                    <a:pt x="163" y="185"/>
                  </a:cubicBezTo>
                  <a:cubicBezTo>
                    <a:pt x="162" y="185"/>
                    <a:pt x="161" y="185"/>
                    <a:pt x="161" y="185"/>
                  </a:cubicBezTo>
                  <a:cubicBezTo>
                    <a:pt x="160" y="185"/>
                    <a:pt x="160" y="185"/>
                    <a:pt x="159" y="185"/>
                  </a:cubicBezTo>
                  <a:cubicBezTo>
                    <a:pt x="159" y="185"/>
                    <a:pt x="159" y="184"/>
                    <a:pt x="159" y="184"/>
                  </a:cubicBezTo>
                  <a:cubicBezTo>
                    <a:pt x="159" y="184"/>
                    <a:pt x="158" y="184"/>
                    <a:pt x="158" y="184"/>
                  </a:cubicBezTo>
                  <a:cubicBezTo>
                    <a:pt x="158" y="183"/>
                    <a:pt x="158" y="183"/>
                    <a:pt x="158" y="182"/>
                  </a:cubicBezTo>
                  <a:cubicBezTo>
                    <a:pt x="157" y="182"/>
                    <a:pt x="157" y="182"/>
                    <a:pt x="156" y="182"/>
                  </a:cubicBezTo>
                  <a:cubicBezTo>
                    <a:pt x="156" y="182"/>
                    <a:pt x="156" y="181"/>
                    <a:pt x="156" y="180"/>
                  </a:cubicBezTo>
                  <a:cubicBezTo>
                    <a:pt x="156" y="180"/>
                    <a:pt x="155" y="180"/>
                    <a:pt x="155" y="180"/>
                  </a:cubicBezTo>
                  <a:cubicBezTo>
                    <a:pt x="155" y="180"/>
                    <a:pt x="155" y="179"/>
                    <a:pt x="155" y="179"/>
                  </a:cubicBezTo>
                  <a:cubicBezTo>
                    <a:pt x="155" y="178"/>
                    <a:pt x="155" y="178"/>
                    <a:pt x="155" y="177"/>
                  </a:cubicBezTo>
                  <a:cubicBezTo>
                    <a:pt x="155" y="177"/>
                    <a:pt x="155" y="176"/>
                    <a:pt x="155" y="176"/>
                  </a:cubicBezTo>
                  <a:cubicBezTo>
                    <a:pt x="155" y="176"/>
                    <a:pt x="156" y="176"/>
                    <a:pt x="156" y="176"/>
                  </a:cubicBezTo>
                  <a:cubicBezTo>
                    <a:pt x="157" y="176"/>
                    <a:pt x="157" y="176"/>
                    <a:pt x="158" y="176"/>
                  </a:cubicBezTo>
                  <a:cubicBezTo>
                    <a:pt x="158" y="176"/>
                    <a:pt x="158" y="177"/>
                    <a:pt x="158" y="177"/>
                  </a:cubicBezTo>
                  <a:cubicBezTo>
                    <a:pt x="158" y="177"/>
                    <a:pt x="159" y="177"/>
                    <a:pt x="159" y="177"/>
                  </a:cubicBezTo>
                  <a:cubicBezTo>
                    <a:pt x="159" y="178"/>
                    <a:pt x="159" y="178"/>
                    <a:pt x="159" y="179"/>
                  </a:cubicBezTo>
                  <a:cubicBezTo>
                    <a:pt x="159" y="179"/>
                    <a:pt x="159" y="180"/>
                    <a:pt x="159" y="180"/>
                  </a:cubicBezTo>
                  <a:cubicBezTo>
                    <a:pt x="160" y="180"/>
                    <a:pt x="160" y="180"/>
                    <a:pt x="161" y="180"/>
                  </a:cubicBezTo>
                  <a:cubicBezTo>
                    <a:pt x="161" y="181"/>
                    <a:pt x="161" y="182"/>
                    <a:pt x="161" y="182"/>
                  </a:cubicBezTo>
                  <a:cubicBezTo>
                    <a:pt x="161" y="182"/>
                    <a:pt x="162" y="182"/>
                    <a:pt x="163" y="182"/>
                  </a:cubicBezTo>
                  <a:cubicBezTo>
                    <a:pt x="163" y="182"/>
                    <a:pt x="164" y="182"/>
                    <a:pt x="164" y="182"/>
                  </a:cubicBezTo>
                  <a:cubicBezTo>
                    <a:pt x="165" y="182"/>
                    <a:pt x="165" y="182"/>
                    <a:pt x="166" y="182"/>
                  </a:cubicBezTo>
                  <a:cubicBezTo>
                    <a:pt x="166" y="183"/>
                    <a:pt x="166" y="183"/>
                    <a:pt x="166" y="184"/>
                  </a:cubicBezTo>
                  <a:cubicBezTo>
                    <a:pt x="166" y="184"/>
                    <a:pt x="167" y="184"/>
                    <a:pt x="167" y="184"/>
                  </a:cubicBezTo>
                  <a:cubicBezTo>
                    <a:pt x="168" y="184"/>
                    <a:pt x="168" y="184"/>
                    <a:pt x="169" y="184"/>
                  </a:cubicBezTo>
                  <a:cubicBezTo>
                    <a:pt x="169" y="184"/>
                    <a:pt x="170" y="184"/>
                    <a:pt x="170" y="184"/>
                  </a:cubicBezTo>
                  <a:cubicBezTo>
                    <a:pt x="171" y="184"/>
                    <a:pt x="171" y="184"/>
                    <a:pt x="172" y="184"/>
                  </a:cubicBezTo>
                  <a:cubicBezTo>
                    <a:pt x="172" y="183"/>
                    <a:pt x="172" y="183"/>
                    <a:pt x="172" y="182"/>
                  </a:cubicBezTo>
                  <a:cubicBezTo>
                    <a:pt x="172" y="182"/>
                    <a:pt x="173" y="182"/>
                    <a:pt x="173" y="182"/>
                  </a:cubicBezTo>
                  <a:cubicBezTo>
                    <a:pt x="173" y="183"/>
                    <a:pt x="173" y="183"/>
                    <a:pt x="173" y="184"/>
                  </a:cubicBezTo>
                  <a:moveTo>
                    <a:pt x="173" y="34"/>
                  </a:moveTo>
                  <a:cubicBezTo>
                    <a:pt x="173" y="34"/>
                    <a:pt x="172" y="34"/>
                    <a:pt x="172" y="34"/>
                  </a:cubicBezTo>
                  <a:cubicBezTo>
                    <a:pt x="172" y="33"/>
                    <a:pt x="172" y="33"/>
                    <a:pt x="172" y="32"/>
                  </a:cubicBezTo>
                  <a:cubicBezTo>
                    <a:pt x="172" y="32"/>
                    <a:pt x="173" y="32"/>
                    <a:pt x="173" y="32"/>
                  </a:cubicBezTo>
                  <a:cubicBezTo>
                    <a:pt x="173" y="33"/>
                    <a:pt x="173" y="33"/>
                    <a:pt x="173" y="34"/>
                  </a:cubicBezTo>
                  <a:moveTo>
                    <a:pt x="178" y="42"/>
                  </a:moveTo>
                  <a:cubicBezTo>
                    <a:pt x="178" y="42"/>
                    <a:pt x="178" y="43"/>
                    <a:pt x="178" y="43"/>
                  </a:cubicBezTo>
                  <a:cubicBezTo>
                    <a:pt x="178" y="44"/>
                    <a:pt x="178" y="44"/>
                    <a:pt x="178" y="45"/>
                  </a:cubicBezTo>
                  <a:cubicBezTo>
                    <a:pt x="178" y="46"/>
                    <a:pt x="178" y="46"/>
                    <a:pt x="178" y="47"/>
                  </a:cubicBezTo>
                  <a:cubicBezTo>
                    <a:pt x="178" y="47"/>
                    <a:pt x="177" y="47"/>
                    <a:pt x="177" y="47"/>
                  </a:cubicBezTo>
                  <a:cubicBezTo>
                    <a:pt x="177" y="47"/>
                    <a:pt x="177" y="48"/>
                    <a:pt x="177" y="48"/>
                  </a:cubicBezTo>
                  <a:cubicBezTo>
                    <a:pt x="177" y="49"/>
                    <a:pt x="177" y="49"/>
                    <a:pt x="177" y="50"/>
                  </a:cubicBezTo>
                  <a:cubicBezTo>
                    <a:pt x="176" y="50"/>
                    <a:pt x="176" y="50"/>
                    <a:pt x="175" y="50"/>
                  </a:cubicBezTo>
                  <a:cubicBezTo>
                    <a:pt x="175" y="49"/>
                    <a:pt x="175" y="49"/>
                    <a:pt x="175" y="48"/>
                  </a:cubicBezTo>
                  <a:cubicBezTo>
                    <a:pt x="175" y="48"/>
                    <a:pt x="175" y="47"/>
                    <a:pt x="175" y="47"/>
                  </a:cubicBezTo>
                  <a:cubicBezTo>
                    <a:pt x="175" y="46"/>
                    <a:pt x="175" y="46"/>
                    <a:pt x="175" y="45"/>
                  </a:cubicBezTo>
                  <a:cubicBezTo>
                    <a:pt x="176" y="45"/>
                    <a:pt x="176" y="45"/>
                    <a:pt x="177" y="45"/>
                  </a:cubicBezTo>
                  <a:cubicBezTo>
                    <a:pt x="177" y="44"/>
                    <a:pt x="177" y="44"/>
                    <a:pt x="177" y="43"/>
                  </a:cubicBezTo>
                  <a:cubicBezTo>
                    <a:pt x="177" y="43"/>
                    <a:pt x="177" y="42"/>
                    <a:pt x="177" y="42"/>
                  </a:cubicBezTo>
                  <a:cubicBezTo>
                    <a:pt x="177" y="41"/>
                    <a:pt x="177" y="41"/>
                    <a:pt x="177" y="40"/>
                  </a:cubicBezTo>
                  <a:cubicBezTo>
                    <a:pt x="177" y="40"/>
                    <a:pt x="178" y="40"/>
                    <a:pt x="178" y="40"/>
                  </a:cubicBezTo>
                  <a:cubicBezTo>
                    <a:pt x="178" y="41"/>
                    <a:pt x="178" y="41"/>
                    <a:pt x="178" y="42"/>
                  </a:cubicBezTo>
                  <a:moveTo>
                    <a:pt x="186" y="24"/>
                  </a:moveTo>
                  <a:cubicBezTo>
                    <a:pt x="185" y="24"/>
                    <a:pt x="185" y="24"/>
                    <a:pt x="184" y="24"/>
                  </a:cubicBezTo>
                  <a:cubicBezTo>
                    <a:pt x="184" y="24"/>
                    <a:pt x="183" y="24"/>
                    <a:pt x="183" y="24"/>
                  </a:cubicBezTo>
                  <a:cubicBezTo>
                    <a:pt x="183" y="24"/>
                    <a:pt x="183" y="23"/>
                    <a:pt x="183" y="23"/>
                  </a:cubicBezTo>
                  <a:cubicBezTo>
                    <a:pt x="182" y="23"/>
                    <a:pt x="182" y="23"/>
                    <a:pt x="181" y="23"/>
                  </a:cubicBezTo>
                  <a:cubicBezTo>
                    <a:pt x="181" y="22"/>
                    <a:pt x="181" y="21"/>
                    <a:pt x="181" y="21"/>
                  </a:cubicBezTo>
                  <a:cubicBezTo>
                    <a:pt x="182" y="21"/>
                    <a:pt x="182" y="21"/>
                    <a:pt x="183" y="21"/>
                  </a:cubicBezTo>
                  <a:cubicBezTo>
                    <a:pt x="183" y="21"/>
                    <a:pt x="183" y="22"/>
                    <a:pt x="183" y="23"/>
                  </a:cubicBezTo>
                  <a:cubicBezTo>
                    <a:pt x="183" y="23"/>
                    <a:pt x="184" y="23"/>
                    <a:pt x="184" y="23"/>
                  </a:cubicBezTo>
                  <a:cubicBezTo>
                    <a:pt x="185" y="23"/>
                    <a:pt x="185" y="23"/>
                    <a:pt x="186" y="23"/>
                  </a:cubicBezTo>
                  <a:cubicBezTo>
                    <a:pt x="186" y="23"/>
                    <a:pt x="186" y="24"/>
                    <a:pt x="186" y="24"/>
                  </a:cubicBezTo>
                  <a:moveTo>
                    <a:pt x="222" y="200"/>
                  </a:moveTo>
                  <a:cubicBezTo>
                    <a:pt x="222" y="200"/>
                    <a:pt x="222" y="200"/>
                    <a:pt x="222" y="200"/>
                  </a:cubicBezTo>
                  <a:cubicBezTo>
                    <a:pt x="222" y="200"/>
                    <a:pt x="222" y="200"/>
                    <a:pt x="222" y="200"/>
                  </a:cubicBezTo>
                  <a:cubicBezTo>
                    <a:pt x="222" y="200"/>
                    <a:pt x="222" y="200"/>
                    <a:pt x="222" y="200"/>
                  </a:cubicBezTo>
                  <a:cubicBezTo>
                    <a:pt x="221" y="200"/>
                    <a:pt x="221" y="200"/>
                    <a:pt x="221" y="200"/>
                  </a:cubicBezTo>
                  <a:cubicBezTo>
                    <a:pt x="222" y="200"/>
                    <a:pt x="222" y="200"/>
                    <a:pt x="222" y="200"/>
                  </a:cubicBezTo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29" name="Freeform 114">
              <a:extLst>
                <a:ext uri="{FF2B5EF4-FFF2-40B4-BE49-F238E27FC236}">
                  <a16:creationId xmlns:a16="http://schemas.microsoft.com/office/drawing/2014/main" id="{E53D74D8-5AFA-4267-99DA-8C88CD54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" y="1383"/>
              <a:ext cx="34" cy="62"/>
            </a:xfrm>
            <a:custGeom>
              <a:avLst/>
              <a:gdLst>
                <a:gd name="T0" fmla="*/ 54 w 20"/>
                <a:gd name="T1" fmla="*/ 12 h 36"/>
                <a:gd name="T2" fmla="*/ 54 w 20"/>
                <a:gd name="T3" fmla="*/ 0 h 36"/>
                <a:gd name="T4" fmla="*/ 44 w 20"/>
                <a:gd name="T5" fmla="*/ 0 h 36"/>
                <a:gd name="T6" fmla="*/ 41 w 20"/>
                <a:gd name="T7" fmla="*/ 5 h 36"/>
                <a:gd name="T8" fmla="*/ 34 w 20"/>
                <a:gd name="T9" fmla="*/ 12 h 36"/>
                <a:gd name="T10" fmla="*/ 32 w 20"/>
                <a:gd name="T11" fmla="*/ 16 h 36"/>
                <a:gd name="T12" fmla="*/ 32 w 20"/>
                <a:gd name="T13" fmla="*/ 28 h 36"/>
                <a:gd name="T14" fmla="*/ 20 w 20"/>
                <a:gd name="T15" fmla="*/ 28 h 36"/>
                <a:gd name="T16" fmla="*/ 17 w 20"/>
                <a:gd name="T17" fmla="*/ 29 h 36"/>
                <a:gd name="T18" fmla="*/ 12 w 20"/>
                <a:gd name="T19" fmla="*/ 36 h 36"/>
                <a:gd name="T20" fmla="*/ 9 w 20"/>
                <a:gd name="T21" fmla="*/ 38 h 36"/>
                <a:gd name="T22" fmla="*/ 3 w 20"/>
                <a:gd name="T23" fmla="*/ 45 h 36"/>
                <a:gd name="T24" fmla="*/ 9 w 20"/>
                <a:gd name="T25" fmla="*/ 48 h 36"/>
                <a:gd name="T26" fmla="*/ 9 w 20"/>
                <a:gd name="T27" fmla="*/ 59 h 36"/>
                <a:gd name="T28" fmla="*/ 9 w 20"/>
                <a:gd name="T29" fmla="*/ 69 h 36"/>
                <a:gd name="T30" fmla="*/ 3 w 20"/>
                <a:gd name="T31" fmla="*/ 74 h 36"/>
                <a:gd name="T32" fmla="*/ 0 w 20"/>
                <a:gd name="T33" fmla="*/ 78 h 36"/>
                <a:gd name="T34" fmla="*/ 0 w 20"/>
                <a:gd name="T35" fmla="*/ 86 h 36"/>
                <a:gd name="T36" fmla="*/ 0 w 20"/>
                <a:gd name="T37" fmla="*/ 98 h 36"/>
                <a:gd name="T38" fmla="*/ 3 w 20"/>
                <a:gd name="T39" fmla="*/ 102 h 36"/>
                <a:gd name="T40" fmla="*/ 9 w 20"/>
                <a:gd name="T41" fmla="*/ 107 h 36"/>
                <a:gd name="T42" fmla="*/ 17 w 20"/>
                <a:gd name="T43" fmla="*/ 107 h 36"/>
                <a:gd name="T44" fmla="*/ 26 w 20"/>
                <a:gd name="T45" fmla="*/ 107 h 36"/>
                <a:gd name="T46" fmla="*/ 26 w 20"/>
                <a:gd name="T47" fmla="*/ 98 h 36"/>
                <a:gd name="T48" fmla="*/ 32 w 20"/>
                <a:gd name="T49" fmla="*/ 91 h 36"/>
                <a:gd name="T50" fmla="*/ 34 w 20"/>
                <a:gd name="T51" fmla="*/ 86 h 36"/>
                <a:gd name="T52" fmla="*/ 34 w 20"/>
                <a:gd name="T53" fmla="*/ 83 h 36"/>
                <a:gd name="T54" fmla="*/ 41 w 20"/>
                <a:gd name="T55" fmla="*/ 78 h 36"/>
                <a:gd name="T56" fmla="*/ 41 w 20"/>
                <a:gd name="T57" fmla="*/ 69 h 36"/>
                <a:gd name="T58" fmla="*/ 44 w 20"/>
                <a:gd name="T59" fmla="*/ 62 h 36"/>
                <a:gd name="T60" fmla="*/ 44 w 20"/>
                <a:gd name="T61" fmla="*/ 53 h 36"/>
                <a:gd name="T62" fmla="*/ 49 w 20"/>
                <a:gd name="T63" fmla="*/ 48 h 36"/>
                <a:gd name="T64" fmla="*/ 49 w 20"/>
                <a:gd name="T65" fmla="*/ 38 h 36"/>
                <a:gd name="T66" fmla="*/ 54 w 20"/>
                <a:gd name="T67" fmla="*/ 36 h 36"/>
                <a:gd name="T68" fmla="*/ 58 w 20"/>
                <a:gd name="T69" fmla="*/ 29 h 36"/>
                <a:gd name="T70" fmla="*/ 58 w 20"/>
                <a:gd name="T71" fmla="*/ 21 h 36"/>
                <a:gd name="T72" fmla="*/ 54 w 20"/>
                <a:gd name="T73" fmla="*/ 16 h 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0" h="36">
                  <a:moveTo>
                    <a:pt x="19" y="5"/>
                  </a:moveTo>
                  <a:cubicBezTo>
                    <a:pt x="19" y="5"/>
                    <a:pt x="19" y="4"/>
                    <a:pt x="19" y="4"/>
                  </a:cubicBezTo>
                  <a:cubicBezTo>
                    <a:pt x="19" y="3"/>
                    <a:pt x="19" y="2"/>
                    <a:pt x="19" y="2"/>
                  </a:cubicBezTo>
                  <a:cubicBezTo>
                    <a:pt x="19" y="1"/>
                    <a:pt x="19" y="1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6" y="0"/>
                    <a:pt x="16" y="0"/>
                    <a:pt x="15" y="0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4" y="1"/>
                    <a:pt x="14" y="1"/>
                    <a:pt x="14" y="2"/>
                  </a:cubicBezTo>
                  <a:cubicBezTo>
                    <a:pt x="14" y="2"/>
                    <a:pt x="14" y="3"/>
                    <a:pt x="14" y="4"/>
                  </a:cubicBezTo>
                  <a:cubicBezTo>
                    <a:pt x="13" y="4"/>
                    <a:pt x="13" y="4"/>
                    <a:pt x="12" y="4"/>
                  </a:cubicBezTo>
                  <a:cubicBezTo>
                    <a:pt x="12" y="4"/>
                    <a:pt x="12" y="5"/>
                    <a:pt x="12" y="5"/>
                  </a:cubicBezTo>
                  <a:cubicBezTo>
                    <a:pt x="12" y="5"/>
                    <a:pt x="11" y="5"/>
                    <a:pt x="11" y="5"/>
                  </a:cubicBezTo>
                  <a:cubicBezTo>
                    <a:pt x="11" y="6"/>
                    <a:pt x="11" y="6"/>
                    <a:pt x="11" y="7"/>
                  </a:cubicBezTo>
                  <a:cubicBezTo>
                    <a:pt x="11" y="7"/>
                    <a:pt x="11" y="8"/>
                    <a:pt x="11" y="9"/>
                  </a:cubicBezTo>
                  <a:cubicBezTo>
                    <a:pt x="10" y="9"/>
                    <a:pt x="10" y="9"/>
                    <a:pt x="9" y="9"/>
                  </a:cubicBezTo>
                  <a:cubicBezTo>
                    <a:pt x="9" y="9"/>
                    <a:pt x="8" y="9"/>
                    <a:pt x="7" y="9"/>
                  </a:cubicBezTo>
                  <a:cubicBezTo>
                    <a:pt x="7" y="9"/>
                    <a:pt x="7" y="10"/>
                    <a:pt x="7" y="10"/>
                  </a:cubicBezTo>
                  <a:cubicBezTo>
                    <a:pt x="7" y="10"/>
                    <a:pt x="6" y="10"/>
                    <a:pt x="6" y="10"/>
                  </a:cubicBezTo>
                  <a:cubicBezTo>
                    <a:pt x="5" y="10"/>
                    <a:pt x="5" y="10"/>
                    <a:pt x="4" y="10"/>
                  </a:cubicBezTo>
                  <a:cubicBezTo>
                    <a:pt x="4" y="11"/>
                    <a:pt x="4" y="11"/>
                    <a:pt x="4" y="12"/>
                  </a:cubicBezTo>
                  <a:cubicBezTo>
                    <a:pt x="4" y="12"/>
                    <a:pt x="3" y="12"/>
                    <a:pt x="3" y="12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2" y="15"/>
                    <a:pt x="2" y="15"/>
                    <a:pt x="1" y="15"/>
                  </a:cubicBezTo>
                  <a:cubicBezTo>
                    <a:pt x="1" y="15"/>
                    <a:pt x="1" y="16"/>
                    <a:pt x="1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3" y="17"/>
                    <a:pt x="3" y="18"/>
                    <a:pt x="3" y="18"/>
                  </a:cubicBezTo>
                  <a:cubicBezTo>
                    <a:pt x="3" y="19"/>
                    <a:pt x="3" y="19"/>
                    <a:pt x="3" y="20"/>
                  </a:cubicBezTo>
                  <a:cubicBezTo>
                    <a:pt x="3" y="20"/>
                    <a:pt x="3" y="21"/>
                    <a:pt x="3" y="21"/>
                  </a:cubicBezTo>
                  <a:cubicBezTo>
                    <a:pt x="3" y="22"/>
                    <a:pt x="3" y="22"/>
                    <a:pt x="3" y="23"/>
                  </a:cubicBezTo>
                  <a:cubicBezTo>
                    <a:pt x="2" y="23"/>
                    <a:pt x="2" y="23"/>
                    <a:pt x="1" y="23"/>
                  </a:cubicBezTo>
                  <a:cubicBezTo>
                    <a:pt x="1" y="24"/>
                    <a:pt x="1" y="24"/>
                    <a:pt x="1" y="25"/>
                  </a:cubicBezTo>
                  <a:cubicBezTo>
                    <a:pt x="1" y="25"/>
                    <a:pt x="0" y="25"/>
                    <a:pt x="0" y="25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29"/>
                  </a:cubicBezTo>
                  <a:cubicBezTo>
                    <a:pt x="0" y="30"/>
                    <a:pt x="0" y="30"/>
                    <a:pt x="0" y="31"/>
                  </a:cubicBezTo>
                  <a:cubicBezTo>
                    <a:pt x="0" y="32"/>
                    <a:pt x="0" y="32"/>
                    <a:pt x="0" y="33"/>
                  </a:cubicBezTo>
                  <a:cubicBezTo>
                    <a:pt x="0" y="33"/>
                    <a:pt x="1" y="33"/>
                    <a:pt x="1" y="33"/>
                  </a:cubicBezTo>
                  <a:cubicBezTo>
                    <a:pt x="1" y="33"/>
                    <a:pt x="1" y="34"/>
                    <a:pt x="1" y="34"/>
                  </a:cubicBezTo>
                  <a:cubicBezTo>
                    <a:pt x="1" y="35"/>
                    <a:pt x="1" y="35"/>
                    <a:pt x="1" y="36"/>
                  </a:cubicBezTo>
                  <a:cubicBezTo>
                    <a:pt x="2" y="36"/>
                    <a:pt x="2" y="36"/>
                    <a:pt x="3" y="36"/>
                  </a:cubicBezTo>
                  <a:cubicBezTo>
                    <a:pt x="3" y="36"/>
                    <a:pt x="4" y="36"/>
                    <a:pt x="4" y="36"/>
                  </a:cubicBezTo>
                  <a:cubicBezTo>
                    <a:pt x="5" y="36"/>
                    <a:pt x="5" y="36"/>
                    <a:pt x="6" y="36"/>
                  </a:cubicBezTo>
                  <a:cubicBezTo>
                    <a:pt x="6" y="36"/>
                    <a:pt x="7" y="36"/>
                    <a:pt x="7" y="36"/>
                  </a:cubicBezTo>
                  <a:cubicBezTo>
                    <a:pt x="8" y="36"/>
                    <a:pt x="9" y="36"/>
                    <a:pt x="9" y="36"/>
                  </a:cubicBezTo>
                  <a:cubicBezTo>
                    <a:pt x="9" y="35"/>
                    <a:pt x="9" y="35"/>
                    <a:pt x="9" y="34"/>
                  </a:cubicBezTo>
                  <a:cubicBezTo>
                    <a:pt x="9" y="34"/>
                    <a:pt x="9" y="33"/>
                    <a:pt x="9" y="33"/>
                  </a:cubicBezTo>
                  <a:cubicBezTo>
                    <a:pt x="10" y="33"/>
                    <a:pt x="10" y="33"/>
                    <a:pt x="11" y="33"/>
                  </a:cubicBezTo>
                  <a:cubicBezTo>
                    <a:pt x="11" y="32"/>
                    <a:pt x="11" y="32"/>
                    <a:pt x="11" y="31"/>
                  </a:cubicBezTo>
                  <a:cubicBezTo>
                    <a:pt x="11" y="30"/>
                    <a:pt x="11" y="30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2" y="27"/>
                    <a:pt x="12" y="26"/>
                  </a:cubicBezTo>
                  <a:cubicBezTo>
                    <a:pt x="13" y="26"/>
                    <a:pt x="13" y="26"/>
                    <a:pt x="14" y="26"/>
                  </a:cubicBezTo>
                  <a:cubicBezTo>
                    <a:pt x="14" y="26"/>
                    <a:pt x="14" y="25"/>
                    <a:pt x="14" y="25"/>
                  </a:cubicBezTo>
                  <a:cubicBezTo>
                    <a:pt x="14" y="24"/>
                    <a:pt x="14" y="24"/>
                    <a:pt x="14" y="23"/>
                  </a:cubicBezTo>
                  <a:cubicBezTo>
                    <a:pt x="14" y="22"/>
                    <a:pt x="14" y="22"/>
                    <a:pt x="14" y="21"/>
                  </a:cubicBezTo>
                  <a:cubicBezTo>
                    <a:pt x="14" y="21"/>
                    <a:pt x="15" y="21"/>
                    <a:pt x="15" y="21"/>
                  </a:cubicBezTo>
                  <a:cubicBezTo>
                    <a:pt x="15" y="21"/>
                    <a:pt x="15" y="20"/>
                    <a:pt x="15" y="20"/>
                  </a:cubicBezTo>
                  <a:cubicBezTo>
                    <a:pt x="15" y="19"/>
                    <a:pt x="15" y="19"/>
                    <a:pt x="15" y="18"/>
                  </a:cubicBezTo>
                  <a:cubicBezTo>
                    <a:pt x="16" y="18"/>
                    <a:pt x="16" y="18"/>
                    <a:pt x="17" y="18"/>
                  </a:cubicBezTo>
                  <a:cubicBezTo>
                    <a:pt x="17" y="18"/>
                    <a:pt x="17" y="17"/>
                    <a:pt x="17" y="16"/>
                  </a:cubicBezTo>
                  <a:cubicBezTo>
                    <a:pt x="17" y="16"/>
                    <a:pt x="17" y="15"/>
                    <a:pt x="17" y="15"/>
                  </a:cubicBezTo>
                  <a:cubicBezTo>
                    <a:pt x="17" y="14"/>
                    <a:pt x="17" y="14"/>
                    <a:pt x="17" y="13"/>
                  </a:cubicBezTo>
                  <a:cubicBezTo>
                    <a:pt x="17" y="13"/>
                    <a:pt x="17" y="12"/>
                    <a:pt x="17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0"/>
                  </a:cubicBezTo>
                  <a:cubicBezTo>
                    <a:pt x="19" y="10"/>
                    <a:pt x="20" y="10"/>
                    <a:pt x="20" y="10"/>
                  </a:cubicBezTo>
                  <a:cubicBezTo>
                    <a:pt x="20" y="10"/>
                    <a:pt x="20" y="9"/>
                    <a:pt x="20" y="9"/>
                  </a:cubicBezTo>
                  <a:cubicBezTo>
                    <a:pt x="20" y="8"/>
                    <a:pt x="20" y="7"/>
                    <a:pt x="20" y="7"/>
                  </a:cubicBezTo>
                  <a:cubicBezTo>
                    <a:pt x="20" y="7"/>
                    <a:pt x="19" y="7"/>
                    <a:pt x="19" y="7"/>
                  </a:cubicBezTo>
                  <a:cubicBezTo>
                    <a:pt x="19" y="6"/>
                    <a:pt x="19" y="6"/>
                    <a:pt x="19" y="5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0" name="Freeform 115">
              <a:extLst>
                <a:ext uri="{FF2B5EF4-FFF2-40B4-BE49-F238E27FC236}">
                  <a16:creationId xmlns:a16="http://schemas.microsoft.com/office/drawing/2014/main" id="{12E64F05-B292-43E1-8BC5-A227710EE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1423"/>
              <a:ext cx="2" cy="3"/>
            </a:xfrm>
            <a:custGeom>
              <a:avLst/>
              <a:gdLst>
                <a:gd name="T0" fmla="*/ 0 w 1"/>
                <a:gd name="T1" fmla="*/ 5 h 2"/>
                <a:gd name="T2" fmla="*/ 4 w 1"/>
                <a:gd name="T3" fmla="*/ 5 h 2"/>
                <a:gd name="T4" fmla="*/ 4 w 1"/>
                <a:gd name="T5" fmla="*/ 0 h 2"/>
                <a:gd name="T6" fmla="*/ 0 w 1"/>
                <a:gd name="T7" fmla="*/ 0 h 2"/>
                <a:gd name="T8" fmla="*/ 0 w 1"/>
                <a:gd name="T9" fmla="*/ 5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1" name="Freeform 116">
              <a:extLst>
                <a:ext uri="{FF2B5EF4-FFF2-40B4-BE49-F238E27FC236}">
                  <a16:creationId xmlns:a16="http://schemas.microsoft.com/office/drawing/2014/main" id="{D1AFEA58-64BF-4065-8421-C1F456736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" y="1426"/>
              <a:ext cx="5" cy="5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3 h 3"/>
                <a:gd name="T4" fmla="*/ 0 w 3"/>
                <a:gd name="T5" fmla="*/ 8 h 3"/>
                <a:gd name="T6" fmla="*/ 5 w 3"/>
                <a:gd name="T7" fmla="*/ 8 h 3"/>
                <a:gd name="T8" fmla="*/ 8 w 3"/>
                <a:gd name="T9" fmla="*/ 8 h 3"/>
                <a:gd name="T10" fmla="*/ 8 w 3"/>
                <a:gd name="T11" fmla="*/ 3 h 3"/>
                <a:gd name="T12" fmla="*/ 8 w 3"/>
                <a:gd name="T13" fmla="*/ 0 h 3"/>
                <a:gd name="T14" fmla="*/ 5 w 3"/>
                <a:gd name="T15" fmla="*/ 0 h 3"/>
                <a:gd name="T16" fmla="*/ 0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2" name="Freeform 117">
              <a:extLst>
                <a:ext uri="{FF2B5EF4-FFF2-40B4-BE49-F238E27FC236}">
                  <a16:creationId xmlns:a16="http://schemas.microsoft.com/office/drawing/2014/main" id="{0BF0A28A-20E4-4EA2-AE7D-C4C185A8FF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85" y="1057"/>
              <a:ext cx="176" cy="47"/>
            </a:xfrm>
            <a:custGeom>
              <a:avLst/>
              <a:gdLst>
                <a:gd name="T0" fmla="*/ 277 w 101"/>
                <a:gd name="T1" fmla="*/ 0 h 27"/>
                <a:gd name="T2" fmla="*/ 0 w 101"/>
                <a:gd name="T3" fmla="*/ 0 h 27"/>
                <a:gd name="T4" fmla="*/ 0 w 101"/>
                <a:gd name="T5" fmla="*/ 82 h 27"/>
                <a:gd name="T6" fmla="*/ 291 w 101"/>
                <a:gd name="T7" fmla="*/ 82 h 27"/>
                <a:gd name="T8" fmla="*/ 291 w 101"/>
                <a:gd name="T9" fmla="*/ 78 h 27"/>
                <a:gd name="T10" fmla="*/ 291 w 101"/>
                <a:gd name="T11" fmla="*/ 73 h 27"/>
                <a:gd name="T12" fmla="*/ 294 w 101"/>
                <a:gd name="T13" fmla="*/ 73 h 27"/>
                <a:gd name="T14" fmla="*/ 301 w 101"/>
                <a:gd name="T15" fmla="*/ 73 h 27"/>
                <a:gd name="T16" fmla="*/ 303 w 101"/>
                <a:gd name="T17" fmla="*/ 73 h 27"/>
                <a:gd name="T18" fmla="*/ 303 w 101"/>
                <a:gd name="T19" fmla="*/ 70 h 27"/>
                <a:gd name="T20" fmla="*/ 307 w 101"/>
                <a:gd name="T21" fmla="*/ 70 h 27"/>
                <a:gd name="T22" fmla="*/ 307 w 101"/>
                <a:gd name="T23" fmla="*/ 61 h 27"/>
                <a:gd name="T24" fmla="*/ 303 w 101"/>
                <a:gd name="T25" fmla="*/ 61 h 27"/>
                <a:gd name="T26" fmla="*/ 303 w 101"/>
                <a:gd name="T27" fmla="*/ 64 h 27"/>
                <a:gd name="T28" fmla="*/ 301 w 101"/>
                <a:gd name="T29" fmla="*/ 64 h 27"/>
                <a:gd name="T30" fmla="*/ 294 w 101"/>
                <a:gd name="T31" fmla="*/ 64 h 27"/>
                <a:gd name="T32" fmla="*/ 294 w 101"/>
                <a:gd name="T33" fmla="*/ 70 h 27"/>
                <a:gd name="T34" fmla="*/ 286 w 101"/>
                <a:gd name="T35" fmla="*/ 70 h 27"/>
                <a:gd name="T36" fmla="*/ 279 w 101"/>
                <a:gd name="T37" fmla="*/ 70 h 27"/>
                <a:gd name="T38" fmla="*/ 279 w 101"/>
                <a:gd name="T39" fmla="*/ 64 h 27"/>
                <a:gd name="T40" fmla="*/ 279 w 101"/>
                <a:gd name="T41" fmla="*/ 61 h 27"/>
                <a:gd name="T42" fmla="*/ 286 w 101"/>
                <a:gd name="T43" fmla="*/ 61 h 27"/>
                <a:gd name="T44" fmla="*/ 286 w 101"/>
                <a:gd name="T45" fmla="*/ 54 h 27"/>
                <a:gd name="T46" fmla="*/ 286 w 101"/>
                <a:gd name="T47" fmla="*/ 49 h 27"/>
                <a:gd name="T48" fmla="*/ 279 w 101"/>
                <a:gd name="T49" fmla="*/ 49 h 27"/>
                <a:gd name="T50" fmla="*/ 279 w 101"/>
                <a:gd name="T51" fmla="*/ 45 h 27"/>
                <a:gd name="T52" fmla="*/ 279 w 101"/>
                <a:gd name="T53" fmla="*/ 45 h 27"/>
                <a:gd name="T54" fmla="*/ 279 w 101"/>
                <a:gd name="T55" fmla="*/ 45 h 27"/>
                <a:gd name="T56" fmla="*/ 277 w 101"/>
                <a:gd name="T57" fmla="*/ 45 h 27"/>
                <a:gd name="T58" fmla="*/ 277 w 101"/>
                <a:gd name="T59" fmla="*/ 49 h 27"/>
                <a:gd name="T60" fmla="*/ 270 w 101"/>
                <a:gd name="T61" fmla="*/ 49 h 27"/>
                <a:gd name="T62" fmla="*/ 267 w 101"/>
                <a:gd name="T63" fmla="*/ 49 h 27"/>
                <a:gd name="T64" fmla="*/ 261 w 101"/>
                <a:gd name="T65" fmla="*/ 49 h 27"/>
                <a:gd name="T66" fmla="*/ 258 w 101"/>
                <a:gd name="T67" fmla="*/ 49 h 27"/>
                <a:gd name="T68" fmla="*/ 253 w 101"/>
                <a:gd name="T69" fmla="*/ 49 h 27"/>
                <a:gd name="T70" fmla="*/ 249 w 101"/>
                <a:gd name="T71" fmla="*/ 49 h 27"/>
                <a:gd name="T72" fmla="*/ 249 w 101"/>
                <a:gd name="T73" fmla="*/ 45 h 27"/>
                <a:gd name="T74" fmla="*/ 249 w 101"/>
                <a:gd name="T75" fmla="*/ 40 h 27"/>
                <a:gd name="T76" fmla="*/ 253 w 101"/>
                <a:gd name="T77" fmla="*/ 40 h 27"/>
                <a:gd name="T78" fmla="*/ 253 w 101"/>
                <a:gd name="T79" fmla="*/ 37 h 27"/>
                <a:gd name="T80" fmla="*/ 253 w 101"/>
                <a:gd name="T81" fmla="*/ 30 h 27"/>
                <a:gd name="T82" fmla="*/ 253 w 101"/>
                <a:gd name="T83" fmla="*/ 24 h 27"/>
                <a:gd name="T84" fmla="*/ 253 w 101"/>
                <a:gd name="T85" fmla="*/ 21 h 27"/>
                <a:gd name="T86" fmla="*/ 258 w 101"/>
                <a:gd name="T87" fmla="*/ 21 h 27"/>
                <a:gd name="T88" fmla="*/ 261 w 101"/>
                <a:gd name="T89" fmla="*/ 21 h 27"/>
                <a:gd name="T90" fmla="*/ 261 w 101"/>
                <a:gd name="T91" fmla="*/ 16 h 27"/>
                <a:gd name="T92" fmla="*/ 267 w 101"/>
                <a:gd name="T93" fmla="*/ 16 h 27"/>
                <a:gd name="T94" fmla="*/ 267 w 101"/>
                <a:gd name="T95" fmla="*/ 12 h 27"/>
                <a:gd name="T96" fmla="*/ 270 w 101"/>
                <a:gd name="T97" fmla="*/ 12 h 27"/>
                <a:gd name="T98" fmla="*/ 277 w 101"/>
                <a:gd name="T99" fmla="*/ 12 h 27"/>
                <a:gd name="T100" fmla="*/ 279 w 101"/>
                <a:gd name="T101" fmla="*/ 12 h 27"/>
                <a:gd name="T102" fmla="*/ 279 w 101"/>
                <a:gd name="T103" fmla="*/ 5 h 27"/>
                <a:gd name="T104" fmla="*/ 277 w 101"/>
                <a:gd name="T105" fmla="*/ 5 h 27"/>
                <a:gd name="T106" fmla="*/ 277 w 101"/>
                <a:gd name="T107" fmla="*/ 0 h 27"/>
                <a:gd name="T108" fmla="*/ 307 w 101"/>
                <a:gd name="T109" fmla="*/ 0 h 27"/>
                <a:gd name="T110" fmla="*/ 303 w 101"/>
                <a:gd name="T111" fmla="*/ 0 h 27"/>
                <a:gd name="T112" fmla="*/ 303 w 101"/>
                <a:gd name="T113" fmla="*/ 5 h 27"/>
                <a:gd name="T114" fmla="*/ 307 w 101"/>
                <a:gd name="T115" fmla="*/ 5 h 27"/>
                <a:gd name="T116" fmla="*/ 307 w 101"/>
                <a:gd name="T117" fmla="*/ 0 h 2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1" h="27">
                  <a:moveTo>
                    <a:pt x="9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6" y="27"/>
                    <a:pt x="96" y="27"/>
                    <a:pt x="96" y="26"/>
                  </a:cubicBezTo>
                  <a:cubicBezTo>
                    <a:pt x="96" y="26"/>
                    <a:pt x="96" y="25"/>
                    <a:pt x="96" y="24"/>
                  </a:cubicBezTo>
                  <a:cubicBezTo>
                    <a:pt x="96" y="24"/>
                    <a:pt x="97" y="24"/>
                    <a:pt x="97" y="24"/>
                  </a:cubicBezTo>
                  <a:cubicBezTo>
                    <a:pt x="98" y="24"/>
                    <a:pt x="98" y="24"/>
                    <a:pt x="99" y="24"/>
                  </a:cubicBezTo>
                  <a:cubicBezTo>
                    <a:pt x="99" y="24"/>
                    <a:pt x="100" y="24"/>
                    <a:pt x="100" y="24"/>
                  </a:cubicBezTo>
                  <a:cubicBezTo>
                    <a:pt x="100" y="24"/>
                    <a:pt x="100" y="23"/>
                    <a:pt x="100" y="23"/>
                  </a:cubicBezTo>
                  <a:cubicBezTo>
                    <a:pt x="101" y="23"/>
                    <a:pt x="101" y="23"/>
                    <a:pt x="101" y="23"/>
                  </a:cubicBezTo>
                  <a:cubicBezTo>
                    <a:pt x="101" y="20"/>
                    <a:pt x="101" y="20"/>
                    <a:pt x="101" y="20"/>
                  </a:cubicBezTo>
                  <a:cubicBezTo>
                    <a:pt x="101" y="20"/>
                    <a:pt x="101" y="20"/>
                    <a:pt x="100" y="20"/>
                  </a:cubicBezTo>
                  <a:cubicBezTo>
                    <a:pt x="100" y="20"/>
                    <a:pt x="100" y="21"/>
                    <a:pt x="100" y="21"/>
                  </a:cubicBezTo>
                  <a:cubicBezTo>
                    <a:pt x="100" y="21"/>
                    <a:pt x="99" y="21"/>
                    <a:pt x="99" y="21"/>
                  </a:cubicBezTo>
                  <a:cubicBezTo>
                    <a:pt x="98" y="21"/>
                    <a:pt x="98" y="21"/>
                    <a:pt x="97" y="21"/>
                  </a:cubicBezTo>
                  <a:cubicBezTo>
                    <a:pt x="97" y="22"/>
                    <a:pt x="97" y="22"/>
                    <a:pt x="97" y="23"/>
                  </a:cubicBezTo>
                  <a:cubicBezTo>
                    <a:pt x="96" y="23"/>
                    <a:pt x="95" y="23"/>
                    <a:pt x="94" y="23"/>
                  </a:cubicBezTo>
                  <a:cubicBezTo>
                    <a:pt x="94" y="23"/>
                    <a:pt x="93" y="23"/>
                    <a:pt x="92" y="23"/>
                  </a:cubicBezTo>
                  <a:cubicBezTo>
                    <a:pt x="92" y="22"/>
                    <a:pt x="92" y="22"/>
                    <a:pt x="92" y="21"/>
                  </a:cubicBezTo>
                  <a:cubicBezTo>
                    <a:pt x="92" y="21"/>
                    <a:pt x="92" y="20"/>
                    <a:pt x="92" y="20"/>
                  </a:cubicBezTo>
                  <a:cubicBezTo>
                    <a:pt x="93" y="20"/>
                    <a:pt x="94" y="20"/>
                    <a:pt x="94" y="20"/>
                  </a:cubicBezTo>
                  <a:cubicBezTo>
                    <a:pt x="94" y="19"/>
                    <a:pt x="94" y="19"/>
                    <a:pt x="94" y="18"/>
                  </a:cubicBezTo>
                  <a:cubicBezTo>
                    <a:pt x="94" y="18"/>
                    <a:pt x="94" y="17"/>
                    <a:pt x="94" y="16"/>
                  </a:cubicBezTo>
                  <a:cubicBezTo>
                    <a:pt x="94" y="16"/>
                    <a:pt x="93" y="16"/>
                    <a:pt x="92" y="16"/>
                  </a:cubicBezTo>
                  <a:cubicBezTo>
                    <a:pt x="92" y="16"/>
                    <a:pt x="92" y="15"/>
                    <a:pt x="92" y="15"/>
                  </a:cubicBezTo>
                  <a:cubicBezTo>
                    <a:pt x="92" y="15"/>
                    <a:pt x="92" y="15"/>
                    <a:pt x="92" y="15"/>
                  </a:cubicBezTo>
                  <a:cubicBezTo>
                    <a:pt x="92" y="15"/>
                    <a:pt x="92" y="15"/>
                    <a:pt x="92" y="15"/>
                  </a:cubicBezTo>
                  <a:cubicBezTo>
                    <a:pt x="92" y="15"/>
                    <a:pt x="91" y="15"/>
                    <a:pt x="91" y="15"/>
                  </a:cubicBezTo>
                  <a:cubicBezTo>
                    <a:pt x="91" y="15"/>
                    <a:pt x="91" y="16"/>
                    <a:pt x="91" y="16"/>
                  </a:cubicBezTo>
                  <a:cubicBezTo>
                    <a:pt x="90" y="16"/>
                    <a:pt x="90" y="16"/>
                    <a:pt x="89" y="16"/>
                  </a:cubicBezTo>
                  <a:cubicBezTo>
                    <a:pt x="89" y="16"/>
                    <a:pt x="88" y="16"/>
                    <a:pt x="88" y="16"/>
                  </a:cubicBezTo>
                  <a:cubicBezTo>
                    <a:pt x="87" y="16"/>
                    <a:pt x="87" y="16"/>
                    <a:pt x="86" y="16"/>
                  </a:cubicBezTo>
                  <a:cubicBezTo>
                    <a:pt x="86" y="16"/>
                    <a:pt x="85" y="16"/>
                    <a:pt x="85" y="16"/>
                  </a:cubicBezTo>
                  <a:cubicBezTo>
                    <a:pt x="84" y="16"/>
                    <a:pt x="84" y="16"/>
                    <a:pt x="83" y="16"/>
                  </a:cubicBezTo>
                  <a:cubicBezTo>
                    <a:pt x="83" y="16"/>
                    <a:pt x="82" y="16"/>
                    <a:pt x="82" y="16"/>
                  </a:cubicBezTo>
                  <a:cubicBezTo>
                    <a:pt x="82" y="16"/>
                    <a:pt x="82" y="15"/>
                    <a:pt x="82" y="15"/>
                  </a:cubicBezTo>
                  <a:cubicBezTo>
                    <a:pt x="82" y="14"/>
                    <a:pt x="82" y="14"/>
                    <a:pt x="82" y="13"/>
                  </a:cubicBezTo>
                  <a:cubicBezTo>
                    <a:pt x="82" y="13"/>
                    <a:pt x="83" y="13"/>
                    <a:pt x="83" y="13"/>
                  </a:cubicBezTo>
                  <a:cubicBezTo>
                    <a:pt x="83" y="13"/>
                    <a:pt x="83" y="12"/>
                    <a:pt x="83" y="12"/>
                  </a:cubicBezTo>
                  <a:cubicBezTo>
                    <a:pt x="83" y="11"/>
                    <a:pt x="83" y="10"/>
                    <a:pt x="83" y="10"/>
                  </a:cubicBezTo>
                  <a:cubicBezTo>
                    <a:pt x="83" y="9"/>
                    <a:pt x="83" y="9"/>
                    <a:pt x="83" y="8"/>
                  </a:cubicBezTo>
                  <a:cubicBezTo>
                    <a:pt x="83" y="8"/>
                    <a:pt x="83" y="7"/>
                    <a:pt x="83" y="7"/>
                  </a:cubicBezTo>
                  <a:cubicBezTo>
                    <a:pt x="84" y="7"/>
                    <a:pt x="84" y="7"/>
                    <a:pt x="85" y="7"/>
                  </a:cubicBezTo>
                  <a:cubicBezTo>
                    <a:pt x="85" y="7"/>
                    <a:pt x="86" y="7"/>
                    <a:pt x="86" y="7"/>
                  </a:cubicBezTo>
                  <a:cubicBezTo>
                    <a:pt x="86" y="6"/>
                    <a:pt x="86" y="6"/>
                    <a:pt x="86" y="5"/>
                  </a:cubicBezTo>
                  <a:cubicBezTo>
                    <a:pt x="87" y="5"/>
                    <a:pt x="87" y="5"/>
                    <a:pt x="88" y="5"/>
                  </a:cubicBezTo>
                  <a:cubicBezTo>
                    <a:pt x="88" y="5"/>
                    <a:pt x="88" y="4"/>
                    <a:pt x="88" y="4"/>
                  </a:cubicBezTo>
                  <a:cubicBezTo>
                    <a:pt x="88" y="4"/>
                    <a:pt x="89" y="4"/>
                    <a:pt x="89" y="4"/>
                  </a:cubicBezTo>
                  <a:cubicBezTo>
                    <a:pt x="90" y="4"/>
                    <a:pt x="90" y="4"/>
                    <a:pt x="91" y="4"/>
                  </a:cubicBezTo>
                  <a:cubicBezTo>
                    <a:pt x="91" y="4"/>
                    <a:pt x="92" y="4"/>
                    <a:pt x="92" y="4"/>
                  </a:cubicBezTo>
                  <a:cubicBezTo>
                    <a:pt x="92" y="3"/>
                    <a:pt x="92" y="2"/>
                    <a:pt x="92" y="2"/>
                  </a:cubicBezTo>
                  <a:cubicBezTo>
                    <a:pt x="92" y="2"/>
                    <a:pt x="91" y="2"/>
                    <a:pt x="91" y="2"/>
                  </a:cubicBezTo>
                  <a:cubicBezTo>
                    <a:pt x="91" y="1"/>
                    <a:pt x="91" y="1"/>
                    <a:pt x="91" y="0"/>
                  </a:cubicBezTo>
                  <a:moveTo>
                    <a:pt x="101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1"/>
                    <a:pt x="100" y="1"/>
                    <a:pt x="100" y="2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01" y="0"/>
                    <a:pt x="101" y="0"/>
                    <a:pt x="101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3" name="Freeform 118">
              <a:extLst>
                <a:ext uri="{FF2B5EF4-FFF2-40B4-BE49-F238E27FC236}">
                  <a16:creationId xmlns:a16="http://schemas.microsoft.com/office/drawing/2014/main" id="{E5F6A329-6812-400E-B923-B9AA1E0FB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1069"/>
              <a:ext cx="9" cy="14"/>
            </a:xfrm>
            <a:custGeom>
              <a:avLst/>
              <a:gdLst>
                <a:gd name="T0" fmla="*/ 13 w 5"/>
                <a:gd name="T1" fmla="*/ 0 h 8"/>
                <a:gd name="T2" fmla="*/ 7 w 5"/>
                <a:gd name="T3" fmla="*/ 0 h 8"/>
                <a:gd name="T4" fmla="*/ 7 w 5"/>
                <a:gd name="T5" fmla="*/ 4 h 8"/>
                <a:gd name="T6" fmla="*/ 7 w 5"/>
                <a:gd name="T7" fmla="*/ 4 h 8"/>
                <a:gd name="T8" fmla="*/ 7 w 5"/>
                <a:gd name="T9" fmla="*/ 4 h 8"/>
                <a:gd name="T10" fmla="*/ 0 w 5"/>
                <a:gd name="T11" fmla="*/ 4 h 8"/>
                <a:gd name="T12" fmla="*/ 0 w 5"/>
                <a:gd name="T13" fmla="*/ 9 h 8"/>
                <a:gd name="T14" fmla="*/ 0 w 5"/>
                <a:gd name="T15" fmla="*/ 16 h 8"/>
                <a:gd name="T16" fmla="*/ 0 w 5"/>
                <a:gd name="T17" fmla="*/ 19 h 8"/>
                <a:gd name="T18" fmla="*/ 0 w 5"/>
                <a:gd name="T19" fmla="*/ 25 h 8"/>
                <a:gd name="T20" fmla="*/ 0 w 5"/>
                <a:gd name="T21" fmla="*/ 25 h 8"/>
                <a:gd name="T22" fmla="*/ 0 w 5"/>
                <a:gd name="T23" fmla="*/ 25 h 8"/>
                <a:gd name="T24" fmla="*/ 0 w 5"/>
                <a:gd name="T25" fmla="*/ 25 h 8"/>
                <a:gd name="T26" fmla="*/ 0 w 5"/>
                <a:gd name="T27" fmla="*/ 25 h 8"/>
                <a:gd name="T28" fmla="*/ 7 w 5"/>
                <a:gd name="T29" fmla="*/ 25 h 8"/>
                <a:gd name="T30" fmla="*/ 7 w 5"/>
                <a:gd name="T31" fmla="*/ 19 h 8"/>
                <a:gd name="T32" fmla="*/ 7 w 5"/>
                <a:gd name="T33" fmla="*/ 16 h 8"/>
                <a:gd name="T34" fmla="*/ 7 w 5"/>
                <a:gd name="T35" fmla="*/ 9 h 8"/>
                <a:gd name="T36" fmla="*/ 7 w 5"/>
                <a:gd name="T37" fmla="*/ 9 h 8"/>
                <a:gd name="T38" fmla="*/ 7 w 5"/>
                <a:gd name="T39" fmla="*/ 9 h 8"/>
                <a:gd name="T40" fmla="*/ 13 w 5"/>
                <a:gd name="T41" fmla="*/ 9 h 8"/>
                <a:gd name="T42" fmla="*/ 16 w 5"/>
                <a:gd name="T43" fmla="*/ 9 h 8"/>
                <a:gd name="T44" fmla="*/ 16 w 5"/>
                <a:gd name="T45" fmla="*/ 4 h 8"/>
                <a:gd name="T46" fmla="*/ 13 w 5"/>
                <a:gd name="T47" fmla="*/ 4 h 8"/>
                <a:gd name="T48" fmla="*/ 13 w 5"/>
                <a:gd name="T49" fmla="*/ 0 h 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" h="8">
                  <a:moveTo>
                    <a:pt x="4" y="0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2" y="8"/>
                    <a:pt x="2" y="8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</a:path>
              </a:pathLst>
            </a:custGeom>
            <a:solidFill>
              <a:srgbClr val="1B9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4" name="Freeform 119">
              <a:extLst>
                <a:ext uri="{FF2B5EF4-FFF2-40B4-BE49-F238E27FC236}">
                  <a16:creationId xmlns:a16="http://schemas.microsoft.com/office/drawing/2014/main" id="{9FA95B71-CC11-41F5-B705-2456AB1EE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8" y="1057"/>
              <a:ext cx="33" cy="47"/>
            </a:xfrm>
            <a:custGeom>
              <a:avLst/>
              <a:gdLst>
                <a:gd name="T0" fmla="*/ 54 w 19"/>
                <a:gd name="T1" fmla="*/ 70 h 27"/>
                <a:gd name="T2" fmla="*/ 52 w 19"/>
                <a:gd name="T3" fmla="*/ 73 h 27"/>
                <a:gd name="T4" fmla="*/ 42 w 19"/>
                <a:gd name="T5" fmla="*/ 73 h 27"/>
                <a:gd name="T6" fmla="*/ 42 w 19"/>
                <a:gd name="T7" fmla="*/ 82 h 27"/>
                <a:gd name="T8" fmla="*/ 57 w 19"/>
                <a:gd name="T9" fmla="*/ 70 h 27"/>
                <a:gd name="T10" fmla="*/ 28 w 19"/>
                <a:gd name="T11" fmla="*/ 0 h 27"/>
                <a:gd name="T12" fmla="*/ 30 w 19"/>
                <a:gd name="T13" fmla="*/ 5 h 27"/>
                <a:gd name="T14" fmla="*/ 28 w 19"/>
                <a:gd name="T15" fmla="*/ 12 h 27"/>
                <a:gd name="T16" fmla="*/ 17 w 19"/>
                <a:gd name="T17" fmla="*/ 12 h 27"/>
                <a:gd name="T18" fmla="*/ 12 w 19"/>
                <a:gd name="T19" fmla="*/ 16 h 27"/>
                <a:gd name="T20" fmla="*/ 9 w 19"/>
                <a:gd name="T21" fmla="*/ 21 h 27"/>
                <a:gd name="T22" fmla="*/ 3 w 19"/>
                <a:gd name="T23" fmla="*/ 24 h 27"/>
                <a:gd name="T24" fmla="*/ 3 w 19"/>
                <a:gd name="T25" fmla="*/ 37 h 27"/>
                <a:gd name="T26" fmla="*/ 0 w 19"/>
                <a:gd name="T27" fmla="*/ 40 h 27"/>
                <a:gd name="T28" fmla="*/ 0 w 19"/>
                <a:gd name="T29" fmla="*/ 49 h 27"/>
                <a:gd name="T30" fmla="*/ 9 w 19"/>
                <a:gd name="T31" fmla="*/ 49 h 27"/>
                <a:gd name="T32" fmla="*/ 17 w 19"/>
                <a:gd name="T33" fmla="*/ 49 h 27"/>
                <a:gd name="T34" fmla="*/ 28 w 19"/>
                <a:gd name="T35" fmla="*/ 49 h 27"/>
                <a:gd name="T36" fmla="*/ 30 w 19"/>
                <a:gd name="T37" fmla="*/ 45 h 27"/>
                <a:gd name="T38" fmla="*/ 30 w 19"/>
                <a:gd name="T39" fmla="*/ 40 h 27"/>
                <a:gd name="T40" fmla="*/ 30 w 19"/>
                <a:gd name="T41" fmla="*/ 30 h 27"/>
                <a:gd name="T42" fmla="*/ 30 w 19"/>
                <a:gd name="T43" fmla="*/ 24 h 27"/>
                <a:gd name="T44" fmla="*/ 36 w 19"/>
                <a:gd name="T45" fmla="*/ 24 h 27"/>
                <a:gd name="T46" fmla="*/ 36 w 19"/>
                <a:gd name="T47" fmla="*/ 21 h 27"/>
                <a:gd name="T48" fmla="*/ 42 w 19"/>
                <a:gd name="T49" fmla="*/ 24 h 27"/>
                <a:gd name="T50" fmla="*/ 45 w 19"/>
                <a:gd name="T51" fmla="*/ 30 h 27"/>
                <a:gd name="T52" fmla="*/ 42 w 19"/>
                <a:gd name="T53" fmla="*/ 30 h 27"/>
                <a:gd name="T54" fmla="*/ 36 w 19"/>
                <a:gd name="T55" fmla="*/ 30 h 27"/>
                <a:gd name="T56" fmla="*/ 36 w 19"/>
                <a:gd name="T57" fmla="*/ 40 h 27"/>
                <a:gd name="T58" fmla="*/ 36 w 19"/>
                <a:gd name="T59" fmla="*/ 45 h 27"/>
                <a:gd name="T60" fmla="*/ 30 w 19"/>
                <a:gd name="T61" fmla="*/ 45 h 27"/>
                <a:gd name="T62" fmla="*/ 36 w 19"/>
                <a:gd name="T63" fmla="*/ 49 h 27"/>
                <a:gd name="T64" fmla="*/ 36 w 19"/>
                <a:gd name="T65" fmla="*/ 61 h 27"/>
                <a:gd name="T66" fmla="*/ 30 w 19"/>
                <a:gd name="T67" fmla="*/ 64 h 27"/>
                <a:gd name="T68" fmla="*/ 36 w 19"/>
                <a:gd name="T69" fmla="*/ 70 h 27"/>
                <a:gd name="T70" fmla="*/ 45 w 19"/>
                <a:gd name="T71" fmla="*/ 64 h 27"/>
                <a:gd name="T72" fmla="*/ 54 w 19"/>
                <a:gd name="T73" fmla="*/ 64 h 27"/>
                <a:gd name="T74" fmla="*/ 57 w 19"/>
                <a:gd name="T75" fmla="*/ 61 h 27"/>
                <a:gd name="T76" fmla="*/ 54 w 19"/>
                <a:gd name="T77" fmla="*/ 5 h 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" h="27">
                  <a:moveTo>
                    <a:pt x="19" y="23"/>
                  </a:moveTo>
                  <a:cubicBezTo>
                    <a:pt x="19" y="23"/>
                    <a:pt x="19" y="23"/>
                    <a:pt x="18" y="23"/>
                  </a:cubicBezTo>
                  <a:cubicBezTo>
                    <a:pt x="18" y="23"/>
                    <a:pt x="18" y="24"/>
                    <a:pt x="18" y="24"/>
                  </a:cubicBezTo>
                  <a:cubicBezTo>
                    <a:pt x="18" y="24"/>
                    <a:pt x="17" y="24"/>
                    <a:pt x="17" y="24"/>
                  </a:cubicBezTo>
                  <a:cubicBezTo>
                    <a:pt x="16" y="24"/>
                    <a:pt x="16" y="24"/>
                    <a:pt x="15" y="24"/>
                  </a:cubicBezTo>
                  <a:cubicBezTo>
                    <a:pt x="15" y="24"/>
                    <a:pt x="14" y="24"/>
                    <a:pt x="14" y="24"/>
                  </a:cubicBezTo>
                  <a:cubicBezTo>
                    <a:pt x="14" y="25"/>
                    <a:pt x="14" y="26"/>
                    <a:pt x="14" y="26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3"/>
                    <a:pt x="19" y="23"/>
                    <a:pt x="19" y="23"/>
                  </a:cubicBezTo>
                  <a:moveTo>
                    <a:pt x="18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9" y="1"/>
                    <a:pt x="9" y="1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2"/>
                    <a:pt x="10" y="3"/>
                    <a:pt x="10" y="4"/>
                  </a:cubicBezTo>
                  <a:cubicBezTo>
                    <a:pt x="10" y="4"/>
                    <a:pt x="9" y="4"/>
                    <a:pt x="9" y="4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6" y="4"/>
                    <a:pt x="6" y="5"/>
                    <a:pt x="6" y="5"/>
                  </a:cubicBezTo>
                  <a:cubicBezTo>
                    <a:pt x="5" y="5"/>
                    <a:pt x="5" y="5"/>
                    <a:pt x="4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1" y="9"/>
                    <a:pt x="1" y="9"/>
                    <a:pt x="1" y="10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0" y="14"/>
                    <a:pt x="0" y="14"/>
                    <a:pt x="0" y="15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1" y="16"/>
                    <a:pt x="1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3" y="16"/>
                    <a:pt x="4" y="16"/>
                    <a:pt x="4" y="16"/>
                  </a:cubicBezTo>
                  <a:cubicBezTo>
                    <a:pt x="5" y="16"/>
                    <a:pt x="5" y="16"/>
                    <a:pt x="6" y="16"/>
                  </a:cubicBezTo>
                  <a:cubicBezTo>
                    <a:pt x="6" y="16"/>
                    <a:pt x="7" y="16"/>
                    <a:pt x="7" y="16"/>
                  </a:cubicBezTo>
                  <a:cubicBezTo>
                    <a:pt x="8" y="16"/>
                    <a:pt x="8" y="16"/>
                    <a:pt x="9" y="16"/>
                  </a:cubicBezTo>
                  <a:cubicBezTo>
                    <a:pt x="9" y="16"/>
                    <a:pt x="9" y="15"/>
                    <a:pt x="9" y="15"/>
                  </a:cubicBezTo>
                  <a:cubicBezTo>
                    <a:pt x="9" y="15"/>
                    <a:pt x="10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4"/>
                    <a:pt x="10" y="14"/>
                    <a:pt x="10" y="13"/>
                  </a:cubicBezTo>
                  <a:cubicBezTo>
                    <a:pt x="10" y="13"/>
                    <a:pt x="10" y="12"/>
                    <a:pt x="10" y="12"/>
                  </a:cubicBezTo>
                  <a:cubicBezTo>
                    <a:pt x="10" y="11"/>
                    <a:pt x="10" y="10"/>
                    <a:pt x="10" y="10"/>
                  </a:cubicBezTo>
                  <a:cubicBezTo>
                    <a:pt x="10" y="9"/>
                    <a:pt x="10" y="9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7"/>
                    <a:pt x="13" y="7"/>
                    <a:pt x="14" y="7"/>
                  </a:cubicBezTo>
                  <a:cubicBezTo>
                    <a:pt x="14" y="7"/>
                    <a:pt x="14" y="8"/>
                    <a:pt x="14" y="8"/>
                  </a:cubicBezTo>
                  <a:cubicBezTo>
                    <a:pt x="14" y="8"/>
                    <a:pt x="15" y="8"/>
                    <a:pt x="15" y="8"/>
                  </a:cubicBezTo>
                  <a:cubicBezTo>
                    <a:pt x="15" y="9"/>
                    <a:pt x="15" y="9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ubicBezTo>
                    <a:pt x="13" y="10"/>
                    <a:pt x="13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1"/>
                    <a:pt x="12" y="12"/>
                  </a:cubicBezTo>
                  <a:cubicBezTo>
                    <a:pt x="12" y="12"/>
                    <a:pt x="12" y="13"/>
                    <a:pt x="12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1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6"/>
                    <a:pt x="10" y="16"/>
                  </a:cubicBezTo>
                  <a:cubicBezTo>
                    <a:pt x="11" y="16"/>
                    <a:pt x="12" y="16"/>
                    <a:pt x="12" y="16"/>
                  </a:cubicBezTo>
                  <a:cubicBezTo>
                    <a:pt x="12" y="17"/>
                    <a:pt x="12" y="18"/>
                    <a:pt x="12" y="18"/>
                  </a:cubicBezTo>
                  <a:cubicBezTo>
                    <a:pt x="12" y="19"/>
                    <a:pt x="12" y="19"/>
                    <a:pt x="12" y="20"/>
                  </a:cubicBezTo>
                  <a:cubicBezTo>
                    <a:pt x="12" y="20"/>
                    <a:pt x="11" y="20"/>
                    <a:pt x="10" y="20"/>
                  </a:cubicBezTo>
                  <a:cubicBezTo>
                    <a:pt x="10" y="20"/>
                    <a:pt x="10" y="21"/>
                    <a:pt x="10" y="21"/>
                  </a:cubicBezTo>
                  <a:cubicBezTo>
                    <a:pt x="10" y="22"/>
                    <a:pt x="10" y="22"/>
                    <a:pt x="10" y="23"/>
                  </a:cubicBezTo>
                  <a:cubicBezTo>
                    <a:pt x="11" y="23"/>
                    <a:pt x="12" y="23"/>
                    <a:pt x="12" y="23"/>
                  </a:cubicBezTo>
                  <a:cubicBezTo>
                    <a:pt x="13" y="23"/>
                    <a:pt x="14" y="23"/>
                    <a:pt x="15" y="23"/>
                  </a:cubicBezTo>
                  <a:cubicBezTo>
                    <a:pt x="15" y="22"/>
                    <a:pt x="15" y="22"/>
                    <a:pt x="15" y="21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1"/>
                    <a:pt x="18" y="21"/>
                    <a:pt x="18" y="21"/>
                  </a:cubicBezTo>
                  <a:cubicBezTo>
                    <a:pt x="18" y="21"/>
                    <a:pt x="18" y="20"/>
                    <a:pt x="18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19" y="2"/>
                    <a:pt x="18" y="2"/>
                  </a:cubicBezTo>
                  <a:cubicBezTo>
                    <a:pt x="18" y="1"/>
                    <a:pt x="18" y="1"/>
                    <a:pt x="18" y="0"/>
                  </a:cubicBezTo>
                </a:path>
              </a:pathLst>
            </a:custGeom>
            <a:solidFill>
              <a:srgbClr val="1B9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5" name="Freeform 120">
              <a:extLst>
                <a:ext uri="{FF2B5EF4-FFF2-40B4-BE49-F238E27FC236}">
                  <a16:creationId xmlns:a16="http://schemas.microsoft.com/office/drawing/2014/main" id="{6F6BE2AF-428F-4BA8-AF2D-B1D33FC060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5" y="1057"/>
              <a:ext cx="129" cy="47"/>
            </a:xfrm>
            <a:custGeom>
              <a:avLst/>
              <a:gdLst>
                <a:gd name="T0" fmla="*/ 24 w 74"/>
                <a:gd name="T1" fmla="*/ 0 h 27"/>
                <a:gd name="T2" fmla="*/ 24 w 74"/>
                <a:gd name="T3" fmla="*/ 0 h 27"/>
                <a:gd name="T4" fmla="*/ 0 w 74"/>
                <a:gd name="T5" fmla="*/ 82 h 27"/>
                <a:gd name="T6" fmla="*/ 0 w 74"/>
                <a:gd name="T7" fmla="*/ 82 h 27"/>
                <a:gd name="T8" fmla="*/ 24 w 74"/>
                <a:gd name="T9" fmla="*/ 0 h 27"/>
                <a:gd name="T10" fmla="*/ 225 w 74"/>
                <a:gd name="T11" fmla="*/ 0 h 27"/>
                <a:gd name="T12" fmla="*/ 221 w 74"/>
                <a:gd name="T13" fmla="*/ 0 h 27"/>
                <a:gd name="T14" fmla="*/ 221 w 74"/>
                <a:gd name="T15" fmla="*/ 5 h 27"/>
                <a:gd name="T16" fmla="*/ 216 w 74"/>
                <a:gd name="T17" fmla="*/ 5 h 27"/>
                <a:gd name="T18" fmla="*/ 216 w 74"/>
                <a:gd name="T19" fmla="*/ 12 h 27"/>
                <a:gd name="T20" fmla="*/ 213 w 74"/>
                <a:gd name="T21" fmla="*/ 12 h 27"/>
                <a:gd name="T22" fmla="*/ 213 w 74"/>
                <a:gd name="T23" fmla="*/ 16 h 27"/>
                <a:gd name="T24" fmla="*/ 216 w 74"/>
                <a:gd name="T25" fmla="*/ 16 h 27"/>
                <a:gd name="T26" fmla="*/ 221 w 74"/>
                <a:gd name="T27" fmla="*/ 16 h 27"/>
                <a:gd name="T28" fmla="*/ 225 w 74"/>
                <a:gd name="T29" fmla="*/ 16 h 27"/>
                <a:gd name="T30" fmla="*/ 225 w 74"/>
                <a:gd name="T31" fmla="*/ 12 h 27"/>
                <a:gd name="T32" fmla="*/ 225 w 74"/>
                <a:gd name="T33" fmla="*/ 5 h 27"/>
                <a:gd name="T34" fmla="*/ 225 w 74"/>
                <a:gd name="T35" fmla="*/ 0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4" h="27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5" y="9"/>
                    <a:pt x="2" y="18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" y="18"/>
                    <a:pt x="5" y="9"/>
                    <a:pt x="8" y="0"/>
                  </a:cubicBezTo>
                  <a:moveTo>
                    <a:pt x="74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1"/>
                    <a:pt x="73" y="1"/>
                    <a:pt x="73" y="2"/>
                  </a:cubicBezTo>
                  <a:cubicBezTo>
                    <a:pt x="72" y="2"/>
                    <a:pt x="72" y="2"/>
                    <a:pt x="71" y="2"/>
                  </a:cubicBezTo>
                  <a:cubicBezTo>
                    <a:pt x="71" y="2"/>
                    <a:pt x="71" y="3"/>
                    <a:pt x="71" y="4"/>
                  </a:cubicBezTo>
                  <a:cubicBezTo>
                    <a:pt x="71" y="4"/>
                    <a:pt x="70" y="4"/>
                    <a:pt x="70" y="4"/>
                  </a:cubicBezTo>
                  <a:cubicBezTo>
                    <a:pt x="70" y="4"/>
                    <a:pt x="70" y="5"/>
                    <a:pt x="70" y="5"/>
                  </a:cubicBezTo>
                  <a:cubicBezTo>
                    <a:pt x="70" y="5"/>
                    <a:pt x="71" y="5"/>
                    <a:pt x="71" y="5"/>
                  </a:cubicBezTo>
                  <a:cubicBezTo>
                    <a:pt x="72" y="5"/>
                    <a:pt x="72" y="5"/>
                    <a:pt x="73" y="5"/>
                  </a:cubicBezTo>
                  <a:cubicBezTo>
                    <a:pt x="73" y="5"/>
                    <a:pt x="74" y="5"/>
                    <a:pt x="74" y="5"/>
                  </a:cubicBezTo>
                  <a:cubicBezTo>
                    <a:pt x="74" y="5"/>
                    <a:pt x="74" y="4"/>
                    <a:pt x="74" y="4"/>
                  </a:cubicBezTo>
                  <a:cubicBezTo>
                    <a:pt x="74" y="3"/>
                    <a:pt x="74" y="2"/>
                    <a:pt x="74" y="2"/>
                  </a:cubicBezTo>
                  <a:cubicBezTo>
                    <a:pt x="74" y="1"/>
                    <a:pt x="74" y="1"/>
                    <a:pt x="74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936" name="Freeform 121">
              <a:extLst>
                <a:ext uri="{FF2B5EF4-FFF2-40B4-BE49-F238E27FC236}">
                  <a16:creationId xmlns:a16="http://schemas.microsoft.com/office/drawing/2014/main" id="{0B74BDC3-C49E-400F-8643-10F0DD52D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" y="1057"/>
              <a:ext cx="171" cy="47"/>
            </a:xfrm>
            <a:custGeom>
              <a:avLst/>
              <a:gdLst>
                <a:gd name="T0" fmla="*/ 298 w 98"/>
                <a:gd name="T1" fmla="*/ 0 h 27"/>
                <a:gd name="T2" fmla="*/ 225 w 98"/>
                <a:gd name="T3" fmla="*/ 0 h 27"/>
                <a:gd name="T4" fmla="*/ 225 w 98"/>
                <a:gd name="T5" fmla="*/ 5 h 27"/>
                <a:gd name="T6" fmla="*/ 225 w 98"/>
                <a:gd name="T7" fmla="*/ 12 h 27"/>
                <a:gd name="T8" fmla="*/ 225 w 98"/>
                <a:gd name="T9" fmla="*/ 16 h 27"/>
                <a:gd name="T10" fmla="*/ 222 w 98"/>
                <a:gd name="T11" fmla="*/ 16 h 27"/>
                <a:gd name="T12" fmla="*/ 216 w 98"/>
                <a:gd name="T13" fmla="*/ 16 h 27"/>
                <a:gd name="T14" fmla="*/ 213 w 98"/>
                <a:gd name="T15" fmla="*/ 16 h 27"/>
                <a:gd name="T16" fmla="*/ 213 w 98"/>
                <a:gd name="T17" fmla="*/ 12 h 27"/>
                <a:gd name="T18" fmla="*/ 216 w 98"/>
                <a:gd name="T19" fmla="*/ 12 h 27"/>
                <a:gd name="T20" fmla="*/ 216 w 98"/>
                <a:gd name="T21" fmla="*/ 5 h 27"/>
                <a:gd name="T22" fmla="*/ 222 w 98"/>
                <a:gd name="T23" fmla="*/ 5 h 27"/>
                <a:gd name="T24" fmla="*/ 222 w 98"/>
                <a:gd name="T25" fmla="*/ 0 h 27"/>
                <a:gd name="T26" fmla="*/ 24 w 98"/>
                <a:gd name="T27" fmla="*/ 0 h 27"/>
                <a:gd name="T28" fmla="*/ 0 w 98"/>
                <a:gd name="T29" fmla="*/ 82 h 27"/>
                <a:gd name="T30" fmla="*/ 298 w 98"/>
                <a:gd name="T31" fmla="*/ 82 h 27"/>
                <a:gd name="T32" fmla="*/ 298 w 98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8" h="27">
                  <a:moveTo>
                    <a:pt x="98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1"/>
                    <a:pt x="74" y="1"/>
                    <a:pt x="74" y="2"/>
                  </a:cubicBezTo>
                  <a:cubicBezTo>
                    <a:pt x="74" y="2"/>
                    <a:pt x="74" y="3"/>
                    <a:pt x="74" y="4"/>
                  </a:cubicBezTo>
                  <a:cubicBezTo>
                    <a:pt x="74" y="4"/>
                    <a:pt x="74" y="5"/>
                    <a:pt x="74" y="5"/>
                  </a:cubicBezTo>
                  <a:cubicBezTo>
                    <a:pt x="74" y="5"/>
                    <a:pt x="73" y="5"/>
                    <a:pt x="73" y="5"/>
                  </a:cubicBezTo>
                  <a:cubicBezTo>
                    <a:pt x="72" y="5"/>
                    <a:pt x="72" y="5"/>
                    <a:pt x="71" y="5"/>
                  </a:cubicBezTo>
                  <a:cubicBezTo>
                    <a:pt x="71" y="5"/>
                    <a:pt x="70" y="5"/>
                    <a:pt x="70" y="5"/>
                  </a:cubicBezTo>
                  <a:cubicBezTo>
                    <a:pt x="70" y="5"/>
                    <a:pt x="70" y="4"/>
                    <a:pt x="70" y="4"/>
                  </a:cubicBezTo>
                  <a:cubicBezTo>
                    <a:pt x="70" y="4"/>
                    <a:pt x="71" y="4"/>
                    <a:pt x="71" y="4"/>
                  </a:cubicBezTo>
                  <a:cubicBezTo>
                    <a:pt x="71" y="3"/>
                    <a:pt x="71" y="2"/>
                    <a:pt x="71" y="2"/>
                  </a:cubicBezTo>
                  <a:cubicBezTo>
                    <a:pt x="72" y="2"/>
                    <a:pt x="72" y="2"/>
                    <a:pt x="73" y="2"/>
                  </a:cubicBezTo>
                  <a:cubicBezTo>
                    <a:pt x="73" y="1"/>
                    <a:pt x="73" y="1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9"/>
                    <a:pt x="2" y="18"/>
                    <a:pt x="0" y="27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solidFill>
              <a:srgbClr val="1B9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0714" name="Group 122">
            <a:extLst>
              <a:ext uri="{FF2B5EF4-FFF2-40B4-BE49-F238E27FC236}">
                <a16:creationId xmlns:a16="http://schemas.microsoft.com/office/drawing/2014/main" id="{51DF7B24-4216-4360-B645-7CB7F56C10D0}"/>
              </a:ext>
            </a:extLst>
          </p:cNvPr>
          <p:cNvGrpSpPr>
            <a:grpSpLocks/>
          </p:cNvGrpSpPr>
          <p:nvPr/>
        </p:nvGrpSpPr>
        <p:grpSpPr bwMode="auto">
          <a:xfrm>
            <a:off x="3563938" y="2233613"/>
            <a:ext cx="1204912" cy="74612"/>
            <a:chOff x="2247" y="1292"/>
            <a:chExt cx="759" cy="47"/>
          </a:xfrm>
        </p:grpSpPr>
        <p:sp>
          <p:nvSpPr>
            <p:cNvPr id="32842" name="Rectangle 123">
              <a:extLst>
                <a:ext uri="{FF2B5EF4-FFF2-40B4-BE49-F238E27FC236}">
                  <a16:creationId xmlns:a16="http://schemas.microsoft.com/office/drawing/2014/main" id="{4B788E3A-240A-40DE-83CA-C02AAE544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1292"/>
              <a:ext cx="178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43" name="Rectangle 124">
              <a:extLst>
                <a:ext uri="{FF2B5EF4-FFF2-40B4-BE49-F238E27FC236}">
                  <a16:creationId xmlns:a16="http://schemas.microsoft.com/office/drawing/2014/main" id="{2CFC20EC-6EA8-4D49-86F4-740054271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7" y="1292"/>
              <a:ext cx="524" cy="47"/>
            </a:xfrm>
            <a:prstGeom prst="rect">
              <a:avLst/>
            </a:prstGeom>
            <a:solidFill>
              <a:srgbClr val="B9EDF3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10717" name="Group 125">
            <a:extLst>
              <a:ext uri="{FF2B5EF4-FFF2-40B4-BE49-F238E27FC236}">
                <a16:creationId xmlns:a16="http://schemas.microsoft.com/office/drawing/2014/main" id="{004D51B7-3444-4293-AFA3-9A43996BCBFD}"/>
              </a:ext>
            </a:extLst>
          </p:cNvPr>
          <p:cNvGrpSpPr>
            <a:grpSpLocks/>
          </p:cNvGrpSpPr>
          <p:nvPr/>
        </p:nvGrpSpPr>
        <p:grpSpPr bwMode="auto">
          <a:xfrm>
            <a:off x="4962525" y="2606675"/>
            <a:ext cx="3438525" cy="222250"/>
            <a:chOff x="3128" y="1527"/>
            <a:chExt cx="2166" cy="140"/>
          </a:xfrm>
        </p:grpSpPr>
        <p:sp>
          <p:nvSpPr>
            <p:cNvPr id="32838" name="Rectangle 126">
              <a:extLst>
                <a:ext uri="{FF2B5EF4-FFF2-40B4-BE49-F238E27FC236}">
                  <a16:creationId xmlns:a16="http://schemas.microsoft.com/office/drawing/2014/main" id="{CC1482F1-4DC3-4953-9FE0-E7D5D256D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527"/>
              <a:ext cx="176" cy="47"/>
            </a:xfrm>
            <a:prstGeom prst="rect">
              <a:avLst/>
            </a:pr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39" name="Freeform 127">
              <a:extLst>
                <a:ext uri="{FF2B5EF4-FFF2-40B4-BE49-F238E27FC236}">
                  <a16:creationId xmlns:a16="http://schemas.microsoft.com/office/drawing/2014/main" id="{EC4D5636-927D-4126-9EBE-396F93C97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1620"/>
              <a:ext cx="524" cy="47"/>
            </a:xfrm>
            <a:custGeom>
              <a:avLst/>
              <a:gdLst>
                <a:gd name="T0" fmla="*/ 785 w 301"/>
                <a:gd name="T1" fmla="*/ 0 h 27"/>
                <a:gd name="T2" fmla="*/ 0 w 301"/>
                <a:gd name="T3" fmla="*/ 0 h 27"/>
                <a:gd name="T4" fmla="*/ 0 w 301"/>
                <a:gd name="T5" fmla="*/ 82 h 27"/>
                <a:gd name="T6" fmla="*/ 912 w 301"/>
                <a:gd name="T7" fmla="*/ 82 h 27"/>
                <a:gd name="T8" fmla="*/ 912 w 301"/>
                <a:gd name="T9" fmla="*/ 77 h 27"/>
                <a:gd name="T10" fmla="*/ 785 w 301"/>
                <a:gd name="T11" fmla="*/ 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1" h="27">
                  <a:moveTo>
                    <a:pt x="25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301" y="27"/>
                    <a:pt x="301" y="27"/>
                    <a:pt x="301" y="27"/>
                  </a:cubicBezTo>
                  <a:cubicBezTo>
                    <a:pt x="301" y="25"/>
                    <a:pt x="301" y="25"/>
                    <a:pt x="301" y="25"/>
                  </a:cubicBezTo>
                  <a:cubicBezTo>
                    <a:pt x="286" y="18"/>
                    <a:pt x="272" y="10"/>
                    <a:pt x="259" y="0"/>
                  </a:cubicBezTo>
                </a:path>
              </a:pathLst>
            </a:custGeom>
            <a:solidFill>
              <a:srgbClr val="92E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40" name="Rectangle 128">
              <a:extLst>
                <a:ext uri="{FF2B5EF4-FFF2-40B4-BE49-F238E27FC236}">
                  <a16:creationId xmlns:a16="http://schemas.microsoft.com/office/drawing/2014/main" id="{48200B3F-2B67-47F5-986F-BFAC325E8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" y="1619"/>
              <a:ext cx="177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41" name="Rectangle 129">
              <a:extLst>
                <a:ext uri="{FF2B5EF4-FFF2-40B4-BE49-F238E27FC236}">
                  <a16:creationId xmlns:a16="http://schemas.microsoft.com/office/drawing/2014/main" id="{ADBC21E8-156D-4772-967E-D65DFD5C3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" y="1619"/>
              <a:ext cx="524" cy="47"/>
            </a:xfrm>
            <a:prstGeom prst="rect">
              <a:avLst/>
            </a:prstGeom>
            <a:solidFill>
              <a:srgbClr val="51D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10722" name="Group 130">
            <a:extLst>
              <a:ext uri="{FF2B5EF4-FFF2-40B4-BE49-F238E27FC236}">
                <a16:creationId xmlns:a16="http://schemas.microsoft.com/office/drawing/2014/main" id="{28C99781-F2AC-43FF-91F3-6B2DAD208D8F}"/>
              </a:ext>
            </a:extLst>
          </p:cNvPr>
          <p:cNvGrpSpPr>
            <a:grpSpLocks/>
          </p:cNvGrpSpPr>
          <p:nvPr/>
        </p:nvGrpSpPr>
        <p:grpSpPr bwMode="auto">
          <a:xfrm>
            <a:off x="5454650" y="1166813"/>
            <a:ext cx="1939925" cy="1778000"/>
            <a:chOff x="3438" y="620"/>
            <a:chExt cx="1222" cy="1120"/>
          </a:xfrm>
        </p:grpSpPr>
        <p:grpSp>
          <p:nvGrpSpPr>
            <p:cNvPr id="32832" name="Group 131">
              <a:extLst>
                <a:ext uri="{FF2B5EF4-FFF2-40B4-BE49-F238E27FC236}">
                  <a16:creationId xmlns:a16="http://schemas.microsoft.com/office/drawing/2014/main" id="{36157DD5-5FCA-4B16-BA20-4602928DAC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4" y="620"/>
              <a:ext cx="1146" cy="676"/>
              <a:chOff x="3514" y="620"/>
              <a:chExt cx="1146" cy="676"/>
            </a:xfrm>
          </p:grpSpPr>
          <p:sp>
            <p:nvSpPr>
              <p:cNvPr id="32836" name="Freeform 132">
                <a:extLst>
                  <a:ext uri="{FF2B5EF4-FFF2-40B4-BE49-F238E27FC236}">
                    <a16:creationId xmlns:a16="http://schemas.microsoft.com/office/drawing/2014/main" id="{B920AB5C-AB4E-429E-A99A-68EDF688E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620"/>
                <a:ext cx="1102" cy="561"/>
              </a:xfrm>
              <a:custGeom>
                <a:avLst/>
                <a:gdLst>
                  <a:gd name="T0" fmla="*/ 1828 w 633"/>
                  <a:gd name="T1" fmla="*/ 944 h 322"/>
                  <a:gd name="T2" fmla="*/ 1824 w 633"/>
                  <a:gd name="T3" fmla="*/ 862 h 322"/>
                  <a:gd name="T4" fmla="*/ 1746 w 633"/>
                  <a:gd name="T5" fmla="*/ 573 h 322"/>
                  <a:gd name="T6" fmla="*/ 1697 w 633"/>
                  <a:gd name="T7" fmla="*/ 483 h 322"/>
                  <a:gd name="T8" fmla="*/ 1694 w 633"/>
                  <a:gd name="T9" fmla="*/ 479 h 322"/>
                  <a:gd name="T10" fmla="*/ 1694 w 633"/>
                  <a:gd name="T11" fmla="*/ 479 h 322"/>
                  <a:gd name="T12" fmla="*/ 1670 w 633"/>
                  <a:gd name="T13" fmla="*/ 446 h 322"/>
                  <a:gd name="T14" fmla="*/ 1607 w 633"/>
                  <a:gd name="T15" fmla="*/ 361 h 322"/>
                  <a:gd name="T16" fmla="*/ 1485 w 633"/>
                  <a:gd name="T17" fmla="*/ 242 h 322"/>
                  <a:gd name="T18" fmla="*/ 1219 w 633"/>
                  <a:gd name="T19" fmla="*/ 94 h 322"/>
                  <a:gd name="T20" fmla="*/ 1191 w 633"/>
                  <a:gd name="T21" fmla="*/ 85 h 322"/>
                  <a:gd name="T22" fmla="*/ 1036 w 633"/>
                  <a:gd name="T23" fmla="*/ 49 h 322"/>
                  <a:gd name="T24" fmla="*/ 942 w 633"/>
                  <a:gd name="T25" fmla="*/ 40 h 322"/>
                  <a:gd name="T26" fmla="*/ 848 w 633"/>
                  <a:gd name="T27" fmla="*/ 42 h 322"/>
                  <a:gd name="T28" fmla="*/ 724 w 633"/>
                  <a:gd name="T29" fmla="*/ 57 h 322"/>
                  <a:gd name="T30" fmla="*/ 552 w 633"/>
                  <a:gd name="T31" fmla="*/ 112 h 322"/>
                  <a:gd name="T32" fmla="*/ 446 w 633"/>
                  <a:gd name="T33" fmla="*/ 164 h 322"/>
                  <a:gd name="T34" fmla="*/ 352 w 633"/>
                  <a:gd name="T35" fmla="*/ 225 h 322"/>
                  <a:gd name="T36" fmla="*/ 97 w 633"/>
                  <a:gd name="T37" fmla="*/ 507 h 322"/>
                  <a:gd name="T38" fmla="*/ 17 w 633"/>
                  <a:gd name="T39" fmla="*/ 674 h 322"/>
                  <a:gd name="T40" fmla="*/ 0 w 633"/>
                  <a:gd name="T41" fmla="*/ 740 h 322"/>
                  <a:gd name="T42" fmla="*/ 17 w 633"/>
                  <a:gd name="T43" fmla="*/ 674 h 322"/>
                  <a:gd name="T44" fmla="*/ 87 w 633"/>
                  <a:gd name="T45" fmla="*/ 500 h 322"/>
                  <a:gd name="T46" fmla="*/ 336 w 633"/>
                  <a:gd name="T47" fmla="*/ 206 h 322"/>
                  <a:gd name="T48" fmla="*/ 406 w 633"/>
                  <a:gd name="T49" fmla="*/ 159 h 322"/>
                  <a:gd name="T50" fmla="*/ 486 w 633"/>
                  <a:gd name="T51" fmla="*/ 112 h 322"/>
                  <a:gd name="T52" fmla="*/ 655 w 633"/>
                  <a:gd name="T53" fmla="*/ 42 h 322"/>
                  <a:gd name="T54" fmla="*/ 782 w 633"/>
                  <a:gd name="T55" fmla="*/ 12 h 322"/>
                  <a:gd name="T56" fmla="*/ 912 w 633"/>
                  <a:gd name="T57" fmla="*/ 0 h 322"/>
                  <a:gd name="T58" fmla="*/ 977 w 633"/>
                  <a:gd name="T59" fmla="*/ 0 h 322"/>
                  <a:gd name="T60" fmla="*/ 1173 w 633"/>
                  <a:gd name="T61" fmla="*/ 30 h 322"/>
                  <a:gd name="T62" fmla="*/ 1222 w 633"/>
                  <a:gd name="T63" fmla="*/ 42 h 322"/>
                  <a:gd name="T64" fmla="*/ 1297 w 633"/>
                  <a:gd name="T65" fmla="*/ 70 h 322"/>
                  <a:gd name="T66" fmla="*/ 1616 w 633"/>
                  <a:gd name="T67" fmla="*/ 274 h 322"/>
                  <a:gd name="T68" fmla="*/ 1697 w 633"/>
                  <a:gd name="T69" fmla="*/ 361 h 322"/>
                  <a:gd name="T70" fmla="*/ 1746 w 633"/>
                  <a:gd name="T71" fmla="*/ 429 h 322"/>
                  <a:gd name="T72" fmla="*/ 1760 w 633"/>
                  <a:gd name="T73" fmla="*/ 453 h 322"/>
                  <a:gd name="T74" fmla="*/ 1878 w 633"/>
                  <a:gd name="T75" fmla="*/ 713 h 322"/>
                  <a:gd name="T76" fmla="*/ 1915 w 633"/>
                  <a:gd name="T77" fmla="*/ 904 h 322"/>
                  <a:gd name="T78" fmla="*/ 1918 w 633"/>
                  <a:gd name="T79" fmla="*/ 974 h 32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633" h="322">
                    <a:moveTo>
                      <a:pt x="603" y="322"/>
                    </a:moveTo>
                    <a:cubicBezTo>
                      <a:pt x="603" y="322"/>
                      <a:pt x="603" y="318"/>
                      <a:pt x="603" y="311"/>
                    </a:cubicBezTo>
                    <a:cubicBezTo>
                      <a:pt x="603" y="308"/>
                      <a:pt x="603" y="305"/>
                      <a:pt x="603" y="300"/>
                    </a:cubicBezTo>
                    <a:cubicBezTo>
                      <a:pt x="603" y="295"/>
                      <a:pt x="602" y="290"/>
                      <a:pt x="602" y="284"/>
                    </a:cubicBezTo>
                    <a:cubicBezTo>
                      <a:pt x="601" y="272"/>
                      <a:pt x="598" y="258"/>
                      <a:pt x="594" y="242"/>
                    </a:cubicBezTo>
                    <a:cubicBezTo>
                      <a:pt x="590" y="226"/>
                      <a:pt x="584" y="208"/>
                      <a:pt x="576" y="189"/>
                    </a:cubicBezTo>
                    <a:cubicBezTo>
                      <a:pt x="571" y="180"/>
                      <a:pt x="566" y="171"/>
                      <a:pt x="561" y="161"/>
                    </a:cubicBezTo>
                    <a:cubicBezTo>
                      <a:pt x="560" y="159"/>
                      <a:pt x="560" y="159"/>
                      <a:pt x="560" y="159"/>
                    </a:cubicBezTo>
                    <a:cubicBezTo>
                      <a:pt x="559" y="159"/>
                      <a:pt x="559" y="159"/>
                      <a:pt x="559" y="159"/>
                    </a:cubicBezTo>
                    <a:cubicBezTo>
                      <a:pt x="559" y="158"/>
                      <a:pt x="559" y="158"/>
                      <a:pt x="559" y="158"/>
                    </a:cubicBezTo>
                    <a:cubicBezTo>
                      <a:pt x="559" y="158"/>
                      <a:pt x="559" y="158"/>
                      <a:pt x="559" y="158"/>
                    </a:cubicBezTo>
                    <a:cubicBezTo>
                      <a:pt x="559" y="158"/>
                      <a:pt x="559" y="159"/>
                      <a:pt x="559" y="158"/>
                    </a:cubicBezTo>
                    <a:cubicBezTo>
                      <a:pt x="556" y="155"/>
                      <a:pt x="556" y="155"/>
                      <a:pt x="556" y="155"/>
                    </a:cubicBezTo>
                    <a:cubicBezTo>
                      <a:pt x="555" y="152"/>
                      <a:pt x="553" y="150"/>
                      <a:pt x="551" y="147"/>
                    </a:cubicBezTo>
                    <a:cubicBezTo>
                      <a:pt x="548" y="142"/>
                      <a:pt x="545" y="137"/>
                      <a:pt x="541" y="132"/>
                    </a:cubicBezTo>
                    <a:cubicBezTo>
                      <a:pt x="537" y="128"/>
                      <a:pt x="534" y="123"/>
                      <a:pt x="530" y="119"/>
                    </a:cubicBezTo>
                    <a:cubicBezTo>
                      <a:pt x="526" y="115"/>
                      <a:pt x="522" y="110"/>
                      <a:pt x="518" y="105"/>
                    </a:cubicBezTo>
                    <a:cubicBezTo>
                      <a:pt x="509" y="97"/>
                      <a:pt x="500" y="88"/>
                      <a:pt x="490" y="80"/>
                    </a:cubicBezTo>
                    <a:cubicBezTo>
                      <a:pt x="470" y="63"/>
                      <a:pt x="446" y="50"/>
                      <a:pt x="422" y="39"/>
                    </a:cubicBezTo>
                    <a:cubicBezTo>
                      <a:pt x="415" y="36"/>
                      <a:pt x="409" y="34"/>
                      <a:pt x="402" y="31"/>
                    </a:cubicBezTo>
                    <a:cubicBezTo>
                      <a:pt x="401" y="31"/>
                      <a:pt x="399" y="30"/>
                      <a:pt x="398" y="30"/>
                    </a:cubicBezTo>
                    <a:cubicBezTo>
                      <a:pt x="393" y="28"/>
                      <a:pt x="393" y="28"/>
                      <a:pt x="393" y="28"/>
                    </a:cubicBezTo>
                    <a:cubicBezTo>
                      <a:pt x="383" y="25"/>
                      <a:pt x="383" y="25"/>
                      <a:pt x="383" y="25"/>
                    </a:cubicBezTo>
                    <a:cubicBezTo>
                      <a:pt x="370" y="21"/>
                      <a:pt x="356" y="19"/>
                      <a:pt x="342" y="16"/>
                    </a:cubicBezTo>
                    <a:cubicBezTo>
                      <a:pt x="335" y="15"/>
                      <a:pt x="328" y="15"/>
                      <a:pt x="321" y="14"/>
                    </a:cubicBezTo>
                    <a:cubicBezTo>
                      <a:pt x="311" y="13"/>
                      <a:pt x="311" y="13"/>
                      <a:pt x="311" y="13"/>
                    </a:cubicBezTo>
                    <a:cubicBezTo>
                      <a:pt x="301" y="14"/>
                      <a:pt x="301" y="14"/>
                      <a:pt x="301" y="14"/>
                    </a:cubicBezTo>
                    <a:cubicBezTo>
                      <a:pt x="294" y="14"/>
                      <a:pt x="287" y="13"/>
                      <a:pt x="280" y="14"/>
                    </a:cubicBezTo>
                    <a:cubicBezTo>
                      <a:pt x="273" y="15"/>
                      <a:pt x="266" y="15"/>
                      <a:pt x="259" y="16"/>
                    </a:cubicBezTo>
                    <a:cubicBezTo>
                      <a:pt x="253" y="16"/>
                      <a:pt x="246" y="18"/>
                      <a:pt x="239" y="19"/>
                    </a:cubicBezTo>
                    <a:cubicBezTo>
                      <a:pt x="233" y="21"/>
                      <a:pt x="226" y="22"/>
                      <a:pt x="219" y="24"/>
                    </a:cubicBezTo>
                    <a:cubicBezTo>
                      <a:pt x="207" y="28"/>
                      <a:pt x="194" y="31"/>
                      <a:pt x="182" y="37"/>
                    </a:cubicBezTo>
                    <a:cubicBezTo>
                      <a:pt x="176" y="39"/>
                      <a:pt x="170" y="42"/>
                      <a:pt x="164" y="45"/>
                    </a:cubicBezTo>
                    <a:cubicBezTo>
                      <a:pt x="158" y="48"/>
                      <a:pt x="152" y="51"/>
                      <a:pt x="147" y="54"/>
                    </a:cubicBezTo>
                    <a:cubicBezTo>
                      <a:pt x="141" y="57"/>
                      <a:pt x="136" y="60"/>
                      <a:pt x="131" y="63"/>
                    </a:cubicBezTo>
                    <a:cubicBezTo>
                      <a:pt x="125" y="67"/>
                      <a:pt x="120" y="70"/>
                      <a:pt x="116" y="74"/>
                    </a:cubicBezTo>
                    <a:cubicBezTo>
                      <a:pt x="96" y="88"/>
                      <a:pt x="79" y="104"/>
                      <a:pt x="65" y="120"/>
                    </a:cubicBezTo>
                    <a:cubicBezTo>
                      <a:pt x="52" y="136"/>
                      <a:pt x="41" y="152"/>
                      <a:pt x="32" y="167"/>
                    </a:cubicBezTo>
                    <a:cubicBezTo>
                      <a:pt x="23" y="182"/>
                      <a:pt x="17" y="195"/>
                      <a:pt x="12" y="207"/>
                    </a:cubicBezTo>
                    <a:cubicBezTo>
                      <a:pt x="10" y="213"/>
                      <a:pt x="8" y="218"/>
                      <a:pt x="6" y="222"/>
                    </a:cubicBezTo>
                    <a:cubicBezTo>
                      <a:pt x="5" y="227"/>
                      <a:pt x="3" y="231"/>
                      <a:pt x="2" y="234"/>
                    </a:cubicBezTo>
                    <a:cubicBezTo>
                      <a:pt x="1" y="240"/>
                      <a:pt x="0" y="244"/>
                      <a:pt x="0" y="244"/>
                    </a:cubicBezTo>
                    <a:cubicBezTo>
                      <a:pt x="0" y="244"/>
                      <a:pt x="0" y="240"/>
                      <a:pt x="2" y="234"/>
                    </a:cubicBezTo>
                    <a:cubicBezTo>
                      <a:pt x="3" y="231"/>
                      <a:pt x="4" y="227"/>
                      <a:pt x="6" y="222"/>
                    </a:cubicBezTo>
                    <a:cubicBezTo>
                      <a:pt x="7" y="218"/>
                      <a:pt x="9" y="212"/>
                      <a:pt x="11" y="206"/>
                    </a:cubicBezTo>
                    <a:cubicBezTo>
                      <a:pt x="15" y="195"/>
                      <a:pt x="21" y="181"/>
                      <a:pt x="29" y="165"/>
                    </a:cubicBezTo>
                    <a:cubicBezTo>
                      <a:pt x="38" y="150"/>
                      <a:pt x="48" y="134"/>
                      <a:pt x="62" y="117"/>
                    </a:cubicBezTo>
                    <a:cubicBezTo>
                      <a:pt x="76" y="100"/>
                      <a:pt x="92" y="84"/>
                      <a:pt x="111" y="68"/>
                    </a:cubicBezTo>
                    <a:cubicBezTo>
                      <a:pt x="116" y="64"/>
                      <a:pt x="121" y="61"/>
                      <a:pt x="127" y="57"/>
                    </a:cubicBezTo>
                    <a:cubicBezTo>
                      <a:pt x="129" y="55"/>
                      <a:pt x="132" y="53"/>
                      <a:pt x="134" y="52"/>
                    </a:cubicBezTo>
                    <a:cubicBezTo>
                      <a:pt x="137" y="50"/>
                      <a:pt x="140" y="48"/>
                      <a:pt x="143" y="47"/>
                    </a:cubicBezTo>
                    <a:cubicBezTo>
                      <a:pt x="148" y="44"/>
                      <a:pt x="154" y="40"/>
                      <a:pt x="160" y="37"/>
                    </a:cubicBezTo>
                    <a:cubicBezTo>
                      <a:pt x="166" y="34"/>
                      <a:pt x="172" y="31"/>
                      <a:pt x="178" y="28"/>
                    </a:cubicBezTo>
                    <a:cubicBezTo>
                      <a:pt x="190" y="22"/>
                      <a:pt x="203" y="18"/>
                      <a:pt x="216" y="14"/>
                    </a:cubicBezTo>
                    <a:cubicBezTo>
                      <a:pt x="223" y="11"/>
                      <a:pt x="230" y="10"/>
                      <a:pt x="237" y="8"/>
                    </a:cubicBezTo>
                    <a:cubicBezTo>
                      <a:pt x="244" y="7"/>
                      <a:pt x="251" y="5"/>
                      <a:pt x="258" y="4"/>
                    </a:cubicBezTo>
                    <a:cubicBezTo>
                      <a:pt x="265" y="3"/>
                      <a:pt x="272" y="2"/>
                      <a:pt x="279" y="1"/>
                    </a:cubicBezTo>
                    <a:cubicBezTo>
                      <a:pt x="286" y="1"/>
                      <a:pt x="293" y="1"/>
                      <a:pt x="301" y="0"/>
                    </a:cubicBezTo>
                    <a:cubicBezTo>
                      <a:pt x="311" y="0"/>
                      <a:pt x="311" y="0"/>
                      <a:pt x="311" y="0"/>
                    </a:cubicBezTo>
                    <a:cubicBezTo>
                      <a:pt x="322" y="0"/>
                      <a:pt x="322" y="0"/>
                      <a:pt x="322" y="0"/>
                    </a:cubicBezTo>
                    <a:cubicBezTo>
                      <a:pt x="330" y="1"/>
                      <a:pt x="337" y="1"/>
                      <a:pt x="344" y="2"/>
                    </a:cubicBezTo>
                    <a:cubicBezTo>
                      <a:pt x="358" y="4"/>
                      <a:pt x="373" y="6"/>
                      <a:pt x="387" y="10"/>
                    </a:cubicBezTo>
                    <a:cubicBezTo>
                      <a:pt x="397" y="12"/>
                      <a:pt x="397" y="12"/>
                      <a:pt x="397" y="12"/>
                    </a:cubicBezTo>
                    <a:cubicBezTo>
                      <a:pt x="403" y="14"/>
                      <a:pt x="403" y="14"/>
                      <a:pt x="403" y="14"/>
                    </a:cubicBezTo>
                    <a:cubicBezTo>
                      <a:pt x="404" y="14"/>
                      <a:pt x="406" y="15"/>
                      <a:pt x="408" y="16"/>
                    </a:cubicBezTo>
                    <a:cubicBezTo>
                      <a:pt x="415" y="18"/>
                      <a:pt x="421" y="20"/>
                      <a:pt x="428" y="23"/>
                    </a:cubicBezTo>
                    <a:cubicBezTo>
                      <a:pt x="455" y="34"/>
                      <a:pt x="480" y="47"/>
                      <a:pt x="502" y="64"/>
                    </a:cubicBezTo>
                    <a:cubicBezTo>
                      <a:pt x="513" y="72"/>
                      <a:pt x="523" y="81"/>
                      <a:pt x="533" y="90"/>
                    </a:cubicBezTo>
                    <a:cubicBezTo>
                      <a:pt x="538" y="95"/>
                      <a:pt x="542" y="100"/>
                      <a:pt x="547" y="105"/>
                    </a:cubicBezTo>
                    <a:cubicBezTo>
                      <a:pt x="551" y="110"/>
                      <a:pt x="555" y="114"/>
                      <a:pt x="560" y="119"/>
                    </a:cubicBezTo>
                    <a:cubicBezTo>
                      <a:pt x="563" y="124"/>
                      <a:pt x="567" y="129"/>
                      <a:pt x="570" y="134"/>
                    </a:cubicBezTo>
                    <a:cubicBezTo>
                      <a:pt x="572" y="136"/>
                      <a:pt x="574" y="139"/>
                      <a:pt x="576" y="141"/>
                    </a:cubicBezTo>
                    <a:cubicBezTo>
                      <a:pt x="578" y="144"/>
                      <a:pt x="578" y="144"/>
                      <a:pt x="578" y="144"/>
                    </a:cubicBezTo>
                    <a:cubicBezTo>
                      <a:pt x="581" y="149"/>
                      <a:pt x="581" y="149"/>
                      <a:pt x="581" y="149"/>
                    </a:cubicBezTo>
                    <a:cubicBezTo>
                      <a:pt x="587" y="159"/>
                      <a:pt x="593" y="169"/>
                      <a:pt x="598" y="179"/>
                    </a:cubicBezTo>
                    <a:cubicBezTo>
                      <a:pt x="608" y="198"/>
                      <a:pt x="615" y="218"/>
                      <a:pt x="620" y="235"/>
                    </a:cubicBezTo>
                    <a:cubicBezTo>
                      <a:pt x="625" y="252"/>
                      <a:pt x="628" y="268"/>
                      <a:pt x="630" y="281"/>
                    </a:cubicBezTo>
                    <a:cubicBezTo>
                      <a:pt x="631" y="287"/>
                      <a:pt x="631" y="293"/>
                      <a:pt x="632" y="298"/>
                    </a:cubicBezTo>
                    <a:cubicBezTo>
                      <a:pt x="632" y="303"/>
                      <a:pt x="632" y="308"/>
                      <a:pt x="633" y="311"/>
                    </a:cubicBezTo>
                    <a:cubicBezTo>
                      <a:pt x="633" y="318"/>
                      <a:pt x="633" y="321"/>
                      <a:pt x="633" y="321"/>
                    </a:cubicBezTo>
                    <a:lnTo>
                      <a:pt x="603" y="3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37" name="Freeform 133">
                <a:extLst>
                  <a:ext uri="{FF2B5EF4-FFF2-40B4-BE49-F238E27FC236}">
                    <a16:creationId xmlns:a16="http://schemas.microsoft.com/office/drawing/2014/main" id="{FCCE05B4-5D22-4B39-BEF7-841C60CC4F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6" y="1127"/>
                <a:ext cx="134" cy="169"/>
              </a:xfrm>
              <a:custGeom>
                <a:avLst/>
                <a:gdLst>
                  <a:gd name="T0" fmla="*/ 52 w 134"/>
                  <a:gd name="T1" fmla="*/ 169 h 169"/>
                  <a:gd name="T2" fmla="*/ 134 w 134"/>
                  <a:gd name="T3" fmla="*/ 12 h 169"/>
                  <a:gd name="T4" fmla="*/ 62 w 134"/>
                  <a:gd name="T5" fmla="*/ 43 h 169"/>
                  <a:gd name="T6" fmla="*/ 0 w 134"/>
                  <a:gd name="T7" fmla="*/ 0 h 169"/>
                  <a:gd name="T8" fmla="*/ 52 w 134"/>
                  <a:gd name="T9" fmla="*/ 169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4" h="169">
                    <a:moveTo>
                      <a:pt x="52" y="169"/>
                    </a:moveTo>
                    <a:lnTo>
                      <a:pt x="134" y="12"/>
                    </a:lnTo>
                    <a:lnTo>
                      <a:pt x="62" y="43"/>
                    </a:lnTo>
                    <a:lnTo>
                      <a:pt x="0" y="0"/>
                    </a:lnTo>
                    <a:lnTo>
                      <a:pt x="52" y="16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833" name="Group 134">
              <a:extLst>
                <a:ext uri="{FF2B5EF4-FFF2-40B4-BE49-F238E27FC236}">
                  <a16:creationId xmlns:a16="http://schemas.microsoft.com/office/drawing/2014/main" id="{A7B9F1F2-D497-421D-8CF4-8E64C38331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8" y="1080"/>
              <a:ext cx="1154" cy="660"/>
              <a:chOff x="3438" y="1080"/>
              <a:chExt cx="1154" cy="660"/>
            </a:xfrm>
          </p:grpSpPr>
          <p:sp>
            <p:nvSpPr>
              <p:cNvPr id="32834" name="Freeform 135">
                <a:extLst>
                  <a:ext uri="{FF2B5EF4-FFF2-40B4-BE49-F238E27FC236}">
                    <a16:creationId xmlns:a16="http://schemas.microsoft.com/office/drawing/2014/main" id="{DA981722-16D7-476D-BC75-311449FFA0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1195"/>
                <a:ext cx="1113" cy="545"/>
              </a:xfrm>
              <a:custGeom>
                <a:avLst/>
                <a:gdLst>
                  <a:gd name="T0" fmla="*/ 91 w 639"/>
                  <a:gd name="T1" fmla="*/ 30 h 313"/>
                  <a:gd name="T2" fmla="*/ 98 w 639"/>
                  <a:gd name="T3" fmla="*/ 115 h 313"/>
                  <a:gd name="T4" fmla="*/ 188 w 639"/>
                  <a:gd name="T5" fmla="*/ 406 h 313"/>
                  <a:gd name="T6" fmla="*/ 254 w 639"/>
                  <a:gd name="T7" fmla="*/ 512 h 313"/>
                  <a:gd name="T8" fmla="*/ 254 w 639"/>
                  <a:gd name="T9" fmla="*/ 515 h 313"/>
                  <a:gd name="T10" fmla="*/ 258 w 639"/>
                  <a:gd name="T11" fmla="*/ 515 h 313"/>
                  <a:gd name="T12" fmla="*/ 270 w 639"/>
                  <a:gd name="T13" fmla="*/ 533 h 313"/>
                  <a:gd name="T14" fmla="*/ 340 w 639"/>
                  <a:gd name="T15" fmla="*/ 618 h 313"/>
                  <a:gd name="T16" fmla="*/ 425 w 639"/>
                  <a:gd name="T17" fmla="*/ 695 h 313"/>
                  <a:gd name="T18" fmla="*/ 470 w 639"/>
                  <a:gd name="T19" fmla="*/ 731 h 313"/>
                  <a:gd name="T20" fmla="*/ 573 w 639"/>
                  <a:gd name="T21" fmla="*/ 794 h 313"/>
                  <a:gd name="T22" fmla="*/ 631 w 639"/>
                  <a:gd name="T23" fmla="*/ 822 h 313"/>
                  <a:gd name="T24" fmla="*/ 937 w 639"/>
                  <a:gd name="T25" fmla="*/ 904 h 313"/>
                  <a:gd name="T26" fmla="*/ 1035 w 639"/>
                  <a:gd name="T27" fmla="*/ 907 h 313"/>
                  <a:gd name="T28" fmla="*/ 1132 w 639"/>
                  <a:gd name="T29" fmla="*/ 897 h 313"/>
                  <a:gd name="T30" fmla="*/ 1428 w 639"/>
                  <a:gd name="T31" fmla="*/ 806 h 313"/>
                  <a:gd name="T32" fmla="*/ 1472 w 639"/>
                  <a:gd name="T33" fmla="*/ 785 h 313"/>
                  <a:gd name="T34" fmla="*/ 1533 w 639"/>
                  <a:gd name="T35" fmla="*/ 745 h 313"/>
                  <a:gd name="T36" fmla="*/ 1627 w 639"/>
                  <a:gd name="T37" fmla="*/ 676 h 313"/>
                  <a:gd name="T38" fmla="*/ 1860 w 639"/>
                  <a:gd name="T39" fmla="*/ 367 h 313"/>
                  <a:gd name="T40" fmla="*/ 1923 w 639"/>
                  <a:gd name="T41" fmla="*/ 192 h 313"/>
                  <a:gd name="T42" fmla="*/ 1939 w 639"/>
                  <a:gd name="T43" fmla="*/ 122 h 313"/>
                  <a:gd name="T44" fmla="*/ 1926 w 639"/>
                  <a:gd name="T45" fmla="*/ 192 h 313"/>
                  <a:gd name="T46" fmla="*/ 1865 w 639"/>
                  <a:gd name="T47" fmla="*/ 373 h 313"/>
                  <a:gd name="T48" fmla="*/ 1639 w 639"/>
                  <a:gd name="T49" fmla="*/ 691 h 313"/>
                  <a:gd name="T50" fmla="*/ 1496 w 639"/>
                  <a:gd name="T51" fmla="*/ 801 h 313"/>
                  <a:gd name="T52" fmla="*/ 1472 w 639"/>
                  <a:gd name="T53" fmla="*/ 815 h 313"/>
                  <a:gd name="T54" fmla="*/ 1202 w 639"/>
                  <a:gd name="T55" fmla="*/ 921 h 313"/>
                  <a:gd name="T56" fmla="*/ 1071 w 639"/>
                  <a:gd name="T57" fmla="*/ 944 h 313"/>
                  <a:gd name="T58" fmla="*/ 1002 w 639"/>
                  <a:gd name="T59" fmla="*/ 945 h 313"/>
                  <a:gd name="T60" fmla="*/ 671 w 639"/>
                  <a:gd name="T61" fmla="*/ 897 h 313"/>
                  <a:gd name="T62" fmla="*/ 577 w 639"/>
                  <a:gd name="T63" fmla="*/ 862 h 313"/>
                  <a:gd name="T64" fmla="*/ 491 w 639"/>
                  <a:gd name="T65" fmla="*/ 815 h 313"/>
                  <a:gd name="T66" fmla="*/ 409 w 639"/>
                  <a:gd name="T67" fmla="*/ 764 h 313"/>
                  <a:gd name="T68" fmla="*/ 336 w 639"/>
                  <a:gd name="T69" fmla="*/ 707 h 313"/>
                  <a:gd name="T70" fmla="*/ 253 w 639"/>
                  <a:gd name="T71" fmla="*/ 618 h 313"/>
                  <a:gd name="T72" fmla="*/ 206 w 639"/>
                  <a:gd name="T73" fmla="*/ 568 h 313"/>
                  <a:gd name="T74" fmla="*/ 197 w 639"/>
                  <a:gd name="T75" fmla="*/ 557 h 313"/>
                  <a:gd name="T76" fmla="*/ 179 w 639"/>
                  <a:gd name="T77" fmla="*/ 531 h 313"/>
                  <a:gd name="T78" fmla="*/ 49 w 639"/>
                  <a:gd name="T79" fmla="*/ 270 h 313"/>
                  <a:gd name="T80" fmla="*/ 5 w 639"/>
                  <a:gd name="T81" fmla="*/ 77 h 313"/>
                  <a:gd name="T82" fmla="*/ 0 w 639"/>
                  <a:gd name="T83" fmla="*/ 3 h 31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39" h="313">
                    <a:moveTo>
                      <a:pt x="29" y="0"/>
                    </a:moveTo>
                    <a:cubicBezTo>
                      <a:pt x="29" y="0"/>
                      <a:pt x="29" y="4"/>
                      <a:pt x="30" y="10"/>
                    </a:cubicBezTo>
                    <a:cubicBezTo>
                      <a:pt x="30" y="14"/>
                      <a:pt x="30" y="18"/>
                      <a:pt x="30" y="22"/>
                    </a:cubicBezTo>
                    <a:cubicBezTo>
                      <a:pt x="31" y="27"/>
                      <a:pt x="31" y="32"/>
                      <a:pt x="32" y="38"/>
                    </a:cubicBezTo>
                    <a:cubicBezTo>
                      <a:pt x="34" y="50"/>
                      <a:pt x="37" y="65"/>
                      <a:pt x="41" y="81"/>
                    </a:cubicBezTo>
                    <a:cubicBezTo>
                      <a:pt x="46" y="97"/>
                      <a:pt x="53" y="115"/>
                      <a:pt x="62" y="134"/>
                    </a:cubicBezTo>
                    <a:cubicBezTo>
                      <a:pt x="67" y="143"/>
                      <a:pt x="73" y="153"/>
                      <a:pt x="79" y="162"/>
                    </a:cubicBezTo>
                    <a:cubicBezTo>
                      <a:pt x="80" y="164"/>
                      <a:pt x="82" y="167"/>
                      <a:pt x="84" y="169"/>
                    </a:cubicBezTo>
                    <a:cubicBezTo>
                      <a:pt x="84" y="170"/>
                      <a:pt x="84" y="170"/>
                      <a:pt x="84" y="170"/>
                    </a:cubicBezTo>
                    <a:cubicBezTo>
                      <a:pt x="84" y="169"/>
                      <a:pt x="84" y="170"/>
                      <a:pt x="84" y="170"/>
                    </a:cubicBezTo>
                    <a:cubicBezTo>
                      <a:pt x="84" y="170"/>
                      <a:pt x="84" y="170"/>
                      <a:pt x="84" y="170"/>
                    </a:cubicBezTo>
                    <a:cubicBezTo>
                      <a:pt x="85" y="170"/>
                      <a:pt x="85" y="170"/>
                      <a:pt x="85" y="170"/>
                    </a:cubicBezTo>
                    <a:cubicBezTo>
                      <a:pt x="86" y="172"/>
                      <a:pt x="86" y="172"/>
                      <a:pt x="86" y="172"/>
                    </a:cubicBezTo>
                    <a:cubicBezTo>
                      <a:pt x="89" y="176"/>
                      <a:pt x="89" y="176"/>
                      <a:pt x="89" y="176"/>
                    </a:cubicBezTo>
                    <a:cubicBezTo>
                      <a:pt x="93" y="180"/>
                      <a:pt x="96" y="185"/>
                      <a:pt x="100" y="190"/>
                    </a:cubicBezTo>
                    <a:cubicBezTo>
                      <a:pt x="104" y="195"/>
                      <a:pt x="108" y="199"/>
                      <a:pt x="112" y="204"/>
                    </a:cubicBezTo>
                    <a:cubicBezTo>
                      <a:pt x="117" y="208"/>
                      <a:pt x="121" y="213"/>
                      <a:pt x="125" y="217"/>
                    </a:cubicBezTo>
                    <a:cubicBezTo>
                      <a:pt x="130" y="221"/>
                      <a:pt x="135" y="225"/>
                      <a:pt x="140" y="229"/>
                    </a:cubicBezTo>
                    <a:cubicBezTo>
                      <a:pt x="142" y="231"/>
                      <a:pt x="145" y="234"/>
                      <a:pt x="147" y="236"/>
                    </a:cubicBezTo>
                    <a:cubicBezTo>
                      <a:pt x="150" y="238"/>
                      <a:pt x="153" y="239"/>
                      <a:pt x="155" y="241"/>
                    </a:cubicBezTo>
                    <a:cubicBezTo>
                      <a:pt x="161" y="245"/>
                      <a:pt x="166" y="249"/>
                      <a:pt x="172" y="253"/>
                    </a:cubicBezTo>
                    <a:cubicBezTo>
                      <a:pt x="178" y="256"/>
                      <a:pt x="183" y="259"/>
                      <a:pt x="189" y="262"/>
                    </a:cubicBezTo>
                    <a:cubicBezTo>
                      <a:pt x="192" y="264"/>
                      <a:pt x="195" y="266"/>
                      <a:pt x="198" y="267"/>
                    </a:cubicBezTo>
                    <a:cubicBezTo>
                      <a:pt x="208" y="271"/>
                      <a:pt x="208" y="271"/>
                      <a:pt x="208" y="271"/>
                    </a:cubicBezTo>
                    <a:cubicBezTo>
                      <a:pt x="214" y="274"/>
                      <a:pt x="220" y="277"/>
                      <a:pt x="227" y="280"/>
                    </a:cubicBezTo>
                    <a:cubicBezTo>
                      <a:pt x="253" y="289"/>
                      <a:pt x="281" y="295"/>
                      <a:pt x="309" y="298"/>
                    </a:cubicBezTo>
                    <a:cubicBezTo>
                      <a:pt x="316" y="298"/>
                      <a:pt x="323" y="298"/>
                      <a:pt x="330" y="298"/>
                    </a:cubicBezTo>
                    <a:cubicBezTo>
                      <a:pt x="334" y="298"/>
                      <a:pt x="337" y="299"/>
                      <a:pt x="341" y="299"/>
                    </a:cubicBezTo>
                    <a:cubicBezTo>
                      <a:pt x="352" y="298"/>
                      <a:pt x="352" y="298"/>
                      <a:pt x="352" y="298"/>
                    </a:cubicBezTo>
                    <a:cubicBezTo>
                      <a:pt x="359" y="297"/>
                      <a:pt x="366" y="297"/>
                      <a:pt x="373" y="296"/>
                    </a:cubicBezTo>
                    <a:cubicBezTo>
                      <a:pt x="380" y="295"/>
                      <a:pt x="387" y="294"/>
                      <a:pt x="393" y="293"/>
                    </a:cubicBezTo>
                    <a:cubicBezTo>
                      <a:pt x="421" y="287"/>
                      <a:pt x="447" y="278"/>
                      <a:pt x="471" y="266"/>
                    </a:cubicBezTo>
                    <a:cubicBezTo>
                      <a:pt x="474" y="264"/>
                      <a:pt x="477" y="263"/>
                      <a:pt x="480" y="261"/>
                    </a:cubicBezTo>
                    <a:cubicBezTo>
                      <a:pt x="485" y="259"/>
                      <a:pt x="485" y="259"/>
                      <a:pt x="485" y="259"/>
                    </a:cubicBezTo>
                    <a:cubicBezTo>
                      <a:pt x="489" y="256"/>
                      <a:pt x="489" y="256"/>
                      <a:pt x="489" y="256"/>
                    </a:cubicBezTo>
                    <a:cubicBezTo>
                      <a:pt x="494" y="253"/>
                      <a:pt x="500" y="249"/>
                      <a:pt x="505" y="246"/>
                    </a:cubicBezTo>
                    <a:cubicBezTo>
                      <a:pt x="511" y="243"/>
                      <a:pt x="516" y="239"/>
                      <a:pt x="521" y="235"/>
                    </a:cubicBezTo>
                    <a:cubicBezTo>
                      <a:pt x="526" y="231"/>
                      <a:pt x="531" y="227"/>
                      <a:pt x="536" y="223"/>
                    </a:cubicBezTo>
                    <a:cubicBezTo>
                      <a:pt x="554" y="207"/>
                      <a:pt x="570" y="189"/>
                      <a:pt x="583" y="172"/>
                    </a:cubicBezTo>
                    <a:cubicBezTo>
                      <a:pt x="595" y="155"/>
                      <a:pt x="605" y="137"/>
                      <a:pt x="613" y="121"/>
                    </a:cubicBezTo>
                    <a:cubicBezTo>
                      <a:pt x="621" y="106"/>
                      <a:pt x="626" y="91"/>
                      <a:pt x="629" y="79"/>
                    </a:cubicBezTo>
                    <a:cubicBezTo>
                      <a:pt x="631" y="73"/>
                      <a:pt x="633" y="67"/>
                      <a:pt x="634" y="63"/>
                    </a:cubicBezTo>
                    <a:cubicBezTo>
                      <a:pt x="635" y="58"/>
                      <a:pt x="636" y="54"/>
                      <a:pt x="637" y="50"/>
                    </a:cubicBezTo>
                    <a:cubicBezTo>
                      <a:pt x="638" y="44"/>
                      <a:pt x="639" y="40"/>
                      <a:pt x="639" y="40"/>
                    </a:cubicBezTo>
                    <a:cubicBezTo>
                      <a:pt x="639" y="40"/>
                      <a:pt x="638" y="44"/>
                      <a:pt x="637" y="50"/>
                    </a:cubicBezTo>
                    <a:cubicBezTo>
                      <a:pt x="637" y="54"/>
                      <a:pt x="636" y="58"/>
                      <a:pt x="635" y="63"/>
                    </a:cubicBezTo>
                    <a:cubicBezTo>
                      <a:pt x="634" y="68"/>
                      <a:pt x="632" y="73"/>
                      <a:pt x="631" y="79"/>
                    </a:cubicBezTo>
                    <a:cubicBezTo>
                      <a:pt x="627" y="92"/>
                      <a:pt x="623" y="106"/>
                      <a:pt x="615" y="123"/>
                    </a:cubicBezTo>
                    <a:cubicBezTo>
                      <a:pt x="608" y="139"/>
                      <a:pt x="599" y="157"/>
                      <a:pt x="586" y="175"/>
                    </a:cubicBezTo>
                    <a:cubicBezTo>
                      <a:pt x="574" y="193"/>
                      <a:pt x="559" y="211"/>
                      <a:pt x="540" y="228"/>
                    </a:cubicBezTo>
                    <a:cubicBezTo>
                      <a:pt x="530" y="237"/>
                      <a:pt x="521" y="245"/>
                      <a:pt x="510" y="253"/>
                    </a:cubicBezTo>
                    <a:cubicBezTo>
                      <a:pt x="504" y="256"/>
                      <a:pt x="499" y="260"/>
                      <a:pt x="493" y="264"/>
                    </a:cubicBezTo>
                    <a:cubicBezTo>
                      <a:pt x="489" y="267"/>
                      <a:pt x="489" y="267"/>
                      <a:pt x="489" y="267"/>
                    </a:cubicBezTo>
                    <a:cubicBezTo>
                      <a:pt x="485" y="269"/>
                      <a:pt x="485" y="269"/>
                      <a:pt x="485" y="269"/>
                    </a:cubicBezTo>
                    <a:cubicBezTo>
                      <a:pt x="481" y="271"/>
                      <a:pt x="478" y="272"/>
                      <a:pt x="475" y="274"/>
                    </a:cubicBezTo>
                    <a:cubicBezTo>
                      <a:pt x="451" y="288"/>
                      <a:pt x="424" y="297"/>
                      <a:pt x="396" y="304"/>
                    </a:cubicBezTo>
                    <a:cubicBezTo>
                      <a:pt x="389" y="306"/>
                      <a:pt x="382" y="307"/>
                      <a:pt x="374" y="309"/>
                    </a:cubicBezTo>
                    <a:cubicBezTo>
                      <a:pt x="367" y="310"/>
                      <a:pt x="360" y="310"/>
                      <a:pt x="353" y="311"/>
                    </a:cubicBezTo>
                    <a:cubicBezTo>
                      <a:pt x="342" y="312"/>
                      <a:pt x="342" y="312"/>
                      <a:pt x="342" y="312"/>
                    </a:cubicBezTo>
                    <a:cubicBezTo>
                      <a:pt x="338" y="313"/>
                      <a:pt x="334" y="312"/>
                      <a:pt x="330" y="312"/>
                    </a:cubicBezTo>
                    <a:cubicBezTo>
                      <a:pt x="323" y="312"/>
                      <a:pt x="316" y="313"/>
                      <a:pt x="308" y="312"/>
                    </a:cubicBezTo>
                    <a:cubicBezTo>
                      <a:pt x="278" y="311"/>
                      <a:pt x="249" y="305"/>
                      <a:pt x="221" y="296"/>
                    </a:cubicBezTo>
                    <a:cubicBezTo>
                      <a:pt x="214" y="294"/>
                      <a:pt x="207" y="291"/>
                      <a:pt x="201" y="288"/>
                    </a:cubicBezTo>
                    <a:cubicBezTo>
                      <a:pt x="190" y="284"/>
                      <a:pt x="190" y="284"/>
                      <a:pt x="190" y="284"/>
                    </a:cubicBezTo>
                    <a:cubicBezTo>
                      <a:pt x="187" y="283"/>
                      <a:pt x="184" y="281"/>
                      <a:pt x="181" y="279"/>
                    </a:cubicBezTo>
                    <a:cubicBezTo>
                      <a:pt x="174" y="276"/>
                      <a:pt x="168" y="273"/>
                      <a:pt x="162" y="269"/>
                    </a:cubicBezTo>
                    <a:cubicBezTo>
                      <a:pt x="156" y="265"/>
                      <a:pt x="150" y="262"/>
                      <a:pt x="144" y="258"/>
                    </a:cubicBezTo>
                    <a:cubicBezTo>
                      <a:pt x="141" y="256"/>
                      <a:pt x="138" y="254"/>
                      <a:pt x="135" y="252"/>
                    </a:cubicBezTo>
                    <a:cubicBezTo>
                      <a:pt x="132" y="250"/>
                      <a:pt x="130" y="248"/>
                      <a:pt x="127" y="246"/>
                    </a:cubicBezTo>
                    <a:cubicBezTo>
                      <a:pt x="122" y="241"/>
                      <a:pt x="116" y="237"/>
                      <a:pt x="111" y="233"/>
                    </a:cubicBezTo>
                    <a:cubicBezTo>
                      <a:pt x="106" y="228"/>
                      <a:pt x="101" y="223"/>
                      <a:pt x="96" y="219"/>
                    </a:cubicBezTo>
                    <a:cubicBezTo>
                      <a:pt x="91" y="214"/>
                      <a:pt x="86" y="209"/>
                      <a:pt x="83" y="204"/>
                    </a:cubicBezTo>
                    <a:cubicBezTo>
                      <a:pt x="79" y="200"/>
                      <a:pt x="75" y="195"/>
                      <a:pt x="71" y="190"/>
                    </a:cubicBezTo>
                    <a:cubicBezTo>
                      <a:pt x="68" y="187"/>
                      <a:pt x="68" y="187"/>
                      <a:pt x="68" y="187"/>
                    </a:cubicBezTo>
                    <a:cubicBezTo>
                      <a:pt x="66" y="185"/>
                      <a:pt x="66" y="185"/>
                      <a:pt x="66" y="185"/>
                    </a:cubicBezTo>
                    <a:cubicBezTo>
                      <a:pt x="65" y="184"/>
                      <a:pt x="65" y="184"/>
                      <a:pt x="65" y="184"/>
                    </a:cubicBezTo>
                    <a:cubicBezTo>
                      <a:pt x="65" y="183"/>
                      <a:pt x="65" y="183"/>
                      <a:pt x="65" y="183"/>
                    </a:cubicBezTo>
                    <a:cubicBezTo>
                      <a:pt x="63" y="180"/>
                      <a:pt x="61" y="178"/>
                      <a:pt x="59" y="175"/>
                    </a:cubicBezTo>
                    <a:cubicBezTo>
                      <a:pt x="52" y="165"/>
                      <a:pt x="46" y="155"/>
                      <a:pt x="40" y="146"/>
                    </a:cubicBezTo>
                    <a:cubicBezTo>
                      <a:pt x="29" y="126"/>
                      <a:pt x="22" y="106"/>
                      <a:pt x="16" y="89"/>
                    </a:cubicBezTo>
                    <a:cubicBezTo>
                      <a:pt x="10" y="71"/>
                      <a:pt x="6" y="56"/>
                      <a:pt x="4" y="43"/>
                    </a:cubicBezTo>
                    <a:cubicBezTo>
                      <a:pt x="3" y="36"/>
                      <a:pt x="2" y="30"/>
                      <a:pt x="2" y="25"/>
                    </a:cubicBezTo>
                    <a:cubicBezTo>
                      <a:pt x="1" y="20"/>
                      <a:pt x="1" y="15"/>
                      <a:pt x="0" y="12"/>
                    </a:cubicBezTo>
                    <a:cubicBezTo>
                      <a:pt x="0" y="5"/>
                      <a:pt x="0" y="1"/>
                      <a:pt x="0" y="1"/>
                    </a:cubicBez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35" name="Freeform 136">
                <a:extLst>
                  <a:ext uri="{FF2B5EF4-FFF2-40B4-BE49-F238E27FC236}">
                    <a16:creationId xmlns:a16="http://schemas.microsoft.com/office/drawing/2014/main" id="{60CF8083-590C-4871-B41C-E758A5AEE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1080"/>
                <a:ext cx="132" cy="167"/>
              </a:xfrm>
              <a:custGeom>
                <a:avLst/>
                <a:gdLst>
                  <a:gd name="T0" fmla="*/ 76 w 132"/>
                  <a:gd name="T1" fmla="*/ 0 h 167"/>
                  <a:gd name="T2" fmla="*/ 0 w 132"/>
                  <a:gd name="T3" fmla="*/ 160 h 167"/>
                  <a:gd name="T4" fmla="*/ 68 w 132"/>
                  <a:gd name="T5" fmla="*/ 125 h 167"/>
                  <a:gd name="T6" fmla="*/ 132 w 132"/>
                  <a:gd name="T7" fmla="*/ 167 h 167"/>
                  <a:gd name="T8" fmla="*/ 76 w 132"/>
                  <a:gd name="T9" fmla="*/ 0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" h="167">
                    <a:moveTo>
                      <a:pt x="76" y="0"/>
                    </a:moveTo>
                    <a:lnTo>
                      <a:pt x="0" y="160"/>
                    </a:lnTo>
                    <a:lnTo>
                      <a:pt x="68" y="125"/>
                    </a:lnTo>
                    <a:lnTo>
                      <a:pt x="132" y="167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10729" name="Group 137">
            <a:extLst>
              <a:ext uri="{FF2B5EF4-FFF2-40B4-BE49-F238E27FC236}">
                <a16:creationId xmlns:a16="http://schemas.microsoft.com/office/drawing/2014/main" id="{17B2DC6B-3314-4BA0-A772-AB2392679868}"/>
              </a:ext>
            </a:extLst>
          </p:cNvPr>
          <p:cNvGrpSpPr>
            <a:grpSpLocks/>
          </p:cNvGrpSpPr>
          <p:nvPr/>
        </p:nvGrpSpPr>
        <p:grpSpPr bwMode="auto">
          <a:xfrm>
            <a:off x="4560888" y="2051050"/>
            <a:ext cx="927100" cy="506413"/>
            <a:chOff x="2875" y="1177"/>
            <a:chExt cx="584" cy="319"/>
          </a:xfrm>
        </p:grpSpPr>
        <p:sp>
          <p:nvSpPr>
            <p:cNvPr id="32830" name="Freeform 138">
              <a:extLst>
                <a:ext uri="{FF2B5EF4-FFF2-40B4-BE49-F238E27FC236}">
                  <a16:creationId xmlns:a16="http://schemas.microsoft.com/office/drawing/2014/main" id="{C59E72F7-4084-4D3C-A034-7E14774D6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177"/>
              <a:ext cx="443" cy="319"/>
            </a:xfrm>
            <a:custGeom>
              <a:avLst/>
              <a:gdLst>
                <a:gd name="T0" fmla="*/ 773 w 254"/>
                <a:gd name="T1" fmla="*/ 112 h 183"/>
                <a:gd name="T2" fmla="*/ 752 w 254"/>
                <a:gd name="T3" fmla="*/ 89 h 183"/>
                <a:gd name="T4" fmla="*/ 703 w 254"/>
                <a:gd name="T5" fmla="*/ 42 h 183"/>
                <a:gd name="T6" fmla="*/ 638 w 254"/>
                <a:gd name="T7" fmla="*/ 12 h 183"/>
                <a:gd name="T8" fmla="*/ 565 w 254"/>
                <a:gd name="T9" fmla="*/ 0 h 183"/>
                <a:gd name="T10" fmla="*/ 490 w 254"/>
                <a:gd name="T11" fmla="*/ 9 h 183"/>
                <a:gd name="T12" fmla="*/ 422 w 254"/>
                <a:gd name="T13" fmla="*/ 37 h 183"/>
                <a:gd name="T14" fmla="*/ 368 w 254"/>
                <a:gd name="T15" fmla="*/ 82 h 183"/>
                <a:gd name="T16" fmla="*/ 347 w 254"/>
                <a:gd name="T17" fmla="*/ 106 h 183"/>
                <a:gd name="T18" fmla="*/ 331 w 254"/>
                <a:gd name="T19" fmla="*/ 134 h 183"/>
                <a:gd name="T20" fmla="*/ 323 w 254"/>
                <a:gd name="T21" fmla="*/ 146 h 183"/>
                <a:gd name="T22" fmla="*/ 295 w 254"/>
                <a:gd name="T23" fmla="*/ 143 h 183"/>
                <a:gd name="T24" fmla="*/ 143 w 254"/>
                <a:gd name="T25" fmla="*/ 242 h 183"/>
                <a:gd name="T26" fmla="*/ 9 w 254"/>
                <a:gd name="T27" fmla="*/ 347 h 183"/>
                <a:gd name="T28" fmla="*/ 0 w 254"/>
                <a:gd name="T29" fmla="*/ 397 h 183"/>
                <a:gd name="T30" fmla="*/ 159 w 254"/>
                <a:gd name="T31" fmla="*/ 556 h 183"/>
                <a:gd name="T32" fmla="*/ 176 w 254"/>
                <a:gd name="T33" fmla="*/ 553 h 183"/>
                <a:gd name="T34" fmla="*/ 195 w 254"/>
                <a:gd name="T35" fmla="*/ 556 h 183"/>
                <a:gd name="T36" fmla="*/ 331 w 254"/>
                <a:gd name="T37" fmla="*/ 556 h 183"/>
                <a:gd name="T38" fmla="*/ 773 w 254"/>
                <a:gd name="T39" fmla="*/ 115 h 183"/>
                <a:gd name="T40" fmla="*/ 773 w 254"/>
                <a:gd name="T41" fmla="*/ 112 h 1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4" h="183">
                  <a:moveTo>
                    <a:pt x="254" y="37"/>
                  </a:moveTo>
                  <a:cubicBezTo>
                    <a:pt x="252" y="35"/>
                    <a:pt x="250" y="32"/>
                    <a:pt x="247" y="29"/>
                  </a:cubicBezTo>
                  <a:cubicBezTo>
                    <a:pt x="243" y="24"/>
                    <a:pt x="237" y="19"/>
                    <a:pt x="231" y="14"/>
                  </a:cubicBezTo>
                  <a:cubicBezTo>
                    <a:pt x="225" y="10"/>
                    <a:pt x="218" y="7"/>
                    <a:pt x="210" y="4"/>
                  </a:cubicBezTo>
                  <a:cubicBezTo>
                    <a:pt x="202" y="1"/>
                    <a:pt x="193" y="0"/>
                    <a:pt x="186" y="0"/>
                  </a:cubicBezTo>
                  <a:cubicBezTo>
                    <a:pt x="177" y="0"/>
                    <a:pt x="169" y="1"/>
                    <a:pt x="161" y="3"/>
                  </a:cubicBezTo>
                  <a:cubicBezTo>
                    <a:pt x="153" y="5"/>
                    <a:pt x="145" y="8"/>
                    <a:pt x="139" y="12"/>
                  </a:cubicBezTo>
                  <a:cubicBezTo>
                    <a:pt x="132" y="17"/>
                    <a:pt x="126" y="22"/>
                    <a:pt x="121" y="27"/>
                  </a:cubicBezTo>
                  <a:cubicBezTo>
                    <a:pt x="118" y="30"/>
                    <a:pt x="116" y="32"/>
                    <a:pt x="114" y="35"/>
                  </a:cubicBezTo>
                  <a:cubicBezTo>
                    <a:pt x="112" y="38"/>
                    <a:pt x="110" y="41"/>
                    <a:pt x="109" y="44"/>
                  </a:cubicBezTo>
                  <a:cubicBezTo>
                    <a:pt x="108" y="45"/>
                    <a:pt x="107" y="47"/>
                    <a:pt x="106" y="48"/>
                  </a:cubicBezTo>
                  <a:cubicBezTo>
                    <a:pt x="103" y="48"/>
                    <a:pt x="100" y="47"/>
                    <a:pt x="97" y="47"/>
                  </a:cubicBezTo>
                  <a:cubicBezTo>
                    <a:pt x="74" y="47"/>
                    <a:pt x="55" y="61"/>
                    <a:pt x="47" y="80"/>
                  </a:cubicBezTo>
                  <a:cubicBezTo>
                    <a:pt x="26" y="82"/>
                    <a:pt x="9" y="96"/>
                    <a:pt x="3" y="114"/>
                  </a:cubicBezTo>
                  <a:cubicBezTo>
                    <a:pt x="1" y="120"/>
                    <a:pt x="0" y="125"/>
                    <a:pt x="0" y="131"/>
                  </a:cubicBezTo>
                  <a:cubicBezTo>
                    <a:pt x="0" y="160"/>
                    <a:pt x="23" y="183"/>
                    <a:pt x="52" y="183"/>
                  </a:cubicBezTo>
                  <a:cubicBezTo>
                    <a:pt x="54" y="183"/>
                    <a:pt x="56" y="182"/>
                    <a:pt x="58" y="182"/>
                  </a:cubicBezTo>
                  <a:cubicBezTo>
                    <a:pt x="60" y="182"/>
                    <a:pt x="62" y="183"/>
                    <a:pt x="64" y="183"/>
                  </a:cubicBezTo>
                  <a:cubicBezTo>
                    <a:pt x="109" y="183"/>
                    <a:pt x="109" y="183"/>
                    <a:pt x="109" y="183"/>
                  </a:cubicBezTo>
                  <a:cubicBezTo>
                    <a:pt x="254" y="38"/>
                    <a:pt x="254" y="38"/>
                    <a:pt x="254" y="38"/>
                  </a:cubicBezTo>
                  <a:lnTo>
                    <a:pt x="254" y="3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1" name="Freeform 139">
              <a:extLst>
                <a:ext uri="{FF2B5EF4-FFF2-40B4-BE49-F238E27FC236}">
                  <a16:creationId xmlns:a16="http://schemas.microsoft.com/office/drawing/2014/main" id="{48D8AB70-5E06-4BD7-8ADC-3E1BBD8E1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242"/>
              <a:ext cx="394" cy="252"/>
            </a:xfrm>
            <a:custGeom>
              <a:avLst/>
              <a:gdLst>
                <a:gd name="T0" fmla="*/ 683 w 226"/>
                <a:gd name="T1" fmla="*/ 229 h 145"/>
                <a:gd name="T2" fmla="*/ 478 w 226"/>
                <a:gd name="T3" fmla="*/ 24 h 145"/>
                <a:gd name="T4" fmla="*/ 457 w 226"/>
                <a:gd name="T5" fmla="*/ 28 h 145"/>
                <a:gd name="T6" fmla="*/ 453 w 226"/>
                <a:gd name="T7" fmla="*/ 24 h 145"/>
                <a:gd name="T8" fmla="*/ 441 w 226"/>
                <a:gd name="T9" fmla="*/ 0 h 145"/>
                <a:gd name="T10" fmla="*/ 0 w 226"/>
                <a:gd name="T11" fmla="*/ 438 h 145"/>
                <a:gd name="T12" fmla="*/ 483 w 226"/>
                <a:gd name="T13" fmla="*/ 438 h 145"/>
                <a:gd name="T14" fmla="*/ 499 w 226"/>
                <a:gd name="T15" fmla="*/ 434 h 145"/>
                <a:gd name="T16" fmla="*/ 687 w 226"/>
                <a:gd name="T17" fmla="*/ 233 h 145"/>
                <a:gd name="T18" fmla="*/ 683 w 226"/>
                <a:gd name="T19" fmla="*/ 229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6" h="145">
                  <a:moveTo>
                    <a:pt x="225" y="76"/>
                  </a:moveTo>
                  <a:cubicBezTo>
                    <a:pt x="225" y="39"/>
                    <a:pt x="195" y="8"/>
                    <a:pt x="157" y="8"/>
                  </a:cubicBezTo>
                  <a:cubicBezTo>
                    <a:pt x="155" y="8"/>
                    <a:pt x="152" y="9"/>
                    <a:pt x="150" y="9"/>
                  </a:cubicBezTo>
                  <a:cubicBezTo>
                    <a:pt x="150" y="8"/>
                    <a:pt x="150" y="8"/>
                    <a:pt x="149" y="8"/>
                  </a:cubicBezTo>
                  <a:cubicBezTo>
                    <a:pt x="148" y="5"/>
                    <a:pt x="147" y="3"/>
                    <a:pt x="145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159" y="145"/>
                    <a:pt x="159" y="145"/>
                    <a:pt x="159" y="145"/>
                  </a:cubicBezTo>
                  <a:cubicBezTo>
                    <a:pt x="161" y="145"/>
                    <a:pt x="162" y="145"/>
                    <a:pt x="164" y="144"/>
                  </a:cubicBezTo>
                  <a:cubicBezTo>
                    <a:pt x="198" y="141"/>
                    <a:pt x="226" y="112"/>
                    <a:pt x="226" y="77"/>
                  </a:cubicBezTo>
                  <a:lnTo>
                    <a:pt x="225" y="76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0732" name="Group 140">
            <a:extLst>
              <a:ext uri="{FF2B5EF4-FFF2-40B4-BE49-F238E27FC236}">
                <a16:creationId xmlns:a16="http://schemas.microsoft.com/office/drawing/2014/main" id="{43D981A0-E742-4D7F-8A16-3AC51E2BD1F3}"/>
              </a:ext>
            </a:extLst>
          </p:cNvPr>
          <p:cNvGrpSpPr>
            <a:grpSpLocks/>
          </p:cNvGrpSpPr>
          <p:nvPr/>
        </p:nvGrpSpPr>
        <p:grpSpPr bwMode="auto">
          <a:xfrm>
            <a:off x="5454650" y="1358900"/>
            <a:ext cx="1209675" cy="658813"/>
            <a:chOff x="3438" y="741"/>
            <a:chExt cx="762" cy="415"/>
          </a:xfrm>
        </p:grpSpPr>
        <p:grpSp>
          <p:nvGrpSpPr>
            <p:cNvPr id="32826" name="Group 141">
              <a:extLst>
                <a:ext uri="{FF2B5EF4-FFF2-40B4-BE49-F238E27FC236}">
                  <a16:creationId xmlns:a16="http://schemas.microsoft.com/office/drawing/2014/main" id="{846E5F1B-1F37-46AC-9E0E-A99C6DBDC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8" y="741"/>
              <a:ext cx="762" cy="415"/>
              <a:chOff x="3438" y="741"/>
              <a:chExt cx="762" cy="415"/>
            </a:xfrm>
          </p:grpSpPr>
          <p:sp>
            <p:nvSpPr>
              <p:cNvPr id="32828" name="Freeform 142">
                <a:extLst>
                  <a:ext uri="{FF2B5EF4-FFF2-40B4-BE49-F238E27FC236}">
                    <a16:creationId xmlns:a16="http://schemas.microsoft.com/office/drawing/2014/main" id="{9BBAD5C0-8C1F-407C-B31C-3E63E26C7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741"/>
                <a:ext cx="754" cy="259"/>
              </a:xfrm>
              <a:custGeom>
                <a:avLst/>
                <a:gdLst>
                  <a:gd name="T0" fmla="*/ 1142 w 433"/>
                  <a:gd name="T1" fmla="*/ 318 h 149"/>
                  <a:gd name="T2" fmla="*/ 944 w 433"/>
                  <a:gd name="T3" fmla="*/ 191 h 149"/>
                  <a:gd name="T4" fmla="*/ 904 w 433"/>
                  <a:gd name="T5" fmla="*/ 193 h 149"/>
                  <a:gd name="T6" fmla="*/ 895 w 433"/>
                  <a:gd name="T7" fmla="*/ 172 h 149"/>
                  <a:gd name="T8" fmla="*/ 874 w 433"/>
                  <a:gd name="T9" fmla="*/ 139 h 149"/>
                  <a:gd name="T10" fmla="*/ 846 w 433"/>
                  <a:gd name="T11" fmla="*/ 110 h 149"/>
                  <a:gd name="T12" fmla="*/ 777 w 433"/>
                  <a:gd name="T13" fmla="*/ 52 h 149"/>
                  <a:gd name="T14" fmla="*/ 688 w 433"/>
                  <a:gd name="T15" fmla="*/ 12 h 149"/>
                  <a:gd name="T16" fmla="*/ 589 w 433"/>
                  <a:gd name="T17" fmla="*/ 0 h 149"/>
                  <a:gd name="T18" fmla="*/ 495 w 433"/>
                  <a:gd name="T19" fmla="*/ 16 h 149"/>
                  <a:gd name="T20" fmla="*/ 409 w 433"/>
                  <a:gd name="T21" fmla="*/ 57 h 149"/>
                  <a:gd name="T22" fmla="*/ 347 w 433"/>
                  <a:gd name="T23" fmla="*/ 118 h 149"/>
                  <a:gd name="T24" fmla="*/ 322 w 433"/>
                  <a:gd name="T25" fmla="*/ 148 h 149"/>
                  <a:gd name="T26" fmla="*/ 300 w 433"/>
                  <a:gd name="T27" fmla="*/ 181 h 149"/>
                  <a:gd name="T28" fmla="*/ 298 w 433"/>
                  <a:gd name="T29" fmla="*/ 188 h 149"/>
                  <a:gd name="T30" fmla="*/ 270 w 433"/>
                  <a:gd name="T31" fmla="*/ 184 h 149"/>
                  <a:gd name="T32" fmla="*/ 0 w 433"/>
                  <a:gd name="T33" fmla="*/ 450 h 149"/>
                  <a:gd name="T34" fmla="*/ 1313 w 433"/>
                  <a:gd name="T35" fmla="*/ 450 h 149"/>
                  <a:gd name="T36" fmla="*/ 1142 w 433"/>
                  <a:gd name="T37" fmla="*/ 318 h 14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3" h="149">
                    <a:moveTo>
                      <a:pt x="377" y="105"/>
                    </a:moveTo>
                    <a:cubicBezTo>
                      <a:pt x="366" y="80"/>
                      <a:pt x="340" y="63"/>
                      <a:pt x="311" y="63"/>
                    </a:cubicBezTo>
                    <a:cubicBezTo>
                      <a:pt x="307" y="63"/>
                      <a:pt x="302" y="63"/>
                      <a:pt x="298" y="64"/>
                    </a:cubicBezTo>
                    <a:cubicBezTo>
                      <a:pt x="297" y="62"/>
                      <a:pt x="296" y="59"/>
                      <a:pt x="295" y="57"/>
                    </a:cubicBezTo>
                    <a:cubicBezTo>
                      <a:pt x="293" y="54"/>
                      <a:pt x="291" y="50"/>
                      <a:pt x="288" y="46"/>
                    </a:cubicBezTo>
                    <a:cubicBezTo>
                      <a:pt x="285" y="43"/>
                      <a:pt x="283" y="39"/>
                      <a:pt x="279" y="36"/>
                    </a:cubicBezTo>
                    <a:cubicBezTo>
                      <a:pt x="273" y="28"/>
                      <a:pt x="265" y="22"/>
                      <a:pt x="256" y="17"/>
                    </a:cubicBezTo>
                    <a:cubicBezTo>
                      <a:pt x="247" y="11"/>
                      <a:pt x="237" y="7"/>
                      <a:pt x="227" y="4"/>
                    </a:cubicBezTo>
                    <a:cubicBezTo>
                      <a:pt x="216" y="1"/>
                      <a:pt x="206" y="0"/>
                      <a:pt x="194" y="0"/>
                    </a:cubicBezTo>
                    <a:cubicBezTo>
                      <a:pt x="184" y="0"/>
                      <a:pt x="173" y="2"/>
                      <a:pt x="163" y="5"/>
                    </a:cubicBezTo>
                    <a:cubicBezTo>
                      <a:pt x="153" y="9"/>
                      <a:pt x="143" y="13"/>
                      <a:pt x="135" y="19"/>
                    </a:cubicBezTo>
                    <a:cubicBezTo>
                      <a:pt x="127" y="25"/>
                      <a:pt x="119" y="31"/>
                      <a:pt x="114" y="39"/>
                    </a:cubicBezTo>
                    <a:cubicBezTo>
                      <a:pt x="110" y="42"/>
                      <a:pt x="108" y="46"/>
                      <a:pt x="106" y="49"/>
                    </a:cubicBezTo>
                    <a:cubicBezTo>
                      <a:pt x="103" y="53"/>
                      <a:pt x="101" y="57"/>
                      <a:pt x="99" y="60"/>
                    </a:cubicBezTo>
                    <a:cubicBezTo>
                      <a:pt x="99" y="61"/>
                      <a:pt x="99" y="61"/>
                      <a:pt x="98" y="62"/>
                    </a:cubicBezTo>
                    <a:cubicBezTo>
                      <a:pt x="95" y="61"/>
                      <a:pt x="92" y="61"/>
                      <a:pt x="89" y="61"/>
                    </a:cubicBezTo>
                    <a:cubicBezTo>
                      <a:pt x="40" y="61"/>
                      <a:pt x="1" y="100"/>
                      <a:pt x="0" y="149"/>
                    </a:cubicBezTo>
                    <a:cubicBezTo>
                      <a:pt x="433" y="149"/>
                      <a:pt x="433" y="149"/>
                      <a:pt x="433" y="149"/>
                    </a:cubicBezTo>
                    <a:cubicBezTo>
                      <a:pt x="425" y="125"/>
                      <a:pt x="403" y="107"/>
                      <a:pt x="377" y="10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29" name="Freeform 143">
                <a:extLst>
                  <a:ext uri="{FF2B5EF4-FFF2-40B4-BE49-F238E27FC236}">
                    <a16:creationId xmlns:a16="http://schemas.microsoft.com/office/drawing/2014/main" id="{6993BF20-8084-4280-B5FF-8760C8ACD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998"/>
                <a:ext cx="762" cy="158"/>
              </a:xfrm>
              <a:custGeom>
                <a:avLst/>
                <a:gdLst>
                  <a:gd name="T0" fmla="*/ 0 w 438"/>
                  <a:gd name="T1" fmla="*/ 0 h 91"/>
                  <a:gd name="T2" fmla="*/ 0 w 438"/>
                  <a:gd name="T3" fmla="*/ 3 h 91"/>
                  <a:gd name="T4" fmla="*/ 245 w 438"/>
                  <a:gd name="T5" fmla="*/ 271 h 91"/>
                  <a:gd name="T6" fmla="*/ 261 w 438"/>
                  <a:gd name="T7" fmla="*/ 274 h 91"/>
                  <a:gd name="T8" fmla="*/ 1072 w 438"/>
                  <a:gd name="T9" fmla="*/ 274 h 91"/>
                  <a:gd name="T10" fmla="*/ 1093 w 438"/>
                  <a:gd name="T11" fmla="*/ 271 h 91"/>
                  <a:gd name="T12" fmla="*/ 1120 w 438"/>
                  <a:gd name="T13" fmla="*/ 274 h 91"/>
                  <a:gd name="T14" fmla="*/ 1326 w 438"/>
                  <a:gd name="T15" fmla="*/ 69 h 91"/>
                  <a:gd name="T16" fmla="*/ 1310 w 438"/>
                  <a:gd name="T17" fmla="*/ 0 h 91"/>
                  <a:gd name="T18" fmla="*/ 0 w 438"/>
                  <a:gd name="T19" fmla="*/ 0 h 9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38" h="9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48"/>
                      <a:pt x="35" y="86"/>
                      <a:pt x="81" y="90"/>
                    </a:cubicBezTo>
                    <a:cubicBezTo>
                      <a:pt x="83" y="90"/>
                      <a:pt x="85" y="91"/>
                      <a:pt x="86" y="91"/>
                    </a:cubicBezTo>
                    <a:cubicBezTo>
                      <a:pt x="354" y="91"/>
                      <a:pt x="354" y="91"/>
                      <a:pt x="354" y="91"/>
                    </a:cubicBezTo>
                    <a:cubicBezTo>
                      <a:pt x="357" y="91"/>
                      <a:pt x="359" y="90"/>
                      <a:pt x="361" y="90"/>
                    </a:cubicBezTo>
                    <a:cubicBezTo>
                      <a:pt x="364" y="90"/>
                      <a:pt x="367" y="91"/>
                      <a:pt x="370" y="91"/>
                    </a:cubicBezTo>
                    <a:cubicBezTo>
                      <a:pt x="407" y="91"/>
                      <a:pt x="438" y="60"/>
                      <a:pt x="438" y="23"/>
                    </a:cubicBezTo>
                    <a:cubicBezTo>
                      <a:pt x="438" y="15"/>
                      <a:pt x="436" y="7"/>
                      <a:pt x="4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2827" name="Freeform 144">
              <a:extLst>
                <a:ext uri="{FF2B5EF4-FFF2-40B4-BE49-F238E27FC236}">
                  <a16:creationId xmlns:a16="http://schemas.microsoft.com/office/drawing/2014/main" id="{B0CE6A13-0942-44D5-875C-0FB5FD07B5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7" y="845"/>
              <a:ext cx="206" cy="205"/>
            </a:xfrm>
            <a:custGeom>
              <a:avLst/>
              <a:gdLst>
                <a:gd name="T0" fmla="*/ 180 w 118"/>
                <a:gd name="T1" fmla="*/ 87 h 118"/>
                <a:gd name="T2" fmla="*/ 216 w 118"/>
                <a:gd name="T3" fmla="*/ 97 h 118"/>
                <a:gd name="T4" fmla="*/ 244 w 118"/>
                <a:gd name="T5" fmla="*/ 115 h 118"/>
                <a:gd name="T6" fmla="*/ 262 w 118"/>
                <a:gd name="T7" fmla="*/ 142 h 118"/>
                <a:gd name="T8" fmla="*/ 271 w 118"/>
                <a:gd name="T9" fmla="*/ 179 h 118"/>
                <a:gd name="T10" fmla="*/ 271 w 118"/>
                <a:gd name="T11" fmla="*/ 233 h 118"/>
                <a:gd name="T12" fmla="*/ 314 w 118"/>
                <a:gd name="T13" fmla="*/ 233 h 118"/>
                <a:gd name="T14" fmla="*/ 323 w 118"/>
                <a:gd name="T15" fmla="*/ 179 h 118"/>
                <a:gd name="T16" fmla="*/ 314 w 118"/>
                <a:gd name="T17" fmla="*/ 120 h 118"/>
                <a:gd name="T18" fmla="*/ 283 w 118"/>
                <a:gd name="T19" fmla="*/ 75 h 118"/>
                <a:gd name="T20" fmla="*/ 237 w 118"/>
                <a:gd name="T21" fmla="*/ 45 h 118"/>
                <a:gd name="T22" fmla="*/ 180 w 118"/>
                <a:gd name="T23" fmla="*/ 33 h 118"/>
                <a:gd name="T24" fmla="*/ 126 w 118"/>
                <a:gd name="T25" fmla="*/ 45 h 118"/>
                <a:gd name="T26" fmla="*/ 79 w 118"/>
                <a:gd name="T27" fmla="*/ 75 h 118"/>
                <a:gd name="T28" fmla="*/ 49 w 118"/>
                <a:gd name="T29" fmla="*/ 120 h 118"/>
                <a:gd name="T30" fmla="*/ 37 w 118"/>
                <a:gd name="T31" fmla="*/ 179 h 118"/>
                <a:gd name="T32" fmla="*/ 49 w 118"/>
                <a:gd name="T33" fmla="*/ 233 h 118"/>
                <a:gd name="T34" fmla="*/ 79 w 118"/>
                <a:gd name="T35" fmla="*/ 278 h 118"/>
                <a:gd name="T36" fmla="*/ 126 w 118"/>
                <a:gd name="T37" fmla="*/ 308 h 118"/>
                <a:gd name="T38" fmla="*/ 180 w 118"/>
                <a:gd name="T39" fmla="*/ 320 h 118"/>
                <a:gd name="T40" fmla="*/ 237 w 118"/>
                <a:gd name="T41" fmla="*/ 311 h 118"/>
                <a:gd name="T42" fmla="*/ 250 w 118"/>
                <a:gd name="T43" fmla="*/ 341 h 118"/>
                <a:gd name="T44" fmla="*/ 180 w 118"/>
                <a:gd name="T45" fmla="*/ 356 h 118"/>
                <a:gd name="T46" fmla="*/ 110 w 118"/>
                <a:gd name="T47" fmla="*/ 341 h 118"/>
                <a:gd name="T48" fmla="*/ 52 w 118"/>
                <a:gd name="T49" fmla="*/ 304 h 118"/>
                <a:gd name="T50" fmla="*/ 16 w 118"/>
                <a:gd name="T51" fmla="*/ 247 h 118"/>
                <a:gd name="T52" fmla="*/ 0 w 118"/>
                <a:gd name="T53" fmla="*/ 179 h 118"/>
                <a:gd name="T54" fmla="*/ 16 w 118"/>
                <a:gd name="T55" fmla="*/ 109 h 118"/>
                <a:gd name="T56" fmla="*/ 52 w 118"/>
                <a:gd name="T57" fmla="*/ 52 h 118"/>
                <a:gd name="T58" fmla="*/ 110 w 118"/>
                <a:gd name="T59" fmla="*/ 12 h 118"/>
                <a:gd name="T60" fmla="*/ 180 w 118"/>
                <a:gd name="T61" fmla="*/ 0 h 118"/>
                <a:gd name="T62" fmla="*/ 250 w 118"/>
                <a:gd name="T63" fmla="*/ 12 h 118"/>
                <a:gd name="T64" fmla="*/ 307 w 118"/>
                <a:gd name="T65" fmla="*/ 52 h 118"/>
                <a:gd name="T66" fmla="*/ 347 w 118"/>
                <a:gd name="T67" fmla="*/ 109 h 118"/>
                <a:gd name="T68" fmla="*/ 360 w 118"/>
                <a:gd name="T69" fmla="*/ 179 h 118"/>
                <a:gd name="T70" fmla="*/ 335 w 118"/>
                <a:gd name="T71" fmla="*/ 266 h 118"/>
                <a:gd name="T72" fmla="*/ 323 w 118"/>
                <a:gd name="T73" fmla="*/ 266 h 118"/>
                <a:gd name="T74" fmla="*/ 293 w 118"/>
                <a:gd name="T75" fmla="*/ 266 h 118"/>
                <a:gd name="T76" fmla="*/ 271 w 118"/>
                <a:gd name="T77" fmla="*/ 266 h 118"/>
                <a:gd name="T78" fmla="*/ 234 w 118"/>
                <a:gd name="T79" fmla="*/ 266 h 118"/>
                <a:gd name="T80" fmla="*/ 234 w 118"/>
                <a:gd name="T81" fmla="*/ 247 h 118"/>
                <a:gd name="T82" fmla="*/ 180 w 118"/>
                <a:gd name="T83" fmla="*/ 266 h 118"/>
                <a:gd name="T84" fmla="*/ 147 w 118"/>
                <a:gd name="T85" fmla="*/ 259 h 118"/>
                <a:gd name="T86" fmla="*/ 115 w 118"/>
                <a:gd name="T87" fmla="*/ 241 h 118"/>
                <a:gd name="T88" fmla="*/ 98 w 118"/>
                <a:gd name="T89" fmla="*/ 212 h 118"/>
                <a:gd name="T90" fmla="*/ 91 w 118"/>
                <a:gd name="T91" fmla="*/ 179 h 118"/>
                <a:gd name="T92" fmla="*/ 98 w 118"/>
                <a:gd name="T93" fmla="*/ 142 h 118"/>
                <a:gd name="T94" fmla="*/ 115 w 118"/>
                <a:gd name="T95" fmla="*/ 115 h 118"/>
                <a:gd name="T96" fmla="*/ 147 w 118"/>
                <a:gd name="T97" fmla="*/ 97 h 118"/>
                <a:gd name="T98" fmla="*/ 180 w 118"/>
                <a:gd name="T99" fmla="*/ 87 h 118"/>
                <a:gd name="T100" fmla="*/ 234 w 118"/>
                <a:gd name="T101" fmla="*/ 179 h 118"/>
                <a:gd name="T102" fmla="*/ 220 w 118"/>
                <a:gd name="T103" fmla="*/ 139 h 118"/>
                <a:gd name="T104" fmla="*/ 180 w 118"/>
                <a:gd name="T105" fmla="*/ 123 h 118"/>
                <a:gd name="T106" fmla="*/ 143 w 118"/>
                <a:gd name="T107" fmla="*/ 139 h 118"/>
                <a:gd name="T108" fmla="*/ 127 w 118"/>
                <a:gd name="T109" fmla="*/ 179 h 118"/>
                <a:gd name="T110" fmla="*/ 143 w 118"/>
                <a:gd name="T111" fmla="*/ 214 h 118"/>
                <a:gd name="T112" fmla="*/ 180 w 118"/>
                <a:gd name="T113" fmla="*/ 233 h 118"/>
                <a:gd name="T114" fmla="*/ 220 w 118"/>
                <a:gd name="T115" fmla="*/ 214 h 118"/>
                <a:gd name="T116" fmla="*/ 234 w 118"/>
                <a:gd name="T117" fmla="*/ 179 h 1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8" h="118">
                  <a:moveTo>
                    <a:pt x="59" y="29"/>
                  </a:moveTo>
                  <a:cubicBezTo>
                    <a:pt x="63" y="29"/>
                    <a:pt x="67" y="30"/>
                    <a:pt x="71" y="32"/>
                  </a:cubicBezTo>
                  <a:cubicBezTo>
                    <a:pt x="74" y="33"/>
                    <a:pt x="77" y="35"/>
                    <a:pt x="80" y="38"/>
                  </a:cubicBezTo>
                  <a:cubicBezTo>
                    <a:pt x="83" y="41"/>
                    <a:pt x="85" y="44"/>
                    <a:pt x="86" y="47"/>
                  </a:cubicBezTo>
                  <a:cubicBezTo>
                    <a:pt x="88" y="51"/>
                    <a:pt x="89" y="55"/>
                    <a:pt x="89" y="59"/>
                  </a:cubicBezTo>
                  <a:cubicBezTo>
                    <a:pt x="89" y="77"/>
                    <a:pt x="89" y="77"/>
                    <a:pt x="89" y="77"/>
                  </a:cubicBezTo>
                  <a:cubicBezTo>
                    <a:pt x="103" y="77"/>
                    <a:pt x="103" y="77"/>
                    <a:pt x="103" y="77"/>
                  </a:cubicBezTo>
                  <a:cubicBezTo>
                    <a:pt x="105" y="71"/>
                    <a:pt x="106" y="65"/>
                    <a:pt x="106" y="59"/>
                  </a:cubicBezTo>
                  <a:cubicBezTo>
                    <a:pt x="106" y="52"/>
                    <a:pt x="105" y="46"/>
                    <a:pt x="103" y="40"/>
                  </a:cubicBezTo>
                  <a:cubicBezTo>
                    <a:pt x="100" y="35"/>
                    <a:pt x="97" y="30"/>
                    <a:pt x="93" y="25"/>
                  </a:cubicBezTo>
                  <a:cubicBezTo>
                    <a:pt x="88" y="21"/>
                    <a:pt x="83" y="18"/>
                    <a:pt x="78" y="15"/>
                  </a:cubicBezTo>
                  <a:cubicBezTo>
                    <a:pt x="72" y="13"/>
                    <a:pt x="66" y="11"/>
                    <a:pt x="59" y="11"/>
                  </a:cubicBezTo>
                  <a:cubicBezTo>
                    <a:pt x="53" y="11"/>
                    <a:pt x="47" y="13"/>
                    <a:pt x="41" y="15"/>
                  </a:cubicBezTo>
                  <a:cubicBezTo>
                    <a:pt x="35" y="18"/>
                    <a:pt x="30" y="21"/>
                    <a:pt x="26" y="25"/>
                  </a:cubicBezTo>
                  <a:cubicBezTo>
                    <a:pt x="22" y="30"/>
                    <a:pt x="18" y="35"/>
                    <a:pt x="16" y="40"/>
                  </a:cubicBezTo>
                  <a:cubicBezTo>
                    <a:pt x="13" y="46"/>
                    <a:pt x="12" y="52"/>
                    <a:pt x="12" y="59"/>
                  </a:cubicBezTo>
                  <a:cubicBezTo>
                    <a:pt x="12" y="65"/>
                    <a:pt x="13" y="71"/>
                    <a:pt x="16" y="77"/>
                  </a:cubicBezTo>
                  <a:cubicBezTo>
                    <a:pt x="18" y="83"/>
                    <a:pt x="22" y="88"/>
                    <a:pt x="26" y="92"/>
                  </a:cubicBezTo>
                  <a:cubicBezTo>
                    <a:pt x="30" y="97"/>
                    <a:pt x="35" y="100"/>
                    <a:pt x="41" y="102"/>
                  </a:cubicBezTo>
                  <a:cubicBezTo>
                    <a:pt x="47" y="105"/>
                    <a:pt x="53" y="106"/>
                    <a:pt x="59" y="106"/>
                  </a:cubicBezTo>
                  <a:cubicBezTo>
                    <a:pt x="65" y="106"/>
                    <a:pt x="71" y="105"/>
                    <a:pt x="78" y="103"/>
                  </a:cubicBezTo>
                  <a:cubicBezTo>
                    <a:pt x="82" y="113"/>
                    <a:pt x="82" y="113"/>
                    <a:pt x="82" y="113"/>
                  </a:cubicBezTo>
                  <a:cubicBezTo>
                    <a:pt x="75" y="116"/>
                    <a:pt x="67" y="118"/>
                    <a:pt x="59" y="118"/>
                  </a:cubicBezTo>
                  <a:cubicBezTo>
                    <a:pt x="51" y="118"/>
                    <a:pt x="43" y="116"/>
                    <a:pt x="36" y="113"/>
                  </a:cubicBezTo>
                  <a:cubicBezTo>
                    <a:pt x="29" y="110"/>
                    <a:pt x="23" y="106"/>
                    <a:pt x="17" y="101"/>
                  </a:cubicBezTo>
                  <a:cubicBezTo>
                    <a:pt x="12" y="95"/>
                    <a:pt x="8" y="89"/>
                    <a:pt x="5" y="82"/>
                  </a:cubicBezTo>
                  <a:cubicBezTo>
                    <a:pt x="2" y="75"/>
                    <a:pt x="0" y="67"/>
                    <a:pt x="0" y="59"/>
                  </a:cubicBezTo>
                  <a:cubicBezTo>
                    <a:pt x="0" y="51"/>
                    <a:pt x="2" y="43"/>
                    <a:pt x="5" y="36"/>
                  </a:cubicBezTo>
                  <a:cubicBezTo>
                    <a:pt x="8" y="29"/>
                    <a:pt x="12" y="22"/>
                    <a:pt x="17" y="17"/>
                  </a:cubicBezTo>
                  <a:cubicBezTo>
                    <a:pt x="23" y="12"/>
                    <a:pt x="29" y="7"/>
                    <a:pt x="36" y="4"/>
                  </a:cubicBezTo>
                  <a:cubicBezTo>
                    <a:pt x="43" y="1"/>
                    <a:pt x="51" y="0"/>
                    <a:pt x="59" y="0"/>
                  </a:cubicBezTo>
                  <a:cubicBezTo>
                    <a:pt x="67" y="0"/>
                    <a:pt x="75" y="1"/>
                    <a:pt x="82" y="4"/>
                  </a:cubicBezTo>
                  <a:cubicBezTo>
                    <a:pt x="89" y="7"/>
                    <a:pt x="96" y="12"/>
                    <a:pt x="101" y="17"/>
                  </a:cubicBezTo>
                  <a:cubicBezTo>
                    <a:pt x="106" y="22"/>
                    <a:pt x="110" y="29"/>
                    <a:pt x="114" y="36"/>
                  </a:cubicBezTo>
                  <a:cubicBezTo>
                    <a:pt x="117" y="43"/>
                    <a:pt x="118" y="51"/>
                    <a:pt x="118" y="59"/>
                  </a:cubicBezTo>
                  <a:cubicBezTo>
                    <a:pt x="118" y="70"/>
                    <a:pt x="116" y="80"/>
                    <a:pt x="110" y="88"/>
                  </a:cubicBezTo>
                  <a:cubicBezTo>
                    <a:pt x="106" y="88"/>
                    <a:pt x="106" y="88"/>
                    <a:pt x="106" y="88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89" y="88"/>
                    <a:pt x="89" y="88"/>
                    <a:pt x="89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72" y="86"/>
                    <a:pt x="66" y="88"/>
                    <a:pt x="59" y="88"/>
                  </a:cubicBezTo>
                  <a:cubicBezTo>
                    <a:pt x="55" y="88"/>
                    <a:pt x="51" y="88"/>
                    <a:pt x="48" y="86"/>
                  </a:cubicBezTo>
                  <a:cubicBezTo>
                    <a:pt x="44" y="84"/>
                    <a:pt x="41" y="82"/>
                    <a:pt x="38" y="80"/>
                  </a:cubicBezTo>
                  <a:cubicBezTo>
                    <a:pt x="36" y="77"/>
                    <a:pt x="34" y="74"/>
                    <a:pt x="32" y="70"/>
                  </a:cubicBezTo>
                  <a:cubicBezTo>
                    <a:pt x="30" y="67"/>
                    <a:pt x="30" y="63"/>
                    <a:pt x="30" y="59"/>
                  </a:cubicBezTo>
                  <a:cubicBezTo>
                    <a:pt x="30" y="55"/>
                    <a:pt x="30" y="51"/>
                    <a:pt x="32" y="47"/>
                  </a:cubicBezTo>
                  <a:cubicBezTo>
                    <a:pt x="34" y="44"/>
                    <a:pt x="36" y="41"/>
                    <a:pt x="38" y="38"/>
                  </a:cubicBezTo>
                  <a:cubicBezTo>
                    <a:pt x="41" y="35"/>
                    <a:pt x="44" y="33"/>
                    <a:pt x="48" y="32"/>
                  </a:cubicBezTo>
                  <a:cubicBezTo>
                    <a:pt x="51" y="30"/>
                    <a:pt x="55" y="29"/>
                    <a:pt x="59" y="29"/>
                  </a:cubicBezTo>
                  <a:close/>
                  <a:moveTo>
                    <a:pt x="77" y="59"/>
                  </a:moveTo>
                  <a:cubicBezTo>
                    <a:pt x="77" y="54"/>
                    <a:pt x="75" y="50"/>
                    <a:pt x="72" y="46"/>
                  </a:cubicBezTo>
                  <a:cubicBezTo>
                    <a:pt x="68" y="43"/>
                    <a:pt x="64" y="41"/>
                    <a:pt x="59" y="41"/>
                  </a:cubicBezTo>
                  <a:cubicBezTo>
                    <a:pt x="54" y="41"/>
                    <a:pt x="50" y="43"/>
                    <a:pt x="47" y="46"/>
                  </a:cubicBezTo>
                  <a:cubicBezTo>
                    <a:pt x="43" y="50"/>
                    <a:pt x="42" y="54"/>
                    <a:pt x="42" y="59"/>
                  </a:cubicBezTo>
                  <a:cubicBezTo>
                    <a:pt x="42" y="64"/>
                    <a:pt x="43" y="68"/>
                    <a:pt x="47" y="71"/>
                  </a:cubicBezTo>
                  <a:cubicBezTo>
                    <a:pt x="50" y="75"/>
                    <a:pt x="54" y="77"/>
                    <a:pt x="59" y="77"/>
                  </a:cubicBezTo>
                  <a:cubicBezTo>
                    <a:pt x="64" y="77"/>
                    <a:pt x="68" y="75"/>
                    <a:pt x="72" y="71"/>
                  </a:cubicBezTo>
                  <a:cubicBezTo>
                    <a:pt x="75" y="68"/>
                    <a:pt x="77" y="64"/>
                    <a:pt x="77" y="59"/>
                  </a:cubicBez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10737" name="Picture 145" descr="未标题-2">
            <a:extLst>
              <a:ext uri="{FF2B5EF4-FFF2-40B4-BE49-F238E27FC236}">
                <a16:creationId xmlns:a16="http://schemas.microsoft.com/office/drawing/2014/main" id="{9BC533AB-D019-4402-8F8C-D25FED824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1457325"/>
            <a:ext cx="16129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0738" name="Group 146">
            <a:extLst>
              <a:ext uri="{FF2B5EF4-FFF2-40B4-BE49-F238E27FC236}">
                <a16:creationId xmlns:a16="http://schemas.microsoft.com/office/drawing/2014/main" id="{C25A1661-8A0F-4ABD-8CE9-73B6AFEBEE56}"/>
              </a:ext>
            </a:extLst>
          </p:cNvPr>
          <p:cNvGrpSpPr>
            <a:grpSpLocks/>
          </p:cNvGrpSpPr>
          <p:nvPr/>
        </p:nvGrpSpPr>
        <p:grpSpPr bwMode="auto">
          <a:xfrm>
            <a:off x="7881938" y="2686050"/>
            <a:ext cx="782637" cy="2087563"/>
            <a:chOff x="2468" y="1211"/>
            <a:chExt cx="412" cy="1099"/>
          </a:xfrm>
        </p:grpSpPr>
        <p:sp>
          <p:nvSpPr>
            <p:cNvPr id="32817" name="Rectangle 147">
              <a:extLst>
                <a:ext uri="{FF2B5EF4-FFF2-40B4-BE49-F238E27FC236}">
                  <a16:creationId xmlns:a16="http://schemas.microsoft.com/office/drawing/2014/main" id="{EDC059FC-589E-41F2-B182-BC3EBF46B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1943"/>
              <a:ext cx="121" cy="367"/>
            </a:xfrm>
            <a:prstGeom prst="rect">
              <a:avLst/>
            </a:prstGeom>
            <a:solidFill>
              <a:srgbClr val="008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18" name="Rectangle 148">
              <a:extLst>
                <a:ext uri="{FF2B5EF4-FFF2-40B4-BE49-F238E27FC236}">
                  <a16:creationId xmlns:a16="http://schemas.microsoft.com/office/drawing/2014/main" id="{B33EA802-1A14-4801-8DDD-4C35129B0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2" y="1943"/>
              <a:ext cx="123" cy="367"/>
            </a:xfrm>
            <a:prstGeom prst="rect">
              <a:avLst/>
            </a:prstGeom>
            <a:solidFill>
              <a:srgbClr val="00A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19" name="Freeform 149">
              <a:extLst>
                <a:ext uri="{FF2B5EF4-FFF2-40B4-BE49-F238E27FC236}">
                  <a16:creationId xmlns:a16="http://schemas.microsoft.com/office/drawing/2014/main" id="{C0264F19-80F3-4957-81C9-E0E63BE4B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" y="1211"/>
              <a:ext cx="412" cy="644"/>
            </a:xfrm>
            <a:custGeom>
              <a:avLst/>
              <a:gdLst>
                <a:gd name="T0" fmla="*/ 493 w 310"/>
                <a:gd name="T1" fmla="*/ 470 h 484"/>
                <a:gd name="T2" fmla="*/ 493 w 310"/>
                <a:gd name="T3" fmla="*/ 470 h 484"/>
                <a:gd name="T4" fmla="*/ 460 w 310"/>
                <a:gd name="T5" fmla="*/ 488 h 484"/>
                <a:gd name="T6" fmla="*/ 460 w 310"/>
                <a:gd name="T7" fmla="*/ 588 h 484"/>
                <a:gd name="T8" fmla="*/ 436 w 310"/>
                <a:gd name="T9" fmla="*/ 588 h 484"/>
                <a:gd name="T10" fmla="*/ 436 w 310"/>
                <a:gd name="T11" fmla="*/ 462 h 484"/>
                <a:gd name="T12" fmla="*/ 401 w 310"/>
                <a:gd name="T13" fmla="*/ 397 h 484"/>
                <a:gd name="T14" fmla="*/ 348 w 310"/>
                <a:gd name="T15" fmla="*/ 424 h 484"/>
                <a:gd name="T16" fmla="*/ 348 w 310"/>
                <a:gd name="T17" fmla="*/ 588 h 484"/>
                <a:gd name="T18" fmla="*/ 326 w 310"/>
                <a:gd name="T19" fmla="*/ 588 h 484"/>
                <a:gd name="T20" fmla="*/ 326 w 310"/>
                <a:gd name="T21" fmla="*/ 323 h 484"/>
                <a:gd name="T22" fmla="*/ 291 w 310"/>
                <a:gd name="T23" fmla="*/ 255 h 484"/>
                <a:gd name="T24" fmla="*/ 237 w 310"/>
                <a:gd name="T25" fmla="*/ 282 h 484"/>
                <a:gd name="T26" fmla="*/ 237 w 310"/>
                <a:gd name="T27" fmla="*/ 588 h 484"/>
                <a:gd name="T28" fmla="*/ 215 w 310"/>
                <a:gd name="T29" fmla="*/ 588 h 484"/>
                <a:gd name="T30" fmla="*/ 215 w 310"/>
                <a:gd name="T31" fmla="*/ 44 h 484"/>
                <a:gd name="T32" fmla="*/ 171 w 310"/>
                <a:gd name="T33" fmla="*/ 0 h 484"/>
                <a:gd name="T34" fmla="*/ 128 w 310"/>
                <a:gd name="T35" fmla="*/ 44 h 484"/>
                <a:gd name="T36" fmla="*/ 128 w 310"/>
                <a:gd name="T37" fmla="*/ 588 h 484"/>
                <a:gd name="T38" fmla="*/ 128 w 310"/>
                <a:gd name="T39" fmla="*/ 680 h 484"/>
                <a:gd name="T40" fmla="*/ 122 w 310"/>
                <a:gd name="T41" fmla="*/ 575 h 484"/>
                <a:gd name="T42" fmla="*/ 23 w 310"/>
                <a:gd name="T43" fmla="*/ 675 h 484"/>
                <a:gd name="T44" fmla="*/ 23 w 310"/>
                <a:gd name="T45" fmla="*/ 754 h 484"/>
                <a:gd name="T46" fmla="*/ 134 w 310"/>
                <a:gd name="T47" fmla="*/ 853 h 484"/>
                <a:gd name="T48" fmla="*/ 134 w 310"/>
                <a:gd name="T49" fmla="*/ 852 h 484"/>
                <a:gd name="T50" fmla="*/ 149 w 310"/>
                <a:gd name="T51" fmla="*/ 857 h 484"/>
                <a:gd name="T52" fmla="*/ 436 w 310"/>
                <a:gd name="T53" fmla="*/ 857 h 484"/>
                <a:gd name="T54" fmla="*/ 548 w 310"/>
                <a:gd name="T55" fmla="*/ 745 h 484"/>
                <a:gd name="T56" fmla="*/ 548 w 310"/>
                <a:gd name="T57" fmla="*/ 588 h 484"/>
                <a:gd name="T58" fmla="*/ 548 w 310"/>
                <a:gd name="T59" fmla="*/ 558 h 484"/>
                <a:gd name="T60" fmla="*/ 493 w 310"/>
                <a:gd name="T61" fmla="*/ 470 h 4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0" h="484">
                  <a:moveTo>
                    <a:pt x="279" y="265"/>
                  </a:moveTo>
                  <a:cubicBezTo>
                    <a:pt x="279" y="265"/>
                    <a:pt x="279" y="265"/>
                    <a:pt x="279" y="265"/>
                  </a:cubicBezTo>
                  <a:cubicBezTo>
                    <a:pt x="270" y="260"/>
                    <a:pt x="260" y="267"/>
                    <a:pt x="260" y="276"/>
                  </a:cubicBezTo>
                  <a:cubicBezTo>
                    <a:pt x="260" y="332"/>
                    <a:pt x="260" y="332"/>
                    <a:pt x="260" y="332"/>
                  </a:cubicBezTo>
                  <a:cubicBezTo>
                    <a:pt x="247" y="332"/>
                    <a:pt x="247" y="332"/>
                    <a:pt x="247" y="332"/>
                  </a:cubicBezTo>
                  <a:cubicBezTo>
                    <a:pt x="247" y="261"/>
                    <a:pt x="247" y="261"/>
                    <a:pt x="247" y="261"/>
                  </a:cubicBezTo>
                  <a:cubicBezTo>
                    <a:pt x="247" y="246"/>
                    <a:pt x="240" y="232"/>
                    <a:pt x="227" y="224"/>
                  </a:cubicBezTo>
                  <a:cubicBezTo>
                    <a:pt x="214" y="216"/>
                    <a:pt x="197" y="225"/>
                    <a:pt x="197" y="240"/>
                  </a:cubicBezTo>
                  <a:cubicBezTo>
                    <a:pt x="197" y="332"/>
                    <a:pt x="197" y="332"/>
                    <a:pt x="197" y="332"/>
                  </a:cubicBezTo>
                  <a:cubicBezTo>
                    <a:pt x="184" y="332"/>
                    <a:pt x="184" y="332"/>
                    <a:pt x="184" y="332"/>
                  </a:cubicBezTo>
                  <a:cubicBezTo>
                    <a:pt x="184" y="183"/>
                    <a:pt x="184" y="183"/>
                    <a:pt x="184" y="183"/>
                  </a:cubicBezTo>
                  <a:cubicBezTo>
                    <a:pt x="184" y="168"/>
                    <a:pt x="177" y="153"/>
                    <a:pt x="165" y="144"/>
                  </a:cubicBezTo>
                  <a:cubicBezTo>
                    <a:pt x="153" y="134"/>
                    <a:pt x="134" y="143"/>
                    <a:pt x="134" y="159"/>
                  </a:cubicBezTo>
                  <a:cubicBezTo>
                    <a:pt x="134" y="332"/>
                    <a:pt x="134" y="332"/>
                    <a:pt x="134" y="332"/>
                  </a:cubicBezTo>
                  <a:cubicBezTo>
                    <a:pt x="122" y="332"/>
                    <a:pt x="122" y="332"/>
                    <a:pt x="122" y="332"/>
                  </a:cubicBezTo>
                  <a:cubicBezTo>
                    <a:pt x="122" y="25"/>
                    <a:pt x="122" y="25"/>
                    <a:pt x="122" y="25"/>
                  </a:cubicBezTo>
                  <a:cubicBezTo>
                    <a:pt x="122" y="11"/>
                    <a:pt x="111" y="0"/>
                    <a:pt x="97" y="0"/>
                  </a:cubicBezTo>
                  <a:cubicBezTo>
                    <a:pt x="83" y="0"/>
                    <a:pt x="72" y="11"/>
                    <a:pt x="72" y="25"/>
                  </a:cubicBezTo>
                  <a:cubicBezTo>
                    <a:pt x="72" y="332"/>
                    <a:pt x="72" y="332"/>
                    <a:pt x="72" y="332"/>
                  </a:cubicBezTo>
                  <a:cubicBezTo>
                    <a:pt x="72" y="384"/>
                    <a:pt x="72" y="384"/>
                    <a:pt x="72" y="384"/>
                  </a:cubicBezTo>
                  <a:cubicBezTo>
                    <a:pt x="69" y="325"/>
                    <a:pt x="69" y="325"/>
                    <a:pt x="69" y="325"/>
                  </a:cubicBezTo>
                  <a:cubicBezTo>
                    <a:pt x="13" y="381"/>
                    <a:pt x="13" y="381"/>
                    <a:pt x="13" y="381"/>
                  </a:cubicBezTo>
                  <a:cubicBezTo>
                    <a:pt x="0" y="394"/>
                    <a:pt x="0" y="413"/>
                    <a:pt x="13" y="426"/>
                  </a:cubicBezTo>
                  <a:cubicBezTo>
                    <a:pt x="76" y="482"/>
                    <a:pt x="76" y="482"/>
                    <a:pt x="76" y="482"/>
                  </a:cubicBezTo>
                  <a:cubicBezTo>
                    <a:pt x="76" y="481"/>
                    <a:pt x="76" y="481"/>
                    <a:pt x="76" y="481"/>
                  </a:cubicBezTo>
                  <a:cubicBezTo>
                    <a:pt x="78" y="483"/>
                    <a:pt x="81" y="484"/>
                    <a:pt x="84" y="484"/>
                  </a:cubicBezTo>
                  <a:cubicBezTo>
                    <a:pt x="247" y="484"/>
                    <a:pt x="247" y="484"/>
                    <a:pt x="247" y="484"/>
                  </a:cubicBezTo>
                  <a:cubicBezTo>
                    <a:pt x="282" y="484"/>
                    <a:pt x="310" y="455"/>
                    <a:pt x="310" y="421"/>
                  </a:cubicBezTo>
                  <a:cubicBezTo>
                    <a:pt x="310" y="332"/>
                    <a:pt x="310" y="332"/>
                    <a:pt x="310" y="332"/>
                  </a:cubicBezTo>
                  <a:cubicBezTo>
                    <a:pt x="310" y="315"/>
                    <a:pt x="310" y="315"/>
                    <a:pt x="310" y="315"/>
                  </a:cubicBezTo>
                  <a:cubicBezTo>
                    <a:pt x="310" y="294"/>
                    <a:pt x="298" y="274"/>
                    <a:pt x="279" y="265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0" name="Freeform 150">
              <a:extLst>
                <a:ext uri="{FF2B5EF4-FFF2-40B4-BE49-F238E27FC236}">
                  <a16:creationId xmlns:a16="http://schemas.microsoft.com/office/drawing/2014/main" id="{99C3EF25-1E5B-4F74-B370-F7AEB2BFE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1231"/>
              <a:ext cx="50" cy="25"/>
            </a:xfrm>
            <a:custGeom>
              <a:avLst/>
              <a:gdLst>
                <a:gd name="T0" fmla="*/ 33 w 38"/>
                <a:gd name="T1" fmla="*/ 0 h 19"/>
                <a:gd name="T2" fmla="*/ 0 w 38"/>
                <a:gd name="T3" fmla="*/ 33 h 19"/>
                <a:gd name="T4" fmla="*/ 66 w 38"/>
                <a:gd name="T5" fmla="*/ 33 h 19"/>
                <a:gd name="T6" fmla="*/ 33 w 38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19">
                  <a:moveTo>
                    <a:pt x="19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9"/>
                    <a:pt x="29" y="0"/>
                    <a:pt x="19" y="0"/>
                  </a:cubicBezTo>
                </a:path>
              </a:pathLst>
            </a:custGeom>
            <a:solidFill>
              <a:srgbClr val="FCD3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1" name="Freeform 151">
              <a:extLst>
                <a:ext uri="{FF2B5EF4-FFF2-40B4-BE49-F238E27FC236}">
                  <a16:creationId xmlns:a16="http://schemas.microsoft.com/office/drawing/2014/main" id="{A0783853-E901-452F-B3F7-EB4B3FEE75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2" y="1231"/>
              <a:ext cx="50" cy="25"/>
            </a:xfrm>
            <a:custGeom>
              <a:avLst/>
              <a:gdLst>
                <a:gd name="T0" fmla="*/ 0 w 38"/>
                <a:gd name="T1" fmla="*/ 32 h 19"/>
                <a:gd name="T2" fmla="*/ 0 w 38"/>
                <a:gd name="T3" fmla="*/ 33 h 19"/>
                <a:gd name="T4" fmla="*/ 0 w 38"/>
                <a:gd name="T5" fmla="*/ 33 h 19"/>
                <a:gd name="T6" fmla="*/ 0 w 38"/>
                <a:gd name="T7" fmla="*/ 32 h 19"/>
                <a:gd name="T8" fmla="*/ 33 w 38"/>
                <a:gd name="T9" fmla="*/ 0 h 19"/>
                <a:gd name="T10" fmla="*/ 0 w 38"/>
                <a:gd name="T11" fmla="*/ 28 h 19"/>
                <a:gd name="T12" fmla="*/ 66 w 38"/>
                <a:gd name="T13" fmla="*/ 28 h 19"/>
                <a:gd name="T14" fmla="*/ 33 w 38"/>
                <a:gd name="T15" fmla="*/ 0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19">
                  <a:moveTo>
                    <a:pt x="0" y="18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19" y="0"/>
                  </a:moveTo>
                  <a:cubicBezTo>
                    <a:pt x="10" y="0"/>
                    <a:pt x="2" y="7"/>
                    <a:pt x="0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7"/>
                    <a:pt x="28" y="0"/>
                    <a:pt x="19" y="0"/>
                  </a:cubicBezTo>
                </a:path>
              </a:pathLst>
            </a:custGeom>
            <a:solidFill>
              <a:srgbClr val="D0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2" name="Freeform 152">
              <a:extLst>
                <a:ext uri="{FF2B5EF4-FFF2-40B4-BE49-F238E27FC236}">
                  <a16:creationId xmlns:a16="http://schemas.microsoft.com/office/drawing/2014/main" id="{54BC26A8-CC5C-4D81-B1B2-2335AF0B18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2" y="1252"/>
              <a:ext cx="50" cy="9"/>
            </a:xfrm>
            <a:custGeom>
              <a:avLst/>
              <a:gdLst>
                <a:gd name="T0" fmla="*/ 0 w 38"/>
                <a:gd name="T1" fmla="*/ 0 h 7"/>
                <a:gd name="T2" fmla="*/ 0 w 38"/>
                <a:gd name="T3" fmla="*/ 0 h 7"/>
                <a:gd name="T4" fmla="*/ 0 w 38"/>
                <a:gd name="T5" fmla="*/ 4 h 7"/>
                <a:gd name="T6" fmla="*/ 0 w 38"/>
                <a:gd name="T7" fmla="*/ 0 h 7"/>
                <a:gd name="T8" fmla="*/ 66 w 38"/>
                <a:gd name="T9" fmla="*/ 0 h 7"/>
                <a:gd name="T10" fmla="*/ 66 w 38"/>
                <a:gd name="T11" fmla="*/ 0 h 7"/>
                <a:gd name="T12" fmla="*/ 66 w 38"/>
                <a:gd name="T13" fmla="*/ 5 h 7"/>
                <a:gd name="T14" fmla="*/ 0 w 38"/>
                <a:gd name="T15" fmla="*/ 5 h 7"/>
                <a:gd name="T16" fmla="*/ 0 w 38"/>
                <a:gd name="T17" fmla="*/ 5 h 7"/>
                <a:gd name="T18" fmla="*/ 0 w 38"/>
                <a:gd name="T19" fmla="*/ 12 h 7"/>
                <a:gd name="T20" fmla="*/ 66 w 38"/>
                <a:gd name="T21" fmla="*/ 12 h 7"/>
                <a:gd name="T22" fmla="*/ 66 w 38"/>
                <a:gd name="T23" fmla="*/ 0 h 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8" h="7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moveTo>
                    <a:pt x="38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1"/>
                    <a:pt x="38" y="2"/>
                    <a:pt x="38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0"/>
                    <a:pt x="38" y="0"/>
                    <a:pt x="38" y="0"/>
                  </a:cubicBezTo>
                </a:path>
              </a:pathLst>
            </a:custGeom>
            <a:solidFill>
              <a:srgbClr val="D0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3" name="Freeform 153">
              <a:extLst>
                <a:ext uri="{FF2B5EF4-FFF2-40B4-BE49-F238E27FC236}">
                  <a16:creationId xmlns:a16="http://schemas.microsoft.com/office/drawing/2014/main" id="{00EFAA7D-36A8-471F-BD9F-1EE4B29D5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1252"/>
              <a:ext cx="50" cy="4"/>
            </a:xfrm>
            <a:custGeom>
              <a:avLst/>
              <a:gdLst>
                <a:gd name="T0" fmla="*/ 66 w 38"/>
                <a:gd name="T1" fmla="*/ 0 h 3"/>
                <a:gd name="T2" fmla="*/ 0 w 38"/>
                <a:gd name="T3" fmla="*/ 0 h 3"/>
                <a:gd name="T4" fmla="*/ 0 w 38"/>
                <a:gd name="T5" fmla="*/ 4 h 3"/>
                <a:gd name="T6" fmla="*/ 0 w 38"/>
                <a:gd name="T7" fmla="*/ 5 h 3"/>
                <a:gd name="T8" fmla="*/ 66 w 38"/>
                <a:gd name="T9" fmla="*/ 5 h 3"/>
                <a:gd name="T10" fmla="*/ 66 w 38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3">
                  <a:moveTo>
                    <a:pt x="3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2"/>
                    <a:pt x="38" y="1"/>
                    <a:pt x="38" y="0"/>
                  </a:cubicBezTo>
                </a:path>
              </a:pathLst>
            </a:custGeom>
            <a:solidFill>
              <a:srgbClr val="CECB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4" name="Rectangle 154">
              <a:extLst>
                <a:ext uri="{FF2B5EF4-FFF2-40B4-BE49-F238E27FC236}">
                  <a16:creationId xmlns:a16="http://schemas.microsoft.com/office/drawing/2014/main" id="{55A8458C-8C25-4FA3-B8F4-8B1B523F7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1855"/>
              <a:ext cx="93" cy="88"/>
            </a:xfrm>
            <a:prstGeom prst="rect">
              <a:avLst/>
            </a:pr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25" name="Rectangle 155">
              <a:extLst>
                <a:ext uri="{FF2B5EF4-FFF2-40B4-BE49-F238E27FC236}">
                  <a16:creationId xmlns:a16="http://schemas.microsoft.com/office/drawing/2014/main" id="{DC41B6E6-1B10-49AF-B1CC-64037BBB3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0" y="1855"/>
              <a:ext cx="95" cy="88"/>
            </a:xfrm>
            <a:prstGeom prst="rect">
              <a:avLst/>
            </a:pr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10748" name="Group 156">
            <a:extLst>
              <a:ext uri="{FF2B5EF4-FFF2-40B4-BE49-F238E27FC236}">
                <a16:creationId xmlns:a16="http://schemas.microsoft.com/office/drawing/2014/main" id="{9638BC9C-02D2-48C0-BDDB-84294950F822}"/>
              </a:ext>
            </a:extLst>
          </p:cNvPr>
          <p:cNvGrpSpPr>
            <a:grpSpLocks/>
          </p:cNvGrpSpPr>
          <p:nvPr/>
        </p:nvGrpSpPr>
        <p:grpSpPr bwMode="auto">
          <a:xfrm>
            <a:off x="4914900" y="1990725"/>
            <a:ext cx="3419475" cy="3132138"/>
            <a:chOff x="658" y="294"/>
            <a:chExt cx="1973" cy="1807"/>
          </a:xfrm>
        </p:grpSpPr>
        <p:sp>
          <p:nvSpPr>
            <p:cNvPr id="32797" name="Oval 157">
              <a:extLst>
                <a:ext uri="{FF2B5EF4-FFF2-40B4-BE49-F238E27FC236}">
                  <a16:creationId xmlns:a16="http://schemas.microsoft.com/office/drawing/2014/main" id="{5A5F8E4C-D2FA-4A7B-BCB0-73738E162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" y="355"/>
              <a:ext cx="499" cy="499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798" name="Freeform 158">
              <a:extLst>
                <a:ext uri="{FF2B5EF4-FFF2-40B4-BE49-F238E27FC236}">
                  <a16:creationId xmlns:a16="http://schemas.microsoft.com/office/drawing/2014/main" id="{A557CA98-C247-401F-9D0D-E549154C6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" y="771"/>
              <a:ext cx="216" cy="116"/>
            </a:xfrm>
            <a:custGeom>
              <a:avLst/>
              <a:gdLst>
                <a:gd name="T0" fmla="*/ 272 w 163"/>
                <a:gd name="T1" fmla="*/ 137 h 87"/>
                <a:gd name="T2" fmla="*/ 272 w 163"/>
                <a:gd name="T3" fmla="*/ 137 h 87"/>
                <a:gd name="T4" fmla="*/ 243 w 163"/>
                <a:gd name="T5" fmla="*/ 155 h 87"/>
                <a:gd name="T6" fmla="*/ 0 w 163"/>
                <a:gd name="T7" fmla="*/ 79 h 87"/>
                <a:gd name="T8" fmla="*/ 65 w 163"/>
                <a:gd name="T9" fmla="*/ 0 h 87"/>
                <a:gd name="T10" fmla="*/ 243 w 163"/>
                <a:gd name="T11" fmla="*/ 81 h 87"/>
                <a:gd name="T12" fmla="*/ 272 w 163"/>
                <a:gd name="T13" fmla="*/ 137 h 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3" h="87">
                  <a:moveTo>
                    <a:pt x="155" y="77"/>
                  </a:moveTo>
                  <a:cubicBezTo>
                    <a:pt x="155" y="77"/>
                    <a:pt x="155" y="77"/>
                    <a:pt x="155" y="77"/>
                  </a:cubicBezTo>
                  <a:cubicBezTo>
                    <a:pt x="151" y="83"/>
                    <a:pt x="145" y="87"/>
                    <a:pt x="138" y="87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38" y="46"/>
                    <a:pt x="138" y="46"/>
                    <a:pt x="138" y="46"/>
                  </a:cubicBezTo>
                  <a:cubicBezTo>
                    <a:pt x="154" y="46"/>
                    <a:pt x="163" y="63"/>
                    <a:pt x="155" y="77"/>
                  </a:cubicBezTo>
                  <a:close/>
                </a:path>
              </a:pathLst>
            </a:cu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799" name="Freeform 159">
              <a:extLst>
                <a:ext uri="{FF2B5EF4-FFF2-40B4-BE49-F238E27FC236}">
                  <a16:creationId xmlns:a16="http://schemas.microsoft.com/office/drawing/2014/main" id="{5A27C3DE-AD6E-4497-8E7D-7A7CF97C3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749"/>
              <a:ext cx="210" cy="79"/>
            </a:xfrm>
            <a:custGeom>
              <a:avLst/>
              <a:gdLst>
                <a:gd name="T0" fmla="*/ 274 w 158"/>
                <a:gd name="T1" fmla="*/ 50 h 59"/>
                <a:gd name="T2" fmla="*/ 274 w 158"/>
                <a:gd name="T3" fmla="*/ 50 h 59"/>
                <a:gd name="T4" fmla="*/ 254 w 158"/>
                <a:gd name="T5" fmla="*/ 78 h 59"/>
                <a:gd name="T6" fmla="*/ 0 w 158"/>
                <a:gd name="T7" fmla="*/ 106 h 59"/>
                <a:gd name="T8" fmla="*/ 31 w 158"/>
                <a:gd name="T9" fmla="*/ 7 h 59"/>
                <a:gd name="T10" fmla="*/ 225 w 158"/>
                <a:gd name="T11" fmla="*/ 11 h 59"/>
                <a:gd name="T12" fmla="*/ 274 w 158"/>
                <a:gd name="T13" fmla="*/ 5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8" h="59">
                  <a:moveTo>
                    <a:pt x="155" y="28"/>
                  </a:moveTo>
                  <a:cubicBezTo>
                    <a:pt x="155" y="28"/>
                    <a:pt x="155" y="28"/>
                    <a:pt x="155" y="28"/>
                  </a:cubicBezTo>
                  <a:cubicBezTo>
                    <a:pt x="154" y="34"/>
                    <a:pt x="150" y="40"/>
                    <a:pt x="144" y="4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27" y="6"/>
                    <a:pt x="127" y="6"/>
                    <a:pt x="127" y="6"/>
                  </a:cubicBezTo>
                  <a:cubicBezTo>
                    <a:pt x="142" y="0"/>
                    <a:pt x="158" y="12"/>
                    <a:pt x="155" y="28"/>
                  </a:cubicBezTo>
                  <a:close/>
                </a:path>
              </a:pathLst>
            </a:cu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0" name="Freeform 160">
              <a:extLst>
                <a:ext uri="{FF2B5EF4-FFF2-40B4-BE49-F238E27FC236}">
                  <a16:creationId xmlns:a16="http://schemas.microsoft.com/office/drawing/2014/main" id="{99FF152A-EDA2-4E64-92C5-A54DB2BE1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84" cy="259"/>
            </a:xfrm>
            <a:custGeom>
              <a:avLst/>
              <a:gdLst>
                <a:gd name="T0" fmla="*/ 20 w 682"/>
                <a:gd name="T1" fmla="*/ 146 h 460"/>
                <a:gd name="T2" fmla="*/ 0 w 682"/>
                <a:gd name="T3" fmla="*/ 109 h 460"/>
                <a:gd name="T4" fmla="*/ 196 w 682"/>
                <a:gd name="T5" fmla="*/ 0 h 460"/>
                <a:gd name="T6" fmla="*/ 216 w 682"/>
                <a:gd name="T7" fmla="*/ 37 h 460"/>
                <a:gd name="T8" fmla="*/ 20 w 682"/>
                <a:gd name="T9" fmla="*/ 146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2" h="460">
                  <a:moveTo>
                    <a:pt x="63" y="460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82" y="115"/>
                  </a:lnTo>
                  <a:lnTo>
                    <a:pt x="63" y="460"/>
                  </a:lnTo>
                  <a:close/>
                </a:path>
              </a:pathLst>
            </a:custGeom>
            <a:solidFill>
              <a:srgbClr val="5A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1" name="Freeform 161">
              <a:extLst>
                <a:ext uri="{FF2B5EF4-FFF2-40B4-BE49-F238E27FC236}">
                  <a16:creationId xmlns:a16="http://schemas.microsoft.com/office/drawing/2014/main" id="{41A88BA2-EAB5-401A-B57F-BBA978031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84" cy="259"/>
            </a:xfrm>
            <a:custGeom>
              <a:avLst/>
              <a:gdLst>
                <a:gd name="T0" fmla="*/ 20 w 682"/>
                <a:gd name="T1" fmla="*/ 146 h 460"/>
                <a:gd name="T2" fmla="*/ 0 w 682"/>
                <a:gd name="T3" fmla="*/ 109 h 460"/>
                <a:gd name="T4" fmla="*/ 196 w 682"/>
                <a:gd name="T5" fmla="*/ 0 h 460"/>
                <a:gd name="T6" fmla="*/ 216 w 682"/>
                <a:gd name="T7" fmla="*/ 37 h 460"/>
                <a:gd name="T8" fmla="*/ 20 w 682"/>
                <a:gd name="T9" fmla="*/ 146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2" h="460">
                  <a:moveTo>
                    <a:pt x="63" y="460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82" y="115"/>
                  </a:lnTo>
                  <a:lnTo>
                    <a:pt x="63" y="4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2" name="Freeform 162">
              <a:extLst>
                <a:ext uri="{FF2B5EF4-FFF2-40B4-BE49-F238E27FC236}">
                  <a16:creationId xmlns:a16="http://schemas.microsoft.com/office/drawing/2014/main" id="{09FB822A-4CDC-45AC-9000-37AF57CE6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68" cy="227"/>
            </a:xfrm>
            <a:custGeom>
              <a:avLst/>
              <a:gdLst>
                <a:gd name="T0" fmla="*/ 10 w 652"/>
                <a:gd name="T1" fmla="*/ 128 h 404"/>
                <a:gd name="T2" fmla="*/ 0 w 652"/>
                <a:gd name="T3" fmla="*/ 109 h 404"/>
                <a:gd name="T4" fmla="*/ 197 w 652"/>
                <a:gd name="T5" fmla="*/ 0 h 404"/>
                <a:gd name="T6" fmla="*/ 208 w 652"/>
                <a:gd name="T7" fmla="*/ 19 h 404"/>
                <a:gd name="T8" fmla="*/ 10 w 652"/>
                <a:gd name="T9" fmla="*/ 128 h 4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2" h="404">
                  <a:moveTo>
                    <a:pt x="30" y="404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52" y="59"/>
                  </a:lnTo>
                  <a:lnTo>
                    <a:pt x="30" y="404"/>
                  </a:lnTo>
                  <a:close/>
                </a:path>
              </a:pathLst>
            </a:custGeom>
            <a:solidFill>
              <a:srgbClr val="5A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3" name="Freeform 163">
              <a:extLst>
                <a:ext uri="{FF2B5EF4-FFF2-40B4-BE49-F238E27FC236}">
                  <a16:creationId xmlns:a16="http://schemas.microsoft.com/office/drawing/2014/main" id="{0775F0F6-775A-4496-B418-94288BCFA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693"/>
              <a:ext cx="368" cy="227"/>
            </a:xfrm>
            <a:custGeom>
              <a:avLst/>
              <a:gdLst>
                <a:gd name="T0" fmla="*/ 10 w 652"/>
                <a:gd name="T1" fmla="*/ 128 h 404"/>
                <a:gd name="T2" fmla="*/ 0 w 652"/>
                <a:gd name="T3" fmla="*/ 109 h 404"/>
                <a:gd name="T4" fmla="*/ 197 w 652"/>
                <a:gd name="T5" fmla="*/ 0 h 404"/>
                <a:gd name="T6" fmla="*/ 208 w 652"/>
                <a:gd name="T7" fmla="*/ 19 h 404"/>
                <a:gd name="T8" fmla="*/ 10 w 652"/>
                <a:gd name="T9" fmla="*/ 128 h 4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2" h="404">
                  <a:moveTo>
                    <a:pt x="30" y="404"/>
                  </a:moveTo>
                  <a:lnTo>
                    <a:pt x="0" y="345"/>
                  </a:lnTo>
                  <a:lnTo>
                    <a:pt x="618" y="0"/>
                  </a:lnTo>
                  <a:lnTo>
                    <a:pt x="652" y="59"/>
                  </a:lnTo>
                  <a:lnTo>
                    <a:pt x="30" y="4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4" name="Freeform 164">
              <a:extLst>
                <a:ext uri="{FF2B5EF4-FFF2-40B4-BE49-F238E27FC236}">
                  <a16:creationId xmlns:a16="http://schemas.microsoft.com/office/drawing/2014/main" id="{03D9CDE2-EF4D-4DF0-A1BE-F2D9AB55A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6" y="693"/>
              <a:ext cx="49" cy="81"/>
            </a:xfrm>
            <a:custGeom>
              <a:avLst/>
              <a:gdLst>
                <a:gd name="T0" fmla="*/ 17 w 37"/>
                <a:gd name="T1" fmla="*/ 0 h 61"/>
                <a:gd name="T2" fmla="*/ 42 w 37"/>
                <a:gd name="T3" fmla="*/ 44 h 61"/>
                <a:gd name="T4" fmla="*/ 0 w 37"/>
                <a:gd name="T5" fmla="*/ 65 h 61"/>
                <a:gd name="T6" fmla="*/ 28 w 37"/>
                <a:gd name="T7" fmla="*/ 108 h 61"/>
                <a:gd name="T8" fmla="*/ 65 w 37"/>
                <a:gd name="T9" fmla="*/ 86 h 61"/>
                <a:gd name="T10" fmla="*/ 17 w 37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" h="61">
                  <a:moveTo>
                    <a:pt x="10" y="0"/>
                  </a:moveTo>
                  <a:cubicBezTo>
                    <a:pt x="24" y="25"/>
                    <a:pt x="24" y="25"/>
                    <a:pt x="24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" y="46"/>
                    <a:pt x="11" y="53"/>
                    <a:pt x="16" y="61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7F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5" name="Freeform 165">
              <a:extLst>
                <a:ext uri="{FF2B5EF4-FFF2-40B4-BE49-F238E27FC236}">
                  <a16:creationId xmlns:a16="http://schemas.microsoft.com/office/drawing/2014/main" id="{9BE42B7B-0283-42EC-8709-92947DAE7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693"/>
              <a:ext cx="48" cy="49"/>
            </a:xfrm>
            <a:custGeom>
              <a:avLst/>
              <a:gdLst>
                <a:gd name="T0" fmla="*/ 39 w 36"/>
                <a:gd name="T1" fmla="*/ 0 h 37"/>
                <a:gd name="T2" fmla="*/ 0 w 36"/>
                <a:gd name="T3" fmla="*/ 21 h 37"/>
                <a:gd name="T4" fmla="*/ 17 w 36"/>
                <a:gd name="T5" fmla="*/ 58 h 37"/>
                <a:gd name="T6" fmla="*/ 21 w 36"/>
                <a:gd name="T7" fmla="*/ 65 h 37"/>
                <a:gd name="T8" fmla="*/ 64 w 36"/>
                <a:gd name="T9" fmla="*/ 44 h 37"/>
                <a:gd name="T10" fmla="*/ 39 w 36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" h="37">
                  <a:moveTo>
                    <a:pt x="22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6"/>
                    <a:pt x="10" y="33"/>
                  </a:cubicBezTo>
                  <a:cubicBezTo>
                    <a:pt x="11" y="34"/>
                    <a:pt x="12" y="36"/>
                    <a:pt x="12" y="37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7F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6" name="Freeform 166">
              <a:extLst>
                <a:ext uri="{FF2B5EF4-FFF2-40B4-BE49-F238E27FC236}">
                  <a16:creationId xmlns:a16="http://schemas.microsoft.com/office/drawing/2014/main" id="{8DBA40D5-58BF-440D-808B-9C3540B7A6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42" y="294"/>
              <a:ext cx="689" cy="624"/>
            </a:xfrm>
            <a:custGeom>
              <a:avLst/>
              <a:gdLst>
                <a:gd name="T0" fmla="*/ 348 w 518"/>
                <a:gd name="T1" fmla="*/ 800 h 469"/>
                <a:gd name="T2" fmla="*/ 108 w 518"/>
                <a:gd name="T3" fmla="*/ 611 h 469"/>
                <a:gd name="T4" fmla="*/ 263 w 518"/>
                <a:gd name="T5" fmla="*/ 65 h 469"/>
                <a:gd name="T6" fmla="*/ 568 w 518"/>
                <a:gd name="T7" fmla="*/ 31 h 469"/>
                <a:gd name="T8" fmla="*/ 809 w 518"/>
                <a:gd name="T9" fmla="*/ 220 h 469"/>
                <a:gd name="T10" fmla="*/ 653 w 518"/>
                <a:gd name="T11" fmla="*/ 765 h 469"/>
                <a:gd name="T12" fmla="*/ 348 w 518"/>
                <a:gd name="T13" fmla="*/ 800 h 469"/>
                <a:gd name="T14" fmla="*/ 543 w 518"/>
                <a:gd name="T15" fmla="*/ 118 h 469"/>
                <a:gd name="T16" fmla="*/ 307 w 518"/>
                <a:gd name="T17" fmla="*/ 145 h 469"/>
                <a:gd name="T18" fmla="*/ 189 w 518"/>
                <a:gd name="T19" fmla="*/ 564 h 469"/>
                <a:gd name="T20" fmla="*/ 374 w 518"/>
                <a:gd name="T21" fmla="*/ 712 h 469"/>
                <a:gd name="T22" fmla="*/ 609 w 518"/>
                <a:gd name="T23" fmla="*/ 685 h 469"/>
                <a:gd name="T24" fmla="*/ 729 w 518"/>
                <a:gd name="T25" fmla="*/ 266 h 469"/>
                <a:gd name="T26" fmla="*/ 543 w 518"/>
                <a:gd name="T27" fmla="*/ 118 h 4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18" h="469">
                  <a:moveTo>
                    <a:pt x="197" y="452"/>
                  </a:moveTo>
                  <a:cubicBezTo>
                    <a:pt x="139" y="436"/>
                    <a:pt x="91" y="397"/>
                    <a:pt x="61" y="345"/>
                  </a:cubicBezTo>
                  <a:cubicBezTo>
                    <a:pt x="0" y="235"/>
                    <a:pt x="40" y="97"/>
                    <a:pt x="149" y="37"/>
                  </a:cubicBezTo>
                  <a:cubicBezTo>
                    <a:pt x="202" y="7"/>
                    <a:pt x="263" y="0"/>
                    <a:pt x="321" y="17"/>
                  </a:cubicBezTo>
                  <a:cubicBezTo>
                    <a:pt x="379" y="33"/>
                    <a:pt x="428" y="71"/>
                    <a:pt x="457" y="124"/>
                  </a:cubicBezTo>
                  <a:cubicBezTo>
                    <a:pt x="518" y="234"/>
                    <a:pt x="478" y="372"/>
                    <a:pt x="369" y="432"/>
                  </a:cubicBezTo>
                  <a:cubicBezTo>
                    <a:pt x="316" y="462"/>
                    <a:pt x="255" y="469"/>
                    <a:pt x="197" y="452"/>
                  </a:cubicBezTo>
                  <a:close/>
                  <a:moveTo>
                    <a:pt x="307" y="67"/>
                  </a:moveTo>
                  <a:cubicBezTo>
                    <a:pt x="262" y="54"/>
                    <a:pt x="215" y="59"/>
                    <a:pt x="174" y="82"/>
                  </a:cubicBezTo>
                  <a:cubicBezTo>
                    <a:pt x="90" y="129"/>
                    <a:pt x="60" y="235"/>
                    <a:pt x="107" y="319"/>
                  </a:cubicBezTo>
                  <a:cubicBezTo>
                    <a:pt x="129" y="360"/>
                    <a:pt x="166" y="390"/>
                    <a:pt x="211" y="402"/>
                  </a:cubicBezTo>
                  <a:cubicBezTo>
                    <a:pt x="256" y="415"/>
                    <a:pt x="303" y="410"/>
                    <a:pt x="344" y="387"/>
                  </a:cubicBezTo>
                  <a:cubicBezTo>
                    <a:pt x="428" y="340"/>
                    <a:pt x="458" y="234"/>
                    <a:pt x="412" y="150"/>
                  </a:cubicBezTo>
                  <a:cubicBezTo>
                    <a:pt x="389" y="109"/>
                    <a:pt x="352" y="79"/>
                    <a:pt x="307" y="67"/>
                  </a:cubicBezTo>
                  <a:close/>
                </a:path>
              </a:pathLst>
            </a:custGeom>
            <a:solidFill>
              <a:srgbClr val="5A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7" name="Freeform 167">
              <a:extLst>
                <a:ext uri="{FF2B5EF4-FFF2-40B4-BE49-F238E27FC236}">
                  <a16:creationId xmlns:a16="http://schemas.microsoft.com/office/drawing/2014/main" id="{7B249CA8-28CA-4E39-9D9B-24307CFBC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" y="735"/>
              <a:ext cx="352" cy="245"/>
            </a:xfrm>
            <a:custGeom>
              <a:avLst/>
              <a:gdLst>
                <a:gd name="T0" fmla="*/ 425 w 265"/>
                <a:gd name="T1" fmla="*/ 0 h 184"/>
                <a:gd name="T2" fmla="*/ 57 w 265"/>
                <a:gd name="T3" fmla="*/ 208 h 184"/>
                <a:gd name="T4" fmla="*/ 23 w 265"/>
                <a:gd name="T5" fmla="*/ 325 h 184"/>
                <a:gd name="T6" fmla="*/ 25 w 265"/>
                <a:gd name="T7" fmla="*/ 326 h 184"/>
                <a:gd name="T8" fmla="*/ 468 w 265"/>
                <a:gd name="T9" fmla="*/ 79 h 184"/>
                <a:gd name="T10" fmla="*/ 425 w 265"/>
                <a:gd name="T11" fmla="*/ 0 h 1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5" h="184">
                  <a:moveTo>
                    <a:pt x="241" y="0"/>
                  </a:moveTo>
                  <a:cubicBezTo>
                    <a:pt x="32" y="117"/>
                    <a:pt x="32" y="117"/>
                    <a:pt x="32" y="117"/>
                  </a:cubicBezTo>
                  <a:cubicBezTo>
                    <a:pt x="9" y="130"/>
                    <a:pt x="0" y="159"/>
                    <a:pt x="13" y="183"/>
                  </a:cubicBezTo>
                  <a:cubicBezTo>
                    <a:pt x="14" y="184"/>
                    <a:pt x="14" y="184"/>
                    <a:pt x="14" y="184"/>
                  </a:cubicBezTo>
                  <a:cubicBezTo>
                    <a:pt x="265" y="44"/>
                    <a:pt x="265" y="44"/>
                    <a:pt x="265" y="44"/>
                  </a:cubicBezTo>
                  <a:lnTo>
                    <a:pt x="241" y="0"/>
                  </a:lnTo>
                  <a:close/>
                </a:path>
              </a:pathLst>
            </a:custGeom>
            <a:solidFill>
              <a:srgbClr val="FF6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8" name="Freeform 168">
              <a:extLst>
                <a:ext uri="{FF2B5EF4-FFF2-40B4-BE49-F238E27FC236}">
                  <a16:creationId xmlns:a16="http://schemas.microsoft.com/office/drawing/2014/main" id="{0C164BE1-F799-45C2-A5D2-EC386676A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793"/>
              <a:ext cx="367" cy="231"/>
            </a:xfrm>
            <a:custGeom>
              <a:avLst/>
              <a:gdLst>
                <a:gd name="T0" fmla="*/ 444 w 276"/>
                <a:gd name="T1" fmla="*/ 0 h 173"/>
                <a:gd name="T2" fmla="*/ 0 w 276"/>
                <a:gd name="T3" fmla="*/ 250 h 173"/>
                <a:gd name="T4" fmla="*/ 1 w 276"/>
                <a:gd name="T5" fmla="*/ 251 h 173"/>
                <a:gd name="T6" fmla="*/ 118 w 276"/>
                <a:gd name="T7" fmla="*/ 286 h 173"/>
                <a:gd name="T8" fmla="*/ 488 w 276"/>
                <a:gd name="T9" fmla="*/ 79 h 173"/>
                <a:gd name="T10" fmla="*/ 444 w 276"/>
                <a:gd name="T11" fmla="*/ 0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6" h="173">
                  <a:moveTo>
                    <a:pt x="251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14" y="165"/>
                    <a:pt x="43" y="173"/>
                    <a:pt x="67" y="160"/>
                  </a:cubicBezTo>
                  <a:cubicBezTo>
                    <a:pt x="276" y="44"/>
                    <a:pt x="276" y="44"/>
                    <a:pt x="276" y="44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rgbClr val="DD2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9" name="Freeform 169">
              <a:extLst>
                <a:ext uri="{FF2B5EF4-FFF2-40B4-BE49-F238E27FC236}">
                  <a16:creationId xmlns:a16="http://schemas.microsoft.com/office/drawing/2014/main" id="{BB6E7CE7-F101-4A9D-8B23-422031D92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683"/>
              <a:ext cx="528" cy="556"/>
            </a:xfrm>
            <a:custGeom>
              <a:avLst/>
              <a:gdLst>
                <a:gd name="T0" fmla="*/ 202 w 397"/>
                <a:gd name="T1" fmla="*/ 740 h 418"/>
                <a:gd name="T2" fmla="*/ 580 w 397"/>
                <a:gd name="T3" fmla="*/ 492 h 418"/>
                <a:gd name="T4" fmla="*/ 680 w 397"/>
                <a:gd name="T5" fmla="*/ 348 h 418"/>
                <a:gd name="T6" fmla="*/ 644 w 397"/>
                <a:gd name="T7" fmla="*/ 257 h 418"/>
                <a:gd name="T8" fmla="*/ 644 w 397"/>
                <a:gd name="T9" fmla="*/ 257 h 418"/>
                <a:gd name="T10" fmla="*/ 583 w 397"/>
                <a:gd name="T11" fmla="*/ 278 h 418"/>
                <a:gd name="T12" fmla="*/ 505 w 397"/>
                <a:gd name="T13" fmla="*/ 376 h 418"/>
                <a:gd name="T14" fmla="*/ 376 w 397"/>
                <a:gd name="T15" fmla="*/ 408 h 418"/>
                <a:gd name="T16" fmla="*/ 318 w 397"/>
                <a:gd name="T17" fmla="*/ 283 h 418"/>
                <a:gd name="T18" fmla="*/ 336 w 397"/>
                <a:gd name="T19" fmla="*/ 218 h 418"/>
                <a:gd name="T20" fmla="*/ 606 w 397"/>
                <a:gd name="T21" fmla="*/ 102 h 418"/>
                <a:gd name="T22" fmla="*/ 637 w 397"/>
                <a:gd name="T23" fmla="*/ 49 h 418"/>
                <a:gd name="T24" fmla="*/ 569 w 397"/>
                <a:gd name="T25" fmla="*/ 11 h 418"/>
                <a:gd name="T26" fmla="*/ 255 w 397"/>
                <a:gd name="T27" fmla="*/ 133 h 418"/>
                <a:gd name="T28" fmla="*/ 0 w 397"/>
                <a:gd name="T29" fmla="*/ 551 h 418"/>
                <a:gd name="T30" fmla="*/ 202 w 397"/>
                <a:gd name="T31" fmla="*/ 740 h 4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7" h="418">
                  <a:moveTo>
                    <a:pt x="114" y="418"/>
                  </a:moveTo>
                  <a:cubicBezTo>
                    <a:pt x="328" y="278"/>
                    <a:pt x="328" y="278"/>
                    <a:pt x="328" y="278"/>
                  </a:cubicBezTo>
                  <a:cubicBezTo>
                    <a:pt x="384" y="197"/>
                    <a:pt x="384" y="197"/>
                    <a:pt x="384" y="197"/>
                  </a:cubicBezTo>
                  <a:cubicBezTo>
                    <a:pt x="397" y="177"/>
                    <a:pt x="387" y="150"/>
                    <a:pt x="364" y="145"/>
                  </a:cubicBezTo>
                  <a:cubicBezTo>
                    <a:pt x="364" y="145"/>
                    <a:pt x="364" y="145"/>
                    <a:pt x="364" y="145"/>
                  </a:cubicBezTo>
                  <a:cubicBezTo>
                    <a:pt x="351" y="141"/>
                    <a:pt x="337" y="146"/>
                    <a:pt x="329" y="157"/>
                  </a:cubicBezTo>
                  <a:cubicBezTo>
                    <a:pt x="286" y="213"/>
                    <a:pt x="286" y="213"/>
                    <a:pt x="286" y="213"/>
                  </a:cubicBezTo>
                  <a:cubicBezTo>
                    <a:pt x="269" y="235"/>
                    <a:pt x="239" y="242"/>
                    <a:pt x="213" y="231"/>
                  </a:cubicBezTo>
                  <a:cubicBezTo>
                    <a:pt x="186" y="218"/>
                    <a:pt x="172" y="189"/>
                    <a:pt x="180" y="160"/>
                  </a:cubicBezTo>
                  <a:cubicBezTo>
                    <a:pt x="190" y="123"/>
                    <a:pt x="190" y="123"/>
                    <a:pt x="190" y="123"/>
                  </a:cubicBezTo>
                  <a:cubicBezTo>
                    <a:pt x="343" y="58"/>
                    <a:pt x="343" y="58"/>
                    <a:pt x="343" y="58"/>
                  </a:cubicBezTo>
                  <a:cubicBezTo>
                    <a:pt x="355" y="53"/>
                    <a:pt x="362" y="41"/>
                    <a:pt x="360" y="28"/>
                  </a:cubicBezTo>
                  <a:cubicBezTo>
                    <a:pt x="357" y="10"/>
                    <a:pt x="339" y="0"/>
                    <a:pt x="322" y="6"/>
                  </a:cubicBezTo>
                  <a:cubicBezTo>
                    <a:pt x="144" y="75"/>
                    <a:pt x="144" y="75"/>
                    <a:pt x="144" y="75"/>
                  </a:cubicBezTo>
                  <a:cubicBezTo>
                    <a:pt x="0" y="311"/>
                    <a:pt x="0" y="311"/>
                    <a:pt x="0" y="311"/>
                  </a:cubicBezTo>
                  <a:lnTo>
                    <a:pt x="114" y="418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0" name="Freeform 170">
              <a:extLst>
                <a:ext uri="{FF2B5EF4-FFF2-40B4-BE49-F238E27FC236}">
                  <a16:creationId xmlns:a16="http://schemas.microsoft.com/office/drawing/2014/main" id="{15B9FE0E-BD00-4B43-A56E-689136695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871"/>
              <a:ext cx="147" cy="182"/>
            </a:xfrm>
            <a:custGeom>
              <a:avLst/>
              <a:gdLst>
                <a:gd name="T0" fmla="*/ 75 w 111"/>
                <a:gd name="T1" fmla="*/ 28 h 137"/>
                <a:gd name="T2" fmla="*/ 136 w 111"/>
                <a:gd name="T3" fmla="*/ 7 h 137"/>
                <a:gd name="T4" fmla="*/ 136 w 111"/>
                <a:gd name="T5" fmla="*/ 7 h 137"/>
                <a:gd name="T6" fmla="*/ 172 w 111"/>
                <a:gd name="T7" fmla="*/ 98 h 137"/>
                <a:gd name="T8" fmla="*/ 74 w 111"/>
                <a:gd name="T9" fmla="*/ 242 h 137"/>
                <a:gd name="T10" fmla="*/ 0 w 111"/>
                <a:gd name="T11" fmla="*/ 128 h 137"/>
                <a:gd name="T12" fmla="*/ 75 w 111"/>
                <a:gd name="T13" fmla="*/ 28 h 1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1" h="137">
                  <a:moveTo>
                    <a:pt x="43" y="16"/>
                  </a:moveTo>
                  <a:cubicBezTo>
                    <a:pt x="51" y="5"/>
                    <a:pt x="65" y="0"/>
                    <a:pt x="78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101" y="9"/>
                    <a:pt x="111" y="36"/>
                    <a:pt x="98" y="56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43" y="16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1" name="Freeform 171">
              <a:extLst>
                <a:ext uri="{FF2B5EF4-FFF2-40B4-BE49-F238E27FC236}">
                  <a16:creationId xmlns:a16="http://schemas.microsoft.com/office/drawing/2014/main" id="{57A12F3E-F8E0-45A4-BA44-F3F7173AF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9" y="1097"/>
              <a:ext cx="192" cy="195"/>
            </a:xfrm>
            <a:custGeom>
              <a:avLst/>
              <a:gdLst>
                <a:gd name="T0" fmla="*/ 108 w 340"/>
                <a:gd name="T1" fmla="*/ 80 h 347"/>
                <a:gd name="T2" fmla="*/ 80 w 340"/>
                <a:gd name="T3" fmla="*/ 110 h 347"/>
                <a:gd name="T4" fmla="*/ 77 w 340"/>
                <a:gd name="T5" fmla="*/ 107 h 347"/>
                <a:gd name="T6" fmla="*/ 0 w 340"/>
                <a:gd name="T7" fmla="*/ 40 h 347"/>
                <a:gd name="T8" fmla="*/ 23 w 340"/>
                <a:gd name="T9" fmla="*/ 0 h 347"/>
                <a:gd name="T10" fmla="*/ 108 w 340"/>
                <a:gd name="T11" fmla="*/ 80 h 3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0" h="347">
                  <a:moveTo>
                    <a:pt x="340" y="253"/>
                  </a:moveTo>
                  <a:lnTo>
                    <a:pt x="250" y="347"/>
                  </a:lnTo>
                  <a:lnTo>
                    <a:pt x="243" y="340"/>
                  </a:lnTo>
                  <a:lnTo>
                    <a:pt x="0" y="127"/>
                  </a:lnTo>
                  <a:lnTo>
                    <a:pt x="71" y="0"/>
                  </a:lnTo>
                  <a:lnTo>
                    <a:pt x="340" y="253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2" name="Freeform 172">
              <a:extLst>
                <a:ext uri="{FF2B5EF4-FFF2-40B4-BE49-F238E27FC236}">
                  <a16:creationId xmlns:a16="http://schemas.microsoft.com/office/drawing/2014/main" id="{3B216677-F85A-4F5E-A313-B571CEDE2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7" y="1097"/>
              <a:ext cx="341" cy="195"/>
            </a:xfrm>
            <a:custGeom>
              <a:avLst/>
              <a:gdLst>
                <a:gd name="T0" fmla="*/ 73 w 604"/>
                <a:gd name="T1" fmla="*/ 78 h 347"/>
                <a:gd name="T2" fmla="*/ 193 w 604"/>
                <a:gd name="T3" fmla="*/ 0 h 347"/>
                <a:gd name="T4" fmla="*/ 0 w 604"/>
                <a:gd name="T5" fmla="*/ 73 h 347"/>
                <a:gd name="T6" fmla="*/ 41 w 604"/>
                <a:gd name="T7" fmla="*/ 110 h 347"/>
                <a:gd name="T8" fmla="*/ 73 w 604"/>
                <a:gd name="T9" fmla="*/ 78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347">
                  <a:moveTo>
                    <a:pt x="231" y="246"/>
                  </a:moveTo>
                  <a:lnTo>
                    <a:pt x="604" y="0"/>
                  </a:lnTo>
                  <a:lnTo>
                    <a:pt x="0" y="231"/>
                  </a:lnTo>
                  <a:lnTo>
                    <a:pt x="129" y="347"/>
                  </a:lnTo>
                  <a:lnTo>
                    <a:pt x="231" y="246"/>
                  </a:lnTo>
                  <a:close/>
                </a:path>
              </a:pathLst>
            </a:custGeom>
            <a:solidFill>
              <a:srgbClr val="F5A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3" name="Freeform 173">
              <a:extLst>
                <a:ext uri="{FF2B5EF4-FFF2-40B4-BE49-F238E27FC236}">
                  <a16:creationId xmlns:a16="http://schemas.microsoft.com/office/drawing/2014/main" id="{42C68DA1-3699-4304-86BC-2FC6A8B54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1227"/>
              <a:ext cx="129" cy="121"/>
            </a:xfrm>
            <a:custGeom>
              <a:avLst/>
              <a:gdLst>
                <a:gd name="T0" fmla="*/ 52 w 229"/>
                <a:gd name="T1" fmla="*/ 68 h 215"/>
                <a:gd name="T2" fmla="*/ 0 w 229"/>
                <a:gd name="T3" fmla="*/ 24 h 215"/>
                <a:gd name="T4" fmla="*/ 20 w 229"/>
                <a:gd name="T5" fmla="*/ 0 h 215"/>
                <a:gd name="T6" fmla="*/ 73 w 229"/>
                <a:gd name="T7" fmla="*/ 44 h 215"/>
                <a:gd name="T8" fmla="*/ 52 w 229"/>
                <a:gd name="T9" fmla="*/ 68 h 2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9" h="215">
                  <a:moveTo>
                    <a:pt x="165" y="215"/>
                  </a:moveTo>
                  <a:lnTo>
                    <a:pt x="0" y="76"/>
                  </a:lnTo>
                  <a:lnTo>
                    <a:pt x="64" y="0"/>
                  </a:lnTo>
                  <a:lnTo>
                    <a:pt x="229" y="140"/>
                  </a:lnTo>
                  <a:lnTo>
                    <a:pt x="165" y="215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4" name="Freeform 174">
              <a:extLst>
                <a:ext uri="{FF2B5EF4-FFF2-40B4-BE49-F238E27FC236}">
                  <a16:creationId xmlns:a16="http://schemas.microsoft.com/office/drawing/2014/main" id="{D66B61E7-2EE5-4413-8F1C-16F4F3BDC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1149"/>
              <a:ext cx="129" cy="121"/>
            </a:xfrm>
            <a:custGeom>
              <a:avLst/>
              <a:gdLst>
                <a:gd name="T0" fmla="*/ 52 w 229"/>
                <a:gd name="T1" fmla="*/ 68 h 215"/>
                <a:gd name="T2" fmla="*/ 0 w 229"/>
                <a:gd name="T3" fmla="*/ 24 h 215"/>
                <a:gd name="T4" fmla="*/ 20 w 229"/>
                <a:gd name="T5" fmla="*/ 0 h 215"/>
                <a:gd name="T6" fmla="*/ 73 w 229"/>
                <a:gd name="T7" fmla="*/ 44 h 215"/>
                <a:gd name="T8" fmla="*/ 52 w 229"/>
                <a:gd name="T9" fmla="*/ 68 h 2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9" h="215">
                  <a:moveTo>
                    <a:pt x="165" y="215"/>
                  </a:moveTo>
                  <a:lnTo>
                    <a:pt x="0" y="76"/>
                  </a:lnTo>
                  <a:lnTo>
                    <a:pt x="63" y="0"/>
                  </a:lnTo>
                  <a:lnTo>
                    <a:pt x="229" y="139"/>
                  </a:lnTo>
                  <a:lnTo>
                    <a:pt x="165" y="2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5" name="Freeform 175">
              <a:extLst>
                <a:ext uri="{FF2B5EF4-FFF2-40B4-BE49-F238E27FC236}">
                  <a16:creationId xmlns:a16="http://schemas.microsoft.com/office/drawing/2014/main" id="{99E94889-C15D-437F-A32A-465F026A5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171"/>
              <a:ext cx="692" cy="699"/>
            </a:xfrm>
            <a:custGeom>
              <a:avLst/>
              <a:gdLst>
                <a:gd name="T0" fmla="*/ 267 w 1229"/>
                <a:gd name="T1" fmla="*/ 0 h 1240"/>
                <a:gd name="T2" fmla="*/ 0 w 1229"/>
                <a:gd name="T3" fmla="*/ 394 h 1240"/>
                <a:gd name="T4" fmla="*/ 390 w 1229"/>
                <a:gd name="T5" fmla="*/ 104 h 1240"/>
                <a:gd name="T6" fmla="*/ 267 w 1229"/>
                <a:gd name="T7" fmla="*/ 0 h 12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29" h="1240">
                  <a:moveTo>
                    <a:pt x="844" y="0"/>
                  </a:moveTo>
                  <a:lnTo>
                    <a:pt x="0" y="1240"/>
                  </a:lnTo>
                  <a:lnTo>
                    <a:pt x="1229" y="328"/>
                  </a:lnTo>
                  <a:lnTo>
                    <a:pt x="844" y="0"/>
                  </a:lnTo>
                  <a:close/>
                </a:path>
              </a:pathLst>
            </a:custGeom>
            <a:solidFill>
              <a:srgbClr val="00A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6" name="Freeform 176">
              <a:extLst>
                <a:ext uri="{FF2B5EF4-FFF2-40B4-BE49-F238E27FC236}">
                  <a16:creationId xmlns:a16="http://schemas.microsoft.com/office/drawing/2014/main" id="{C6EE8EA6-BA29-457B-BF73-7A0B83981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" y="1356"/>
              <a:ext cx="877" cy="745"/>
            </a:xfrm>
            <a:custGeom>
              <a:avLst/>
              <a:gdLst>
                <a:gd name="T0" fmla="*/ 89 w 1557"/>
                <a:gd name="T1" fmla="*/ 289 h 1323"/>
                <a:gd name="T2" fmla="*/ 0 w 1557"/>
                <a:gd name="T3" fmla="*/ 420 h 1323"/>
                <a:gd name="T4" fmla="*/ 219 w 1557"/>
                <a:gd name="T5" fmla="*/ 413 h 1323"/>
                <a:gd name="T6" fmla="*/ 494 w 1557"/>
                <a:gd name="T7" fmla="*/ 13 h 1323"/>
                <a:gd name="T8" fmla="*/ 479 w 1557"/>
                <a:gd name="T9" fmla="*/ 0 h 1323"/>
                <a:gd name="T10" fmla="*/ 89 w 1557"/>
                <a:gd name="T11" fmla="*/ 289 h 13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7" h="1323">
                  <a:moveTo>
                    <a:pt x="281" y="912"/>
                  </a:moveTo>
                  <a:lnTo>
                    <a:pt x="0" y="1323"/>
                  </a:lnTo>
                  <a:lnTo>
                    <a:pt x="690" y="1302"/>
                  </a:lnTo>
                  <a:lnTo>
                    <a:pt x="1557" y="41"/>
                  </a:lnTo>
                  <a:lnTo>
                    <a:pt x="1510" y="0"/>
                  </a:lnTo>
                  <a:lnTo>
                    <a:pt x="281" y="912"/>
                  </a:lnTo>
                  <a:close/>
                </a:path>
              </a:pathLst>
            </a:custGeom>
            <a:solidFill>
              <a:srgbClr val="008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2787" name="Rectangle 177">
            <a:extLst>
              <a:ext uri="{FF2B5EF4-FFF2-40B4-BE49-F238E27FC236}">
                <a16:creationId xmlns:a16="http://schemas.microsoft.com/office/drawing/2014/main" id="{EA4D22D2-5EBC-48C3-90ED-155785497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87875"/>
            <a:ext cx="9144000" cy="554038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10770" name="Group 178">
            <a:extLst>
              <a:ext uri="{FF2B5EF4-FFF2-40B4-BE49-F238E27FC236}">
                <a16:creationId xmlns:a16="http://schemas.microsoft.com/office/drawing/2014/main" id="{8824C157-EE0D-4036-8792-8FF66470E8E0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38138"/>
            <a:ext cx="2386013" cy="393700"/>
            <a:chOff x="0" y="236"/>
            <a:chExt cx="1934" cy="319"/>
          </a:xfrm>
        </p:grpSpPr>
        <p:sp>
          <p:nvSpPr>
            <p:cNvPr id="32793" name="Rectangle 179">
              <a:extLst>
                <a:ext uri="{FF2B5EF4-FFF2-40B4-BE49-F238E27FC236}">
                  <a16:creationId xmlns:a16="http://schemas.microsoft.com/office/drawing/2014/main" id="{1F6FDD6E-E5CA-4001-BD3C-F4E344448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36"/>
              <a:ext cx="1934" cy="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794" name="Rectangle 180">
              <a:extLst>
                <a:ext uri="{FF2B5EF4-FFF2-40B4-BE49-F238E27FC236}">
                  <a16:creationId xmlns:a16="http://schemas.microsoft.com/office/drawing/2014/main" id="{1A49F63D-56CE-4A3B-827F-06CBD0549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" y="236"/>
              <a:ext cx="439" cy="319"/>
            </a:xfrm>
            <a:prstGeom prst="rect">
              <a:avLst/>
            </a:prstGeom>
            <a:solidFill>
              <a:srgbClr val="F15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795" name="Freeform 181">
              <a:extLst>
                <a:ext uri="{FF2B5EF4-FFF2-40B4-BE49-F238E27FC236}">
                  <a16:creationId xmlns:a16="http://schemas.microsoft.com/office/drawing/2014/main" id="{959301D1-7475-4BB2-A425-2FCD86511D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8" y="310"/>
              <a:ext cx="148" cy="146"/>
            </a:xfrm>
            <a:custGeom>
              <a:avLst/>
              <a:gdLst>
                <a:gd name="T0" fmla="*/ 49 w 63"/>
                <a:gd name="T1" fmla="*/ 294 h 62"/>
                <a:gd name="T2" fmla="*/ 0 w 63"/>
                <a:gd name="T3" fmla="*/ 172 h 62"/>
                <a:gd name="T4" fmla="*/ 49 w 63"/>
                <a:gd name="T5" fmla="*/ 49 h 62"/>
                <a:gd name="T6" fmla="*/ 176 w 63"/>
                <a:gd name="T7" fmla="*/ 0 h 62"/>
                <a:gd name="T8" fmla="*/ 298 w 63"/>
                <a:gd name="T9" fmla="*/ 49 h 62"/>
                <a:gd name="T10" fmla="*/ 348 w 63"/>
                <a:gd name="T11" fmla="*/ 172 h 62"/>
                <a:gd name="T12" fmla="*/ 298 w 63"/>
                <a:gd name="T13" fmla="*/ 294 h 62"/>
                <a:gd name="T14" fmla="*/ 176 w 63"/>
                <a:gd name="T15" fmla="*/ 344 h 62"/>
                <a:gd name="T16" fmla="*/ 49 w 63"/>
                <a:gd name="T17" fmla="*/ 294 h 62"/>
                <a:gd name="T18" fmla="*/ 99 w 63"/>
                <a:gd name="T19" fmla="*/ 99 h 62"/>
                <a:gd name="T20" fmla="*/ 66 w 63"/>
                <a:gd name="T21" fmla="*/ 172 h 62"/>
                <a:gd name="T22" fmla="*/ 99 w 63"/>
                <a:gd name="T23" fmla="*/ 245 h 62"/>
                <a:gd name="T24" fmla="*/ 176 w 63"/>
                <a:gd name="T25" fmla="*/ 278 h 62"/>
                <a:gd name="T26" fmla="*/ 249 w 63"/>
                <a:gd name="T27" fmla="*/ 245 h 62"/>
                <a:gd name="T28" fmla="*/ 282 w 63"/>
                <a:gd name="T29" fmla="*/ 172 h 62"/>
                <a:gd name="T30" fmla="*/ 249 w 63"/>
                <a:gd name="T31" fmla="*/ 99 h 62"/>
                <a:gd name="T32" fmla="*/ 176 w 63"/>
                <a:gd name="T33" fmla="*/ 73 h 62"/>
                <a:gd name="T34" fmla="*/ 99 w 63"/>
                <a:gd name="T35" fmla="*/ 99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3" h="62">
                  <a:moveTo>
                    <a:pt x="9" y="53"/>
                  </a:moveTo>
                  <a:cubicBezTo>
                    <a:pt x="3" y="47"/>
                    <a:pt x="0" y="40"/>
                    <a:pt x="0" y="31"/>
                  </a:cubicBezTo>
                  <a:cubicBezTo>
                    <a:pt x="0" y="23"/>
                    <a:pt x="3" y="15"/>
                    <a:pt x="9" y="9"/>
                  </a:cubicBezTo>
                  <a:cubicBezTo>
                    <a:pt x="15" y="4"/>
                    <a:pt x="23" y="0"/>
                    <a:pt x="32" y="0"/>
                  </a:cubicBezTo>
                  <a:cubicBezTo>
                    <a:pt x="40" y="0"/>
                    <a:pt x="48" y="4"/>
                    <a:pt x="54" y="9"/>
                  </a:cubicBezTo>
                  <a:cubicBezTo>
                    <a:pt x="60" y="15"/>
                    <a:pt x="63" y="23"/>
                    <a:pt x="63" y="31"/>
                  </a:cubicBezTo>
                  <a:cubicBezTo>
                    <a:pt x="63" y="40"/>
                    <a:pt x="60" y="47"/>
                    <a:pt x="54" y="53"/>
                  </a:cubicBezTo>
                  <a:cubicBezTo>
                    <a:pt x="48" y="59"/>
                    <a:pt x="40" y="62"/>
                    <a:pt x="32" y="62"/>
                  </a:cubicBezTo>
                  <a:cubicBezTo>
                    <a:pt x="23" y="62"/>
                    <a:pt x="15" y="59"/>
                    <a:pt x="9" y="53"/>
                  </a:cubicBezTo>
                  <a:close/>
                  <a:moveTo>
                    <a:pt x="18" y="18"/>
                  </a:moveTo>
                  <a:cubicBezTo>
                    <a:pt x="14" y="22"/>
                    <a:pt x="12" y="26"/>
                    <a:pt x="12" y="31"/>
                  </a:cubicBezTo>
                  <a:cubicBezTo>
                    <a:pt x="12" y="36"/>
                    <a:pt x="14" y="41"/>
                    <a:pt x="18" y="44"/>
                  </a:cubicBezTo>
                  <a:cubicBezTo>
                    <a:pt x="22" y="48"/>
                    <a:pt x="27" y="50"/>
                    <a:pt x="32" y="50"/>
                  </a:cubicBezTo>
                  <a:cubicBezTo>
                    <a:pt x="37" y="50"/>
                    <a:pt x="42" y="48"/>
                    <a:pt x="45" y="44"/>
                  </a:cubicBezTo>
                  <a:cubicBezTo>
                    <a:pt x="49" y="41"/>
                    <a:pt x="51" y="36"/>
                    <a:pt x="51" y="31"/>
                  </a:cubicBezTo>
                  <a:cubicBezTo>
                    <a:pt x="51" y="26"/>
                    <a:pt x="49" y="22"/>
                    <a:pt x="45" y="18"/>
                  </a:cubicBezTo>
                  <a:cubicBezTo>
                    <a:pt x="42" y="15"/>
                    <a:pt x="37" y="13"/>
                    <a:pt x="32" y="13"/>
                  </a:cubicBezTo>
                  <a:cubicBezTo>
                    <a:pt x="27" y="13"/>
                    <a:pt x="22" y="15"/>
                    <a:pt x="18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796" name="Freeform 182">
              <a:extLst>
                <a:ext uri="{FF2B5EF4-FFF2-40B4-BE49-F238E27FC236}">
                  <a16:creationId xmlns:a16="http://schemas.microsoft.com/office/drawing/2014/main" id="{761A0685-8D2F-4437-8B4B-10E133D5C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2" y="411"/>
              <a:ext cx="92" cy="92"/>
            </a:xfrm>
            <a:custGeom>
              <a:avLst/>
              <a:gdLst>
                <a:gd name="T0" fmla="*/ 201 w 39"/>
                <a:gd name="T1" fmla="*/ 201 h 39"/>
                <a:gd name="T2" fmla="*/ 201 w 39"/>
                <a:gd name="T3" fmla="*/ 196 h 39"/>
                <a:gd name="T4" fmla="*/ 201 w 39"/>
                <a:gd name="T5" fmla="*/ 134 h 39"/>
                <a:gd name="T6" fmla="*/ 61 w 39"/>
                <a:gd name="T7" fmla="*/ 0 h 39"/>
                <a:gd name="T8" fmla="*/ 0 w 39"/>
                <a:gd name="T9" fmla="*/ 61 h 39"/>
                <a:gd name="T10" fmla="*/ 139 w 39"/>
                <a:gd name="T11" fmla="*/ 201 h 39"/>
                <a:gd name="T12" fmla="*/ 201 w 39"/>
                <a:gd name="T13" fmla="*/ 201 h 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" h="39">
                  <a:moveTo>
                    <a:pt x="36" y="36"/>
                  </a:moveTo>
                  <a:cubicBezTo>
                    <a:pt x="36" y="35"/>
                    <a:pt x="36" y="35"/>
                    <a:pt x="36" y="35"/>
                  </a:cubicBezTo>
                  <a:cubicBezTo>
                    <a:pt x="39" y="32"/>
                    <a:pt x="39" y="27"/>
                    <a:pt x="36" y="2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8" y="39"/>
                    <a:pt x="33" y="39"/>
                    <a:pt x="36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0775" name="Text Box 183">
            <a:extLst>
              <a:ext uri="{FF2B5EF4-FFF2-40B4-BE49-F238E27FC236}">
                <a16:creationId xmlns:a16="http://schemas.microsoft.com/office/drawing/2014/main" id="{C3E5F93B-2053-4FD6-A805-02A884798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159000"/>
            <a:ext cx="4219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Thank you for watching</a:t>
            </a:r>
          </a:p>
        </p:txBody>
      </p:sp>
      <p:sp>
        <p:nvSpPr>
          <p:cNvPr id="110776" name="Text Box 184">
            <a:extLst>
              <a:ext uri="{FF2B5EF4-FFF2-40B4-BE49-F238E27FC236}">
                <a16:creationId xmlns:a16="http://schemas.microsoft.com/office/drawing/2014/main" id="{8AFF8492-9010-439C-8745-0F8FBA45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385763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LOGO</a:t>
            </a:r>
          </a:p>
        </p:txBody>
      </p:sp>
      <p:sp>
        <p:nvSpPr>
          <p:cNvPr id="110777" name="Text Box 185">
            <a:extLst>
              <a:ext uri="{FF2B5EF4-FFF2-40B4-BE49-F238E27FC236}">
                <a16:creationId xmlns:a16="http://schemas.microsoft.com/office/drawing/2014/main" id="{67C245A2-8806-4B7C-9C94-217C3BAFA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754313"/>
            <a:ext cx="43583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400" dirty="0">
                <a:solidFill>
                  <a:srgbClr val="2A323B"/>
                </a:solidFill>
                <a:ea typeface="微软雅黑" panose="020B0503020204020204" pitchFamily="34" charset="-122"/>
              </a:rPr>
              <a:t>Applicable to year-end reporting, work summary, etc.</a:t>
            </a:r>
            <a:endParaRPr lang="zh-CN" altLang="en-US" sz="1400" b="1" dirty="0">
              <a:solidFill>
                <a:srgbClr val="2A323B"/>
              </a:solidFill>
              <a:ea typeface="微软雅黑" panose="020B0503020204020204" pitchFamily="34" charset="-122"/>
            </a:endParaRPr>
          </a:p>
        </p:txBody>
      </p:sp>
      <p:sp>
        <p:nvSpPr>
          <p:cNvPr id="110778" name="Rectangle 186">
            <a:extLst>
              <a:ext uri="{FF2B5EF4-FFF2-40B4-BE49-F238E27FC236}">
                <a16:creationId xmlns:a16="http://schemas.microsoft.com/office/drawing/2014/main" id="{013E25CD-3077-4061-A707-55C757F5F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1763713"/>
            <a:ext cx="1625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800">
                <a:solidFill>
                  <a:schemeClr val="bg1"/>
                </a:solidFill>
                <a:ea typeface="微软雅黑" panose="020B0503020204020204" pitchFamily="34" charset="-122"/>
              </a:rPr>
              <a:t>THANKS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0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0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38" dur="500" fill="hold"/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decel="5000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Rot by="1500000">
                                      <p:cBhvr>
                                        <p:cTn id="40" dur="150" fill="hold"/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46" dur="150" fill="hold"/>
                                        <p:tgtEl>
                                          <p:spTgt spid="11062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11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11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6" presetClass="emph" presetSubtype="0" autoRev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52" dur="150" fill="hold"/>
                                        <p:tgtEl>
                                          <p:spTgt spid="11073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1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11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6" presetClass="emph" presetSubtype="0" autoRev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Scale>
                                      <p:cBhvr>
                                        <p:cTn id="58" dur="150" fill="hold"/>
                                        <p:tgtEl>
                                          <p:spTgt spid="11072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6" presetClass="emph" presetSubtype="0" autoRev="1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64" dur="150" fill="hold"/>
                                        <p:tgtEl>
                                          <p:spTgt spid="11060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6" presetClass="emph" presetSubtype="0" autoRev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70" dur="150" fill="hold"/>
                                        <p:tgtEl>
                                          <p:spTgt spid="11060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11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11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6" dur="150" fill="hold"/>
                                        <p:tgtEl>
                                          <p:spTgt spid="11077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0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0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0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00017 0.83874 " pathEditMode="relative" ptsTypes="AA">
                                      <p:cBhvr>
                                        <p:cTn id="99" dur="500" spd="-100000" fill="hold"/>
                                        <p:tgtEl>
                                          <p:spTgt spid="110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00017 0.83874 " pathEditMode="relative" ptsTypes="AA">
                                      <p:cBhvr>
                                        <p:cTn id="101" dur="500" spd="-100000" fill="hold"/>
                                        <p:tgtEl>
                                          <p:spTgt spid="110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1.94444E-6 -1.4118E-6 L -0.22691 0.692 " pathEditMode="relative" ptsTypes="AA">
                                      <p:cBhvr>
                                        <p:cTn id="105" dur="500" spd="-100000" fill="hold"/>
                                        <p:tgtEl>
                                          <p:spTgt spid="1107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24 L 0.49861 -0.00093 " pathEditMode="relative" ptsTypes="AA">
                                      <p:cBhvr>
                                        <p:cTn id="107" dur="3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7" grpId="0" animBg="1"/>
      <p:bldP spid="110607" grpId="1" animBg="1"/>
      <p:bldP spid="110775" grpId="0"/>
      <p:bldP spid="110776" grpId="0"/>
      <p:bldP spid="110777" grpId="0"/>
      <p:bldP spid="1107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682055" y="2855032"/>
            <a:ext cx="447537" cy="491973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900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831" y="2856618"/>
            <a:ext cx="7017758" cy="49356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4958" tIns="0" rIns="134958" bIns="0" anchor="ctr"/>
          <a:lstStyle/>
          <a:p>
            <a:pPr algn="ctr" fontAlgn="base">
              <a:defRPr/>
            </a:pPr>
            <a:r>
              <a:rPr lang="en-US" altLang="zh-CN" sz="2099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1411" y="2282120"/>
            <a:ext cx="6982844" cy="58084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399" spc="15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1800" spc="15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2669" y="2278947"/>
            <a:ext cx="641152" cy="584019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900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3587" y="2939143"/>
            <a:ext cx="5176827" cy="1269608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18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1431" y="633218"/>
            <a:ext cx="4161140" cy="960141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>
            <a:extLst>
              <a:ext uri="{FF2B5EF4-FFF2-40B4-BE49-F238E27FC236}">
                <a16:creationId xmlns:a16="http://schemas.microsoft.com/office/drawing/2014/main" id="{0DD48099-61CB-4860-A35D-54CF8436F230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9249" name="Freeform 3">
              <a:extLst>
                <a:ext uri="{FF2B5EF4-FFF2-40B4-BE49-F238E27FC236}">
                  <a16:creationId xmlns:a16="http://schemas.microsoft.com/office/drawing/2014/main" id="{D2BF3AA6-F7B2-40BC-BFCA-85A59859E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50" name="Freeform 4">
              <a:extLst>
                <a:ext uri="{FF2B5EF4-FFF2-40B4-BE49-F238E27FC236}">
                  <a16:creationId xmlns:a16="http://schemas.microsoft.com/office/drawing/2014/main" id="{97418DE3-E817-44EB-8E4F-79633F5E6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7349" name="Text Box 5">
            <a:extLst>
              <a:ext uri="{FF2B5EF4-FFF2-40B4-BE49-F238E27FC236}">
                <a16:creationId xmlns:a16="http://schemas.microsoft.com/office/drawing/2014/main" id="{E22F5F73-73B8-426E-9A35-ABB935C15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Part/01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57350" name="Oval 6">
            <a:extLst>
              <a:ext uri="{FF2B5EF4-FFF2-40B4-BE49-F238E27FC236}">
                <a16:creationId xmlns:a16="http://schemas.microsoft.com/office/drawing/2014/main" id="{9BA5046D-B597-47F4-B97A-801C8930C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4370388"/>
            <a:ext cx="1584325" cy="107950"/>
          </a:xfrm>
          <a:prstGeom prst="ellipse">
            <a:avLst/>
          </a:prstGeom>
          <a:gradFill rotWithShape="1">
            <a:gsLst>
              <a:gs pos="0">
                <a:srgbClr val="000000">
                  <a:alpha val="20000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57375" name="Group 31">
            <a:extLst>
              <a:ext uri="{FF2B5EF4-FFF2-40B4-BE49-F238E27FC236}">
                <a16:creationId xmlns:a16="http://schemas.microsoft.com/office/drawing/2014/main" id="{06E04087-36C3-4EB3-996E-4560D7B39753}"/>
              </a:ext>
            </a:extLst>
          </p:cNvPr>
          <p:cNvGrpSpPr>
            <a:grpSpLocks/>
          </p:cNvGrpSpPr>
          <p:nvPr/>
        </p:nvGrpSpPr>
        <p:grpSpPr bwMode="auto">
          <a:xfrm>
            <a:off x="3917950" y="1531938"/>
            <a:ext cx="1309688" cy="1309687"/>
            <a:chOff x="2468" y="965"/>
            <a:chExt cx="825" cy="825"/>
          </a:xfrm>
        </p:grpSpPr>
        <p:sp>
          <p:nvSpPr>
            <p:cNvPr id="9247" name="Freeform 13">
              <a:extLst>
                <a:ext uri="{FF2B5EF4-FFF2-40B4-BE49-F238E27FC236}">
                  <a16:creationId xmlns:a16="http://schemas.microsoft.com/office/drawing/2014/main" id="{8B085FA0-0B8E-45D8-8065-A5D48AEA3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7" y="984"/>
              <a:ext cx="805" cy="804"/>
            </a:xfrm>
            <a:custGeom>
              <a:avLst/>
              <a:gdLst>
                <a:gd name="T0" fmla="*/ 217 w 401"/>
                <a:gd name="T1" fmla="*/ 491 h 401"/>
                <a:gd name="T2" fmla="*/ 279 w 401"/>
                <a:gd name="T3" fmla="*/ 531 h 401"/>
                <a:gd name="T4" fmla="*/ 0 w 401"/>
                <a:gd name="T5" fmla="*/ 804 h 401"/>
                <a:gd name="T6" fmla="*/ 299 w 401"/>
                <a:gd name="T7" fmla="*/ 1105 h 401"/>
                <a:gd name="T8" fmla="*/ 355 w 401"/>
                <a:gd name="T9" fmla="*/ 1000 h 401"/>
                <a:gd name="T10" fmla="*/ 628 w 401"/>
                <a:gd name="T11" fmla="*/ 1000 h 401"/>
                <a:gd name="T12" fmla="*/ 628 w 401"/>
                <a:gd name="T13" fmla="*/ 1275 h 401"/>
                <a:gd name="T14" fmla="*/ 524 w 401"/>
                <a:gd name="T15" fmla="*/ 1327 h 401"/>
                <a:gd name="T16" fmla="*/ 811 w 401"/>
                <a:gd name="T17" fmla="*/ 1612 h 401"/>
                <a:gd name="T18" fmla="*/ 1084 w 401"/>
                <a:gd name="T19" fmla="*/ 1335 h 401"/>
                <a:gd name="T20" fmla="*/ 1124 w 401"/>
                <a:gd name="T21" fmla="*/ 1395 h 401"/>
                <a:gd name="T22" fmla="*/ 1399 w 401"/>
                <a:gd name="T23" fmla="*/ 1395 h 401"/>
                <a:gd name="T24" fmla="*/ 1399 w 401"/>
                <a:gd name="T25" fmla="*/ 1121 h 401"/>
                <a:gd name="T26" fmla="*/ 1337 w 401"/>
                <a:gd name="T27" fmla="*/ 1081 h 401"/>
                <a:gd name="T28" fmla="*/ 1616 w 401"/>
                <a:gd name="T29" fmla="*/ 804 h 401"/>
                <a:gd name="T30" fmla="*/ 1341 w 401"/>
                <a:gd name="T31" fmla="*/ 531 h 401"/>
                <a:gd name="T32" fmla="*/ 1289 w 401"/>
                <a:gd name="T33" fmla="*/ 612 h 401"/>
                <a:gd name="T34" fmla="*/ 1016 w 401"/>
                <a:gd name="T35" fmla="*/ 612 h 401"/>
                <a:gd name="T36" fmla="*/ 1016 w 401"/>
                <a:gd name="T37" fmla="*/ 337 h 401"/>
                <a:gd name="T38" fmla="*/ 1100 w 401"/>
                <a:gd name="T39" fmla="*/ 289 h 401"/>
                <a:gd name="T40" fmla="*/ 811 w 401"/>
                <a:gd name="T41" fmla="*/ 0 h 401"/>
                <a:gd name="T42" fmla="*/ 532 w 401"/>
                <a:gd name="T43" fmla="*/ 273 h 401"/>
                <a:gd name="T44" fmla="*/ 492 w 401"/>
                <a:gd name="T45" fmla="*/ 217 h 401"/>
                <a:gd name="T46" fmla="*/ 217 w 401"/>
                <a:gd name="T47" fmla="*/ 217 h 401"/>
                <a:gd name="T48" fmla="*/ 217 w 401"/>
                <a:gd name="T49" fmla="*/ 491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1" h="401">
                  <a:moveTo>
                    <a:pt x="54" y="122"/>
                  </a:moveTo>
                  <a:cubicBezTo>
                    <a:pt x="58" y="126"/>
                    <a:pt x="63" y="129"/>
                    <a:pt x="69" y="132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74" y="275"/>
                    <a:pt x="74" y="275"/>
                    <a:pt x="74" y="275"/>
                  </a:cubicBezTo>
                  <a:cubicBezTo>
                    <a:pt x="76" y="265"/>
                    <a:pt x="81" y="256"/>
                    <a:pt x="88" y="249"/>
                  </a:cubicBezTo>
                  <a:cubicBezTo>
                    <a:pt x="107" y="230"/>
                    <a:pt x="137" y="230"/>
                    <a:pt x="156" y="249"/>
                  </a:cubicBezTo>
                  <a:cubicBezTo>
                    <a:pt x="175" y="267"/>
                    <a:pt x="175" y="298"/>
                    <a:pt x="156" y="317"/>
                  </a:cubicBezTo>
                  <a:cubicBezTo>
                    <a:pt x="149" y="324"/>
                    <a:pt x="139" y="328"/>
                    <a:pt x="130" y="330"/>
                  </a:cubicBezTo>
                  <a:cubicBezTo>
                    <a:pt x="201" y="401"/>
                    <a:pt x="201" y="401"/>
                    <a:pt x="201" y="401"/>
                  </a:cubicBezTo>
                  <a:cubicBezTo>
                    <a:pt x="269" y="332"/>
                    <a:pt x="269" y="332"/>
                    <a:pt x="269" y="332"/>
                  </a:cubicBezTo>
                  <a:cubicBezTo>
                    <a:pt x="272" y="337"/>
                    <a:pt x="275" y="343"/>
                    <a:pt x="279" y="347"/>
                  </a:cubicBezTo>
                  <a:cubicBezTo>
                    <a:pt x="298" y="366"/>
                    <a:pt x="329" y="366"/>
                    <a:pt x="347" y="347"/>
                  </a:cubicBezTo>
                  <a:cubicBezTo>
                    <a:pt x="366" y="328"/>
                    <a:pt x="366" y="298"/>
                    <a:pt x="347" y="279"/>
                  </a:cubicBezTo>
                  <a:cubicBezTo>
                    <a:pt x="343" y="275"/>
                    <a:pt x="338" y="271"/>
                    <a:pt x="332" y="269"/>
                  </a:cubicBezTo>
                  <a:cubicBezTo>
                    <a:pt x="401" y="200"/>
                    <a:pt x="401" y="200"/>
                    <a:pt x="401" y="200"/>
                  </a:cubicBezTo>
                  <a:cubicBezTo>
                    <a:pt x="333" y="132"/>
                    <a:pt x="333" y="132"/>
                    <a:pt x="333" y="132"/>
                  </a:cubicBezTo>
                  <a:cubicBezTo>
                    <a:pt x="330" y="139"/>
                    <a:pt x="326" y="146"/>
                    <a:pt x="320" y="152"/>
                  </a:cubicBezTo>
                  <a:cubicBezTo>
                    <a:pt x="302" y="171"/>
                    <a:pt x="271" y="171"/>
                    <a:pt x="252" y="152"/>
                  </a:cubicBezTo>
                  <a:cubicBezTo>
                    <a:pt x="234" y="133"/>
                    <a:pt x="234" y="103"/>
                    <a:pt x="252" y="84"/>
                  </a:cubicBezTo>
                  <a:cubicBezTo>
                    <a:pt x="258" y="78"/>
                    <a:pt x="265" y="74"/>
                    <a:pt x="273" y="72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132" y="68"/>
                    <a:pt x="132" y="68"/>
                    <a:pt x="132" y="68"/>
                  </a:cubicBezTo>
                  <a:cubicBezTo>
                    <a:pt x="130" y="63"/>
                    <a:pt x="126" y="58"/>
                    <a:pt x="122" y="54"/>
                  </a:cubicBezTo>
                  <a:cubicBezTo>
                    <a:pt x="103" y="35"/>
                    <a:pt x="73" y="35"/>
                    <a:pt x="54" y="54"/>
                  </a:cubicBezTo>
                  <a:cubicBezTo>
                    <a:pt x="35" y="72"/>
                    <a:pt x="35" y="103"/>
                    <a:pt x="54" y="122"/>
                  </a:cubicBez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8" name="Freeform 14">
              <a:extLst>
                <a:ext uri="{FF2B5EF4-FFF2-40B4-BE49-F238E27FC236}">
                  <a16:creationId xmlns:a16="http://schemas.microsoft.com/office/drawing/2014/main" id="{3E6BDAFD-0CBE-4769-81C1-DF07F1B4CD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68" y="965"/>
              <a:ext cx="825" cy="825"/>
            </a:xfrm>
            <a:custGeom>
              <a:avLst/>
              <a:gdLst>
                <a:gd name="T0" fmla="*/ 512 w 411"/>
                <a:gd name="T1" fmla="*/ 1341 h 411"/>
                <a:gd name="T2" fmla="*/ 636 w 411"/>
                <a:gd name="T3" fmla="*/ 1285 h 411"/>
                <a:gd name="T4" fmla="*/ 512 w 411"/>
                <a:gd name="T5" fmla="*/ 980 h 411"/>
                <a:gd name="T6" fmla="*/ 335 w 411"/>
                <a:gd name="T7" fmla="*/ 1128 h 411"/>
                <a:gd name="T8" fmla="*/ 0 w 411"/>
                <a:gd name="T9" fmla="*/ 825 h 411"/>
                <a:gd name="T10" fmla="*/ 225 w 411"/>
                <a:gd name="T11" fmla="*/ 520 h 411"/>
                <a:gd name="T12" fmla="*/ 225 w 411"/>
                <a:gd name="T13" fmla="*/ 225 h 411"/>
                <a:gd name="T14" fmla="*/ 520 w 411"/>
                <a:gd name="T15" fmla="*/ 225 h 411"/>
                <a:gd name="T16" fmla="*/ 831 w 411"/>
                <a:gd name="T17" fmla="*/ 0 h 411"/>
                <a:gd name="T18" fmla="*/ 1124 w 411"/>
                <a:gd name="T19" fmla="*/ 323 h 411"/>
                <a:gd name="T20" fmla="*/ 1048 w 411"/>
                <a:gd name="T21" fmla="*/ 620 h 411"/>
                <a:gd name="T22" fmla="*/ 1301 w 411"/>
                <a:gd name="T23" fmla="*/ 620 h 411"/>
                <a:gd name="T24" fmla="*/ 1353 w 411"/>
                <a:gd name="T25" fmla="*/ 524 h 411"/>
                <a:gd name="T26" fmla="*/ 1383 w 411"/>
                <a:gd name="T27" fmla="*/ 1100 h 411"/>
                <a:gd name="T28" fmla="*/ 1491 w 411"/>
                <a:gd name="T29" fmla="*/ 1281 h 411"/>
                <a:gd name="T30" fmla="*/ 1281 w 411"/>
                <a:gd name="T31" fmla="*/ 1491 h 411"/>
                <a:gd name="T32" fmla="*/ 1100 w 411"/>
                <a:gd name="T33" fmla="*/ 1383 h 411"/>
                <a:gd name="T34" fmla="*/ 572 w 411"/>
                <a:gd name="T35" fmla="*/ 1357 h 411"/>
                <a:gd name="T36" fmla="*/ 1108 w 411"/>
                <a:gd name="T37" fmla="*/ 1333 h 411"/>
                <a:gd name="T38" fmla="*/ 1156 w 411"/>
                <a:gd name="T39" fmla="*/ 1407 h 411"/>
                <a:gd name="T40" fmla="*/ 1411 w 411"/>
                <a:gd name="T41" fmla="*/ 1407 h 411"/>
                <a:gd name="T42" fmla="*/ 1411 w 411"/>
                <a:gd name="T43" fmla="*/ 1156 h 411"/>
                <a:gd name="T44" fmla="*/ 1333 w 411"/>
                <a:gd name="T45" fmla="*/ 1108 h 411"/>
                <a:gd name="T46" fmla="*/ 1365 w 411"/>
                <a:gd name="T47" fmla="*/ 576 h 411"/>
                <a:gd name="T48" fmla="*/ 1176 w 411"/>
                <a:gd name="T49" fmla="*/ 705 h 411"/>
                <a:gd name="T50" fmla="*/ 1028 w 411"/>
                <a:gd name="T51" fmla="*/ 347 h 411"/>
                <a:gd name="T52" fmla="*/ 831 w 411"/>
                <a:gd name="T53" fmla="*/ 40 h 411"/>
                <a:gd name="T54" fmla="*/ 540 w 411"/>
                <a:gd name="T55" fmla="*/ 303 h 411"/>
                <a:gd name="T56" fmla="*/ 375 w 411"/>
                <a:gd name="T57" fmla="*/ 193 h 411"/>
                <a:gd name="T58" fmla="*/ 193 w 411"/>
                <a:gd name="T59" fmla="*/ 375 h 411"/>
                <a:gd name="T60" fmla="*/ 303 w 411"/>
                <a:gd name="T61" fmla="*/ 536 h 411"/>
                <a:gd name="T62" fmla="*/ 40 w 411"/>
                <a:gd name="T63" fmla="*/ 825 h 411"/>
                <a:gd name="T64" fmla="*/ 363 w 411"/>
                <a:gd name="T65" fmla="*/ 1012 h 411"/>
                <a:gd name="T66" fmla="*/ 656 w 411"/>
                <a:gd name="T67" fmla="*/ 1012 h 411"/>
                <a:gd name="T68" fmla="*/ 572 w 411"/>
                <a:gd name="T69" fmla="*/ 1357 h 41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11" h="411">
                  <a:moveTo>
                    <a:pt x="206" y="411"/>
                  </a:moveTo>
                  <a:cubicBezTo>
                    <a:pt x="127" y="333"/>
                    <a:pt x="127" y="333"/>
                    <a:pt x="127" y="333"/>
                  </a:cubicBezTo>
                  <a:cubicBezTo>
                    <a:pt x="134" y="331"/>
                    <a:pt x="134" y="331"/>
                    <a:pt x="134" y="331"/>
                  </a:cubicBezTo>
                  <a:cubicBezTo>
                    <a:pt x="143" y="330"/>
                    <a:pt x="152" y="326"/>
                    <a:pt x="158" y="319"/>
                  </a:cubicBezTo>
                  <a:cubicBezTo>
                    <a:pt x="176" y="302"/>
                    <a:pt x="176" y="273"/>
                    <a:pt x="158" y="256"/>
                  </a:cubicBezTo>
                  <a:cubicBezTo>
                    <a:pt x="150" y="248"/>
                    <a:pt x="139" y="243"/>
                    <a:pt x="127" y="243"/>
                  </a:cubicBezTo>
                  <a:cubicBezTo>
                    <a:pt x="115" y="243"/>
                    <a:pt x="104" y="248"/>
                    <a:pt x="95" y="256"/>
                  </a:cubicBezTo>
                  <a:cubicBezTo>
                    <a:pt x="89" y="263"/>
                    <a:pt x="85" y="271"/>
                    <a:pt x="83" y="280"/>
                  </a:cubicBezTo>
                  <a:cubicBezTo>
                    <a:pt x="82" y="287"/>
                    <a:pt x="82" y="287"/>
                    <a:pt x="82" y="287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4" y="135"/>
                    <a:pt x="60" y="132"/>
                    <a:pt x="56" y="129"/>
                  </a:cubicBezTo>
                  <a:cubicBezTo>
                    <a:pt x="47" y="119"/>
                    <a:pt x="41" y="106"/>
                    <a:pt x="41" y="93"/>
                  </a:cubicBezTo>
                  <a:cubicBezTo>
                    <a:pt x="41" y="79"/>
                    <a:pt x="47" y="66"/>
                    <a:pt x="56" y="56"/>
                  </a:cubicBezTo>
                  <a:cubicBezTo>
                    <a:pt x="66" y="46"/>
                    <a:pt x="79" y="41"/>
                    <a:pt x="93" y="41"/>
                  </a:cubicBezTo>
                  <a:cubicBezTo>
                    <a:pt x="107" y="41"/>
                    <a:pt x="120" y="46"/>
                    <a:pt x="129" y="56"/>
                  </a:cubicBezTo>
                  <a:cubicBezTo>
                    <a:pt x="133" y="59"/>
                    <a:pt x="136" y="63"/>
                    <a:pt x="138" y="67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284" y="79"/>
                    <a:pt x="284" y="79"/>
                    <a:pt x="284" y="79"/>
                  </a:cubicBezTo>
                  <a:cubicBezTo>
                    <a:pt x="279" y="80"/>
                    <a:pt x="279" y="80"/>
                    <a:pt x="279" y="80"/>
                  </a:cubicBezTo>
                  <a:cubicBezTo>
                    <a:pt x="272" y="82"/>
                    <a:pt x="265" y="86"/>
                    <a:pt x="260" y="91"/>
                  </a:cubicBezTo>
                  <a:cubicBezTo>
                    <a:pt x="243" y="109"/>
                    <a:pt x="243" y="137"/>
                    <a:pt x="260" y="154"/>
                  </a:cubicBezTo>
                  <a:cubicBezTo>
                    <a:pt x="268" y="163"/>
                    <a:pt x="280" y="167"/>
                    <a:pt x="292" y="167"/>
                  </a:cubicBezTo>
                  <a:cubicBezTo>
                    <a:pt x="303" y="167"/>
                    <a:pt x="315" y="163"/>
                    <a:pt x="323" y="154"/>
                  </a:cubicBezTo>
                  <a:cubicBezTo>
                    <a:pt x="328" y="149"/>
                    <a:pt x="332" y="143"/>
                    <a:pt x="334" y="136"/>
                  </a:cubicBezTo>
                  <a:cubicBezTo>
                    <a:pt x="336" y="130"/>
                    <a:pt x="336" y="130"/>
                    <a:pt x="336" y="130"/>
                  </a:cubicBezTo>
                  <a:cubicBezTo>
                    <a:pt x="411" y="205"/>
                    <a:pt x="411" y="205"/>
                    <a:pt x="411" y="205"/>
                  </a:cubicBezTo>
                  <a:cubicBezTo>
                    <a:pt x="343" y="273"/>
                    <a:pt x="343" y="273"/>
                    <a:pt x="343" y="273"/>
                  </a:cubicBezTo>
                  <a:cubicBezTo>
                    <a:pt x="348" y="275"/>
                    <a:pt x="351" y="278"/>
                    <a:pt x="355" y="281"/>
                  </a:cubicBezTo>
                  <a:cubicBezTo>
                    <a:pt x="365" y="291"/>
                    <a:pt x="370" y="304"/>
                    <a:pt x="370" y="318"/>
                  </a:cubicBezTo>
                  <a:cubicBezTo>
                    <a:pt x="370" y="332"/>
                    <a:pt x="365" y="345"/>
                    <a:pt x="355" y="355"/>
                  </a:cubicBezTo>
                  <a:cubicBezTo>
                    <a:pt x="345" y="364"/>
                    <a:pt x="332" y="370"/>
                    <a:pt x="318" y="370"/>
                  </a:cubicBezTo>
                  <a:cubicBezTo>
                    <a:pt x="305" y="370"/>
                    <a:pt x="292" y="364"/>
                    <a:pt x="282" y="355"/>
                  </a:cubicBezTo>
                  <a:cubicBezTo>
                    <a:pt x="278" y="351"/>
                    <a:pt x="276" y="347"/>
                    <a:pt x="273" y="343"/>
                  </a:cubicBezTo>
                  <a:lnTo>
                    <a:pt x="206" y="411"/>
                  </a:lnTo>
                  <a:close/>
                  <a:moveTo>
                    <a:pt x="142" y="337"/>
                  </a:moveTo>
                  <a:cubicBezTo>
                    <a:pt x="206" y="401"/>
                    <a:pt x="206" y="401"/>
                    <a:pt x="206" y="401"/>
                  </a:cubicBezTo>
                  <a:cubicBezTo>
                    <a:pt x="275" y="331"/>
                    <a:pt x="275" y="331"/>
                    <a:pt x="275" y="331"/>
                  </a:cubicBezTo>
                  <a:cubicBezTo>
                    <a:pt x="278" y="336"/>
                    <a:pt x="278" y="336"/>
                    <a:pt x="278" y="336"/>
                  </a:cubicBezTo>
                  <a:cubicBezTo>
                    <a:pt x="280" y="341"/>
                    <a:pt x="283" y="345"/>
                    <a:pt x="287" y="349"/>
                  </a:cubicBezTo>
                  <a:cubicBezTo>
                    <a:pt x="295" y="358"/>
                    <a:pt x="306" y="362"/>
                    <a:pt x="318" y="362"/>
                  </a:cubicBezTo>
                  <a:cubicBezTo>
                    <a:pt x="330" y="362"/>
                    <a:pt x="341" y="358"/>
                    <a:pt x="350" y="349"/>
                  </a:cubicBezTo>
                  <a:cubicBezTo>
                    <a:pt x="358" y="341"/>
                    <a:pt x="363" y="330"/>
                    <a:pt x="363" y="318"/>
                  </a:cubicBezTo>
                  <a:cubicBezTo>
                    <a:pt x="363" y="306"/>
                    <a:pt x="358" y="295"/>
                    <a:pt x="350" y="287"/>
                  </a:cubicBezTo>
                  <a:cubicBezTo>
                    <a:pt x="346" y="283"/>
                    <a:pt x="341" y="279"/>
                    <a:pt x="336" y="277"/>
                  </a:cubicBezTo>
                  <a:cubicBezTo>
                    <a:pt x="331" y="275"/>
                    <a:pt x="331" y="275"/>
                    <a:pt x="331" y="275"/>
                  </a:cubicBezTo>
                  <a:cubicBezTo>
                    <a:pt x="401" y="205"/>
                    <a:pt x="401" y="205"/>
                    <a:pt x="401" y="205"/>
                  </a:cubicBezTo>
                  <a:cubicBezTo>
                    <a:pt x="339" y="143"/>
                    <a:pt x="339" y="143"/>
                    <a:pt x="339" y="143"/>
                  </a:cubicBezTo>
                  <a:cubicBezTo>
                    <a:pt x="336" y="149"/>
                    <a:pt x="333" y="155"/>
                    <a:pt x="328" y="159"/>
                  </a:cubicBezTo>
                  <a:cubicBezTo>
                    <a:pt x="318" y="169"/>
                    <a:pt x="305" y="175"/>
                    <a:pt x="292" y="175"/>
                  </a:cubicBezTo>
                  <a:cubicBezTo>
                    <a:pt x="278" y="175"/>
                    <a:pt x="265" y="169"/>
                    <a:pt x="255" y="159"/>
                  </a:cubicBezTo>
                  <a:cubicBezTo>
                    <a:pt x="235" y="139"/>
                    <a:pt x="235" y="107"/>
                    <a:pt x="255" y="86"/>
                  </a:cubicBezTo>
                  <a:cubicBezTo>
                    <a:pt x="260" y="82"/>
                    <a:pt x="265" y="78"/>
                    <a:pt x="271" y="75"/>
                  </a:cubicBezTo>
                  <a:cubicBezTo>
                    <a:pt x="206" y="10"/>
                    <a:pt x="206" y="10"/>
                    <a:pt x="206" y="10"/>
                  </a:cubicBezTo>
                  <a:cubicBezTo>
                    <a:pt x="136" y="80"/>
                    <a:pt x="136" y="80"/>
                    <a:pt x="136" y="80"/>
                  </a:cubicBezTo>
                  <a:cubicBezTo>
                    <a:pt x="134" y="75"/>
                    <a:pt x="134" y="75"/>
                    <a:pt x="134" y="75"/>
                  </a:cubicBezTo>
                  <a:cubicBezTo>
                    <a:pt x="131" y="70"/>
                    <a:pt x="128" y="65"/>
                    <a:pt x="124" y="61"/>
                  </a:cubicBezTo>
                  <a:cubicBezTo>
                    <a:pt x="116" y="53"/>
                    <a:pt x="105" y="48"/>
                    <a:pt x="93" y="48"/>
                  </a:cubicBezTo>
                  <a:cubicBezTo>
                    <a:pt x="81" y="48"/>
                    <a:pt x="70" y="53"/>
                    <a:pt x="61" y="61"/>
                  </a:cubicBezTo>
                  <a:cubicBezTo>
                    <a:pt x="53" y="69"/>
                    <a:pt x="48" y="81"/>
                    <a:pt x="48" y="93"/>
                  </a:cubicBezTo>
                  <a:cubicBezTo>
                    <a:pt x="48" y="104"/>
                    <a:pt x="53" y="116"/>
                    <a:pt x="61" y="124"/>
                  </a:cubicBezTo>
                  <a:cubicBezTo>
                    <a:pt x="65" y="128"/>
                    <a:pt x="70" y="131"/>
                    <a:pt x="75" y="133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10" y="205"/>
                    <a:pt x="10" y="205"/>
                    <a:pt x="10" y="205"/>
                  </a:cubicBezTo>
                  <a:cubicBezTo>
                    <a:pt x="77" y="272"/>
                    <a:pt x="77" y="272"/>
                    <a:pt x="77" y="272"/>
                  </a:cubicBezTo>
                  <a:cubicBezTo>
                    <a:pt x="80" y="264"/>
                    <a:pt x="84" y="257"/>
                    <a:pt x="90" y="251"/>
                  </a:cubicBezTo>
                  <a:cubicBezTo>
                    <a:pt x="100" y="241"/>
                    <a:pt x="113" y="236"/>
                    <a:pt x="127" y="236"/>
                  </a:cubicBezTo>
                  <a:cubicBezTo>
                    <a:pt x="141" y="236"/>
                    <a:pt x="154" y="241"/>
                    <a:pt x="163" y="251"/>
                  </a:cubicBezTo>
                  <a:cubicBezTo>
                    <a:pt x="184" y="271"/>
                    <a:pt x="184" y="304"/>
                    <a:pt x="163" y="324"/>
                  </a:cubicBezTo>
                  <a:cubicBezTo>
                    <a:pt x="157" y="330"/>
                    <a:pt x="150" y="335"/>
                    <a:pt x="142" y="3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7359" name="Freeform 15">
            <a:extLst>
              <a:ext uri="{FF2B5EF4-FFF2-40B4-BE49-F238E27FC236}">
                <a16:creationId xmlns:a16="http://schemas.microsoft.com/office/drawing/2014/main" id="{6163562C-7BB4-4584-9FD2-B5D7434B5ABB}"/>
              </a:ext>
            </a:extLst>
          </p:cNvPr>
          <p:cNvSpPr>
            <a:spLocks/>
          </p:cNvSpPr>
          <p:nvPr/>
        </p:nvSpPr>
        <p:spPr bwMode="auto">
          <a:xfrm>
            <a:off x="1673225" y="1638300"/>
            <a:ext cx="2227263" cy="446088"/>
          </a:xfrm>
          <a:custGeom>
            <a:avLst/>
            <a:gdLst>
              <a:gd name="T0" fmla="*/ 0 w 656"/>
              <a:gd name="T1" fmla="*/ 1519042013 h 131"/>
              <a:gd name="T2" fmla="*/ 0 w 656"/>
              <a:gd name="T3" fmla="*/ 452234480 h 131"/>
              <a:gd name="T4" fmla="*/ 449574395 w 656"/>
              <a:gd name="T5" fmla="*/ 0 h 131"/>
              <a:gd name="T6" fmla="*/ 2147483647 w 656"/>
              <a:gd name="T7" fmla="*/ 0 h 13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6" h="131">
                <a:moveTo>
                  <a:pt x="0" y="131"/>
                </a:moveTo>
                <a:cubicBezTo>
                  <a:pt x="0" y="131"/>
                  <a:pt x="0" y="74"/>
                  <a:pt x="0" y="39"/>
                </a:cubicBezTo>
                <a:cubicBezTo>
                  <a:pt x="0" y="4"/>
                  <a:pt x="18" y="0"/>
                  <a:pt x="39" y="0"/>
                </a:cubicBezTo>
                <a:cubicBezTo>
                  <a:pt x="61" y="0"/>
                  <a:pt x="656" y="0"/>
                  <a:pt x="656" y="0"/>
                </a:cubicBezTo>
              </a:path>
            </a:pathLst>
          </a:custGeom>
          <a:noFill/>
          <a:ln w="19050" cap="flat">
            <a:solidFill>
              <a:srgbClr val="26C6DA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60" name="Freeform 16">
            <a:extLst>
              <a:ext uri="{FF2B5EF4-FFF2-40B4-BE49-F238E27FC236}">
                <a16:creationId xmlns:a16="http://schemas.microsoft.com/office/drawing/2014/main" id="{987B1EC7-31EC-4152-B971-4C1DE7D9CF30}"/>
              </a:ext>
            </a:extLst>
          </p:cNvPr>
          <p:cNvSpPr>
            <a:spLocks/>
          </p:cNvSpPr>
          <p:nvPr/>
        </p:nvSpPr>
        <p:spPr bwMode="auto">
          <a:xfrm>
            <a:off x="5565775" y="1262063"/>
            <a:ext cx="1600200" cy="911225"/>
          </a:xfrm>
          <a:custGeom>
            <a:avLst/>
            <a:gdLst>
              <a:gd name="T0" fmla="*/ 0 w 471"/>
              <a:gd name="T1" fmla="*/ 2147483647 h 268"/>
              <a:gd name="T2" fmla="*/ 0 w 471"/>
              <a:gd name="T3" fmla="*/ 578032859 h 268"/>
              <a:gd name="T4" fmla="*/ 623303381 w 471"/>
              <a:gd name="T5" fmla="*/ 0 h 268"/>
              <a:gd name="T6" fmla="*/ 2147483647 w 471"/>
              <a:gd name="T7" fmla="*/ 0 h 268"/>
              <a:gd name="T8" fmla="*/ 2147483647 w 471"/>
              <a:gd name="T9" fmla="*/ 497107238 h 268"/>
              <a:gd name="T10" fmla="*/ 2147483647 w 471"/>
              <a:gd name="T11" fmla="*/ 1121381366 h 2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1" h="268">
                <a:moveTo>
                  <a:pt x="0" y="268"/>
                </a:moveTo>
                <a:cubicBezTo>
                  <a:pt x="0" y="268"/>
                  <a:pt x="0" y="92"/>
                  <a:pt x="0" y="50"/>
                </a:cubicBezTo>
                <a:cubicBezTo>
                  <a:pt x="0" y="8"/>
                  <a:pt x="7" y="0"/>
                  <a:pt x="54" y="0"/>
                </a:cubicBezTo>
                <a:cubicBezTo>
                  <a:pt x="101" y="0"/>
                  <a:pt x="391" y="0"/>
                  <a:pt x="423" y="0"/>
                </a:cubicBezTo>
                <a:cubicBezTo>
                  <a:pt x="455" y="0"/>
                  <a:pt x="471" y="5"/>
                  <a:pt x="471" y="43"/>
                </a:cubicBezTo>
                <a:cubicBezTo>
                  <a:pt x="471" y="82"/>
                  <a:pt x="471" y="97"/>
                  <a:pt x="471" y="97"/>
                </a:cubicBezTo>
              </a:path>
            </a:pathLst>
          </a:custGeom>
          <a:noFill/>
          <a:ln w="19050" cap="flat">
            <a:solidFill>
              <a:srgbClr val="3E3A39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61" name="Freeform 17">
            <a:extLst>
              <a:ext uri="{FF2B5EF4-FFF2-40B4-BE49-F238E27FC236}">
                <a16:creationId xmlns:a16="http://schemas.microsoft.com/office/drawing/2014/main" id="{40B3025B-6D45-4D89-82D7-32B9B0C084CA}"/>
              </a:ext>
            </a:extLst>
          </p:cNvPr>
          <p:cNvSpPr>
            <a:spLocks/>
          </p:cNvSpPr>
          <p:nvPr/>
        </p:nvSpPr>
        <p:spPr bwMode="auto">
          <a:xfrm>
            <a:off x="2473325" y="3403600"/>
            <a:ext cx="1073150" cy="476250"/>
          </a:xfrm>
          <a:custGeom>
            <a:avLst/>
            <a:gdLst>
              <a:gd name="T0" fmla="*/ 2147483647 w 316"/>
              <a:gd name="T1" fmla="*/ 0 h 140"/>
              <a:gd name="T2" fmla="*/ 2147483647 w 316"/>
              <a:gd name="T3" fmla="*/ 1226646509 h 140"/>
              <a:gd name="T4" fmla="*/ 2147483647 w 316"/>
              <a:gd name="T5" fmla="*/ 1620100446 h 140"/>
              <a:gd name="T6" fmla="*/ 0 w 316"/>
              <a:gd name="T7" fmla="*/ 1620100446 h 1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6" h="140">
                <a:moveTo>
                  <a:pt x="316" y="0"/>
                </a:moveTo>
                <a:cubicBezTo>
                  <a:pt x="316" y="0"/>
                  <a:pt x="316" y="78"/>
                  <a:pt x="316" y="106"/>
                </a:cubicBezTo>
                <a:cubicBezTo>
                  <a:pt x="316" y="134"/>
                  <a:pt x="307" y="140"/>
                  <a:pt x="274" y="140"/>
                </a:cubicBezTo>
                <a:cubicBezTo>
                  <a:pt x="241" y="140"/>
                  <a:pt x="0" y="140"/>
                  <a:pt x="0" y="140"/>
                </a:cubicBezTo>
              </a:path>
            </a:pathLst>
          </a:custGeom>
          <a:noFill/>
          <a:ln w="19050" cap="flat">
            <a:solidFill>
              <a:srgbClr val="B8CAC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62" name="Freeform 18">
            <a:extLst>
              <a:ext uri="{FF2B5EF4-FFF2-40B4-BE49-F238E27FC236}">
                <a16:creationId xmlns:a16="http://schemas.microsoft.com/office/drawing/2014/main" id="{D36A4EE4-2A3E-4C23-B0A0-95694F4756E6}"/>
              </a:ext>
            </a:extLst>
          </p:cNvPr>
          <p:cNvSpPr>
            <a:spLocks/>
          </p:cNvSpPr>
          <p:nvPr/>
        </p:nvSpPr>
        <p:spPr bwMode="auto">
          <a:xfrm>
            <a:off x="5230813" y="3397250"/>
            <a:ext cx="1019175" cy="357188"/>
          </a:xfrm>
          <a:custGeom>
            <a:avLst/>
            <a:gdLst>
              <a:gd name="T0" fmla="*/ 0 w 300"/>
              <a:gd name="T1" fmla="*/ 1215078737 h 105"/>
              <a:gd name="T2" fmla="*/ 1904314899 w 300"/>
              <a:gd name="T3" fmla="*/ 1215078737 h 105"/>
              <a:gd name="T4" fmla="*/ 2147483647 w 300"/>
              <a:gd name="T5" fmla="*/ 810051357 h 105"/>
              <a:gd name="T6" fmla="*/ 2147483647 w 300"/>
              <a:gd name="T7" fmla="*/ 231444217 h 105"/>
              <a:gd name="T8" fmla="*/ 2147483647 w 300"/>
              <a:gd name="T9" fmla="*/ 23145782 h 105"/>
              <a:gd name="T10" fmla="*/ 2147483647 w 300"/>
              <a:gd name="T11" fmla="*/ 23145782 h 10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00" h="105">
                <a:moveTo>
                  <a:pt x="0" y="105"/>
                </a:moveTo>
                <a:cubicBezTo>
                  <a:pt x="0" y="105"/>
                  <a:pt x="133" y="105"/>
                  <a:pt x="165" y="105"/>
                </a:cubicBezTo>
                <a:cubicBezTo>
                  <a:pt x="197" y="105"/>
                  <a:pt x="200" y="91"/>
                  <a:pt x="200" y="70"/>
                </a:cubicBezTo>
                <a:cubicBezTo>
                  <a:pt x="200" y="49"/>
                  <a:pt x="200" y="39"/>
                  <a:pt x="200" y="20"/>
                </a:cubicBezTo>
                <a:cubicBezTo>
                  <a:pt x="200" y="0"/>
                  <a:pt x="204" y="2"/>
                  <a:pt x="230" y="2"/>
                </a:cubicBezTo>
                <a:cubicBezTo>
                  <a:pt x="257" y="2"/>
                  <a:pt x="300" y="2"/>
                  <a:pt x="300" y="2"/>
                </a:cubicBezTo>
              </a:path>
            </a:pathLst>
          </a:custGeom>
          <a:noFill/>
          <a:ln w="19050" cap="flat">
            <a:solidFill>
              <a:srgbClr val="EF8208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63" name="Line 19">
            <a:extLst>
              <a:ext uri="{FF2B5EF4-FFF2-40B4-BE49-F238E27FC236}">
                <a16:creationId xmlns:a16="http://schemas.microsoft.com/office/drawing/2014/main" id="{065247BE-2133-4324-88E1-BC2638E61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63" y="2427288"/>
            <a:ext cx="1152525" cy="0"/>
          </a:xfrm>
          <a:prstGeom prst="line">
            <a:avLst/>
          </a:prstGeom>
          <a:noFill/>
          <a:ln w="12700">
            <a:solidFill>
              <a:srgbClr val="26C6D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64" name="Text Box 20">
            <a:extLst>
              <a:ext uri="{FF2B5EF4-FFF2-40B4-BE49-F238E27FC236}">
                <a16:creationId xmlns:a16="http://schemas.microsoft.com/office/drawing/2014/main" id="{A7F24653-ED4B-4C37-9B08-BF347A948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146300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zh-CN">
                <a:solidFill>
                  <a:srgbClr val="26C6D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>
              <a:solidFill>
                <a:srgbClr val="26C6D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365" name="Rectangle 21">
            <a:extLst>
              <a:ext uri="{FF2B5EF4-FFF2-40B4-BE49-F238E27FC236}">
                <a16:creationId xmlns:a16="http://schemas.microsoft.com/office/drawing/2014/main" id="{921204AC-15CF-419F-85F8-D9D9447B5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988" y="2427288"/>
            <a:ext cx="94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6C6D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6C6D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6C6D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6C6D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57366" name="Line 22">
            <a:extLst>
              <a:ext uri="{FF2B5EF4-FFF2-40B4-BE49-F238E27FC236}">
                <a16:creationId xmlns:a16="http://schemas.microsoft.com/office/drawing/2014/main" id="{9D716BB3-B92E-408E-98EF-9EADBABA3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375" y="3875088"/>
            <a:ext cx="1152525" cy="0"/>
          </a:xfrm>
          <a:prstGeom prst="line">
            <a:avLst/>
          </a:prstGeom>
          <a:noFill/>
          <a:ln w="12700">
            <a:solidFill>
              <a:srgbClr val="9FB7B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67" name="Text Box 23">
            <a:extLst>
              <a:ext uri="{FF2B5EF4-FFF2-40B4-BE49-F238E27FC236}">
                <a16:creationId xmlns:a16="http://schemas.microsoft.com/office/drawing/2014/main" id="{8CAF54C8-A543-423C-ADFB-F3080371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3594100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zh-CN">
                <a:solidFill>
                  <a:srgbClr val="9FB7B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>
              <a:solidFill>
                <a:srgbClr val="9FB7B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368" name="Rectangle 24">
            <a:extLst>
              <a:ext uri="{FF2B5EF4-FFF2-40B4-BE49-F238E27FC236}">
                <a16:creationId xmlns:a16="http://schemas.microsoft.com/office/drawing/2014/main" id="{6F1AA4DE-24BE-4FBB-9905-786F59515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75088"/>
            <a:ext cx="94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9FB7B1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9FB7B1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9FB7B1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9FB7B1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57369" name="Line 25">
            <a:extLst>
              <a:ext uri="{FF2B5EF4-FFF2-40B4-BE49-F238E27FC236}">
                <a16:creationId xmlns:a16="http://schemas.microsoft.com/office/drawing/2014/main" id="{9AC49BCF-5CB0-4A0D-A059-0EBB313B7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3363" y="1916113"/>
            <a:ext cx="1152525" cy="0"/>
          </a:xfrm>
          <a:prstGeom prst="line">
            <a:avLst/>
          </a:prstGeom>
          <a:noFill/>
          <a:ln w="12700">
            <a:solidFill>
              <a:srgbClr val="2A323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70" name="Text Box 26">
            <a:extLst>
              <a:ext uri="{FF2B5EF4-FFF2-40B4-BE49-F238E27FC236}">
                <a16:creationId xmlns:a16="http://schemas.microsoft.com/office/drawing/2014/main" id="{C521D595-1D66-4D2E-8E3B-8EB3C6245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2413" y="1635125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zh-CN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>
              <a:solidFill>
                <a:srgbClr val="2A323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371" name="Rectangle 27">
            <a:extLst>
              <a:ext uri="{FF2B5EF4-FFF2-40B4-BE49-F238E27FC236}">
                <a16:creationId xmlns:a16="http://schemas.microsoft.com/office/drawing/2014/main" id="{63ACE501-5A7F-4B62-81F1-701B4F38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388" y="1916113"/>
            <a:ext cx="94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A323B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A323B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A323B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2A323B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57372" name="Line 28">
            <a:extLst>
              <a:ext uri="{FF2B5EF4-FFF2-40B4-BE49-F238E27FC236}">
                <a16:creationId xmlns:a16="http://schemas.microsoft.com/office/drawing/2014/main" id="{62801BAF-D6D2-42A0-8AB6-4CEC12CE3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8250" y="3397250"/>
            <a:ext cx="1152525" cy="0"/>
          </a:xfrm>
          <a:prstGeom prst="line">
            <a:avLst/>
          </a:prstGeom>
          <a:noFill/>
          <a:ln w="12700">
            <a:solidFill>
              <a:srgbClr val="FF8A1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73" name="Text Box 29">
            <a:extLst>
              <a:ext uri="{FF2B5EF4-FFF2-40B4-BE49-F238E27FC236}">
                <a16:creationId xmlns:a16="http://schemas.microsoft.com/office/drawing/2014/main" id="{17D8B63A-6738-4D15-BA5E-340F1C4D3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300" y="31162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zh-CN">
                <a:solidFill>
                  <a:srgbClr val="FF8A1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>
              <a:solidFill>
                <a:srgbClr val="FF8A1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374" name="Rectangle 30">
            <a:extLst>
              <a:ext uri="{FF2B5EF4-FFF2-40B4-BE49-F238E27FC236}">
                <a16:creationId xmlns:a16="http://schemas.microsoft.com/office/drawing/2014/main" id="{6A01A216-96DE-40EE-B2C5-46AAE0B89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3397250"/>
            <a:ext cx="94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FF8A15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FF8A15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FF8A15"/>
                </a:solidFill>
                <a:ea typeface="微软雅黑" panose="020B0503020204020204" pitchFamily="34" charset="-122"/>
              </a:rPr>
              <a:t>Click Add Text</a:t>
            </a:r>
          </a:p>
          <a:p>
            <a:pPr algn="ctr"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rgbClr val="FF8A15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grpSp>
        <p:nvGrpSpPr>
          <p:cNvPr id="57378" name="Group 34">
            <a:extLst>
              <a:ext uri="{FF2B5EF4-FFF2-40B4-BE49-F238E27FC236}">
                <a16:creationId xmlns:a16="http://schemas.microsoft.com/office/drawing/2014/main" id="{86A5C27B-2011-4591-A8EF-C4A72D7CAFC7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787650"/>
            <a:ext cx="1309688" cy="1309688"/>
            <a:chOff x="2472" y="1756"/>
            <a:chExt cx="825" cy="825"/>
          </a:xfrm>
        </p:grpSpPr>
        <p:sp>
          <p:nvSpPr>
            <p:cNvPr id="9245" name="Freeform 9">
              <a:extLst>
                <a:ext uri="{FF2B5EF4-FFF2-40B4-BE49-F238E27FC236}">
                  <a16:creationId xmlns:a16="http://schemas.microsoft.com/office/drawing/2014/main" id="{665140A0-CFF3-40C7-983C-EF15CDF7E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1766"/>
              <a:ext cx="805" cy="805"/>
            </a:xfrm>
            <a:custGeom>
              <a:avLst/>
              <a:gdLst>
                <a:gd name="T0" fmla="*/ 1399 w 401"/>
                <a:gd name="T1" fmla="*/ 1124 h 401"/>
                <a:gd name="T2" fmla="*/ 1337 w 401"/>
                <a:gd name="T3" fmla="*/ 1084 h 401"/>
                <a:gd name="T4" fmla="*/ 1616 w 401"/>
                <a:gd name="T5" fmla="*/ 811 h 401"/>
                <a:gd name="T6" fmla="*/ 1313 w 401"/>
                <a:gd name="T7" fmla="*/ 508 h 401"/>
                <a:gd name="T8" fmla="*/ 1261 w 401"/>
                <a:gd name="T9" fmla="*/ 612 h 401"/>
                <a:gd name="T10" fmla="*/ 988 w 401"/>
                <a:gd name="T11" fmla="*/ 612 h 401"/>
                <a:gd name="T12" fmla="*/ 988 w 401"/>
                <a:gd name="T13" fmla="*/ 339 h 401"/>
                <a:gd name="T14" fmla="*/ 1092 w 401"/>
                <a:gd name="T15" fmla="*/ 287 h 401"/>
                <a:gd name="T16" fmla="*/ 805 w 401"/>
                <a:gd name="T17" fmla="*/ 0 h 401"/>
                <a:gd name="T18" fmla="*/ 532 w 401"/>
                <a:gd name="T19" fmla="*/ 279 h 401"/>
                <a:gd name="T20" fmla="*/ 492 w 401"/>
                <a:gd name="T21" fmla="*/ 217 h 401"/>
                <a:gd name="T22" fmla="*/ 217 w 401"/>
                <a:gd name="T23" fmla="*/ 217 h 401"/>
                <a:gd name="T24" fmla="*/ 217 w 401"/>
                <a:gd name="T25" fmla="*/ 492 h 401"/>
                <a:gd name="T26" fmla="*/ 279 w 401"/>
                <a:gd name="T27" fmla="*/ 532 h 401"/>
                <a:gd name="T28" fmla="*/ 0 w 401"/>
                <a:gd name="T29" fmla="*/ 811 h 401"/>
                <a:gd name="T30" fmla="*/ 275 w 401"/>
                <a:gd name="T31" fmla="*/ 1084 h 401"/>
                <a:gd name="T32" fmla="*/ 323 w 401"/>
                <a:gd name="T33" fmla="*/ 1004 h 401"/>
                <a:gd name="T34" fmla="*/ 596 w 401"/>
                <a:gd name="T35" fmla="*/ 1004 h 401"/>
                <a:gd name="T36" fmla="*/ 596 w 401"/>
                <a:gd name="T37" fmla="*/ 1277 h 401"/>
                <a:gd name="T38" fmla="*/ 516 w 401"/>
                <a:gd name="T39" fmla="*/ 1325 h 401"/>
                <a:gd name="T40" fmla="*/ 805 w 401"/>
                <a:gd name="T41" fmla="*/ 1616 h 401"/>
                <a:gd name="T42" fmla="*/ 1084 w 401"/>
                <a:gd name="T43" fmla="*/ 1337 h 401"/>
                <a:gd name="T44" fmla="*/ 1124 w 401"/>
                <a:gd name="T45" fmla="*/ 1399 h 401"/>
                <a:gd name="T46" fmla="*/ 1399 w 401"/>
                <a:gd name="T47" fmla="*/ 1399 h 401"/>
                <a:gd name="T48" fmla="*/ 1399 w 401"/>
                <a:gd name="T49" fmla="*/ 1124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1" h="401">
                  <a:moveTo>
                    <a:pt x="347" y="279"/>
                  </a:moveTo>
                  <a:cubicBezTo>
                    <a:pt x="343" y="275"/>
                    <a:pt x="338" y="272"/>
                    <a:pt x="332" y="269"/>
                  </a:cubicBezTo>
                  <a:cubicBezTo>
                    <a:pt x="401" y="201"/>
                    <a:pt x="401" y="201"/>
                    <a:pt x="401" y="201"/>
                  </a:cubicBezTo>
                  <a:cubicBezTo>
                    <a:pt x="326" y="126"/>
                    <a:pt x="326" y="126"/>
                    <a:pt x="326" y="126"/>
                  </a:cubicBezTo>
                  <a:cubicBezTo>
                    <a:pt x="325" y="136"/>
                    <a:pt x="320" y="145"/>
                    <a:pt x="313" y="152"/>
                  </a:cubicBezTo>
                  <a:cubicBezTo>
                    <a:pt x="294" y="171"/>
                    <a:pt x="264" y="171"/>
                    <a:pt x="245" y="152"/>
                  </a:cubicBezTo>
                  <a:cubicBezTo>
                    <a:pt x="226" y="134"/>
                    <a:pt x="226" y="103"/>
                    <a:pt x="245" y="84"/>
                  </a:cubicBezTo>
                  <a:cubicBezTo>
                    <a:pt x="252" y="77"/>
                    <a:pt x="262" y="73"/>
                    <a:pt x="271" y="71"/>
                  </a:cubicBezTo>
                  <a:cubicBezTo>
                    <a:pt x="200" y="0"/>
                    <a:pt x="200" y="0"/>
                    <a:pt x="200" y="0"/>
                  </a:cubicBezTo>
                  <a:cubicBezTo>
                    <a:pt x="132" y="69"/>
                    <a:pt x="132" y="69"/>
                    <a:pt x="132" y="69"/>
                  </a:cubicBezTo>
                  <a:cubicBezTo>
                    <a:pt x="129" y="63"/>
                    <a:pt x="126" y="58"/>
                    <a:pt x="122" y="54"/>
                  </a:cubicBezTo>
                  <a:cubicBezTo>
                    <a:pt x="103" y="35"/>
                    <a:pt x="72" y="35"/>
                    <a:pt x="54" y="54"/>
                  </a:cubicBezTo>
                  <a:cubicBezTo>
                    <a:pt x="35" y="73"/>
                    <a:pt x="35" y="103"/>
                    <a:pt x="54" y="122"/>
                  </a:cubicBezTo>
                  <a:cubicBezTo>
                    <a:pt x="58" y="126"/>
                    <a:pt x="63" y="130"/>
                    <a:pt x="69" y="132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68" y="269"/>
                    <a:pt x="68" y="269"/>
                    <a:pt x="68" y="269"/>
                  </a:cubicBezTo>
                  <a:cubicBezTo>
                    <a:pt x="71" y="262"/>
                    <a:pt x="75" y="255"/>
                    <a:pt x="80" y="249"/>
                  </a:cubicBezTo>
                  <a:cubicBezTo>
                    <a:pt x="99" y="230"/>
                    <a:pt x="130" y="230"/>
                    <a:pt x="148" y="249"/>
                  </a:cubicBezTo>
                  <a:cubicBezTo>
                    <a:pt x="167" y="268"/>
                    <a:pt x="167" y="298"/>
                    <a:pt x="148" y="317"/>
                  </a:cubicBezTo>
                  <a:cubicBezTo>
                    <a:pt x="143" y="323"/>
                    <a:pt x="136" y="327"/>
                    <a:pt x="128" y="329"/>
                  </a:cubicBezTo>
                  <a:cubicBezTo>
                    <a:pt x="200" y="401"/>
                    <a:pt x="200" y="401"/>
                    <a:pt x="200" y="401"/>
                  </a:cubicBezTo>
                  <a:cubicBezTo>
                    <a:pt x="269" y="332"/>
                    <a:pt x="269" y="332"/>
                    <a:pt x="269" y="332"/>
                  </a:cubicBezTo>
                  <a:cubicBezTo>
                    <a:pt x="271" y="338"/>
                    <a:pt x="275" y="343"/>
                    <a:pt x="279" y="347"/>
                  </a:cubicBezTo>
                  <a:cubicBezTo>
                    <a:pt x="298" y="366"/>
                    <a:pt x="328" y="366"/>
                    <a:pt x="347" y="347"/>
                  </a:cubicBezTo>
                  <a:cubicBezTo>
                    <a:pt x="366" y="329"/>
                    <a:pt x="366" y="298"/>
                    <a:pt x="347" y="279"/>
                  </a:cubicBezTo>
                  <a:close/>
                </a:path>
              </a:pathLst>
            </a:custGeom>
            <a:solidFill>
              <a:srgbClr val="EF82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6" name="Freeform 10">
              <a:extLst>
                <a:ext uri="{FF2B5EF4-FFF2-40B4-BE49-F238E27FC236}">
                  <a16:creationId xmlns:a16="http://schemas.microsoft.com/office/drawing/2014/main" id="{E073B6FA-6C45-4007-96F9-DF6F78FDD2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2" y="1756"/>
              <a:ext cx="825" cy="825"/>
            </a:xfrm>
            <a:custGeom>
              <a:avLst/>
              <a:gdLst>
                <a:gd name="T0" fmla="*/ 512 w 411"/>
                <a:gd name="T1" fmla="*/ 1337 h 411"/>
                <a:gd name="T2" fmla="*/ 608 w 411"/>
                <a:gd name="T3" fmla="*/ 1285 h 411"/>
                <a:gd name="T4" fmla="*/ 480 w 411"/>
                <a:gd name="T5" fmla="*/ 980 h 411"/>
                <a:gd name="T6" fmla="*/ 311 w 411"/>
                <a:gd name="T7" fmla="*/ 1108 h 411"/>
                <a:gd name="T8" fmla="*/ 0 w 411"/>
                <a:gd name="T9" fmla="*/ 831 h 411"/>
                <a:gd name="T10" fmla="*/ 225 w 411"/>
                <a:gd name="T11" fmla="*/ 520 h 411"/>
                <a:gd name="T12" fmla="*/ 225 w 411"/>
                <a:gd name="T13" fmla="*/ 225 h 411"/>
                <a:gd name="T14" fmla="*/ 520 w 411"/>
                <a:gd name="T15" fmla="*/ 225 h 411"/>
                <a:gd name="T16" fmla="*/ 825 w 411"/>
                <a:gd name="T17" fmla="*/ 0 h 411"/>
                <a:gd name="T18" fmla="*/ 1116 w 411"/>
                <a:gd name="T19" fmla="*/ 319 h 411"/>
                <a:gd name="T20" fmla="*/ 1020 w 411"/>
                <a:gd name="T21" fmla="*/ 624 h 411"/>
                <a:gd name="T22" fmla="*/ 1273 w 411"/>
                <a:gd name="T23" fmla="*/ 624 h 411"/>
                <a:gd name="T24" fmla="*/ 1325 w 411"/>
                <a:gd name="T25" fmla="*/ 500 h 411"/>
                <a:gd name="T26" fmla="*/ 1383 w 411"/>
                <a:gd name="T27" fmla="*/ 1100 h 411"/>
                <a:gd name="T28" fmla="*/ 1491 w 411"/>
                <a:gd name="T29" fmla="*/ 1281 h 411"/>
                <a:gd name="T30" fmla="*/ 1281 w 411"/>
                <a:gd name="T31" fmla="*/ 1491 h 411"/>
                <a:gd name="T32" fmla="*/ 1100 w 411"/>
                <a:gd name="T33" fmla="*/ 1383 h 411"/>
                <a:gd name="T34" fmla="*/ 564 w 411"/>
                <a:gd name="T35" fmla="*/ 1349 h 411"/>
                <a:gd name="T36" fmla="*/ 1108 w 411"/>
                <a:gd name="T37" fmla="*/ 1333 h 411"/>
                <a:gd name="T38" fmla="*/ 1156 w 411"/>
                <a:gd name="T39" fmla="*/ 1411 h 411"/>
                <a:gd name="T40" fmla="*/ 1411 w 411"/>
                <a:gd name="T41" fmla="*/ 1411 h 411"/>
                <a:gd name="T42" fmla="*/ 1411 w 411"/>
                <a:gd name="T43" fmla="*/ 1156 h 411"/>
                <a:gd name="T44" fmla="*/ 1333 w 411"/>
                <a:gd name="T45" fmla="*/ 1108 h 411"/>
                <a:gd name="T46" fmla="*/ 1345 w 411"/>
                <a:gd name="T47" fmla="*/ 556 h 411"/>
                <a:gd name="T48" fmla="*/ 1144 w 411"/>
                <a:gd name="T49" fmla="*/ 705 h 411"/>
                <a:gd name="T50" fmla="*/ 1000 w 411"/>
                <a:gd name="T51" fmla="*/ 351 h 411"/>
                <a:gd name="T52" fmla="*/ 825 w 411"/>
                <a:gd name="T53" fmla="*/ 40 h 411"/>
                <a:gd name="T54" fmla="*/ 536 w 411"/>
                <a:gd name="T55" fmla="*/ 303 h 411"/>
                <a:gd name="T56" fmla="*/ 375 w 411"/>
                <a:gd name="T57" fmla="*/ 193 h 411"/>
                <a:gd name="T58" fmla="*/ 193 w 411"/>
                <a:gd name="T59" fmla="*/ 375 h 411"/>
                <a:gd name="T60" fmla="*/ 303 w 411"/>
                <a:gd name="T61" fmla="*/ 540 h 411"/>
                <a:gd name="T62" fmla="*/ 40 w 411"/>
                <a:gd name="T63" fmla="*/ 831 h 411"/>
                <a:gd name="T64" fmla="*/ 335 w 411"/>
                <a:gd name="T65" fmla="*/ 1012 h 411"/>
                <a:gd name="T66" fmla="*/ 628 w 411"/>
                <a:gd name="T67" fmla="*/ 1012 h 411"/>
                <a:gd name="T68" fmla="*/ 564 w 411"/>
                <a:gd name="T69" fmla="*/ 1349 h 41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11" h="411">
                  <a:moveTo>
                    <a:pt x="205" y="411"/>
                  </a:moveTo>
                  <a:cubicBezTo>
                    <a:pt x="127" y="332"/>
                    <a:pt x="127" y="332"/>
                    <a:pt x="127" y="332"/>
                  </a:cubicBezTo>
                  <a:cubicBezTo>
                    <a:pt x="132" y="331"/>
                    <a:pt x="132" y="331"/>
                    <a:pt x="132" y="331"/>
                  </a:cubicBezTo>
                  <a:cubicBezTo>
                    <a:pt x="139" y="328"/>
                    <a:pt x="146" y="325"/>
                    <a:pt x="151" y="319"/>
                  </a:cubicBezTo>
                  <a:cubicBezTo>
                    <a:pt x="168" y="302"/>
                    <a:pt x="168" y="274"/>
                    <a:pt x="151" y="256"/>
                  </a:cubicBezTo>
                  <a:cubicBezTo>
                    <a:pt x="143" y="248"/>
                    <a:pt x="131" y="243"/>
                    <a:pt x="119" y="243"/>
                  </a:cubicBezTo>
                  <a:cubicBezTo>
                    <a:pt x="108" y="243"/>
                    <a:pt x="96" y="248"/>
                    <a:pt x="88" y="256"/>
                  </a:cubicBezTo>
                  <a:cubicBezTo>
                    <a:pt x="83" y="262"/>
                    <a:pt x="79" y="268"/>
                    <a:pt x="77" y="275"/>
                  </a:cubicBezTo>
                  <a:cubicBezTo>
                    <a:pt x="75" y="281"/>
                    <a:pt x="75" y="281"/>
                    <a:pt x="75" y="28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3" y="136"/>
                    <a:pt x="60" y="133"/>
                    <a:pt x="56" y="129"/>
                  </a:cubicBezTo>
                  <a:cubicBezTo>
                    <a:pt x="46" y="120"/>
                    <a:pt x="41" y="107"/>
                    <a:pt x="41" y="93"/>
                  </a:cubicBezTo>
                  <a:cubicBezTo>
                    <a:pt x="41" y="79"/>
                    <a:pt x="46" y="66"/>
                    <a:pt x="56" y="56"/>
                  </a:cubicBezTo>
                  <a:cubicBezTo>
                    <a:pt x="66" y="47"/>
                    <a:pt x="79" y="41"/>
                    <a:pt x="93" y="41"/>
                  </a:cubicBezTo>
                  <a:cubicBezTo>
                    <a:pt x="106" y="41"/>
                    <a:pt x="119" y="47"/>
                    <a:pt x="129" y="56"/>
                  </a:cubicBezTo>
                  <a:cubicBezTo>
                    <a:pt x="133" y="60"/>
                    <a:pt x="135" y="64"/>
                    <a:pt x="138" y="68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284" y="78"/>
                    <a:pt x="284" y="78"/>
                    <a:pt x="284" y="78"/>
                  </a:cubicBezTo>
                  <a:cubicBezTo>
                    <a:pt x="277" y="79"/>
                    <a:pt x="277" y="79"/>
                    <a:pt x="277" y="79"/>
                  </a:cubicBezTo>
                  <a:cubicBezTo>
                    <a:pt x="268" y="81"/>
                    <a:pt x="259" y="85"/>
                    <a:pt x="253" y="92"/>
                  </a:cubicBezTo>
                  <a:cubicBezTo>
                    <a:pt x="235" y="109"/>
                    <a:pt x="235" y="137"/>
                    <a:pt x="253" y="155"/>
                  </a:cubicBezTo>
                  <a:cubicBezTo>
                    <a:pt x="261" y="163"/>
                    <a:pt x="272" y="168"/>
                    <a:pt x="284" y="168"/>
                  </a:cubicBezTo>
                  <a:cubicBezTo>
                    <a:pt x="296" y="168"/>
                    <a:pt x="307" y="163"/>
                    <a:pt x="316" y="155"/>
                  </a:cubicBezTo>
                  <a:cubicBezTo>
                    <a:pt x="322" y="148"/>
                    <a:pt x="326" y="140"/>
                    <a:pt x="328" y="131"/>
                  </a:cubicBezTo>
                  <a:cubicBezTo>
                    <a:pt x="329" y="124"/>
                    <a:pt x="329" y="124"/>
                    <a:pt x="329" y="124"/>
                  </a:cubicBezTo>
                  <a:cubicBezTo>
                    <a:pt x="411" y="206"/>
                    <a:pt x="411" y="206"/>
                    <a:pt x="411" y="206"/>
                  </a:cubicBezTo>
                  <a:cubicBezTo>
                    <a:pt x="343" y="273"/>
                    <a:pt x="343" y="273"/>
                    <a:pt x="343" y="273"/>
                  </a:cubicBezTo>
                  <a:cubicBezTo>
                    <a:pt x="347" y="276"/>
                    <a:pt x="351" y="278"/>
                    <a:pt x="355" y="282"/>
                  </a:cubicBezTo>
                  <a:cubicBezTo>
                    <a:pt x="364" y="292"/>
                    <a:pt x="370" y="305"/>
                    <a:pt x="370" y="318"/>
                  </a:cubicBezTo>
                  <a:cubicBezTo>
                    <a:pt x="370" y="332"/>
                    <a:pt x="364" y="345"/>
                    <a:pt x="355" y="355"/>
                  </a:cubicBezTo>
                  <a:cubicBezTo>
                    <a:pt x="345" y="365"/>
                    <a:pt x="332" y="370"/>
                    <a:pt x="318" y="370"/>
                  </a:cubicBezTo>
                  <a:cubicBezTo>
                    <a:pt x="304" y="370"/>
                    <a:pt x="291" y="365"/>
                    <a:pt x="282" y="355"/>
                  </a:cubicBezTo>
                  <a:cubicBezTo>
                    <a:pt x="278" y="351"/>
                    <a:pt x="275" y="348"/>
                    <a:pt x="273" y="343"/>
                  </a:cubicBezTo>
                  <a:lnTo>
                    <a:pt x="205" y="411"/>
                  </a:lnTo>
                  <a:close/>
                  <a:moveTo>
                    <a:pt x="140" y="335"/>
                  </a:moveTo>
                  <a:cubicBezTo>
                    <a:pt x="205" y="401"/>
                    <a:pt x="205" y="401"/>
                    <a:pt x="205" y="401"/>
                  </a:cubicBezTo>
                  <a:cubicBezTo>
                    <a:pt x="275" y="331"/>
                    <a:pt x="275" y="331"/>
                    <a:pt x="275" y="331"/>
                  </a:cubicBezTo>
                  <a:cubicBezTo>
                    <a:pt x="277" y="336"/>
                    <a:pt x="277" y="336"/>
                    <a:pt x="277" y="336"/>
                  </a:cubicBezTo>
                  <a:cubicBezTo>
                    <a:pt x="280" y="341"/>
                    <a:pt x="283" y="346"/>
                    <a:pt x="287" y="350"/>
                  </a:cubicBezTo>
                  <a:cubicBezTo>
                    <a:pt x="295" y="358"/>
                    <a:pt x="306" y="363"/>
                    <a:pt x="318" y="363"/>
                  </a:cubicBezTo>
                  <a:cubicBezTo>
                    <a:pt x="330" y="363"/>
                    <a:pt x="341" y="358"/>
                    <a:pt x="350" y="350"/>
                  </a:cubicBezTo>
                  <a:cubicBezTo>
                    <a:pt x="358" y="341"/>
                    <a:pt x="363" y="330"/>
                    <a:pt x="363" y="318"/>
                  </a:cubicBezTo>
                  <a:cubicBezTo>
                    <a:pt x="363" y="306"/>
                    <a:pt x="358" y="295"/>
                    <a:pt x="350" y="287"/>
                  </a:cubicBezTo>
                  <a:cubicBezTo>
                    <a:pt x="346" y="283"/>
                    <a:pt x="341" y="280"/>
                    <a:pt x="336" y="278"/>
                  </a:cubicBezTo>
                  <a:cubicBezTo>
                    <a:pt x="331" y="275"/>
                    <a:pt x="331" y="275"/>
                    <a:pt x="331" y="275"/>
                  </a:cubicBezTo>
                  <a:cubicBezTo>
                    <a:pt x="401" y="206"/>
                    <a:pt x="401" y="206"/>
                    <a:pt x="401" y="206"/>
                  </a:cubicBezTo>
                  <a:cubicBezTo>
                    <a:pt x="334" y="138"/>
                    <a:pt x="334" y="138"/>
                    <a:pt x="334" y="138"/>
                  </a:cubicBezTo>
                  <a:cubicBezTo>
                    <a:pt x="331" y="146"/>
                    <a:pt x="327" y="154"/>
                    <a:pt x="321" y="160"/>
                  </a:cubicBezTo>
                  <a:cubicBezTo>
                    <a:pt x="311" y="170"/>
                    <a:pt x="298" y="175"/>
                    <a:pt x="284" y="175"/>
                  </a:cubicBezTo>
                  <a:cubicBezTo>
                    <a:pt x="270" y="175"/>
                    <a:pt x="257" y="170"/>
                    <a:pt x="248" y="160"/>
                  </a:cubicBezTo>
                  <a:cubicBezTo>
                    <a:pt x="227" y="140"/>
                    <a:pt x="227" y="107"/>
                    <a:pt x="248" y="87"/>
                  </a:cubicBezTo>
                  <a:cubicBezTo>
                    <a:pt x="254" y="81"/>
                    <a:pt x="261" y="76"/>
                    <a:pt x="269" y="74"/>
                  </a:cubicBezTo>
                  <a:cubicBezTo>
                    <a:pt x="205" y="10"/>
                    <a:pt x="205" y="10"/>
                    <a:pt x="205" y="10"/>
                  </a:cubicBezTo>
                  <a:cubicBezTo>
                    <a:pt x="136" y="80"/>
                    <a:pt x="136" y="80"/>
                    <a:pt x="136" y="80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31" y="70"/>
                    <a:pt x="128" y="65"/>
                    <a:pt x="124" y="61"/>
                  </a:cubicBezTo>
                  <a:cubicBezTo>
                    <a:pt x="116" y="53"/>
                    <a:pt x="105" y="48"/>
                    <a:pt x="93" y="48"/>
                  </a:cubicBezTo>
                  <a:cubicBezTo>
                    <a:pt x="81" y="48"/>
                    <a:pt x="70" y="53"/>
                    <a:pt x="61" y="61"/>
                  </a:cubicBezTo>
                  <a:cubicBezTo>
                    <a:pt x="53" y="70"/>
                    <a:pt x="48" y="81"/>
                    <a:pt x="48" y="93"/>
                  </a:cubicBezTo>
                  <a:cubicBezTo>
                    <a:pt x="48" y="105"/>
                    <a:pt x="53" y="116"/>
                    <a:pt x="61" y="124"/>
                  </a:cubicBezTo>
                  <a:cubicBezTo>
                    <a:pt x="65" y="128"/>
                    <a:pt x="70" y="131"/>
                    <a:pt x="75" y="134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10" y="206"/>
                    <a:pt x="10" y="206"/>
                    <a:pt x="10" y="206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5" y="262"/>
                    <a:pt x="78" y="256"/>
                    <a:pt x="83" y="251"/>
                  </a:cubicBezTo>
                  <a:cubicBezTo>
                    <a:pt x="93" y="242"/>
                    <a:pt x="106" y="236"/>
                    <a:pt x="119" y="236"/>
                  </a:cubicBezTo>
                  <a:cubicBezTo>
                    <a:pt x="133" y="236"/>
                    <a:pt x="146" y="242"/>
                    <a:pt x="156" y="251"/>
                  </a:cubicBezTo>
                  <a:cubicBezTo>
                    <a:pt x="176" y="272"/>
                    <a:pt x="176" y="304"/>
                    <a:pt x="156" y="324"/>
                  </a:cubicBezTo>
                  <a:cubicBezTo>
                    <a:pt x="151" y="329"/>
                    <a:pt x="146" y="333"/>
                    <a:pt x="140" y="3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376" name="Group 32">
            <a:extLst>
              <a:ext uri="{FF2B5EF4-FFF2-40B4-BE49-F238E27FC236}">
                <a16:creationId xmlns:a16="http://schemas.microsoft.com/office/drawing/2014/main" id="{B787386D-F87A-459E-B815-8926714BA66A}"/>
              </a:ext>
            </a:extLst>
          </p:cNvPr>
          <p:cNvGrpSpPr>
            <a:grpSpLocks/>
          </p:cNvGrpSpPr>
          <p:nvPr/>
        </p:nvGrpSpPr>
        <p:grpSpPr bwMode="auto">
          <a:xfrm>
            <a:off x="3303588" y="2151063"/>
            <a:ext cx="1309687" cy="1309687"/>
            <a:chOff x="2081" y="1355"/>
            <a:chExt cx="825" cy="825"/>
          </a:xfrm>
        </p:grpSpPr>
        <p:sp>
          <p:nvSpPr>
            <p:cNvPr id="9243" name="Freeform 7">
              <a:extLst>
                <a:ext uri="{FF2B5EF4-FFF2-40B4-BE49-F238E27FC236}">
                  <a16:creationId xmlns:a16="http://schemas.microsoft.com/office/drawing/2014/main" id="{4B127388-878F-4BBE-AE1C-99249A4C4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1365"/>
              <a:ext cx="805" cy="805"/>
            </a:xfrm>
            <a:custGeom>
              <a:avLst/>
              <a:gdLst>
                <a:gd name="T0" fmla="*/ 1124 w 401"/>
                <a:gd name="T1" fmla="*/ 213 h 401"/>
                <a:gd name="T2" fmla="*/ 1084 w 401"/>
                <a:gd name="T3" fmla="*/ 275 h 401"/>
                <a:gd name="T4" fmla="*/ 805 w 401"/>
                <a:gd name="T5" fmla="*/ 0 h 401"/>
                <a:gd name="T6" fmla="*/ 508 w 401"/>
                <a:gd name="T7" fmla="*/ 299 h 401"/>
                <a:gd name="T8" fmla="*/ 612 w 401"/>
                <a:gd name="T9" fmla="*/ 351 h 401"/>
                <a:gd name="T10" fmla="*/ 612 w 401"/>
                <a:gd name="T11" fmla="*/ 624 h 401"/>
                <a:gd name="T12" fmla="*/ 339 w 401"/>
                <a:gd name="T13" fmla="*/ 624 h 401"/>
                <a:gd name="T14" fmla="*/ 287 w 401"/>
                <a:gd name="T15" fmla="*/ 520 h 401"/>
                <a:gd name="T16" fmla="*/ 0 w 401"/>
                <a:gd name="T17" fmla="*/ 805 h 401"/>
                <a:gd name="T18" fmla="*/ 279 w 401"/>
                <a:gd name="T19" fmla="*/ 1084 h 401"/>
                <a:gd name="T20" fmla="*/ 217 w 401"/>
                <a:gd name="T21" fmla="*/ 1124 h 401"/>
                <a:gd name="T22" fmla="*/ 217 w 401"/>
                <a:gd name="T23" fmla="*/ 1399 h 401"/>
                <a:gd name="T24" fmla="*/ 492 w 401"/>
                <a:gd name="T25" fmla="*/ 1399 h 401"/>
                <a:gd name="T26" fmla="*/ 532 w 401"/>
                <a:gd name="T27" fmla="*/ 1337 h 401"/>
                <a:gd name="T28" fmla="*/ 805 w 401"/>
                <a:gd name="T29" fmla="*/ 1616 h 401"/>
                <a:gd name="T30" fmla="*/ 1084 w 401"/>
                <a:gd name="T31" fmla="*/ 1337 h 401"/>
                <a:gd name="T32" fmla="*/ 1004 w 401"/>
                <a:gd name="T33" fmla="*/ 1289 h 401"/>
                <a:gd name="T34" fmla="*/ 1004 w 401"/>
                <a:gd name="T35" fmla="*/ 1016 h 401"/>
                <a:gd name="T36" fmla="*/ 1277 w 401"/>
                <a:gd name="T37" fmla="*/ 1016 h 401"/>
                <a:gd name="T38" fmla="*/ 1325 w 401"/>
                <a:gd name="T39" fmla="*/ 1096 h 401"/>
                <a:gd name="T40" fmla="*/ 1616 w 401"/>
                <a:gd name="T41" fmla="*/ 805 h 401"/>
                <a:gd name="T42" fmla="*/ 1337 w 401"/>
                <a:gd name="T43" fmla="*/ 532 h 401"/>
                <a:gd name="T44" fmla="*/ 1399 w 401"/>
                <a:gd name="T45" fmla="*/ 488 h 401"/>
                <a:gd name="T46" fmla="*/ 1399 w 401"/>
                <a:gd name="T47" fmla="*/ 213 h 401"/>
                <a:gd name="T48" fmla="*/ 1124 w 401"/>
                <a:gd name="T49" fmla="*/ 21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1" h="401">
                  <a:moveTo>
                    <a:pt x="279" y="53"/>
                  </a:moveTo>
                  <a:cubicBezTo>
                    <a:pt x="275" y="58"/>
                    <a:pt x="271" y="63"/>
                    <a:pt x="269" y="68"/>
                  </a:cubicBezTo>
                  <a:cubicBezTo>
                    <a:pt x="200" y="0"/>
                    <a:pt x="200" y="0"/>
                    <a:pt x="200" y="0"/>
                  </a:cubicBezTo>
                  <a:cubicBezTo>
                    <a:pt x="126" y="74"/>
                    <a:pt x="126" y="74"/>
                    <a:pt x="126" y="74"/>
                  </a:cubicBezTo>
                  <a:cubicBezTo>
                    <a:pt x="136" y="76"/>
                    <a:pt x="145" y="80"/>
                    <a:pt x="152" y="87"/>
                  </a:cubicBezTo>
                  <a:cubicBezTo>
                    <a:pt x="171" y="106"/>
                    <a:pt x="171" y="137"/>
                    <a:pt x="152" y="155"/>
                  </a:cubicBezTo>
                  <a:cubicBezTo>
                    <a:pt x="133" y="174"/>
                    <a:pt x="103" y="174"/>
                    <a:pt x="84" y="155"/>
                  </a:cubicBezTo>
                  <a:cubicBezTo>
                    <a:pt x="77" y="148"/>
                    <a:pt x="72" y="139"/>
                    <a:pt x="71" y="129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69" y="269"/>
                    <a:pt x="69" y="269"/>
                    <a:pt x="69" y="269"/>
                  </a:cubicBezTo>
                  <a:cubicBezTo>
                    <a:pt x="63" y="271"/>
                    <a:pt x="58" y="275"/>
                    <a:pt x="54" y="279"/>
                  </a:cubicBezTo>
                  <a:cubicBezTo>
                    <a:pt x="35" y="298"/>
                    <a:pt x="35" y="328"/>
                    <a:pt x="54" y="347"/>
                  </a:cubicBezTo>
                  <a:cubicBezTo>
                    <a:pt x="72" y="366"/>
                    <a:pt x="103" y="366"/>
                    <a:pt x="122" y="347"/>
                  </a:cubicBezTo>
                  <a:cubicBezTo>
                    <a:pt x="126" y="343"/>
                    <a:pt x="129" y="337"/>
                    <a:pt x="132" y="332"/>
                  </a:cubicBezTo>
                  <a:cubicBezTo>
                    <a:pt x="200" y="401"/>
                    <a:pt x="200" y="401"/>
                    <a:pt x="200" y="401"/>
                  </a:cubicBezTo>
                  <a:cubicBezTo>
                    <a:pt x="269" y="332"/>
                    <a:pt x="269" y="332"/>
                    <a:pt x="269" y="332"/>
                  </a:cubicBezTo>
                  <a:cubicBezTo>
                    <a:pt x="261" y="330"/>
                    <a:pt x="254" y="326"/>
                    <a:pt x="249" y="320"/>
                  </a:cubicBezTo>
                  <a:cubicBezTo>
                    <a:pt x="230" y="301"/>
                    <a:pt x="230" y="271"/>
                    <a:pt x="249" y="252"/>
                  </a:cubicBezTo>
                  <a:cubicBezTo>
                    <a:pt x="267" y="233"/>
                    <a:pt x="298" y="233"/>
                    <a:pt x="317" y="252"/>
                  </a:cubicBezTo>
                  <a:cubicBezTo>
                    <a:pt x="322" y="258"/>
                    <a:pt x="327" y="265"/>
                    <a:pt x="329" y="272"/>
                  </a:cubicBezTo>
                  <a:cubicBezTo>
                    <a:pt x="401" y="200"/>
                    <a:pt x="401" y="200"/>
                    <a:pt x="401" y="200"/>
                  </a:cubicBezTo>
                  <a:cubicBezTo>
                    <a:pt x="332" y="132"/>
                    <a:pt x="332" y="132"/>
                    <a:pt x="332" y="132"/>
                  </a:cubicBezTo>
                  <a:cubicBezTo>
                    <a:pt x="338" y="129"/>
                    <a:pt x="343" y="126"/>
                    <a:pt x="347" y="121"/>
                  </a:cubicBezTo>
                  <a:cubicBezTo>
                    <a:pt x="366" y="103"/>
                    <a:pt x="366" y="72"/>
                    <a:pt x="347" y="53"/>
                  </a:cubicBezTo>
                  <a:cubicBezTo>
                    <a:pt x="328" y="35"/>
                    <a:pt x="298" y="35"/>
                    <a:pt x="279" y="53"/>
                  </a:cubicBezTo>
                  <a:close/>
                </a:path>
              </a:pathLst>
            </a:custGeom>
            <a:solidFill>
              <a:srgbClr val="B8CA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4" name="Freeform 8">
              <a:extLst>
                <a:ext uri="{FF2B5EF4-FFF2-40B4-BE49-F238E27FC236}">
                  <a16:creationId xmlns:a16="http://schemas.microsoft.com/office/drawing/2014/main" id="{3EDA465D-49A5-4196-B006-CA9E3B0368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1" y="1355"/>
              <a:ext cx="825" cy="825"/>
            </a:xfrm>
            <a:custGeom>
              <a:avLst/>
              <a:gdLst>
                <a:gd name="T0" fmla="*/ 556 w 411"/>
                <a:gd name="T1" fmla="*/ 1383 h 411"/>
                <a:gd name="T2" fmla="*/ 375 w 411"/>
                <a:gd name="T3" fmla="*/ 1491 h 411"/>
                <a:gd name="T4" fmla="*/ 225 w 411"/>
                <a:gd name="T5" fmla="*/ 1132 h 411"/>
                <a:gd name="T6" fmla="*/ 0 w 411"/>
                <a:gd name="T7" fmla="*/ 825 h 411"/>
                <a:gd name="T8" fmla="*/ 319 w 411"/>
                <a:gd name="T9" fmla="*/ 540 h 411"/>
                <a:gd name="T10" fmla="*/ 496 w 411"/>
                <a:gd name="T11" fmla="*/ 689 h 411"/>
                <a:gd name="T12" fmla="*/ 624 w 411"/>
                <a:gd name="T13" fmla="*/ 383 h 411"/>
                <a:gd name="T14" fmla="*/ 500 w 411"/>
                <a:gd name="T15" fmla="*/ 327 h 411"/>
                <a:gd name="T16" fmla="*/ 1100 w 411"/>
                <a:gd name="T17" fmla="*/ 269 h 411"/>
                <a:gd name="T18" fmla="*/ 1281 w 411"/>
                <a:gd name="T19" fmla="*/ 165 h 411"/>
                <a:gd name="T20" fmla="*/ 1431 w 411"/>
                <a:gd name="T21" fmla="*/ 520 h 411"/>
                <a:gd name="T22" fmla="*/ 1656 w 411"/>
                <a:gd name="T23" fmla="*/ 825 h 411"/>
                <a:gd name="T24" fmla="*/ 1329 w 411"/>
                <a:gd name="T25" fmla="*/ 1120 h 411"/>
                <a:gd name="T26" fmla="*/ 1160 w 411"/>
                <a:gd name="T27" fmla="*/ 996 h 411"/>
                <a:gd name="T28" fmla="*/ 1032 w 411"/>
                <a:gd name="T29" fmla="*/ 1301 h 411"/>
                <a:gd name="T30" fmla="*/ 1132 w 411"/>
                <a:gd name="T31" fmla="*/ 1349 h 411"/>
                <a:gd name="T32" fmla="*/ 548 w 411"/>
                <a:gd name="T33" fmla="*/ 1333 h 411"/>
                <a:gd name="T34" fmla="*/ 1076 w 411"/>
                <a:gd name="T35" fmla="*/ 1365 h 411"/>
                <a:gd name="T36" fmla="*/ 1012 w 411"/>
                <a:gd name="T37" fmla="*/ 1028 h 411"/>
                <a:gd name="T38" fmla="*/ 1305 w 411"/>
                <a:gd name="T39" fmla="*/ 1028 h 411"/>
                <a:gd name="T40" fmla="*/ 1616 w 411"/>
                <a:gd name="T41" fmla="*/ 825 h 411"/>
                <a:gd name="T42" fmla="*/ 1353 w 411"/>
                <a:gd name="T43" fmla="*/ 536 h 411"/>
                <a:gd name="T44" fmla="*/ 1411 w 411"/>
                <a:gd name="T45" fmla="*/ 245 h 411"/>
                <a:gd name="T46" fmla="*/ 1156 w 411"/>
                <a:gd name="T47" fmla="*/ 245 h 411"/>
                <a:gd name="T48" fmla="*/ 1108 w 411"/>
                <a:gd name="T49" fmla="*/ 323 h 411"/>
                <a:gd name="T50" fmla="*/ 556 w 411"/>
                <a:gd name="T51" fmla="*/ 311 h 411"/>
                <a:gd name="T52" fmla="*/ 644 w 411"/>
                <a:gd name="T53" fmla="*/ 656 h 411"/>
                <a:gd name="T54" fmla="*/ 351 w 411"/>
                <a:gd name="T55" fmla="*/ 656 h 411"/>
                <a:gd name="T56" fmla="*/ 40 w 411"/>
                <a:gd name="T57" fmla="*/ 825 h 411"/>
                <a:gd name="T58" fmla="*/ 303 w 411"/>
                <a:gd name="T59" fmla="*/ 1116 h 411"/>
                <a:gd name="T60" fmla="*/ 245 w 411"/>
                <a:gd name="T61" fmla="*/ 1407 h 411"/>
                <a:gd name="T62" fmla="*/ 500 w 411"/>
                <a:gd name="T63" fmla="*/ 1407 h 411"/>
                <a:gd name="T64" fmla="*/ 548 w 411"/>
                <a:gd name="T65" fmla="*/ 1333 h 4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1" h="411">
                  <a:moveTo>
                    <a:pt x="205" y="411"/>
                  </a:moveTo>
                  <a:cubicBezTo>
                    <a:pt x="138" y="343"/>
                    <a:pt x="138" y="343"/>
                    <a:pt x="138" y="343"/>
                  </a:cubicBezTo>
                  <a:cubicBezTo>
                    <a:pt x="135" y="347"/>
                    <a:pt x="133" y="351"/>
                    <a:pt x="129" y="354"/>
                  </a:cubicBezTo>
                  <a:cubicBezTo>
                    <a:pt x="119" y="364"/>
                    <a:pt x="106" y="370"/>
                    <a:pt x="93" y="370"/>
                  </a:cubicBezTo>
                  <a:cubicBezTo>
                    <a:pt x="79" y="370"/>
                    <a:pt x="66" y="364"/>
                    <a:pt x="56" y="354"/>
                  </a:cubicBezTo>
                  <a:cubicBezTo>
                    <a:pt x="36" y="334"/>
                    <a:pt x="36" y="302"/>
                    <a:pt x="56" y="281"/>
                  </a:cubicBezTo>
                  <a:cubicBezTo>
                    <a:pt x="59" y="278"/>
                    <a:pt x="63" y="275"/>
                    <a:pt x="68" y="273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9" y="134"/>
                    <a:pt x="79" y="134"/>
                    <a:pt x="79" y="134"/>
                  </a:cubicBezTo>
                  <a:cubicBezTo>
                    <a:pt x="81" y="143"/>
                    <a:pt x="85" y="151"/>
                    <a:pt x="92" y="158"/>
                  </a:cubicBezTo>
                  <a:cubicBezTo>
                    <a:pt x="100" y="166"/>
                    <a:pt x="111" y="171"/>
                    <a:pt x="123" y="171"/>
                  </a:cubicBezTo>
                  <a:cubicBezTo>
                    <a:pt x="135" y="171"/>
                    <a:pt x="146" y="166"/>
                    <a:pt x="155" y="158"/>
                  </a:cubicBezTo>
                  <a:cubicBezTo>
                    <a:pt x="172" y="141"/>
                    <a:pt x="172" y="112"/>
                    <a:pt x="155" y="95"/>
                  </a:cubicBezTo>
                  <a:cubicBezTo>
                    <a:pt x="148" y="88"/>
                    <a:pt x="140" y="84"/>
                    <a:pt x="130" y="83"/>
                  </a:cubicBezTo>
                  <a:cubicBezTo>
                    <a:pt x="124" y="81"/>
                    <a:pt x="124" y="81"/>
                    <a:pt x="124" y="81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273" y="67"/>
                    <a:pt x="273" y="67"/>
                    <a:pt x="273" y="67"/>
                  </a:cubicBezTo>
                  <a:cubicBezTo>
                    <a:pt x="275" y="63"/>
                    <a:pt x="278" y="59"/>
                    <a:pt x="282" y="56"/>
                  </a:cubicBezTo>
                  <a:cubicBezTo>
                    <a:pt x="291" y="46"/>
                    <a:pt x="304" y="41"/>
                    <a:pt x="318" y="41"/>
                  </a:cubicBezTo>
                  <a:cubicBezTo>
                    <a:pt x="332" y="41"/>
                    <a:pt x="345" y="46"/>
                    <a:pt x="355" y="56"/>
                  </a:cubicBezTo>
                  <a:cubicBezTo>
                    <a:pt x="375" y="76"/>
                    <a:pt x="375" y="109"/>
                    <a:pt x="355" y="129"/>
                  </a:cubicBezTo>
                  <a:cubicBezTo>
                    <a:pt x="351" y="132"/>
                    <a:pt x="347" y="135"/>
                    <a:pt x="343" y="138"/>
                  </a:cubicBezTo>
                  <a:cubicBezTo>
                    <a:pt x="411" y="205"/>
                    <a:pt x="411" y="205"/>
                    <a:pt x="411" y="205"/>
                  </a:cubicBezTo>
                  <a:cubicBezTo>
                    <a:pt x="332" y="284"/>
                    <a:pt x="332" y="284"/>
                    <a:pt x="332" y="284"/>
                  </a:cubicBezTo>
                  <a:cubicBezTo>
                    <a:pt x="330" y="278"/>
                    <a:pt x="330" y="278"/>
                    <a:pt x="330" y="278"/>
                  </a:cubicBezTo>
                  <a:cubicBezTo>
                    <a:pt x="328" y="271"/>
                    <a:pt x="324" y="265"/>
                    <a:pt x="319" y="260"/>
                  </a:cubicBezTo>
                  <a:cubicBezTo>
                    <a:pt x="311" y="251"/>
                    <a:pt x="300" y="247"/>
                    <a:pt x="288" y="247"/>
                  </a:cubicBezTo>
                  <a:cubicBezTo>
                    <a:pt x="276" y="247"/>
                    <a:pt x="265" y="251"/>
                    <a:pt x="256" y="260"/>
                  </a:cubicBezTo>
                  <a:cubicBezTo>
                    <a:pt x="239" y="277"/>
                    <a:pt x="239" y="305"/>
                    <a:pt x="256" y="323"/>
                  </a:cubicBezTo>
                  <a:cubicBezTo>
                    <a:pt x="261" y="328"/>
                    <a:pt x="268" y="332"/>
                    <a:pt x="275" y="334"/>
                  </a:cubicBezTo>
                  <a:cubicBezTo>
                    <a:pt x="281" y="335"/>
                    <a:pt x="281" y="335"/>
                    <a:pt x="281" y="335"/>
                  </a:cubicBezTo>
                  <a:lnTo>
                    <a:pt x="205" y="411"/>
                  </a:lnTo>
                  <a:close/>
                  <a:moveTo>
                    <a:pt x="136" y="331"/>
                  </a:moveTo>
                  <a:cubicBezTo>
                    <a:pt x="205" y="401"/>
                    <a:pt x="205" y="401"/>
                    <a:pt x="205" y="401"/>
                  </a:cubicBezTo>
                  <a:cubicBezTo>
                    <a:pt x="267" y="339"/>
                    <a:pt x="267" y="339"/>
                    <a:pt x="267" y="339"/>
                  </a:cubicBezTo>
                  <a:cubicBezTo>
                    <a:pt x="261" y="336"/>
                    <a:pt x="256" y="332"/>
                    <a:pt x="251" y="328"/>
                  </a:cubicBezTo>
                  <a:cubicBezTo>
                    <a:pt x="231" y="308"/>
                    <a:pt x="231" y="275"/>
                    <a:pt x="251" y="255"/>
                  </a:cubicBezTo>
                  <a:cubicBezTo>
                    <a:pt x="261" y="245"/>
                    <a:pt x="274" y="239"/>
                    <a:pt x="288" y="239"/>
                  </a:cubicBezTo>
                  <a:cubicBezTo>
                    <a:pt x="301" y="239"/>
                    <a:pt x="314" y="245"/>
                    <a:pt x="324" y="255"/>
                  </a:cubicBezTo>
                  <a:cubicBezTo>
                    <a:pt x="329" y="259"/>
                    <a:pt x="333" y="265"/>
                    <a:pt x="335" y="271"/>
                  </a:cubicBezTo>
                  <a:cubicBezTo>
                    <a:pt x="401" y="205"/>
                    <a:pt x="401" y="205"/>
                    <a:pt x="401" y="205"/>
                  </a:cubicBezTo>
                  <a:cubicBezTo>
                    <a:pt x="331" y="135"/>
                    <a:pt x="331" y="135"/>
                    <a:pt x="331" y="135"/>
                  </a:cubicBezTo>
                  <a:cubicBezTo>
                    <a:pt x="336" y="133"/>
                    <a:pt x="336" y="133"/>
                    <a:pt x="336" y="133"/>
                  </a:cubicBezTo>
                  <a:cubicBezTo>
                    <a:pt x="341" y="131"/>
                    <a:pt x="346" y="128"/>
                    <a:pt x="350" y="124"/>
                  </a:cubicBezTo>
                  <a:cubicBezTo>
                    <a:pt x="367" y="107"/>
                    <a:pt x="367" y="78"/>
                    <a:pt x="350" y="61"/>
                  </a:cubicBezTo>
                  <a:cubicBezTo>
                    <a:pt x="341" y="53"/>
                    <a:pt x="330" y="48"/>
                    <a:pt x="318" y="48"/>
                  </a:cubicBezTo>
                  <a:cubicBezTo>
                    <a:pt x="306" y="48"/>
                    <a:pt x="295" y="53"/>
                    <a:pt x="287" y="61"/>
                  </a:cubicBezTo>
                  <a:cubicBezTo>
                    <a:pt x="283" y="65"/>
                    <a:pt x="280" y="70"/>
                    <a:pt x="277" y="75"/>
                  </a:cubicBezTo>
                  <a:cubicBezTo>
                    <a:pt x="275" y="80"/>
                    <a:pt x="275" y="80"/>
                    <a:pt x="275" y="80"/>
                  </a:cubicBezTo>
                  <a:cubicBezTo>
                    <a:pt x="205" y="10"/>
                    <a:pt x="205" y="10"/>
                    <a:pt x="205" y="10"/>
                  </a:cubicBezTo>
                  <a:cubicBezTo>
                    <a:pt x="138" y="77"/>
                    <a:pt x="138" y="77"/>
                    <a:pt x="138" y="77"/>
                  </a:cubicBezTo>
                  <a:cubicBezTo>
                    <a:pt x="146" y="80"/>
                    <a:pt x="154" y="84"/>
                    <a:pt x="160" y="90"/>
                  </a:cubicBezTo>
                  <a:cubicBezTo>
                    <a:pt x="180" y="110"/>
                    <a:pt x="180" y="143"/>
                    <a:pt x="160" y="163"/>
                  </a:cubicBezTo>
                  <a:cubicBezTo>
                    <a:pt x="150" y="173"/>
                    <a:pt x="137" y="178"/>
                    <a:pt x="123" y="178"/>
                  </a:cubicBezTo>
                  <a:cubicBezTo>
                    <a:pt x="109" y="178"/>
                    <a:pt x="96" y="173"/>
                    <a:pt x="87" y="163"/>
                  </a:cubicBezTo>
                  <a:cubicBezTo>
                    <a:pt x="80" y="157"/>
                    <a:pt x="76" y="150"/>
                    <a:pt x="74" y="142"/>
                  </a:cubicBezTo>
                  <a:cubicBezTo>
                    <a:pt x="10" y="205"/>
                    <a:pt x="10" y="205"/>
                    <a:pt x="10" y="205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75" y="277"/>
                    <a:pt x="75" y="277"/>
                    <a:pt x="75" y="277"/>
                  </a:cubicBezTo>
                  <a:cubicBezTo>
                    <a:pt x="70" y="279"/>
                    <a:pt x="65" y="283"/>
                    <a:pt x="61" y="286"/>
                  </a:cubicBezTo>
                  <a:cubicBezTo>
                    <a:pt x="44" y="304"/>
                    <a:pt x="44" y="332"/>
                    <a:pt x="61" y="349"/>
                  </a:cubicBezTo>
                  <a:cubicBezTo>
                    <a:pt x="70" y="358"/>
                    <a:pt x="81" y="362"/>
                    <a:pt x="93" y="362"/>
                  </a:cubicBezTo>
                  <a:cubicBezTo>
                    <a:pt x="105" y="362"/>
                    <a:pt x="116" y="358"/>
                    <a:pt x="124" y="349"/>
                  </a:cubicBezTo>
                  <a:cubicBezTo>
                    <a:pt x="128" y="345"/>
                    <a:pt x="131" y="341"/>
                    <a:pt x="133" y="336"/>
                  </a:cubicBezTo>
                  <a:lnTo>
                    <a:pt x="136" y="3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377" name="Group 33">
            <a:extLst>
              <a:ext uri="{FF2B5EF4-FFF2-40B4-BE49-F238E27FC236}">
                <a16:creationId xmlns:a16="http://schemas.microsoft.com/office/drawing/2014/main" id="{FDC3E700-A7E8-4B8E-8345-8BE1D2E271C0}"/>
              </a:ext>
            </a:extLst>
          </p:cNvPr>
          <p:cNvGrpSpPr>
            <a:grpSpLocks/>
          </p:cNvGrpSpPr>
          <p:nvPr/>
        </p:nvGrpSpPr>
        <p:grpSpPr bwMode="auto">
          <a:xfrm>
            <a:off x="4543425" y="2165350"/>
            <a:ext cx="1277938" cy="1309688"/>
            <a:chOff x="2860" y="1367"/>
            <a:chExt cx="825" cy="825"/>
          </a:xfrm>
        </p:grpSpPr>
        <p:sp>
          <p:nvSpPr>
            <p:cNvPr id="9241" name="Freeform 11">
              <a:extLst>
                <a:ext uri="{FF2B5EF4-FFF2-40B4-BE49-F238E27FC236}">
                  <a16:creationId xmlns:a16="http://schemas.microsoft.com/office/drawing/2014/main" id="{890C1C86-00D7-4711-BF50-9D8C255E3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" y="1377"/>
              <a:ext cx="805" cy="805"/>
            </a:xfrm>
            <a:custGeom>
              <a:avLst/>
              <a:gdLst>
                <a:gd name="T0" fmla="*/ 492 w 401"/>
                <a:gd name="T1" fmla="*/ 1399 h 401"/>
                <a:gd name="T2" fmla="*/ 532 w 401"/>
                <a:gd name="T3" fmla="*/ 1337 h 401"/>
                <a:gd name="T4" fmla="*/ 811 w 401"/>
                <a:gd name="T5" fmla="*/ 1616 h 401"/>
                <a:gd name="T6" fmla="*/ 1108 w 401"/>
                <a:gd name="T7" fmla="*/ 1317 h 401"/>
                <a:gd name="T8" fmla="*/ 1004 w 401"/>
                <a:gd name="T9" fmla="*/ 1261 h 401"/>
                <a:gd name="T10" fmla="*/ 1004 w 401"/>
                <a:gd name="T11" fmla="*/ 988 h 401"/>
                <a:gd name="T12" fmla="*/ 1277 w 401"/>
                <a:gd name="T13" fmla="*/ 988 h 401"/>
                <a:gd name="T14" fmla="*/ 1329 w 401"/>
                <a:gd name="T15" fmla="*/ 1092 h 401"/>
                <a:gd name="T16" fmla="*/ 1616 w 401"/>
                <a:gd name="T17" fmla="*/ 811 h 401"/>
                <a:gd name="T18" fmla="*/ 1337 w 401"/>
                <a:gd name="T19" fmla="*/ 532 h 401"/>
                <a:gd name="T20" fmla="*/ 1399 w 401"/>
                <a:gd name="T21" fmla="*/ 492 h 401"/>
                <a:gd name="T22" fmla="*/ 1399 w 401"/>
                <a:gd name="T23" fmla="*/ 217 h 401"/>
                <a:gd name="T24" fmla="*/ 1124 w 401"/>
                <a:gd name="T25" fmla="*/ 217 h 401"/>
                <a:gd name="T26" fmla="*/ 1084 w 401"/>
                <a:gd name="T27" fmla="*/ 279 h 401"/>
                <a:gd name="T28" fmla="*/ 811 w 401"/>
                <a:gd name="T29" fmla="*/ 0 h 401"/>
                <a:gd name="T30" fmla="*/ 532 w 401"/>
                <a:gd name="T31" fmla="*/ 279 h 401"/>
                <a:gd name="T32" fmla="*/ 612 w 401"/>
                <a:gd name="T33" fmla="*/ 327 h 401"/>
                <a:gd name="T34" fmla="*/ 612 w 401"/>
                <a:gd name="T35" fmla="*/ 600 h 401"/>
                <a:gd name="T36" fmla="*/ 339 w 401"/>
                <a:gd name="T37" fmla="*/ 600 h 401"/>
                <a:gd name="T38" fmla="*/ 291 w 401"/>
                <a:gd name="T39" fmla="*/ 520 h 401"/>
                <a:gd name="T40" fmla="*/ 0 w 401"/>
                <a:gd name="T41" fmla="*/ 811 h 401"/>
                <a:gd name="T42" fmla="*/ 279 w 401"/>
                <a:gd name="T43" fmla="*/ 1084 h 401"/>
                <a:gd name="T44" fmla="*/ 217 w 401"/>
                <a:gd name="T45" fmla="*/ 1124 h 401"/>
                <a:gd name="T46" fmla="*/ 217 w 401"/>
                <a:gd name="T47" fmla="*/ 1399 h 401"/>
                <a:gd name="T48" fmla="*/ 492 w 401"/>
                <a:gd name="T49" fmla="*/ 1399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1" h="401">
                  <a:moveTo>
                    <a:pt x="122" y="347"/>
                  </a:moveTo>
                  <a:cubicBezTo>
                    <a:pt x="126" y="343"/>
                    <a:pt x="130" y="338"/>
                    <a:pt x="132" y="332"/>
                  </a:cubicBezTo>
                  <a:cubicBezTo>
                    <a:pt x="201" y="401"/>
                    <a:pt x="201" y="401"/>
                    <a:pt x="201" y="401"/>
                  </a:cubicBezTo>
                  <a:cubicBezTo>
                    <a:pt x="275" y="327"/>
                    <a:pt x="275" y="327"/>
                    <a:pt x="275" y="327"/>
                  </a:cubicBezTo>
                  <a:cubicBezTo>
                    <a:pt x="265" y="325"/>
                    <a:pt x="256" y="321"/>
                    <a:pt x="249" y="313"/>
                  </a:cubicBezTo>
                  <a:cubicBezTo>
                    <a:pt x="230" y="295"/>
                    <a:pt x="230" y="264"/>
                    <a:pt x="249" y="245"/>
                  </a:cubicBezTo>
                  <a:cubicBezTo>
                    <a:pt x="268" y="227"/>
                    <a:pt x="298" y="227"/>
                    <a:pt x="317" y="245"/>
                  </a:cubicBezTo>
                  <a:cubicBezTo>
                    <a:pt x="324" y="253"/>
                    <a:pt x="329" y="262"/>
                    <a:pt x="330" y="271"/>
                  </a:cubicBezTo>
                  <a:cubicBezTo>
                    <a:pt x="401" y="201"/>
                    <a:pt x="401" y="201"/>
                    <a:pt x="401" y="201"/>
                  </a:cubicBezTo>
                  <a:cubicBezTo>
                    <a:pt x="332" y="132"/>
                    <a:pt x="332" y="132"/>
                    <a:pt x="332" y="132"/>
                  </a:cubicBezTo>
                  <a:cubicBezTo>
                    <a:pt x="338" y="130"/>
                    <a:pt x="343" y="126"/>
                    <a:pt x="347" y="122"/>
                  </a:cubicBezTo>
                  <a:cubicBezTo>
                    <a:pt x="366" y="103"/>
                    <a:pt x="366" y="73"/>
                    <a:pt x="347" y="54"/>
                  </a:cubicBezTo>
                  <a:cubicBezTo>
                    <a:pt x="329" y="35"/>
                    <a:pt x="298" y="35"/>
                    <a:pt x="279" y="54"/>
                  </a:cubicBezTo>
                  <a:cubicBezTo>
                    <a:pt x="275" y="58"/>
                    <a:pt x="272" y="63"/>
                    <a:pt x="269" y="69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132" y="69"/>
                    <a:pt x="132" y="69"/>
                    <a:pt x="132" y="69"/>
                  </a:cubicBezTo>
                  <a:cubicBezTo>
                    <a:pt x="140" y="71"/>
                    <a:pt x="146" y="75"/>
                    <a:pt x="152" y="81"/>
                  </a:cubicBezTo>
                  <a:cubicBezTo>
                    <a:pt x="171" y="100"/>
                    <a:pt x="171" y="130"/>
                    <a:pt x="152" y="149"/>
                  </a:cubicBezTo>
                  <a:cubicBezTo>
                    <a:pt x="134" y="168"/>
                    <a:pt x="103" y="168"/>
                    <a:pt x="84" y="149"/>
                  </a:cubicBezTo>
                  <a:cubicBezTo>
                    <a:pt x="79" y="143"/>
                    <a:pt x="74" y="136"/>
                    <a:pt x="72" y="129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69" y="269"/>
                    <a:pt x="69" y="269"/>
                    <a:pt x="69" y="269"/>
                  </a:cubicBezTo>
                  <a:cubicBezTo>
                    <a:pt x="63" y="272"/>
                    <a:pt x="58" y="275"/>
                    <a:pt x="54" y="279"/>
                  </a:cubicBezTo>
                  <a:cubicBezTo>
                    <a:pt x="35" y="298"/>
                    <a:pt x="35" y="329"/>
                    <a:pt x="54" y="347"/>
                  </a:cubicBezTo>
                  <a:cubicBezTo>
                    <a:pt x="73" y="366"/>
                    <a:pt x="103" y="366"/>
                    <a:pt x="122" y="347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2" name="Freeform 12">
              <a:extLst>
                <a:ext uri="{FF2B5EF4-FFF2-40B4-BE49-F238E27FC236}">
                  <a16:creationId xmlns:a16="http://schemas.microsoft.com/office/drawing/2014/main" id="{016C3432-7B65-460E-A485-464A383BE5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0" y="1367"/>
              <a:ext cx="825" cy="825"/>
            </a:xfrm>
            <a:custGeom>
              <a:avLst/>
              <a:gdLst>
                <a:gd name="T0" fmla="*/ 556 w 411"/>
                <a:gd name="T1" fmla="*/ 1387 h 411"/>
                <a:gd name="T2" fmla="*/ 375 w 411"/>
                <a:gd name="T3" fmla="*/ 1491 h 411"/>
                <a:gd name="T4" fmla="*/ 225 w 411"/>
                <a:gd name="T5" fmla="*/ 1136 h 411"/>
                <a:gd name="T6" fmla="*/ 0 w 411"/>
                <a:gd name="T7" fmla="*/ 831 h 411"/>
                <a:gd name="T8" fmla="*/ 327 w 411"/>
                <a:gd name="T9" fmla="*/ 536 h 411"/>
                <a:gd name="T10" fmla="*/ 496 w 411"/>
                <a:gd name="T11" fmla="*/ 660 h 411"/>
                <a:gd name="T12" fmla="*/ 624 w 411"/>
                <a:gd name="T13" fmla="*/ 355 h 411"/>
                <a:gd name="T14" fmla="*/ 524 w 411"/>
                <a:gd name="T15" fmla="*/ 303 h 411"/>
                <a:gd name="T16" fmla="*/ 1100 w 411"/>
                <a:gd name="T17" fmla="*/ 273 h 411"/>
                <a:gd name="T18" fmla="*/ 1281 w 411"/>
                <a:gd name="T19" fmla="*/ 165 h 411"/>
                <a:gd name="T20" fmla="*/ 1431 w 411"/>
                <a:gd name="T21" fmla="*/ 520 h 411"/>
                <a:gd name="T22" fmla="*/ 1656 w 411"/>
                <a:gd name="T23" fmla="*/ 831 h 411"/>
                <a:gd name="T24" fmla="*/ 1337 w 411"/>
                <a:gd name="T25" fmla="*/ 1116 h 411"/>
                <a:gd name="T26" fmla="*/ 1160 w 411"/>
                <a:gd name="T27" fmla="*/ 968 h 411"/>
                <a:gd name="T28" fmla="*/ 1032 w 411"/>
                <a:gd name="T29" fmla="*/ 1273 h 411"/>
                <a:gd name="T30" fmla="*/ 1156 w 411"/>
                <a:gd name="T31" fmla="*/ 1325 h 411"/>
                <a:gd name="T32" fmla="*/ 548 w 411"/>
                <a:gd name="T33" fmla="*/ 1333 h 411"/>
                <a:gd name="T34" fmla="*/ 1100 w 411"/>
                <a:gd name="T35" fmla="*/ 1345 h 411"/>
                <a:gd name="T36" fmla="*/ 1012 w 411"/>
                <a:gd name="T37" fmla="*/ 1000 h 411"/>
                <a:gd name="T38" fmla="*/ 1305 w 411"/>
                <a:gd name="T39" fmla="*/ 1000 h 411"/>
                <a:gd name="T40" fmla="*/ 1616 w 411"/>
                <a:gd name="T41" fmla="*/ 831 h 411"/>
                <a:gd name="T42" fmla="*/ 1353 w 411"/>
                <a:gd name="T43" fmla="*/ 540 h 411"/>
                <a:gd name="T44" fmla="*/ 1411 w 411"/>
                <a:gd name="T45" fmla="*/ 245 h 411"/>
                <a:gd name="T46" fmla="*/ 1156 w 411"/>
                <a:gd name="T47" fmla="*/ 245 h 411"/>
                <a:gd name="T48" fmla="*/ 1108 w 411"/>
                <a:gd name="T49" fmla="*/ 323 h 411"/>
                <a:gd name="T50" fmla="*/ 580 w 411"/>
                <a:gd name="T51" fmla="*/ 291 h 411"/>
                <a:gd name="T52" fmla="*/ 644 w 411"/>
                <a:gd name="T53" fmla="*/ 628 h 411"/>
                <a:gd name="T54" fmla="*/ 351 w 411"/>
                <a:gd name="T55" fmla="*/ 628 h 411"/>
                <a:gd name="T56" fmla="*/ 40 w 411"/>
                <a:gd name="T57" fmla="*/ 831 h 411"/>
                <a:gd name="T58" fmla="*/ 303 w 411"/>
                <a:gd name="T59" fmla="*/ 1120 h 411"/>
                <a:gd name="T60" fmla="*/ 245 w 411"/>
                <a:gd name="T61" fmla="*/ 1411 h 411"/>
                <a:gd name="T62" fmla="*/ 500 w 411"/>
                <a:gd name="T63" fmla="*/ 1411 h 411"/>
                <a:gd name="T64" fmla="*/ 548 w 411"/>
                <a:gd name="T65" fmla="*/ 1333 h 4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1" h="411">
                  <a:moveTo>
                    <a:pt x="206" y="411"/>
                  </a:moveTo>
                  <a:cubicBezTo>
                    <a:pt x="138" y="344"/>
                    <a:pt x="138" y="344"/>
                    <a:pt x="138" y="344"/>
                  </a:cubicBezTo>
                  <a:cubicBezTo>
                    <a:pt x="136" y="348"/>
                    <a:pt x="133" y="352"/>
                    <a:pt x="129" y="355"/>
                  </a:cubicBezTo>
                  <a:cubicBezTo>
                    <a:pt x="120" y="365"/>
                    <a:pt x="107" y="370"/>
                    <a:pt x="93" y="370"/>
                  </a:cubicBezTo>
                  <a:cubicBezTo>
                    <a:pt x="79" y="370"/>
                    <a:pt x="66" y="365"/>
                    <a:pt x="56" y="355"/>
                  </a:cubicBezTo>
                  <a:cubicBezTo>
                    <a:pt x="36" y="335"/>
                    <a:pt x="36" y="302"/>
                    <a:pt x="56" y="282"/>
                  </a:cubicBezTo>
                  <a:cubicBezTo>
                    <a:pt x="60" y="278"/>
                    <a:pt x="64" y="276"/>
                    <a:pt x="68" y="273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79" y="127"/>
                    <a:pt x="79" y="127"/>
                    <a:pt x="79" y="127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3" y="140"/>
                    <a:pt x="87" y="146"/>
                    <a:pt x="92" y="151"/>
                  </a:cubicBezTo>
                  <a:cubicBezTo>
                    <a:pt x="100" y="160"/>
                    <a:pt x="111" y="164"/>
                    <a:pt x="123" y="164"/>
                  </a:cubicBezTo>
                  <a:cubicBezTo>
                    <a:pt x="135" y="164"/>
                    <a:pt x="146" y="160"/>
                    <a:pt x="155" y="151"/>
                  </a:cubicBezTo>
                  <a:cubicBezTo>
                    <a:pt x="172" y="134"/>
                    <a:pt x="172" y="106"/>
                    <a:pt x="155" y="88"/>
                  </a:cubicBezTo>
                  <a:cubicBezTo>
                    <a:pt x="150" y="83"/>
                    <a:pt x="143" y="79"/>
                    <a:pt x="136" y="77"/>
                  </a:cubicBezTo>
                  <a:cubicBezTo>
                    <a:pt x="130" y="75"/>
                    <a:pt x="130" y="75"/>
                    <a:pt x="130" y="75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273" y="68"/>
                    <a:pt x="273" y="68"/>
                    <a:pt x="273" y="68"/>
                  </a:cubicBezTo>
                  <a:cubicBezTo>
                    <a:pt x="276" y="64"/>
                    <a:pt x="278" y="60"/>
                    <a:pt x="282" y="56"/>
                  </a:cubicBezTo>
                  <a:cubicBezTo>
                    <a:pt x="292" y="47"/>
                    <a:pt x="305" y="41"/>
                    <a:pt x="318" y="41"/>
                  </a:cubicBezTo>
                  <a:cubicBezTo>
                    <a:pt x="332" y="41"/>
                    <a:pt x="345" y="47"/>
                    <a:pt x="355" y="56"/>
                  </a:cubicBezTo>
                  <a:cubicBezTo>
                    <a:pt x="375" y="77"/>
                    <a:pt x="375" y="109"/>
                    <a:pt x="355" y="129"/>
                  </a:cubicBezTo>
                  <a:cubicBezTo>
                    <a:pt x="352" y="133"/>
                    <a:pt x="348" y="136"/>
                    <a:pt x="343" y="138"/>
                  </a:cubicBezTo>
                  <a:cubicBezTo>
                    <a:pt x="411" y="206"/>
                    <a:pt x="411" y="206"/>
                    <a:pt x="411" y="206"/>
                  </a:cubicBezTo>
                  <a:cubicBezTo>
                    <a:pt x="333" y="284"/>
                    <a:pt x="333" y="284"/>
                    <a:pt x="333" y="284"/>
                  </a:cubicBezTo>
                  <a:cubicBezTo>
                    <a:pt x="332" y="277"/>
                    <a:pt x="332" y="277"/>
                    <a:pt x="332" y="277"/>
                  </a:cubicBezTo>
                  <a:cubicBezTo>
                    <a:pt x="330" y="268"/>
                    <a:pt x="326" y="259"/>
                    <a:pt x="319" y="253"/>
                  </a:cubicBezTo>
                  <a:cubicBezTo>
                    <a:pt x="311" y="245"/>
                    <a:pt x="300" y="240"/>
                    <a:pt x="288" y="240"/>
                  </a:cubicBezTo>
                  <a:cubicBezTo>
                    <a:pt x="276" y="240"/>
                    <a:pt x="265" y="245"/>
                    <a:pt x="256" y="253"/>
                  </a:cubicBezTo>
                  <a:cubicBezTo>
                    <a:pt x="239" y="270"/>
                    <a:pt x="239" y="299"/>
                    <a:pt x="256" y="316"/>
                  </a:cubicBezTo>
                  <a:cubicBezTo>
                    <a:pt x="263" y="322"/>
                    <a:pt x="271" y="327"/>
                    <a:pt x="281" y="328"/>
                  </a:cubicBezTo>
                  <a:cubicBezTo>
                    <a:pt x="287" y="329"/>
                    <a:pt x="287" y="329"/>
                    <a:pt x="287" y="329"/>
                  </a:cubicBezTo>
                  <a:lnTo>
                    <a:pt x="206" y="411"/>
                  </a:lnTo>
                  <a:close/>
                  <a:moveTo>
                    <a:pt x="136" y="331"/>
                  </a:moveTo>
                  <a:cubicBezTo>
                    <a:pt x="206" y="401"/>
                    <a:pt x="206" y="401"/>
                    <a:pt x="206" y="401"/>
                  </a:cubicBezTo>
                  <a:cubicBezTo>
                    <a:pt x="273" y="334"/>
                    <a:pt x="273" y="334"/>
                    <a:pt x="273" y="334"/>
                  </a:cubicBezTo>
                  <a:cubicBezTo>
                    <a:pt x="265" y="331"/>
                    <a:pt x="257" y="327"/>
                    <a:pt x="251" y="321"/>
                  </a:cubicBezTo>
                  <a:cubicBezTo>
                    <a:pt x="231" y="301"/>
                    <a:pt x="231" y="268"/>
                    <a:pt x="251" y="248"/>
                  </a:cubicBezTo>
                  <a:cubicBezTo>
                    <a:pt x="261" y="238"/>
                    <a:pt x="274" y="233"/>
                    <a:pt x="288" y="233"/>
                  </a:cubicBezTo>
                  <a:cubicBezTo>
                    <a:pt x="302" y="233"/>
                    <a:pt x="315" y="238"/>
                    <a:pt x="324" y="248"/>
                  </a:cubicBezTo>
                  <a:cubicBezTo>
                    <a:pt x="331" y="254"/>
                    <a:pt x="335" y="261"/>
                    <a:pt x="337" y="269"/>
                  </a:cubicBezTo>
                  <a:cubicBezTo>
                    <a:pt x="401" y="206"/>
                    <a:pt x="401" y="206"/>
                    <a:pt x="401" y="206"/>
                  </a:cubicBezTo>
                  <a:cubicBezTo>
                    <a:pt x="331" y="136"/>
                    <a:pt x="331" y="136"/>
                    <a:pt x="331" y="136"/>
                  </a:cubicBezTo>
                  <a:cubicBezTo>
                    <a:pt x="336" y="134"/>
                    <a:pt x="336" y="134"/>
                    <a:pt x="336" y="134"/>
                  </a:cubicBezTo>
                  <a:cubicBezTo>
                    <a:pt x="341" y="131"/>
                    <a:pt x="346" y="128"/>
                    <a:pt x="350" y="124"/>
                  </a:cubicBezTo>
                  <a:cubicBezTo>
                    <a:pt x="367" y="107"/>
                    <a:pt x="367" y="79"/>
                    <a:pt x="350" y="61"/>
                  </a:cubicBezTo>
                  <a:cubicBezTo>
                    <a:pt x="341" y="53"/>
                    <a:pt x="330" y="48"/>
                    <a:pt x="318" y="48"/>
                  </a:cubicBezTo>
                  <a:cubicBezTo>
                    <a:pt x="306" y="48"/>
                    <a:pt x="295" y="53"/>
                    <a:pt x="287" y="61"/>
                  </a:cubicBezTo>
                  <a:cubicBezTo>
                    <a:pt x="283" y="65"/>
                    <a:pt x="280" y="70"/>
                    <a:pt x="278" y="75"/>
                  </a:cubicBezTo>
                  <a:cubicBezTo>
                    <a:pt x="275" y="80"/>
                    <a:pt x="275" y="80"/>
                    <a:pt x="275" y="80"/>
                  </a:cubicBezTo>
                  <a:cubicBezTo>
                    <a:pt x="206" y="10"/>
                    <a:pt x="206" y="10"/>
                    <a:pt x="206" y="10"/>
                  </a:cubicBezTo>
                  <a:cubicBezTo>
                    <a:pt x="144" y="72"/>
                    <a:pt x="144" y="72"/>
                    <a:pt x="144" y="72"/>
                  </a:cubicBezTo>
                  <a:cubicBezTo>
                    <a:pt x="150" y="75"/>
                    <a:pt x="155" y="79"/>
                    <a:pt x="160" y="83"/>
                  </a:cubicBezTo>
                  <a:cubicBezTo>
                    <a:pt x="180" y="103"/>
                    <a:pt x="180" y="136"/>
                    <a:pt x="160" y="156"/>
                  </a:cubicBezTo>
                  <a:cubicBezTo>
                    <a:pt x="150" y="166"/>
                    <a:pt x="137" y="171"/>
                    <a:pt x="123" y="171"/>
                  </a:cubicBezTo>
                  <a:cubicBezTo>
                    <a:pt x="110" y="171"/>
                    <a:pt x="97" y="166"/>
                    <a:pt x="87" y="156"/>
                  </a:cubicBezTo>
                  <a:cubicBezTo>
                    <a:pt x="82" y="152"/>
                    <a:pt x="78" y="146"/>
                    <a:pt x="76" y="140"/>
                  </a:cubicBezTo>
                  <a:cubicBezTo>
                    <a:pt x="10" y="206"/>
                    <a:pt x="10" y="206"/>
                    <a:pt x="10" y="206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75" y="278"/>
                    <a:pt x="75" y="278"/>
                    <a:pt x="75" y="278"/>
                  </a:cubicBezTo>
                  <a:cubicBezTo>
                    <a:pt x="70" y="280"/>
                    <a:pt x="65" y="283"/>
                    <a:pt x="61" y="287"/>
                  </a:cubicBezTo>
                  <a:cubicBezTo>
                    <a:pt x="44" y="304"/>
                    <a:pt x="44" y="333"/>
                    <a:pt x="61" y="350"/>
                  </a:cubicBezTo>
                  <a:cubicBezTo>
                    <a:pt x="70" y="358"/>
                    <a:pt x="81" y="363"/>
                    <a:pt x="93" y="363"/>
                  </a:cubicBezTo>
                  <a:cubicBezTo>
                    <a:pt x="105" y="363"/>
                    <a:pt x="116" y="358"/>
                    <a:pt x="124" y="350"/>
                  </a:cubicBezTo>
                  <a:cubicBezTo>
                    <a:pt x="128" y="346"/>
                    <a:pt x="131" y="341"/>
                    <a:pt x="134" y="336"/>
                  </a:cubicBezTo>
                  <a:lnTo>
                    <a:pt x="136" y="3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57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7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5" dur="150" fill="hold"/>
                                        <p:tgtEl>
                                          <p:spTgt spid="5737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1" dur="150" fill="hold"/>
                                        <p:tgtEl>
                                          <p:spTgt spid="5737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57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57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mph" presetSubtype="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7" dur="150" fill="hold"/>
                                        <p:tgtEl>
                                          <p:spTgt spid="5737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3" dur="150" fill="hold"/>
                                        <p:tgtEl>
                                          <p:spTgt spid="5737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7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 animBg="1"/>
      <p:bldP spid="57364" grpId="0"/>
      <p:bldP spid="57365" grpId="0"/>
      <p:bldP spid="57367" grpId="0"/>
      <p:bldP spid="57368" grpId="0"/>
      <p:bldP spid="57370" grpId="0"/>
      <p:bldP spid="57371" grpId="0"/>
      <p:bldP spid="57373" grpId="0"/>
      <p:bldP spid="573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32B0021B-F228-4C5C-818A-825CB87820BA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0318" name="Freeform 3">
              <a:extLst>
                <a:ext uri="{FF2B5EF4-FFF2-40B4-BE49-F238E27FC236}">
                  <a16:creationId xmlns:a16="http://schemas.microsoft.com/office/drawing/2014/main" id="{AE6F3215-22E1-457B-A83F-87498E258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19" name="Freeform 4">
              <a:extLst>
                <a:ext uri="{FF2B5EF4-FFF2-40B4-BE49-F238E27FC236}">
                  <a16:creationId xmlns:a16="http://schemas.microsoft.com/office/drawing/2014/main" id="{C197B877-BF68-4727-B6AA-7CEA00FBD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4277" name="Text Box 5">
            <a:extLst>
              <a:ext uri="{FF2B5EF4-FFF2-40B4-BE49-F238E27FC236}">
                <a16:creationId xmlns:a16="http://schemas.microsoft.com/office/drawing/2014/main" id="{C9667B6E-D5B1-4956-A7F9-C3969D85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Part/01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grpSp>
        <p:nvGrpSpPr>
          <p:cNvPr id="54426" name="Group 154">
            <a:extLst>
              <a:ext uri="{FF2B5EF4-FFF2-40B4-BE49-F238E27FC236}">
                <a16:creationId xmlns:a16="http://schemas.microsoft.com/office/drawing/2014/main" id="{425BEE9E-311C-46F1-86F1-70D798EBE69B}"/>
              </a:ext>
            </a:extLst>
          </p:cNvPr>
          <p:cNvGrpSpPr>
            <a:grpSpLocks/>
          </p:cNvGrpSpPr>
          <p:nvPr/>
        </p:nvGrpSpPr>
        <p:grpSpPr bwMode="auto">
          <a:xfrm>
            <a:off x="2867025" y="2132013"/>
            <a:ext cx="285750" cy="723900"/>
            <a:chOff x="1975" y="1255"/>
            <a:chExt cx="180" cy="456"/>
          </a:xfrm>
        </p:grpSpPr>
        <p:sp>
          <p:nvSpPr>
            <p:cNvPr id="10316" name="Freeform 106">
              <a:extLst>
                <a:ext uri="{FF2B5EF4-FFF2-40B4-BE49-F238E27FC236}">
                  <a16:creationId xmlns:a16="http://schemas.microsoft.com/office/drawing/2014/main" id="{736F8DC2-99CB-4643-A6B6-41EB6E182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1352"/>
              <a:ext cx="180" cy="359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7 w 76"/>
                <a:gd name="T23" fmla="*/ 848 h 152"/>
                <a:gd name="T24" fmla="*/ 152 w 76"/>
                <a:gd name="T25" fmla="*/ 848 h 152"/>
                <a:gd name="T26" fmla="*/ 201 w 76"/>
                <a:gd name="T27" fmla="*/ 803 h 152"/>
                <a:gd name="T28" fmla="*/ 201 w 76"/>
                <a:gd name="T29" fmla="*/ 468 h 152"/>
                <a:gd name="T30" fmla="*/ 225 w 76"/>
                <a:gd name="T31" fmla="*/ 468 h 152"/>
                <a:gd name="T32" fmla="*/ 225 w 76"/>
                <a:gd name="T33" fmla="*/ 803 h 152"/>
                <a:gd name="T34" fmla="*/ 275 w 76"/>
                <a:gd name="T35" fmla="*/ 848 h 152"/>
                <a:gd name="T36" fmla="*/ 279 w 76"/>
                <a:gd name="T37" fmla="*/ 848 h 152"/>
                <a:gd name="T38" fmla="*/ 315 w 76"/>
                <a:gd name="T39" fmla="*/ 803 h 152"/>
                <a:gd name="T40" fmla="*/ 315 w 76"/>
                <a:gd name="T41" fmla="*/ 468 h 152"/>
                <a:gd name="T42" fmla="*/ 315 w 76"/>
                <a:gd name="T43" fmla="*/ 418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3 h 152"/>
                <a:gd name="T50" fmla="*/ 393 w 76"/>
                <a:gd name="T51" fmla="*/ 406 h 152"/>
                <a:gd name="T52" fmla="*/ 426 w 76"/>
                <a:gd name="T53" fmla="*/ 373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17" name="Oval 107">
              <a:extLst>
                <a:ext uri="{FF2B5EF4-FFF2-40B4-BE49-F238E27FC236}">
                  <a16:creationId xmlns:a16="http://schemas.microsoft.com/office/drawing/2014/main" id="{768701CA-AF47-442B-84F1-A1E6D9B2A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27" name="Group 155">
            <a:extLst>
              <a:ext uri="{FF2B5EF4-FFF2-40B4-BE49-F238E27FC236}">
                <a16:creationId xmlns:a16="http://schemas.microsoft.com/office/drawing/2014/main" id="{23F6CD8C-127E-4CFB-97CC-E1EDDD71D3AF}"/>
              </a:ext>
            </a:extLst>
          </p:cNvPr>
          <p:cNvGrpSpPr>
            <a:grpSpLocks/>
          </p:cNvGrpSpPr>
          <p:nvPr/>
        </p:nvGrpSpPr>
        <p:grpSpPr bwMode="auto">
          <a:xfrm>
            <a:off x="3182938" y="2132013"/>
            <a:ext cx="284162" cy="723900"/>
            <a:chOff x="2174" y="1255"/>
            <a:chExt cx="179" cy="456"/>
          </a:xfrm>
        </p:grpSpPr>
        <p:sp>
          <p:nvSpPr>
            <p:cNvPr id="10314" name="Freeform 108">
              <a:extLst>
                <a:ext uri="{FF2B5EF4-FFF2-40B4-BE49-F238E27FC236}">
                  <a16:creationId xmlns:a16="http://schemas.microsoft.com/office/drawing/2014/main" id="{1FBF8926-C40F-40EB-AF29-A00A08883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" y="1352"/>
              <a:ext cx="179" cy="359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4 w 76"/>
                <a:gd name="T23" fmla="*/ 848 h 152"/>
                <a:gd name="T24" fmla="*/ 151 w 76"/>
                <a:gd name="T25" fmla="*/ 848 h 152"/>
                <a:gd name="T26" fmla="*/ 200 w 76"/>
                <a:gd name="T27" fmla="*/ 803 h 152"/>
                <a:gd name="T28" fmla="*/ 200 w 76"/>
                <a:gd name="T29" fmla="*/ 468 h 152"/>
                <a:gd name="T30" fmla="*/ 221 w 76"/>
                <a:gd name="T31" fmla="*/ 468 h 152"/>
                <a:gd name="T32" fmla="*/ 221 w 76"/>
                <a:gd name="T33" fmla="*/ 803 h 152"/>
                <a:gd name="T34" fmla="*/ 271 w 76"/>
                <a:gd name="T35" fmla="*/ 848 h 152"/>
                <a:gd name="T36" fmla="*/ 278 w 76"/>
                <a:gd name="T37" fmla="*/ 848 h 152"/>
                <a:gd name="T38" fmla="*/ 311 w 76"/>
                <a:gd name="T39" fmla="*/ 803 h 152"/>
                <a:gd name="T40" fmla="*/ 311 w 76"/>
                <a:gd name="T41" fmla="*/ 468 h 152"/>
                <a:gd name="T42" fmla="*/ 311 w 76"/>
                <a:gd name="T43" fmla="*/ 418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3 h 152"/>
                <a:gd name="T50" fmla="*/ 389 w 76"/>
                <a:gd name="T51" fmla="*/ 406 h 152"/>
                <a:gd name="T52" fmla="*/ 422 w 76"/>
                <a:gd name="T53" fmla="*/ 373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15" name="Oval 109">
              <a:extLst>
                <a:ext uri="{FF2B5EF4-FFF2-40B4-BE49-F238E27FC236}">
                  <a16:creationId xmlns:a16="http://schemas.microsoft.com/office/drawing/2014/main" id="{43EDE427-8C1A-45FB-9A71-5150112B0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28" name="Group 156">
            <a:extLst>
              <a:ext uri="{FF2B5EF4-FFF2-40B4-BE49-F238E27FC236}">
                <a16:creationId xmlns:a16="http://schemas.microsoft.com/office/drawing/2014/main" id="{855880CC-BC2D-49C4-9674-DF7B0B29E256}"/>
              </a:ext>
            </a:extLst>
          </p:cNvPr>
          <p:cNvGrpSpPr>
            <a:grpSpLocks/>
          </p:cNvGrpSpPr>
          <p:nvPr/>
        </p:nvGrpSpPr>
        <p:grpSpPr bwMode="auto">
          <a:xfrm>
            <a:off x="3497263" y="2132013"/>
            <a:ext cx="285750" cy="723900"/>
            <a:chOff x="2372" y="1255"/>
            <a:chExt cx="180" cy="456"/>
          </a:xfrm>
        </p:grpSpPr>
        <p:sp>
          <p:nvSpPr>
            <p:cNvPr id="10312" name="Freeform 110">
              <a:extLst>
                <a:ext uri="{FF2B5EF4-FFF2-40B4-BE49-F238E27FC236}">
                  <a16:creationId xmlns:a16="http://schemas.microsoft.com/office/drawing/2014/main" id="{A70C969B-8F49-4B86-857D-9D43A7D19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2" y="1352"/>
              <a:ext cx="180" cy="359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7 w 76"/>
                <a:gd name="T23" fmla="*/ 848 h 152"/>
                <a:gd name="T24" fmla="*/ 152 w 76"/>
                <a:gd name="T25" fmla="*/ 848 h 152"/>
                <a:gd name="T26" fmla="*/ 201 w 76"/>
                <a:gd name="T27" fmla="*/ 803 h 152"/>
                <a:gd name="T28" fmla="*/ 201 w 76"/>
                <a:gd name="T29" fmla="*/ 468 h 152"/>
                <a:gd name="T30" fmla="*/ 225 w 76"/>
                <a:gd name="T31" fmla="*/ 468 h 152"/>
                <a:gd name="T32" fmla="*/ 225 w 76"/>
                <a:gd name="T33" fmla="*/ 803 h 152"/>
                <a:gd name="T34" fmla="*/ 275 w 76"/>
                <a:gd name="T35" fmla="*/ 848 h 152"/>
                <a:gd name="T36" fmla="*/ 279 w 76"/>
                <a:gd name="T37" fmla="*/ 848 h 152"/>
                <a:gd name="T38" fmla="*/ 315 w 76"/>
                <a:gd name="T39" fmla="*/ 803 h 152"/>
                <a:gd name="T40" fmla="*/ 315 w 76"/>
                <a:gd name="T41" fmla="*/ 468 h 152"/>
                <a:gd name="T42" fmla="*/ 315 w 76"/>
                <a:gd name="T43" fmla="*/ 418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3 h 152"/>
                <a:gd name="T50" fmla="*/ 393 w 76"/>
                <a:gd name="T51" fmla="*/ 406 h 152"/>
                <a:gd name="T52" fmla="*/ 426 w 76"/>
                <a:gd name="T53" fmla="*/ 373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13" name="Oval 111">
              <a:extLst>
                <a:ext uri="{FF2B5EF4-FFF2-40B4-BE49-F238E27FC236}">
                  <a16:creationId xmlns:a16="http://schemas.microsoft.com/office/drawing/2014/main" id="{9C14BF32-C6F9-46A2-922B-C4161ABCD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29" name="Group 157">
            <a:extLst>
              <a:ext uri="{FF2B5EF4-FFF2-40B4-BE49-F238E27FC236}">
                <a16:creationId xmlns:a16="http://schemas.microsoft.com/office/drawing/2014/main" id="{35AB4DB4-9783-461F-98E2-80CDC5E1699A}"/>
              </a:ext>
            </a:extLst>
          </p:cNvPr>
          <p:cNvGrpSpPr>
            <a:grpSpLocks/>
          </p:cNvGrpSpPr>
          <p:nvPr/>
        </p:nvGrpSpPr>
        <p:grpSpPr bwMode="auto">
          <a:xfrm>
            <a:off x="3813175" y="2132013"/>
            <a:ext cx="284163" cy="723900"/>
            <a:chOff x="2571" y="1255"/>
            <a:chExt cx="179" cy="456"/>
          </a:xfrm>
        </p:grpSpPr>
        <p:sp>
          <p:nvSpPr>
            <p:cNvPr id="10310" name="Freeform 112">
              <a:extLst>
                <a:ext uri="{FF2B5EF4-FFF2-40B4-BE49-F238E27FC236}">
                  <a16:creationId xmlns:a16="http://schemas.microsoft.com/office/drawing/2014/main" id="{477A5638-DC7B-48C1-BE69-31774EC51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" y="1352"/>
              <a:ext cx="179" cy="359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4 w 76"/>
                <a:gd name="T23" fmla="*/ 848 h 152"/>
                <a:gd name="T24" fmla="*/ 151 w 76"/>
                <a:gd name="T25" fmla="*/ 848 h 152"/>
                <a:gd name="T26" fmla="*/ 200 w 76"/>
                <a:gd name="T27" fmla="*/ 803 h 152"/>
                <a:gd name="T28" fmla="*/ 200 w 76"/>
                <a:gd name="T29" fmla="*/ 468 h 152"/>
                <a:gd name="T30" fmla="*/ 221 w 76"/>
                <a:gd name="T31" fmla="*/ 468 h 152"/>
                <a:gd name="T32" fmla="*/ 221 w 76"/>
                <a:gd name="T33" fmla="*/ 803 h 152"/>
                <a:gd name="T34" fmla="*/ 271 w 76"/>
                <a:gd name="T35" fmla="*/ 848 h 152"/>
                <a:gd name="T36" fmla="*/ 278 w 76"/>
                <a:gd name="T37" fmla="*/ 848 h 152"/>
                <a:gd name="T38" fmla="*/ 311 w 76"/>
                <a:gd name="T39" fmla="*/ 803 h 152"/>
                <a:gd name="T40" fmla="*/ 311 w 76"/>
                <a:gd name="T41" fmla="*/ 468 h 152"/>
                <a:gd name="T42" fmla="*/ 311 w 76"/>
                <a:gd name="T43" fmla="*/ 418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3 h 152"/>
                <a:gd name="T50" fmla="*/ 389 w 76"/>
                <a:gd name="T51" fmla="*/ 406 h 152"/>
                <a:gd name="T52" fmla="*/ 422 w 76"/>
                <a:gd name="T53" fmla="*/ 373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11" name="Oval 113">
              <a:extLst>
                <a:ext uri="{FF2B5EF4-FFF2-40B4-BE49-F238E27FC236}">
                  <a16:creationId xmlns:a16="http://schemas.microsoft.com/office/drawing/2014/main" id="{9B4C80F8-A35E-4FBD-BD7E-4AAE5A10B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255"/>
              <a:ext cx="67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0" name="Group 158">
            <a:extLst>
              <a:ext uri="{FF2B5EF4-FFF2-40B4-BE49-F238E27FC236}">
                <a16:creationId xmlns:a16="http://schemas.microsoft.com/office/drawing/2014/main" id="{7D103BC6-94D1-42FA-8547-0CEF7EBF5FFC}"/>
              </a:ext>
            </a:extLst>
          </p:cNvPr>
          <p:cNvGrpSpPr>
            <a:grpSpLocks/>
          </p:cNvGrpSpPr>
          <p:nvPr/>
        </p:nvGrpSpPr>
        <p:grpSpPr bwMode="auto">
          <a:xfrm>
            <a:off x="4127500" y="2132013"/>
            <a:ext cx="285750" cy="723900"/>
            <a:chOff x="2769" y="1255"/>
            <a:chExt cx="180" cy="456"/>
          </a:xfrm>
        </p:grpSpPr>
        <p:sp>
          <p:nvSpPr>
            <p:cNvPr id="10308" name="Freeform 114">
              <a:extLst>
                <a:ext uri="{FF2B5EF4-FFF2-40B4-BE49-F238E27FC236}">
                  <a16:creationId xmlns:a16="http://schemas.microsoft.com/office/drawing/2014/main" id="{D9431408-1C50-4E5A-BCC1-CE90472E0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" y="1352"/>
              <a:ext cx="180" cy="359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7 w 76"/>
                <a:gd name="T23" fmla="*/ 848 h 152"/>
                <a:gd name="T24" fmla="*/ 152 w 76"/>
                <a:gd name="T25" fmla="*/ 848 h 152"/>
                <a:gd name="T26" fmla="*/ 201 w 76"/>
                <a:gd name="T27" fmla="*/ 803 h 152"/>
                <a:gd name="T28" fmla="*/ 201 w 76"/>
                <a:gd name="T29" fmla="*/ 468 h 152"/>
                <a:gd name="T30" fmla="*/ 225 w 76"/>
                <a:gd name="T31" fmla="*/ 468 h 152"/>
                <a:gd name="T32" fmla="*/ 225 w 76"/>
                <a:gd name="T33" fmla="*/ 803 h 152"/>
                <a:gd name="T34" fmla="*/ 275 w 76"/>
                <a:gd name="T35" fmla="*/ 848 h 152"/>
                <a:gd name="T36" fmla="*/ 279 w 76"/>
                <a:gd name="T37" fmla="*/ 848 h 152"/>
                <a:gd name="T38" fmla="*/ 315 w 76"/>
                <a:gd name="T39" fmla="*/ 803 h 152"/>
                <a:gd name="T40" fmla="*/ 315 w 76"/>
                <a:gd name="T41" fmla="*/ 468 h 152"/>
                <a:gd name="T42" fmla="*/ 315 w 76"/>
                <a:gd name="T43" fmla="*/ 418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3 h 152"/>
                <a:gd name="T50" fmla="*/ 393 w 76"/>
                <a:gd name="T51" fmla="*/ 406 h 152"/>
                <a:gd name="T52" fmla="*/ 426 w 76"/>
                <a:gd name="T53" fmla="*/ 373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09" name="Oval 115">
              <a:extLst>
                <a:ext uri="{FF2B5EF4-FFF2-40B4-BE49-F238E27FC236}">
                  <a16:creationId xmlns:a16="http://schemas.microsoft.com/office/drawing/2014/main" id="{A1253DCD-B2EA-4D81-82B0-5D5B09C5C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1" name="Group 159">
            <a:extLst>
              <a:ext uri="{FF2B5EF4-FFF2-40B4-BE49-F238E27FC236}">
                <a16:creationId xmlns:a16="http://schemas.microsoft.com/office/drawing/2014/main" id="{9E389EF2-E2BB-4341-A6D6-0EFC89394294}"/>
              </a:ext>
            </a:extLst>
          </p:cNvPr>
          <p:cNvGrpSpPr>
            <a:grpSpLocks/>
          </p:cNvGrpSpPr>
          <p:nvPr/>
        </p:nvGrpSpPr>
        <p:grpSpPr bwMode="auto">
          <a:xfrm>
            <a:off x="4443413" y="2132013"/>
            <a:ext cx="284162" cy="723900"/>
            <a:chOff x="2968" y="1255"/>
            <a:chExt cx="179" cy="456"/>
          </a:xfrm>
        </p:grpSpPr>
        <p:sp>
          <p:nvSpPr>
            <p:cNvPr id="10306" name="Freeform 116">
              <a:extLst>
                <a:ext uri="{FF2B5EF4-FFF2-40B4-BE49-F238E27FC236}">
                  <a16:creationId xmlns:a16="http://schemas.microsoft.com/office/drawing/2014/main" id="{9D249094-A0A7-4578-9318-2B78EFB8EA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" y="1352"/>
              <a:ext cx="179" cy="359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4 w 76"/>
                <a:gd name="T23" fmla="*/ 848 h 152"/>
                <a:gd name="T24" fmla="*/ 151 w 76"/>
                <a:gd name="T25" fmla="*/ 848 h 152"/>
                <a:gd name="T26" fmla="*/ 200 w 76"/>
                <a:gd name="T27" fmla="*/ 803 h 152"/>
                <a:gd name="T28" fmla="*/ 200 w 76"/>
                <a:gd name="T29" fmla="*/ 468 h 152"/>
                <a:gd name="T30" fmla="*/ 221 w 76"/>
                <a:gd name="T31" fmla="*/ 468 h 152"/>
                <a:gd name="T32" fmla="*/ 221 w 76"/>
                <a:gd name="T33" fmla="*/ 803 h 152"/>
                <a:gd name="T34" fmla="*/ 271 w 76"/>
                <a:gd name="T35" fmla="*/ 848 h 152"/>
                <a:gd name="T36" fmla="*/ 278 w 76"/>
                <a:gd name="T37" fmla="*/ 848 h 152"/>
                <a:gd name="T38" fmla="*/ 311 w 76"/>
                <a:gd name="T39" fmla="*/ 803 h 152"/>
                <a:gd name="T40" fmla="*/ 311 w 76"/>
                <a:gd name="T41" fmla="*/ 468 h 152"/>
                <a:gd name="T42" fmla="*/ 311 w 76"/>
                <a:gd name="T43" fmla="*/ 418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3 h 152"/>
                <a:gd name="T50" fmla="*/ 389 w 76"/>
                <a:gd name="T51" fmla="*/ 406 h 152"/>
                <a:gd name="T52" fmla="*/ 422 w 76"/>
                <a:gd name="T53" fmla="*/ 373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07" name="Oval 117">
              <a:extLst>
                <a:ext uri="{FF2B5EF4-FFF2-40B4-BE49-F238E27FC236}">
                  <a16:creationId xmlns:a16="http://schemas.microsoft.com/office/drawing/2014/main" id="{B1963FD5-EBDD-4897-9142-B61F64A1B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2" name="Group 160">
            <a:extLst>
              <a:ext uri="{FF2B5EF4-FFF2-40B4-BE49-F238E27FC236}">
                <a16:creationId xmlns:a16="http://schemas.microsoft.com/office/drawing/2014/main" id="{A4563D57-3B61-46F1-BC3C-CEF49EB3C2A7}"/>
              </a:ext>
            </a:extLst>
          </p:cNvPr>
          <p:cNvGrpSpPr>
            <a:grpSpLocks/>
          </p:cNvGrpSpPr>
          <p:nvPr/>
        </p:nvGrpSpPr>
        <p:grpSpPr bwMode="auto">
          <a:xfrm>
            <a:off x="4757738" y="2132013"/>
            <a:ext cx="284162" cy="723900"/>
            <a:chOff x="3166" y="1255"/>
            <a:chExt cx="179" cy="456"/>
          </a:xfrm>
        </p:grpSpPr>
        <p:sp>
          <p:nvSpPr>
            <p:cNvPr id="10304" name="Freeform 118">
              <a:extLst>
                <a:ext uri="{FF2B5EF4-FFF2-40B4-BE49-F238E27FC236}">
                  <a16:creationId xmlns:a16="http://schemas.microsoft.com/office/drawing/2014/main" id="{B732B089-451C-4991-B4DA-1855D038E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6" y="1352"/>
              <a:ext cx="179" cy="359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4 w 76"/>
                <a:gd name="T23" fmla="*/ 848 h 152"/>
                <a:gd name="T24" fmla="*/ 151 w 76"/>
                <a:gd name="T25" fmla="*/ 848 h 152"/>
                <a:gd name="T26" fmla="*/ 200 w 76"/>
                <a:gd name="T27" fmla="*/ 803 h 152"/>
                <a:gd name="T28" fmla="*/ 200 w 76"/>
                <a:gd name="T29" fmla="*/ 468 h 152"/>
                <a:gd name="T30" fmla="*/ 221 w 76"/>
                <a:gd name="T31" fmla="*/ 468 h 152"/>
                <a:gd name="T32" fmla="*/ 221 w 76"/>
                <a:gd name="T33" fmla="*/ 803 h 152"/>
                <a:gd name="T34" fmla="*/ 271 w 76"/>
                <a:gd name="T35" fmla="*/ 848 h 152"/>
                <a:gd name="T36" fmla="*/ 278 w 76"/>
                <a:gd name="T37" fmla="*/ 848 h 152"/>
                <a:gd name="T38" fmla="*/ 311 w 76"/>
                <a:gd name="T39" fmla="*/ 803 h 152"/>
                <a:gd name="T40" fmla="*/ 311 w 76"/>
                <a:gd name="T41" fmla="*/ 468 h 152"/>
                <a:gd name="T42" fmla="*/ 311 w 76"/>
                <a:gd name="T43" fmla="*/ 418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3 h 152"/>
                <a:gd name="T50" fmla="*/ 389 w 76"/>
                <a:gd name="T51" fmla="*/ 406 h 152"/>
                <a:gd name="T52" fmla="*/ 422 w 76"/>
                <a:gd name="T53" fmla="*/ 373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05" name="Oval 119">
              <a:extLst>
                <a:ext uri="{FF2B5EF4-FFF2-40B4-BE49-F238E27FC236}">
                  <a16:creationId xmlns:a16="http://schemas.microsoft.com/office/drawing/2014/main" id="{9DB58AFC-D572-49E0-B57B-BBFE35A1A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3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3" name="Group 161">
            <a:extLst>
              <a:ext uri="{FF2B5EF4-FFF2-40B4-BE49-F238E27FC236}">
                <a16:creationId xmlns:a16="http://schemas.microsoft.com/office/drawing/2014/main" id="{596605F6-0A59-4254-97E1-EE99E39D5227}"/>
              </a:ext>
            </a:extLst>
          </p:cNvPr>
          <p:cNvGrpSpPr>
            <a:grpSpLocks/>
          </p:cNvGrpSpPr>
          <p:nvPr/>
        </p:nvGrpSpPr>
        <p:grpSpPr bwMode="auto">
          <a:xfrm>
            <a:off x="5072063" y="2132013"/>
            <a:ext cx="285750" cy="723900"/>
            <a:chOff x="3364" y="1255"/>
            <a:chExt cx="180" cy="456"/>
          </a:xfrm>
        </p:grpSpPr>
        <p:sp>
          <p:nvSpPr>
            <p:cNvPr id="10302" name="Freeform 120">
              <a:extLst>
                <a:ext uri="{FF2B5EF4-FFF2-40B4-BE49-F238E27FC236}">
                  <a16:creationId xmlns:a16="http://schemas.microsoft.com/office/drawing/2014/main" id="{C739634A-7657-4A4C-99C7-D8BE7A6D9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1352"/>
              <a:ext cx="180" cy="359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7 w 76"/>
                <a:gd name="T23" fmla="*/ 848 h 152"/>
                <a:gd name="T24" fmla="*/ 152 w 76"/>
                <a:gd name="T25" fmla="*/ 848 h 152"/>
                <a:gd name="T26" fmla="*/ 201 w 76"/>
                <a:gd name="T27" fmla="*/ 803 h 152"/>
                <a:gd name="T28" fmla="*/ 201 w 76"/>
                <a:gd name="T29" fmla="*/ 468 h 152"/>
                <a:gd name="T30" fmla="*/ 225 w 76"/>
                <a:gd name="T31" fmla="*/ 468 h 152"/>
                <a:gd name="T32" fmla="*/ 225 w 76"/>
                <a:gd name="T33" fmla="*/ 803 h 152"/>
                <a:gd name="T34" fmla="*/ 275 w 76"/>
                <a:gd name="T35" fmla="*/ 848 h 152"/>
                <a:gd name="T36" fmla="*/ 279 w 76"/>
                <a:gd name="T37" fmla="*/ 848 h 152"/>
                <a:gd name="T38" fmla="*/ 315 w 76"/>
                <a:gd name="T39" fmla="*/ 803 h 152"/>
                <a:gd name="T40" fmla="*/ 315 w 76"/>
                <a:gd name="T41" fmla="*/ 468 h 152"/>
                <a:gd name="T42" fmla="*/ 315 w 76"/>
                <a:gd name="T43" fmla="*/ 418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3 h 152"/>
                <a:gd name="T50" fmla="*/ 393 w 76"/>
                <a:gd name="T51" fmla="*/ 406 h 152"/>
                <a:gd name="T52" fmla="*/ 426 w 76"/>
                <a:gd name="T53" fmla="*/ 373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03" name="Oval 121">
              <a:extLst>
                <a:ext uri="{FF2B5EF4-FFF2-40B4-BE49-F238E27FC236}">
                  <a16:creationId xmlns:a16="http://schemas.microsoft.com/office/drawing/2014/main" id="{5C216B94-5326-4C52-9796-8504B822B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4" name="Group 162">
            <a:extLst>
              <a:ext uri="{FF2B5EF4-FFF2-40B4-BE49-F238E27FC236}">
                <a16:creationId xmlns:a16="http://schemas.microsoft.com/office/drawing/2014/main" id="{AC0A6015-5F2B-48E8-AE62-512313C3AB6E}"/>
              </a:ext>
            </a:extLst>
          </p:cNvPr>
          <p:cNvGrpSpPr>
            <a:grpSpLocks/>
          </p:cNvGrpSpPr>
          <p:nvPr/>
        </p:nvGrpSpPr>
        <p:grpSpPr bwMode="auto">
          <a:xfrm>
            <a:off x="5387975" y="2132013"/>
            <a:ext cx="284163" cy="723900"/>
            <a:chOff x="3563" y="1255"/>
            <a:chExt cx="179" cy="456"/>
          </a:xfrm>
        </p:grpSpPr>
        <p:sp>
          <p:nvSpPr>
            <p:cNvPr id="10300" name="Freeform 122">
              <a:extLst>
                <a:ext uri="{FF2B5EF4-FFF2-40B4-BE49-F238E27FC236}">
                  <a16:creationId xmlns:a16="http://schemas.microsoft.com/office/drawing/2014/main" id="{9E3F03C5-C08A-4724-98EF-8968C77DD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1352"/>
              <a:ext cx="179" cy="359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4 w 76"/>
                <a:gd name="T23" fmla="*/ 848 h 152"/>
                <a:gd name="T24" fmla="*/ 151 w 76"/>
                <a:gd name="T25" fmla="*/ 848 h 152"/>
                <a:gd name="T26" fmla="*/ 200 w 76"/>
                <a:gd name="T27" fmla="*/ 803 h 152"/>
                <a:gd name="T28" fmla="*/ 200 w 76"/>
                <a:gd name="T29" fmla="*/ 468 h 152"/>
                <a:gd name="T30" fmla="*/ 221 w 76"/>
                <a:gd name="T31" fmla="*/ 468 h 152"/>
                <a:gd name="T32" fmla="*/ 221 w 76"/>
                <a:gd name="T33" fmla="*/ 803 h 152"/>
                <a:gd name="T34" fmla="*/ 271 w 76"/>
                <a:gd name="T35" fmla="*/ 848 h 152"/>
                <a:gd name="T36" fmla="*/ 278 w 76"/>
                <a:gd name="T37" fmla="*/ 848 h 152"/>
                <a:gd name="T38" fmla="*/ 311 w 76"/>
                <a:gd name="T39" fmla="*/ 803 h 152"/>
                <a:gd name="T40" fmla="*/ 311 w 76"/>
                <a:gd name="T41" fmla="*/ 468 h 152"/>
                <a:gd name="T42" fmla="*/ 311 w 76"/>
                <a:gd name="T43" fmla="*/ 418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3 h 152"/>
                <a:gd name="T50" fmla="*/ 389 w 76"/>
                <a:gd name="T51" fmla="*/ 406 h 152"/>
                <a:gd name="T52" fmla="*/ 422 w 76"/>
                <a:gd name="T53" fmla="*/ 373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01" name="Oval 123">
              <a:extLst>
                <a:ext uri="{FF2B5EF4-FFF2-40B4-BE49-F238E27FC236}">
                  <a16:creationId xmlns:a16="http://schemas.microsoft.com/office/drawing/2014/main" id="{C23AEAFD-C4E2-4C3E-87FC-9F2C31A84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5" name="Group 163">
            <a:extLst>
              <a:ext uri="{FF2B5EF4-FFF2-40B4-BE49-F238E27FC236}">
                <a16:creationId xmlns:a16="http://schemas.microsoft.com/office/drawing/2014/main" id="{7286BEB5-5DFD-4CBF-8A06-1A6E3E344BFD}"/>
              </a:ext>
            </a:extLst>
          </p:cNvPr>
          <p:cNvGrpSpPr>
            <a:grpSpLocks/>
          </p:cNvGrpSpPr>
          <p:nvPr/>
        </p:nvGrpSpPr>
        <p:grpSpPr bwMode="auto">
          <a:xfrm>
            <a:off x="5702300" y="2132013"/>
            <a:ext cx="285750" cy="723900"/>
            <a:chOff x="3761" y="1255"/>
            <a:chExt cx="180" cy="456"/>
          </a:xfrm>
        </p:grpSpPr>
        <p:sp>
          <p:nvSpPr>
            <p:cNvPr id="10298" name="Freeform 124">
              <a:extLst>
                <a:ext uri="{FF2B5EF4-FFF2-40B4-BE49-F238E27FC236}">
                  <a16:creationId xmlns:a16="http://schemas.microsoft.com/office/drawing/2014/main" id="{35D92C98-CD0B-4052-935F-B849A62B9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1" y="1352"/>
              <a:ext cx="180" cy="359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7 w 76"/>
                <a:gd name="T23" fmla="*/ 848 h 152"/>
                <a:gd name="T24" fmla="*/ 152 w 76"/>
                <a:gd name="T25" fmla="*/ 848 h 152"/>
                <a:gd name="T26" fmla="*/ 201 w 76"/>
                <a:gd name="T27" fmla="*/ 803 h 152"/>
                <a:gd name="T28" fmla="*/ 201 w 76"/>
                <a:gd name="T29" fmla="*/ 468 h 152"/>
                <a:gd name="T30" fmla="*/ 225 w 76"/>
                <a:gd name="T31" fmla="*/ 468 h 152"/>
                <a:gd name="T32" fmla="*/ 225 w 76"/>
                <a:gd name="T33" fmla="*/ 803 h 152"/>
                <a:gd name="T34" fmla="*/ 275 w 76"/>
                <a:gd name="T35" fmla="*/ 848 h 152"/>
                <a:gd name="T36" fmla="*/ 279 w 76"/>
                <a:gd name="T37" fmla="*/ 848 h 152"/>
                <a:gd name="T38" fmla="*/ 315 w 76"/>
                <a:gd name="T39" fmla="*/ 803 h 152"/>
                <a:gd name="T40" fmla="*/ 315 w 76"/>
                <a:gd name="T41" fmla="*/ 468 h 152"/>
                <a:gd name="T42" fmla="*/ 315 w 76"/>
                <a:gd name="T43" fmla="*/ 418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3 h 152"/>
                <a:gd name="T50" fmla="*/ 393 w 76"/>
                <a:gd name="T51" fmla="*/ 406 h 152"/>
                <a:gd name="T52" fmla="*/ 426 w 76"/>
                <a:gd name="T53" fmla="*/ 373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99" name="Oval 125">
              <a:extLst>
                <a:ext uri="{FF2B5EF4-FFF2-40B4-BE49-F238E27FC236}">
                  <a16:creationId xmlns:a16="http://schemas.microsoft.com/office/drawing/2014/main" id="{4EC56379-7A28-469B-9D1C-98938C0D7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8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6" name="Group 164">
            <a:extLst>
              <a:ext uri="{FF2B5EF4-FFF2-40B4-BE49-F238E27FC236}">
                <a16:creationId xmlns:a16="http://schemas.microsoft.com/office/drawing/2014/main" id="{81CF67F0-C6BC-4622-81B3-52B3D09425D1}"/>
              </a:ext>
            </a:extLst>
          </p:cNvPr>
          <p:cNvGrpSpPr>
            <a:grpSpLocks/>
          </p:cNvGrpSpPr>
          <p:nvPr/>
        </p:nvGrpSpPr>
        <p:grpSpPr bwMode="auto">
          <a:xfrm>
            <a:off x="6018213" y="2132013"/>
            <a:ext cx="284162" cy="723900"/>
            <a:chOff x="3960" y="1255"/>
            <a:chExt cx="179" cy="456"/>
          </a:xfrm>
        </p:grpSpPr>
        <p:sp>
          <p:nvSpPr>
            <p:cNvPr id="10296" name="Freeform 126">
              <a:extLst>
                <a:ext uri="{FF2B5EF4-FFF2-40B4-BE49-F238E27FC236}">
                  <a16:creationId xmlns:a16="http://schemas.microsoft.com/office/drawing/2014/main" id="{A7A23EA9-8B31-4670-8B75-A14549008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352"/>
              <a:ext cx="179" cy="359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4 w 76"/>
                <a:gd name="T23" fmla="*/ 848 h 152"/>
                <a:gd name="T24" fmla="*/ 151 w 76"/>
                <a:gd name="T25" fmla="*/ 848 h 152"/>
                <a:gd name="T26" fmla="*/ 200 w 76"/>
                <a:gd name="T27" fmla="*/ 803 h 152"/>
                <a:gd name="T28" fmla="*/ 200 w 76"/>
                <a:gd name="T29" fmla="*/ 468 h 152"/>
                <a:gd name="T30" fmla="*/ 221 w 76"/>
                <a:gd name="T31" fmla="*/ 468 h 152"/>
                <a:gd name="T32" fmla="*/ 221 w 76"/>
                <a:gd name="T33" fmla="*/ 803 h 152"/>
                <a:gd name="T34" fmla="*/ 271 w 76"/>
                <a:gd name="T35" fmla="*/ 848 h 152"/>
                <a:gd name="T36" fmla="*/ 278 w 76"/>
                <a:gd name="T37" fmla="*/ 848 h 152"/>
                <a:gd name="T38" fmla="*/ 311 w 76"/>
                <a:gd name="T39" fmla="*/ 803 h 152"/>
                <a:gd name="T40" fmla="*/ 311 w 76"/>
                <a:gd name="T41" fmla="*/ 468 h 152"/>
                <a:gd name="T42" fmla="*/ 311 w 76"/>
                <a:gd name="T43" fmla="*/ 418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3 h 152"/>
                <a:gd name="T50" fmla="*/ 389 w 76"/>
                <a:gd name="T51" fmla="*/ 406 h 152"/>
                <a:gd name="T52" fmla="*/ 422 w 76"/>
                <a:gd name="T53" fmla="*/ 373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97" name="Oval 127">
              <a:extLst>
                <a:ext uri="{FF2B5EF4-FFF2-40B4-BE49-F238E27FC236}">
                  <a16:creationId xmlns:a16="http://schemas.microsoft.com/office/drawing/2014/main" id="{3124F737-7B43-404B-9DEA-746C08F7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7" name="Group 165">
            <a:extLst>
              <a:ext uri="{FF2B5EF4-FFF2-40B4-BE49-F238E27FC236}">
                <a16:creationId xmlns:a16="http://schemas.microsoft.com/office/drawing/2014/main" id="{0939C3A4-85AD-40B1-8D96-7B6128D230C4}"/>
              </a:ext>
            </a:extLst>
          </p:cNvPr>
          <p:cNvGrpSpPr>
            <a:grpSpLocks/>
          </p:cNvGrpSpPr>
          <p:nvPr/>
        </p:nvGrpSpPr>
        <p:grpSpPr bwMode="auto">
          <a:xfrm>
            <a:off x="6332538" y="2132013"/>
            <a:ext cx="285750" cy="723900"/>
            <a:chOff x="4158" y="1255"/>
            <a:chExt cx="180" cy="456"/>
          </a:xfrm>
        </p:grpSpPr>
        <p:sp>
          <p:nvSpPr>
            <p:cNvPr id="10294" name="Freeform 128">
              <a:extLst>
                <a:ext uri="{FF2B5EF4-FFF2-40B4-BE49-F238E27FC236}">
                  <a16:creationId xmlns:a16="http://schemas.microsoft.com/office/drawing/2014/main" id="{F92E6918-52D0-4D96-86E9-5939338B8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8" y="1352"/>
              <a:ext cx="180" cy="359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3 h 152"/>
                <a:gd name="T8" fmla="*/ 33 w 76"/>
                <a:gd name="T9" fmla="*/ 406 h 152"/>
                <a:gd name="T10" fmla="*/ 66 w 76"/>
                <a:gd name="T11" fmla="*/ 373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18 h 152"/>
                <a:gd name="T18" fmla="*/ 111 w 76"/>
                <a:gd name="T19" fmla="*/ 468 h 152"/>
                <a:gd name="T20" fmla="*/ 111 w 76"/>
                <a:gd name="T21" fmla="*/ 803 h 152"/>
                <a:gd name="T22" fmla="*/ 147 w 76"/>
                <a:gd name="T23" fmla="*/ 848 h 152"/>
                <a:gd name="T24" fmla="*/ 152 w 76"/>
                <a:gd name="T25" fmla="*/ 848 h 152"/>
                <a:gd name="T26" fmla="*/ 201 w 76"/>
                <a:gd name="T27" fmla="*/ 803 h 152"/>
                <a:gd name="T28" fmla="*/ 201 w 76"/>
                <a:gd name="T29" fmla="*/ 468 h 152"/>
                <a:gd name="T30" fmla="*/ 225 w 76"/>
                <a:gd name="T31" fmla="*/ 468 h 152"/>
                <a:gd name="T32" fmla="*/ 225 w 76"/>
                <a:gd name="T33" fmla="*/ 803 h 152"/>
                <a:gd name="T34" fmla="*/ 275 w 76"/>
                <a:gd name="T35" fmla="*/ 848 h 152"/>
                <a:gd name="T36" fmla="*/ 279 w 76"/>
                <a:gd name="T37" fmla="*/ 848 h 152"/>
                <a:gd name="T38" fmla="*/ 315 w 76"/>
                <a:gd name="T39" fmla="*/ 803 h 152"/>
                <a:gd name="T40" fmla="*/ 315 w 76"/>
                <a:gd name="T41" fmla="*/ 468 h 152"/>
                <a:gd name="T42" fmla="*/ 315 w 76"/>
                <a:gd name="T43" fmla="*/ 418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3 h 152"/>
                <a:gd name="T50" fmla="*/ 393 w 76"/>
                <a:gd name="T51" fmla="*/ 406 h 152"/>
                <a:gd name="T52" fmla="*/ 426 w 76"/>
                <a:gd name="T53" fmla="*/ 373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95" name="Oval 129">
              <a:extLst>
                <a:ext uri="{FF2B5EF4-FFF2-40B4-BE49-F238E27FC236}">
                  <a16:creationId xmlns:a16="http://schemas.microsoft.com/office/drawing/2014/main" id="{3C5E5922-F1CF-4F9A-9779-326B40C8A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255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8" name="Group 166">
            <a:extLst>
              <a:ext uri="{FF2B5EF4-FFF2-40B4-BE49-F238E27FC236}">
                <a16:creationId xmlns:a16="http://schemas.microsoft.com/office/drawing/2014/main" id="{CB29B4EC-B256-4D1E-8935-D0D69956E9CF}"/>
              </a:ext>
            </a:extLst>
          </p:cNvPr>
          <p:cNvGrpSpPr>
            <a:grpSpLocks/>
          </p:cNvGrpSpPr>
          <p:nvPr/>
        </p:nvGrpSpPr>
        <p:grpSpPr bwMode="auto">
          <a:xfrm>
            <a:off x="2867025" y="2927350"/>
            <a:ext cx="285750" cy="723900"/>
            <a:chOff x="1975" y="1756"/>
            <a:chExt cx="180" cy="456"/>
          </a:xfrm>
        </p:grpSpPr>
        <p:sp>
          <p:nvSpPr>
            <p:cNvPr id="10292" name="Freeform 130">
              <a:extLst>
                <a:ext uri="{FF2B5EF4-FFF2-40B4-BE49-F238E27FC236}">
                  <a16:creationId xmlns:a16="http://schemas.microsoft.com/office/drawing/2014/main" id="{57CFAF07-7D3C-44DE-9AC1-554357CBE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1852"/>
              <a:ext cx="180" cy="360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7 w 76"/>
                <a:gd name="T23" fmla="*/ 853 h 152"/>
                <a:gd name="T24" fmla="*/ 152 w 76"/>
                <a:gd name="T25" fmla="*/ 853 h 152"/>
                <a:gd name="T26" fmla="*/ 201 w 76"/>
                <a:gd name="T27" fmla="*/ 808 h 152"/>
                <a:gd name="T28" fmla="*/ 201 w 76"/>
                <a:gd name="T29" fmla="*/ 471 h 152"/>
                <a:gd name="T30" fmla="*/ 225 w 76"/>
                <a:gd name="T31" fmla="*/ 471 h 152"/>
                <a:gd name="T32" fmla="*/ 225 w 76"/>
                <a:gd name="T33" fmla="*/ 808 h 152"/>
                <a:gd name="T34" fmla="*/ 275 w 76"/>
                <a:gd name="T35" fmla="*/ 853 h 152"/>
                <a:gd name="T36" fmla="*/ 279 w 76"/>
                <a:gd name="T37" fmla="*/ 853 h 152"/>
                <a:gd name="T38" fmla="*/ 315 w 76"/>
                <a:gd name="T39" fmla="*/ 808 h 152"/>
                <a:gd name="T40" fmla="*/ 315 w 76"/>
                <a:gd name="T41" fmla="*/ 471 h 152"/>
                <a:gd name="T42" fmla="*/ 315 w 76"/>
                <a:gd name="T43" fmla="*/ 422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7 h 152"/>
                <a:gd name="T50" fmla="*/ 393 w 76"/>
                <a:gd name="T51" fmla="*/ 410 h 152"/>
                <a:gd name="T52" fmla="*/ 426 w 76"/>
                <a:gd name="T53" fmla="*/ 377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93" name="Oval 131">
              <a:extLst>
                <a:ext uri="{FF2B5EF4-FFF2-40B4-BE49-F238E27FC236}">
                  <a16:creationId xmlns:a16="http://schemas.microsoft.com/office/drawing/2014/main" id="{63C58D63-ED7C-486F-98E6-2308F531E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756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39" name="Group 167">
            <a:extLst>
              <a:ext uri="{FF2B5EF4-FFF2-40B4-BE49-F238E27FC236}">
                <a16:creationId xmlns:a16="http://schemas.microsoft.com/office/drawing/2014/main" id="{1A941727-BB68-4F5A-A6D0-29663A292DF2}"/>
              </a:ext>
            </a:extLst>
          </p:cNvPr>
          <p:cNvGrpSpPr>
            <a:grpSpLocks/>
          </p:cNvGrpSpPr>
          <p:nvPr/>
        </p:nvGrpSpPr>
        <p:grpSpPr bwMode="auto">
          <a:xfrm>
            <a:off x="3182938" y="2927350"/>
            <a:ext cx="284162" cy="723900"/>
            <a:chOff x="2174" y="1756"/>
            <a:chExt cx="179" cy="456"/>
          </a:xfrm>
        </p:grpSpPr>
        <p:sp>
          <p:nvSpPr>
            <p:cNvPr id="10290" name="Freeform 132">
              <a:extLst>
                <a:ext uri="{FF2B5EF4-FFF2-40B4-BE49-F238E27FC236}">
                  <a16:creationId xmlns:a16="http://schemas.microsoft.com/office/drawing/2014/main" id="{1A7AC2F2-BC97-4D36-9F63-DB9796C99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" y="1852"/>
              <a:ext cx="179" cy="360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4 w 76"/>
                <a:gd name="T23" fmla="*/ 853 h 152"/>
                <a:gd name="T24" fmla="*/ 151 w 76"/>
                <a:gd name="T25" fmla="*/ 853 h 152"/>
                <a:gd name="T26" fmla="*/ 200 w 76"/>
                <a:gd name="T27" fmla="*/ 808 h 152"/>
                <a:gd name="T28" fmla="*/ 200 w 76"/>
                <a:gd name="T29" fmla="*/ 471 h 152"/>
                <a:gd name="T30" fmla="*/ 221 w 76"/>
                <a:gd name="T31" fmla="*/ 471 h 152"/>
                <a:gd name="T32" fmla="*/ 221 w 76"/>
                <a:gd name="T33" fmla="*/ 808 h 152"/>
                <a:gd name="T34" fmla="*/ 271 w 76"/>
                <a:gd name="T35" fmla="*/ 853 h 152"/>
                <a:gd name="T36" fmla="*/ 278 w 76"/>
                <a:gd name="T37" fmla="*/ 853 h 152"/>
                <a:gd name="T38" fmla="*/ 311 w 76"/>
                <a:gd name="T39" fmla="*/ 808 h 152"/>
                <a:gd name="T40" fmla="*/ 311 w 76"/>
                <a:gd name="T41" fmla="*/ 471 h 152"/>
                <a:gd name="T42" fmla="*/ 311 w 76"/>
                <a:gd name="T43" fmla="*/ 422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7 h 152"/>
                <a:gd name="T50" fmla="*/ 389 w 76"/>
                <a:gd name="T51" fmla="*/ 410 h 152"/>
                <a:gd name="T52" fmla="*/ 422 w 76"/>
                <a:gd name="T53" fmla="*/ 377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91" name="Oval 133">
              <a:extLst>
                <a:ext uri="{FF2B5EF4-FFF2-40B4-BE49-F238E27FC236}">
                  <a16:creationId xmlns:a16="http://schemas.microsoft.com/office/drawing/2014/main" id="{CF4D331E-9758-42F7-8D0A-B1658892F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" y="1756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0" name="Group 168">
            <a:extLst>
              <a:ext uri="{FF2B5EF4-FFF2-40B4-BE49-F238E27FC236}">
                <a16:creationId xmlns:a16="http://schemas.microsoft.com/office/drawing/2014/main" id="{61459A46-3096-45C6-BE02-0BE1A80F0236}"/>
              </a:ext>
            </a:extLst>
          </p:cNvPr>
          <p:cNvGrpSpPr>
            <a:grpSpLocks/>
          </p:cNvGrpSpPr>
          <p:nvPr/>
        </p:nvGrpSpPr>
        <p:grpSpPr bwMode="auto">
          <a:xfrm>
            <a:off x="3497263" y="2927350"/>
            <a:ext cx="285750" cy="723900"/>
            <a:chOff x="2372" y="1756"/>
            <a:chExt cx="180" cy="456"/>
          </a:xfrm>
        </p:grpSpPr>
        <p:sp>
          <p:nvSpPr>
            <p:cNvPr id="10288" name="Freeform 134">
              <a:extLst>
                <a:ext uri="{FF2B5EF4-FFF2-40B4-BE49-F238E27FC236}">
                  <a16:creationId xmlns:a16="http://schemas.microsoft.com/office/drawing/2014/main" id="{1934F1BA-C871-493C-973D-F28FEC1FC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2" y="1852"/>
              <a:ext cx="180" cy="360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7 w 76"/>
                <a:gd name="T23" fmla="*/ 853 h 152"/>
                <a:gd name="T24" fmla="*/ 152 w 76"/>
                <a:gd name="T25" fmla="*/ 853 h 152"/>
                <a:gd name="T26" fmla="*/ 201 w 76"/>
                <a:gd name="T27" fmla="*/ 808 h 152"/>
                <a:gd name="T28" fmla="*/ 201 w 76"/>
                <a:gd name="T29" fmla="*/ 471 h 152"/>
                <a:gd name="T30" fmla="*/ 225 w 76"/>
                <a:gd name="T31" fmla="*/ 471 h 152"/>
                <a:gd name="T32" fmla="*/ 225 w 76"/>
                <a:gd name="T33" fmla="*/ 808 h 152"/>
                <a:gd name="T34" fmla="*/ 275 w 76"/>
                <a:gd name="T35" fmla="*/ 853 h 152"/>
                <a:gd name="T36" fmla="*/ 279 w 76"/>
                <a:gd name="T37" fmla="*/ 853 h 152"/>
                <a:gd name="T38" fmla="*/ 315 w 76"/>
                <a:gd name="T39" fmla="*/ 808 h 152"/>
                <a:gd name="T40" fmla="*/ 315 w 76"/>
                <a:gd name="T41" fmla="*/ 471 h 152"/>
                <a:gd name="T42" fmla="*/ 315 w 76"/>
                <a:gd name="T43" fmla="*/ 422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7 h 152"/>
                <a:gd name="T50" fmla="*/ 393 w 76"/>
                <a:gd name="T51" fmla="*/ 410 h 152"/>
                <a:gd name="T52" fmla="*/ 426 w 76"/>
                <a:gd name="T53" fmla="*/ 377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9" name="Oval 135">
              <a:extLst>
                <a:ext uri="{FF2B5EF4-FFF2-40B4-BE49-F238E27FC236}">
                  <a16:creationId xmlns:a16="http://schemas.microsoft.com/office/drawing/2014/main" id="{37E95157-BF35-4A83-8956-54BCDE303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756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1" name="Group 169">
            <a:extLst>
              <a:ext uri="{FF2B5EF4-FFF2-40B4-BE49-F238E27FC236}">
                <a16:creationId xmlns:a16="http://schemas.microsoft.com/office/drawing/2014/main" id="{C744B18F-690A-43EE-B23C-30051AF6AF9D}"/>
              </a:ext>
            </a:extLst>
          </p:cNvPr>
          <p:cNvGrpSpPr>
            <a:grpSpLocks/>
          </p:cNvGrpSpPr>
          <p:nvPr/>
        </p:nvGrpSpPr>
        <p:grpSpPr bwMode="auto">
          <a:xfrm>
            <a:off x="3813175" y="2927350"/>
            <a:ext cx="284163" cy="723900"/>
            <a:chOff x="2571" y="1756"/>
            <a:chExt cx="179" cy="456"/>
          </a:xfrm>
        </p:grpSpPr>
        <p:sp>
          <p:nvSpPr>
            <p:cNvPr id="10286" name="Freeform 136">
              <a:extLst>
                <a:ext uri="{FF2B5EF4-FFF2-40B4-BE49-F238E27FC236}">
                  <a16:creationId xmlns:a16="http://schemas.microsoft.com/office/drawing/2014/main" id="{5A8BFB98-BE0D-417D-ABEF-75F529EE7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" y="1852"/>
              <a:ext cx="179" cy="360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4 w 76"/>
                <a:gd name="T23" fmla="*/ 853 h 152"/>
                <a:gd name="T24" fmla="*/ 151 w 76"/>
                <a:gd name="T25" fmla="*/ 853 h 152"/>
                <a:gd name="T26" fmla="*/ 200 w 76"/>
                <a:gd name="T27" fmla="*/ 808 h 152"/>
                <a:gd name="T28" fmla="*/ 200 w 76"/>
                <a:gd name="T29" fmla="*/ 471 h 152"/>
                <a:gd name="T30" fmla="*/ 221 w 76"/>
                <a:gd name="T31" fmla="*/ 471 h 152"/>
                <a:gd name="T32" fmla="*/ 221 w 76"/>
                <a:gd name="T33" fmla="*/ 808 h 152"/>
                <a:gd name="T34" fmla="*/ 271 w 76"/>
                <a:gd name="T35" fmla="*/ 853 h 152"/>
                <a:gd name="T36" fmla="*/ 278 w 76"/>
                <a:gd name="T37" fmla="*/ 853 h 152"/>
                <a:gd name="T38" fmla="*/ 311 w 76"/>
                <a:gd name="T39" fmla="*/ 808 h 152"/>
                <a:gd name="T40" fmla="*/ 311 w 76"/>
                <a:gd name="T41" fmla="*/ 471 h 152"/>
                <a:gd name="T42" fmla="*/ 311 w 76"/>
                <a:gd name="T43" fmla="*/ 422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7 h 152"/>
                <a:gd name="T50" fmla="*/ 389 w 76"/>
                <a:gd name="T51" fmla="*/ 410 h 152"/>
                <a:gd name="T52" fmla="*/ 422 w 76"/>
                <a:gd name="T53" fmla="*/ 377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7" name="Oval 137">
              <a:extLst>
                <a:ext uri="{FF2B5EF4-FFF2-40B4-BE49-F238E27FC236}">
                  <a16:creationId xmlns:a16="http://schemas.microsoft.com/office/drawing/2014/main" id="{4AE60E3A-E7E7-4EB0-BE77-10FD40695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756"/>
              <a:ext cx="67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2" name="Group 170">
            <a:extLst>
              <a:ext uri="{FF2B5EF4-FFF2-40B4-BE49-F238E27FC236}">
                <a16:creationId xmlns:a16="http://schemas.microsoft.com/office/drawing/2014/main" id="{0A1020ED-1702-4473-801E-769954C36B81}"/>
              </a:ext>
            </a:extLst>
          </p:cNvPr>
          <p:cNvGrpSpPr>
            <a:grpSpLocks/>
          </p:cNvGrpSpPr>
          <p:nvPr/>
        </p:nvGrpSpPr>
        <p:grpSpPr bwMode="auto">
          <a:xfrm>
            <a:off x="4127500" y="2927350"/>
            <a:ext cx="285750" cy="723900"/>
            <a:chOff x="2769" y="1756"/>
            <a:chExt cx="180" cy="456"/>
          </a:xfrm>
        </p:grpSpPr>
        <p:sp>
          <p:nvSpPr>
            <p:cNvPr id="10284" name="Freeform 138">
              <a:extLst>
                <a:ext uri="{FF2B5EF4-FFF2-40B4-BE49-F238E27FC236}">
                  <a16:creationId xmlns:a16="http://schemas.microsoft.com/office/drawing/2014/main" id="{3126F52B-BBA2-49D6-93CE-B8CEA4056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" y="1852"/>
              <a:ext cx="180" cy="360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7 w 76"/>
                <a:gd name="T23" fmla="*/ 853 h 152"/>
                <a:gd name="T24" fmla="*/ 152 w 76"/>
                <a:gd name="T25" fmla="*/ 853 h 152"/>
                <a:gd name="T26" fmla="*/ 201 w 76"/>
                <a:gd name="T27" fmla="*/ 808 h 152"/>
                <a:gd name="T28" fmla="*/ 201 w 76"/>
                <a:gd name="T29" fmla="*/ 471 h 152"/>
                <a:gd name="T30" fmla="*/ 225 w 76"/>
                <a:gd name="T31" fmla="*/ 471 h 152"/>
                <a:gd name="T32" fmla="*/ 225 w 76"/>
                <a:gd name="T33" fmla="*/ 808 h 152"/>
                <a:gd name="T34" fmla="*/ 275 w 76"/>
                <a:gd name="T35" fmla="*/ 853 h 152"/>
                <a:gd name="T36" fmla="*/ 279 w 76"/>
                <a:gd name="T37" fmla="*/ 853 h 152"/>
                <a:gd name="T38" fmla="*/ 315 w 76"/>
                <a:gd name="T39" fmla="*/ 808 h 152"/>
                <a:gd name="T40" fmla="*/ 315 w 76"/>
                <a:gd name="T41" fmla="*/ 471 h 152"/>
                <a:gd name="T42" fmla="*/ 315 w 76"/>
                <a:gd name="T43" fmla="*/ 422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7 h 152"/>
                <a:gd name="T50" fmla="*/ 393 w 76"/>
                <a:gd name="T51" fmla="*/ 410 h 152"/>
                <a:gd name="T52" fmla="*/ 426 w 76"/>
                <a:gd name="T53" fmla="*/ 377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5" name="Oval 139">
              <a:extLst>
                <a:ext uri="{FF2B5EF4-FFF2-40B4-BE49-F238E27FC236}">
                  <a16:creationId xmlns:a16="http://schemas.microsoft.com/office/drawing/2014/main" id="{BC664682-1E44-456D-B29B-975264515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" y="1756"/>
              <a:ext cx="66" cy="6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3" name="Group 171">
            <a:extLst>
              <a:ext uri="{FF2B5EF4-FFF2-40B4-BE49-F238E27FC236}">
                <a16:creationId xmlns:a16="http://schemas.microsoft.com/office/drawing/2014/main" id="{86D7AFEE-BB2A-4CD2-AF69-91C3EF1FF282}"/>
              </a:ext>
            </a:extLst>
          </p:cNvPr>
          <p:cNvGrpSpPr>
            <a:grpSpLocks/>
          </p:cNvGrpSpPr>
          <p:nvPr/>
        </p:nvGrpSpPr>
        <p:grpSpPr bwMode="auto">
          <a:xfrm>
            <a:off x="4443413" y="2927350"/>
            <a:ext cx="284162" cy="723900"/>
            <a:chOff x="2968" y="1756"/>
            <a:chExt cx="179" cy="456"/>
          </a:xfrm>
        </p:grpSpPr>
        <p:sp>
          <p:nvSpPr>
            <p:cNvPr id="10282" name="Freeform 140">
              <a:extLst>
                <a:ext uri="{FF2B5EF4-FFF2-40B4-BE49-F238E27FC236}">
                  <a16:creationId xmlns:a16="http://schemas.microsoft.com/office/drawing/2014/main" id="{B7C71E90-1CC5-4651-BDAE-30DB632F9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" y="1852"/>
              <a:ext cx="179" cy="360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4 w 76"/>
                <a:gd name="T23" fmla="*/ 853 h 152"/>
                <a:gd name="T24" fmla="*/ 151 w 76"/>
                <a:gd name="T25" fmla="*/ 853 h 152"/>
                <a:gd name="T26" fmla="*/ 200 w 76"/>
                <a:gd name="T27" fmla="*/ 808 h 152"/>
                <a:gd name="T28" fmla="*/ 200 w 76"/>
                <a:gd name="T29" fmla="*/ 471 h 152"/>
                <a:gd name="T30" fmla="*/ 221 w 76"/>
                <a:gd name="T31" fmla="*/ 471 h 152"/>
                <a:gd name="T32" fmla="*/ 221 w 76"/>
                <a:gd name="T33" fmla="*/ 808 h 152"/>
                <a:gd name="T34" fmla="*/ 271 w 76"/>
                <a:gd name="T35" fmla="*/ 853 h 152"/>
                <a:gd name="T36" fmla="*/ 278 w 76"/>
                <a:gd name="T37" fmla="*/ 853 h 152"/>
                <a:gd name="T38" fmla="*/ 311 w 76"/>
                <a:gd name="T39" fmla="*/ 808 h 152"/>
                <a:gd name="T40" fmla="*/ 311 w 76"/>
                <a:gd name="T41" fmla="*/ 471 h 152"/>
                <a:gd name="T42" fmla="*/ 311 w 76"/>
                <a:gd name="T43" fmla="*/ 422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7 h 152"/>
                <a:gd name="T50" fmla="*/ 389 w 76"/>
                <a:gd name="T51" fmla="*/ 410 h 152"/>
                <a:gd name="T52" fmla="*/ 422 w 76"/>
                <a:gd name="T53" fmla="*/ 377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3" name="Oval 141">
              <a:extLst>
                <a:ext uri="{FF2B5EF4-FFF2-40B4-BE49-F238E27FC236}">
                  <a16:creationId xmlns:a16="http://schemas.microsoft.com/office/drawing/2014/main" id="{2EFC5CC3-8D61-41BE-B0C3-4D976793A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4" name="Group 172">
            <a:extLst>
              <a:ext uri="{FF2B5EF4-FFF2-40B4-BE49-F238E27FC236}">
                <a16:creationId xmlns:a16="http://schemas.microsoft.com/office/drawing/2014/main" id="{B8A3670A-9723-48D5-9B81-D717E0B0B910}"/>
              </a:ext>
            </a:extLst>
          </p:cNvPr>
          <p:cNvGrpSpPr>
            <a:grpSpLocks/>
          </p:cNvGrpSpPr>
          <p:nvPr/>
        </p:nvGrpSpPr>
        <p:grpSpPr bwMode="auto">
          <a:xfrm>
            <a:off x="4757738" y="2927350"/>
            <a:ext cx="284162" cy="723900"/>
            <a:chOff x="3166" y="1756"/>
            <a:chExt cx="179" cy="456"/>
          </a:xfrm>
        </p:grpSpPr>
        <p:sp>
          <p:nvSpPr>
            <p:cNvPr id="10280" name="Freeform 142">
              <a:extLst>
                <a:ext uri="{FF2B5EF4-FFF2-40B4-BE49-F238E27FC236}">
                  <a16:creationId xmlns:a16="http://schemas.microsoft.com/office/drawing/2014/main" id="{FA17335E-2E96-4556-94D5-151CB5782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6" y="1852"/>
              <a:ext cx="179" cy="360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4 w 76"/>
                <a:gd name="T23" fmla="*/ 853 h 152"/>
                <a:gd name="T24" fmla="*/ 151 w 76"/>
                <a:gd name="T25" fmla="*/ 853 h 152"/>
                <a:gd name="T26" fmla="*/ 200 w 76"/>
                <a:gd name="T27" fmla="*/ 808 h 152"/>
                <a:gd name="T28" fmla="*/ 200 w 76"/>
                <a:gd name="T29" fmla="*/ 471 h 152"/>
                <a:gd name="T30" fmla="*/ 221 w 76"/>
                <a:gd name="T31" fmla="*/ 471 h 152"/>
                <a:gd name="T32" fmla="*/ 221 w 76"/>
                <a:gd name="T33" fmla="*/ 808 h 152"/>
                <a:gd name="T34" fmla="*/ 271 w 76"/>
                <a:gd name="T35" fmla="*/ 853 h 152"/>
                <a:gd name="T36" fmla="*/ 278 w 76"/>
                <a:gd name="T37" fmla="*/ 853 h 152"/>
                <a:gd name="T38" fmla="*/ 311 w 76"/>
                <a:gd name="T39" fmla="*/ 808 h 152"/>
                <a:gd name="T40" fmla="*/ 311 w 76"/>
                <a:gd name="T41" fmla="*/ 471 h 152"/>
                <a:gd name="T42" fmla="*/ 311 w 76"/>
                <a:gd name="T43" fmla="*/ 422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7 h 152"/>
                <a:gd name="T50" fmla="*/ 389 w 76"/>
                <a:gd name="T51" fmla="*/ 410 h 152"/>
                <a:gd name="T52" fmla="*/ 422 w 76"/>
                <a:gd name="T53" fmla="*/ 377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1" name="Oval 143">
              <a:extLst>
                <a:ext uri="{FF2B5EF4-FFF2-40B4-BE49-F238E27FC236}">
                  <a16:creationId xmlns:a16="http://schemas.microsoft.com/office/drawing/2014/main" id="{38D9E750-0F85-4119-887E-95CB90445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3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5" name="Group 173">
            <a:extLst>
              <a:ext uri="{FF2B5EF4-FFF2-40B4-BE49-F238E27FC236}">
                <a16:creationId xmlns:a16="http://schemas.microsoft.com/office/drawing/2014/main" id="{A883A106-AEFF-4B77-B0AA-86D9B5C5E3C4}"/>
              </a:ext>
            </a:extLst>
          </p:cNvPr>
          <p:cNvGrpSpPr>
            <a:grpSpLocks/>
          </p:cNvGrpSpPr>
          <p:nvPr/>
        </p:nvGrpSpPr>
        <p:grpSpPr bwMode="auto">
          <a:xfrm>
            <a:off x="5072063" y="2927350"/>
            <a:ext cx="285750" cy="723900"/>
            <a:chOff x="3364" y="1756"/>
            <a:chExt cx="180" cy="456"/>
          </a:xfrm>
        </p:grpSpPr>
        <p:sp>
          <p:nvSpPr>
            <p:cNvPr id="10278" name="Freeform 144">
              <a:extLst>
                <a:ext uri="{FF2B5EF4-FFF2-40B4-BE49-F238E27FC236}">
                  <a16:creationId xmlns:a16="http://schemas.microsoft.com/office/drawing/2014/main" id="{2C83FC52-B01C-46BB-A009-BE4B4E5D4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1852"/>
              <a:ext cx="180" cy="360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7 w 76"/>
                <a:gd name="T23" fmla="*/ 853 h 152"/>
                <a:gd name="T24" fmla="*/ 152 w 76"/>
                <a:gd name="T25" fmla="*/ 853 h 152"/>
                <a:gd name="T26" fmla="*/ 201 w 76"/>
                <a:gd name="T27" fmla="*/ 808 h 152"/>
                <a:gd name="T28" fmla="*/ 201 w 76"/>
                <a:gd name="T29" fmla="*/ 471 h 152"/>
                <a:gd name="T30" fmla="*/ 225 w 76"/>
                <a:gd name="T31" fmla="*/ 471 h 152"/>
                <a:gd name="T32" fmla="*/ 225 w 76"/>
                <a:gd name="T33" fmla="*/ 808 h 152"/>
                <a:gd name="T34" fmla="*/ 275 w 76"/>
                <a:gd name="T35" fmla="*/ 853 h 152"/>
                <a:gd name="T36" fmla="*/ 279 w 76"/>
                <a:gd name="T37" fmla="*/ 853 h 152"/>
                <a:gd name="T38" fmla="*/ 315 w 76"/>
                <a:gd name="T39" fmla="*/ 808 h 152"/>
                <a:gd name="T40" fmla="*/ 315 w 76"/>
                <a:gd name="T41" fmla="*/ 471 h 152"/>
                <a:gd name="T42" fmla="*/ 315 w 76"/>
                <a:gd name="T43" fmla="*/ 422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7 h 152"/>
                <a:gd name="T50" fmla="*/ 393 w 76"/>
                <a:gd name="T51" fmla="*/ 410 h 152"/>
                <a:gd name="T52" fmla="*/ 426 w 76"/>
                <a:gd name="T53" fmla="*/ 377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9" name="Oval 145">
              <a:extLst>
                <a:ext uri="{FF2B5EF4-FFF2-40B4-BE49-F238E27FC236}">
                  <a16:creationId xmlns:a16="http://schemas.microsoft.com/office/drawing/2014/main" id="{67CE5D8B-7E09-4CBE-A657-7B357D5B8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6" name="Group 174">
            <a:extLst>
              <a:ext uri="{FF2B5EF4-FFF2-40B4-BE49-F238E27FC236}">
                <a16:creationId xmlns:a16="http://schemas.microsoft.com/office/drawing/2014/main" id="{6122B63C-C1D5-4E96-87C1-9EC887E40613}"/>
              </a:ext>
            </a:extLst>
          </p:cNvPr>
          <p:cNvGrpSpPr>
            <a:grpSpLocks/>
          </p:cNvGrpSpPr>
          <p:nvPr/>
        </p:nvGrpSpPr>
        <p:grpSpPr bwMode="auto">
          <a:xfrm>
            <a:off x="5387975" y="2927350"/>
            <a:ext cx="284163" cy="723900"/>
            <a:chOff x="3563" y="1756"/>
            <a:chExt cx="179" cy="456"/>
          </a:xfrm>
        </p:grpSpPr>
        <p:sp>
          <p:nvSpPr>
            <p:cNvPr id="10276" name="Freeform 146">
              <a:extLst>
                <a:ext uri="{FF2B5EF4-FFF2-40B4-BE49-F238E27FC236}">
                  <a16:creationId xmlns:a16="http://schemas.microsoft.com/office/drawing/2014/main" id="{2CB7C27B-75A6-4985-8821-B1BC48EB7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1852"/>
              <a:ext cx="179" cy="360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4 w 76"/>
                <a:gd name="T23" fmla="*/ 853 h 152"/>
                <a:gd name="T24" fmla="*/ 151 w 76"/>
                <a:gd name="T25" fmla="*/ 853 h 152"/>
                <a:gd name="T26" fmla="*/ 200 w 76"/>
                <a:gd name="T27" fmla="*/ 808 h 152"/>
                <a:gd name="T28" fmla="*/ 200 w 76"/>
                <a:gd name="T29" fmla="*/ 471 h 152"/>
                <a:gd name="T30" fmla="*/ 221 w 76"/>
                <a:gd name="T31" fmla="*/ 471 h 152"/>
                <a:gd name="T32" fmla="*/ 221 w 76"/>
                <a:gd name="T33" fmla="*/ 808 h 152"/>
                <a:gd name="T34" fmla="*/ 271 w 76"/>
                <a:gd name="T35" fmla="*/ 853 h 152"/>
                <a:gd name="T36" fmla="*/ 278 w 76"/>
                <a:gd name="T37" fmla="*/ 853 h 152"/>
                <a:gd name="T38" fmla="*/ 311 w 76"/>
                <a:gd name="T39" fmla="*/ 808 h 152"/>
                <a:gd name="T40" fmla="*/ 311 w 76"/>
                <a:gd name="T41" fmla="*/ 471 h 152"/>
                <a:gd name="T42" fmla="*/ 311 w 76"/>
                <a:gd name="T43" fmla="*/ 422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7 h 152"/>
                <a:gd name="T50" fmla="*/ 389 w 76"/>
                <a:gd name="T51" fmla="*/ 410 h 152"/>
                <a:gd name="T52" fmla="*/ 422 w 76"/>
                <a:gd name="T53" fmla="*/ 377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7" name="Oval 147">
              <a:extLst>
                <a:ext uri="{FF2B5EF4-FFF2-40B4-BE49-F238E27FC236}">
                  <a16:creationId xmlns:a16="http://schemas.microsoft.com/office/drawing/2014/main" id="{1768B44E-0244-4AA7-A651-29230CB43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7" name="Group 175">
            <a:extLst>
              <a:ext uri="{FF2B5EF4-FFF2-40B4-BE49-F238E27FC236}">
                <a16:creationId xmlns:a16="http://schemas.microsoft.com/office/drawing/2014/main" id="{1C92D15F-225C-4475-9144-1975CA2A2F7E}"/>
              </a:ext>
            </a:extLst>
          </p:cNvPr>
          <p:cNvGrpSpPr>
            <a:grpSpLocks/>
          </p:cNvGrpSpPr>
          <p:nvPr/>
        </p:nvGrpSpPr>
        <p:grpSpPr bwMode="auto">
          <a:xfrm>
            <a:off x="5702300" y="2927350"/>
            <a:ext cx="285750" cy="723900"/>
            <a:chOff x="3761" y="1756"/>
            <a:chExt cx="180" cy="456"/>
          </a:xfrm>
        </p:grpSpPr>
        <p:sp>
          <p:nvSpPr>
            <p:cNvPr id="10274" name="Freeform 148">
              <a:extLst>
                <a:ext uri="{FF2B5EF4-FFF2-40B4-BE49-F238E27FC236}">
                  <a16:creationId xmlns:a16="http://schemas.microsoft.com/office/drawing/2014/main" id="{434B3524-4F54-46BF-90A1-89F23F3C9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1" y="1852"/>
              <a:ext cx="180" cy="360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7 w 76"/>
                <a:gd name="T23" fmla="*/ 853 h 152"/>
                <a:gd name="T24" fmla="*/ 152 w 76"/>
                <a:gd name="T25" fmla="*/ 853 h 152"/>
                <a:gd name="T26" fmla="*/ 201 w 76"/>
                <a:gd name="T27" fmla="*/ 808 h 152"/>
                <a:gd name="T28" fmla="*/ 201 w 76"/>
                <a:gd name="T29" fmla="*/ 471 h 152"/>
                <a:gd name="T30" fmla="*/ 225 w 76"/>
                <a:gd name="T31" fmla="*/ 471 h 152"/>
                <a:gd name="T32" fmla="*/ 225 w 76"/>
                <a:gd name="T33" fmla="*/ 808 h 152"/>
                <a:gd name="T34" fmla="*/ 275 w 76"/>
                <a:gd name="T35" fmla="*/ 853 h 152"/>
                <a:gd name="T36" fmla="*/ 279 w 76"/>
                <a:gd name="T37" fmla="*/ 853 h 152"/>
                <a:gd name="T38" fmla="*/ 315 w 76"/>
                <a:gd name="T39" fmla="*/ 808 h 152"/>
                <a:gd name="T40" fmla="*/ 315 w 76"/>
                <a:gd name="T41" fmla="*/ 471 h 152"/>
                <a:gd name="T42" fmla="*/ 315 w 76"/>
                <a:gd name="T43" fmla="*/ 422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7 h 152"/>
                <a:gd name="T50" fmla="*/ 393 w 76"/>
                <a:gd name="T51" fmla="*/ 410 h 152"/>
                <a:gd name="T52" fmla="*/ 426 w 76"/>
                <a:gd name="T53" fmla="*/ 377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5" name="Oval 149">
              <a:extLst>
                <a:ext uri="{FF2B5EF4-FFF2-40B4-BE49-F238E27FC236}">
                  <a16:creationId xmlns:a16="http://schemas.microsoft.com/office/drawing/2014/main" id="{97F2F7D5-75C3-49F4-BF55-2EEA92E01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8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8" name="Group 176">
            <a:extLst>
              <a:ext uri="{FF2B5EF4-FFF2-40B4-BE49-F238E27FC236}">
                <a16:creationId xmlns:a16="http://schemas.microsoft.com/office/drawing/2014/main" id="{EE0205BA-B15A-4229-A268-83E40CB5E14E}"/>
              </a:ext>
            </a:extLst>
          </p:cNvPr>
          <p:cNvGrpSpPr>
            <a:grpSpLocks/>
          </p:cNvGrpSpPr>
          <p:nvPr/>
        </p:nvGrpSpPr>
        <p:grpSpPr bwMode="auto">
          <a:xfrm>
            <a:off x="6018213" y="2927350"/>
            <a:ext cx="284162" cy="723900"/>
            <a:chOff x="3960" y="1756"/>
            <a:chExt cx="179" cy="456"/>
          </a:xfrm>
        </p:grpSpPr>
        <p:sp>
          <p:nvSpPr>
            <p:cNvPr id="10272" name="Freeform 150">
              <a:extLst>
                <a:ext uri="{FF2B5EF4-FFF2-40B4-BE49-F238E27FC236}">
                  <a16:creationId xmlns:a16="http://schemas.microsoft.com/office/drawing/2014/main" id="{A9DC44FC-89C0-467B-B0DE-041FD0BD1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52"/>
              <a:ext cx="179" cy="360"/>
            </a:xfrm>
            <a:custGeom>
              <a:avLst/>
              <a:gdLst>
                <a:gd name="T0" fmla="*/ 323 w 76"/>
                <a:gd name="T1" fmla="*/ 0 h 152"/>
                <a:gd name="T2" fmla="*/ 99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4 w 76"/>
                <a:gd name="T23" fmla="*/ 853 h 152"/>
                <a:gd name="T24" fmla="*/ 151 w 76"/>
                <a:gd name="T25" fmla="*/ 853 h 152"/>
                <a:gd name="T26" fmla="*/ 200 w 76"/>
                <a:gd name="T27" fmla="*/ 808 h 152"/>
                <a:gd name="T28" fmla="*/ 200 w 76"/>
                <a:gd name="T29" fmla="*/ 471 h 152"/>
                <a:gd name="T30" fmla="*/ 221 w 76"/>
                <a:gd name="T31" fmla="*/ 471 h 152"/>
                <a:gd name="T32" fmla="*/ 221 w 76"/>
                <a:gd name="T33" fmla="*/ 808 h 152"/>
                <a:gd name="T34" fmla="*/ 271 w 76"/>
                <a:gd name="T35" fmla="*/ 853 h 152"/>
                <a:gd name="T36" fmla="*/ 278 w 76"/>
                <a:gd name="T37" fmla="*/ 853 h 152"/>
                <a:gd name="T38" fmla="*/ 311 w 76"/>
                <a:gd name="T39" fmla="*/ 808 h 152"/>
                <a:gd name="T40" fmla="*/ 311 w 76"/>
                <a:gd name="T41" fmla="*/ 471 h 152"/>
                <a:gd name="T42" fmla="*/ 311 w 76"/>
                <a:gd name="T43" fmla="*/ 422 h 152"/>
                <a:gd name="T44" fmla="*/ 311 w 76"/>
                <a:gd name="T45" fmla="*/ 156 h 152"/>
                <a:gd name="T46" fmla="*/ 356 w 76"/>
                <a:gd name="T47" fmla="*/ 156 h 152"/>
                <a:gd name="T48" fmla="*/ 356 w 76"/>
                <a:gd name="T49" fmla="*/ 377 h 152"/>
                <a:gd name="T50" fmla="*/ 389 w 76"/>
                <a:gd name="T51" fmla="*/ 410 h 152"/>
                <a:gd name="T52" fmla="*/ 422 w 76"/>
                <a:gd name="T53" fmla="*/ 377 h 152"/>
                <a:gd name="T54" fmla="*/ 422 w 76"/>
                <a:gd name="T55" fmla="*/ 90 h 152"/>
                <a:gd name="T56" fmla="*/ 323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3" name="Oval 151">
              <a:extLst>
                <a:ext uri="{FF2B5EF4-FFF2-40B4-BE49-F238E27FC236}">
                  <a16:creationId xmlns:a16="http://schemas.microsoft.com/office/drawing/2014/main" id="{5B48C7FE-192F-4A8F-A98C-7395D40D6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4449" name="Group 177">
            <a:extLst>
              <a:ext uri="{FF2B5EF4-FFF2-40B4-BE49-F238E27FC236}">
                <a16:creationId xmlns:a16="http://schemas.microsoft.com/office/drawing/2014/main" id="{E9E2017C-264A-41F1-8833-0B112A97467C}"/>
              </a:ext>
            </a:extLst>
          </p:cNvPr>
          <p:cNvGrpSpPr>
            <a:grpSpLocks/>
          </p:cNvGrpSpPr>
          <p:nvPr/>
        </p:nvGrpSpPr>
        <p:grpSpPr bwMode="auto">
          <a:xfrm>
            <a:off x="6332538" y="2927350"/>
            <a:ext cx="285750" cy="723900"/>
            <a:chOff x="4158" y="1756"/>
            <a:chExt cx="180" cy="456"/>
          </a:xfrm>
        </p:grpSpPr>
        <p:sp>
          <p:nvSpPr>
            <p:cNvPr id="10270" name="Freeform 152">
              <a:extLst>
                <a:ext uri="{FF2B5EF4-FFF2-40B4-BE49-F238E27FC236}">
                  <a16:creationId xmlns:a16="http://schemas.microsoft.com/office/drawing/2014/main" id="{9F4EF161-3363-49B8-B1BD-0B37BB26D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8" y="1852"/>
              <a:ext cx="180" cy="360"/>
            </a:xfrm>
            <a:custGeom>
              <a:avLst/>
              <a:gdLst>
                <a:gd name="T0" fmla="*/ 324 w 76"/>
                <a:gd name="T1" fmla="*/ 0 h 152"/>
                <a:gd name="T2" fmla="*/ 102 w 76"/>
                <a:gd name="T3" fmla="*/ 0 h 152"/>
                <a:gd name="T4" fmla="*/ 0 w 76"/>
                <a:gd name="T5" fmla="*/ 90 h 152"/>
                <a:gd name="T6" fmla="*/ 0 w 76"/>
                <a:gd name="T7" fmla="*/ 377 h 152"/>
                <a:gd name="T8" fmla="*/ 33 w 76"/>
                <a:gd name="T9" fmla="*/ 410 h 152"/>
                <a:gd name="T10" fmla="*/ 66 w 76"/>
                <a:gd name="T11" fmla="*/ 377 h 152"/>
                <a:gd name="T12" fmla="*/ 66 w 76"/>
                <a:gd name="T13" fmla="*/ 156 h 152"/>
                <a:gd name="T14" fmla="*/ 111 w 76"/>
                <a:gd name="T15" fmla="*/ 156 h 152"/>
                <a:gd name="T16" fmla="*/ 111 w 76"/>
                <a:gd name="T17" fmla="*/ 422 h 152"/>
                <a:gd name="T18" fmla="*/ 111 w 76"/>
                <a:gd name="T19" fmla="*/ 471 h 152"/>
                <a:gd name="T20" fmla="*/ 111 w 76"/>
                <a:gd name="T21" fmla="*/ 808 h 152"/>
                <a:gd name="T22" fmla="*/ 147 w 76"/>
                <a:gd name="T23" fmla="*/ 853 h 152"/>
                <a:gd name="T24" fmla="*/ 152 w 76"/>
                <a:gd name="T25" fmla="*/ 853 h 152"/>
                <a:gd name="T26" fmla="*/ 201 w 76"/>
                <a:gd name="T27" fmla="*/ 808 h 152"/>
                <a:gd name="T28" fmla="*/ 201 w 76"/>
                <a:gd name="T29" fmla="*/ 471 h 152"/>
                <a:gd name="T30" fmla="*/ 225 w 76"/>
                <a:gd name="T31" fmla="*/ 471 h 152"/>
                <a:gd name="T32" fmla="*/ 225 w 76"/>
                <a:gd name="T33" fmla="*/ 808 h 152"/>
                <a:gd name="T34" fmla="*/ 275 w 76"/>
                <a:gd name="T35" fmla="*/ 853 h 152"/>
                <a:gd name="T36" fmla="*/ 279 w 76"/>
                <a:gd name="T37" fmla="*/ 853 h 152"/>
                <a:gd name="T38" fmla="*/ 315 w 76"/>
                <a:gd name="T39" fmla="*/ 808 h 152"/>
                <a:gd name="T40" fmla="*/ 315 w 76"/>
                <a:gd name="T41" fmla="*/ 471 h 152"/>
                <a:gd name="T42" fmla="*/ 315 w 76"/>
                <a:gd name="T43" fmla="*/ 422 h 152"/>
                <a:gd name="T44" fmla="*/ 315 w 76"/>
                <a:gd name="T45" fmla="*/ 156 h 152"/>
                <a:gd name="T46" fmla="*/ 360 w 76"/>
                <a:gd name="T47" fmla="*/ 156 h 152"/>
                <a:gd name="T48" fmla="*/ 360 w 76"/>
                <a:gd name="T49" fmla="*/ 377 h 152"/>
                <a:gd name="T50" fmla="*/ 393 w 76"/>
                <a:gd name="T51" fmla="*/ 410 h 152"/>
                <a:gd name="T52" fmla="*/ 426 w 76"/>
                <a:gd name="T53" fmla="*/ 377 h 152"/>
                <a:gd name="T54" fmla="*/ 426 w 76"/>
                <a:gd name="T55" fmla="*/ 90 h 152"/>
                <a:gd name="T56" fmla="*/ 324 w 76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6" h="152">
                  <a:moveTo>
                    <a:pt x="5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7" y="0"/>
                    <a:pt x="0" y="5"/>
                    <a:pt x="0" y="1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3" y="73"/>
                    <a:pt x="6" y="73"/>
                  </a:cubicBezTo>
                  <a:cubicBezTo>
                    <a:pt x="9" y="73"/>
                    <a:pt x="12" y="70"/>
                    <a:pt x="12" y="67"/>
                  </a:cubicBezTo>
                  <a:cubicBezTo>
                    <a:pt x="12" y="67"/>
                    <a:pt x="12" y="32"/>
                    <a:pt x="12" y="28"/>
                  </a:cubicBezTo>
                  <a:cubicBezTo>
                    <a:pt x="12" y="24"/>
                    <a:pt x="20" y="24"/>
                    <a:pt x="20" y="28"/>
                  </a:cubicBezTo>
                  <a:cubicBezTo>
                    <a:pt x="20" y="32"/>
                    <a:pt x="20" y="60"/>
                    <a:pt x="20" y="75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8"/>
                    <a:pt x="22" y="152"/>
                    <a:pt x="26" y="15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1" y="152"/>
                    <a:pt x="36" y="148"/>
                    <a:pt x="36" y="144"/>
                  </a:cubicBezTo>
                  <a:cubicBezTo>
                    <a:pt x="36" y="144"/>
                    <a:pt x="36" y="88"/>
                    <a:pt x="36" y="84"/>
                  </a:cubicBezTo>
                  <a:cubicBezTo>
                    <a:pt x="36" y="80"/>
                    <a:pt x="40" y="80"/>
                    <a:pt x="40" y="84"/>
                  </a:cubicBezTo>
                  <a:cubicBezTo>
                    <a:pt x="40" y="88"/>
                    <a:pt x="40" y="144"/>
                    <a:pt x="40" y="144"/>
                  </a:cubicBezTo>
                  <a:cubicBezTo>
                    <a:pt x="40" y="148"/>
                    <a:pt x="45" y="152"/>
                    <a:pt x="49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4" y="152"/>
                    <a:pt x="56" y="148"/>
                    <a:pt x="56" y="14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60"/>
                    <a:pt x="56" y="32"/>
                    <a:pt x="56" y="28"/>
                  </a:cubicBezTo>
                  <a:cubicBezTo>
                    <a:pt x="56" y="24"/>
                    <a:pt x="64" y="24"/>
                    <a:pt x="64" y="28"/>
                  </a:cubicBezTo>
                  <a:cubicBezTo>
                    <a:pt x="64" y="32"/>
                    <a:pt x="64" y="67"/>
                    <a:pt x="64" y="67"/>
                  </a:cubicBezTo>
                  <a:cubicBezTo>
                    <a:pt x="64" y="70"/>
                    <a:pt x="67" y="73"/>
                    <a:pt x="70" y="73"/>
                  </a:cubicBezTo>
                  <a:cubicBezTo>
                    <a:pt x="73" y="73"/>
                    <a:pt x="76" y="70"/>
                    <a:pt x="76" y="67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5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1" name="Oval 153">
              <a:extLst>
                <a:ext uri="{FF2B5EF4-FFF2-40B4-BE49-F238E27FC236}">
                  <a16:creationId xmlns:a16="http://schemas.microsoft.com/office/drawing/2014/main" id="{B5D74AE7-DC95-473B-847B-B42765094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756"/>
              <a:ext cx="66" cy="68"/>
            </a:xfrm>
            <a:prstGeom prst="ellipse">
              <a:avLst/>
            </a:pr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54451" name="Rectangle 179">
            <a:extLst>
              <a:ext uri="{FF2B5EF4-FFF2-40B4-BE49-F238E27FC236}">
                <a16:creationId xmlns:a16="http://schemas.microsoft.com/office/drawing/2014/main" id="{5DDA3DEA-49AA-4AE0-A9F7-4E2EB8490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22500"/>
            <a:ext cx="14033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54452" name="Text Box 180">
            <a:extLst>
              <a:ext uri="{FF2B5EF4-FFF2-40B4-BE49-F238E27FC236}">
                <a16:creationId xmlns:a16="http://schemas.microsoft.com/office/drawing/2014/main" id="{AC718EDE-B740-4003-8B0B-85446A6EE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913" y="2952750"/>
            <a:ext cx="1666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5400" b="1">
                <a:solidFill>
                  <a:srgbClr val="66CC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73%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5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5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9" dur="150" fill="hold"/>
                                        <p:tgtEl>
                                          <p:spTgt spid="5442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5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5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5" dur="150" fill="hold"/>
                                        <p:tgtEl>
                                          <p:spTgt spid="5442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5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5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1" dur="150" fill="hold"/>
                                        <p:tgtEl>
                                          <p:spTgt spid="5442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5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5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7" dur="150" fill="hold"/>
                                        <p:tgtEl>
                                          <p:spTgt spid="5442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5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5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6" presetClass="emph" presetSubtype="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43" dur="150" fill="hold"/>
                                        <p:tgtEl>
                                          <p:spTgt spid="5443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5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5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49" dur="150" fill="hold"/>
                                        <p:tgtEl>
                                          <p:spTgt spid="5443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5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 fill="hold"/>
                                        <p:tgtEl>
                                          <p:spTgt spid="5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6" presetClass="emph" presetSubtype="0" autoRev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55" dur="150" fill="hold"/>
                                        <p:tgtEl>
                                          <p:spTgt spid="5443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5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5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6" presetClass="emph" presetSubtype="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1" dur="150" fill="hold"/>
                                        <p:tgtEl>
                                          <p:spTgt spid="5443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5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5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6" presetClass="emph" presetSubtype="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67" dur="150" fill="hold"/>
                                        <p:tgtEl>
                                          <p:spTgt spid="5443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5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5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6" presetClass="emph" presetSubtype="0" autoRev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73" dur="150" fill="hold"/>
                                        <p:tgtEl>
                                          <p:spTgt spid="5443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5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5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6" presetClass="emph" presetSubtype="0" autoRev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id="79" dur="150" fill="hold"/>
                                        <p:tgtEl>
                                          <p:spTgt spid="5443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5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5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6" presetClass="emph" presetSubtype="0" autoRev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85" dur="150" fill="hold"/>
                                        <p:tgtEl>
                                          <p:spTgt spid="5443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300" fill="hold"/>
                                        <p:tgtEl>
                                          <p:spTgt spid="5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" fill="hold"/>
                                        <p:tgtEl>
                                          <p:spTgt spid="5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6" presetClass="emph" presetSubtype="0" autoRev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91" dur="150" fill="hold"/>
                                        <p:tgtEl>
                                          <p:spTgt spid="5443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300" fill="hold"/>
                                        <p:tgtEl>
                                          <p:spTgt spid="5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00" fill="hold"/>
                                        <p:tgtEl>
                                          <p:spTgt spid="5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6" presetClass="emph" presetSubtype="0" autoRev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Scale>
                                      <p:cBhvr>
                                        <p:cTn id="97" dur="150" fill="hold"/>
                                        <p:tgtEl>
                                          <p:spTgt spid="5443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300" fill="hold"/>
                                        <p:tgtEl>
                                          <p:spTgt spid="5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" fill="hold"/>
                                        <p:tgtEl>
                                          <p:spTgt spid="5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6" presetClass="emph" presetSubtype="0" autoRev="1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103" dur="150" fill="hold"/>
                                        <p:tgtEl>
                                          <p:spTgt spid="5444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300" fill="hold"/>
                                        <p:tgtEl>
                                          <p:spTgt spid="5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00" fill="hold"/>
                                        <p:tgtEl>
                                          <p:spTgt spid="5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6" presetClass="emph" presetSubtype="0" autoRev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109" dur="150" fill="hold"/>
                                        <p:tgtEl>
                                          <p:spTgt spid="5444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300" fill="hold"/>
                                        <p:tgtEl>
                                          <p:spTgt spid="5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00" fill="hold"/>
                                        <p:tgtEl>
                                          <p:spTgt spid="5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6" presetClass="emph" presetSubtype="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15" dur="150" fill="hold"/>
                                        <p:tgtEl>
                                          <p:spTgt spid="5444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300" fill="hold"/>
                                        <p:tgtEl>
                                          <p:spTgt spid="5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00" fill="hold"/>
                                        <p:tgtEl>
                                          <p:spTgt spid="5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6" presetClass="emph" presetSubtype="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21" dur="150" fill="hold"/>
                                        <p:tgtEl>
                                          <p:spTgt spid="5444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300" fill="hold"/>
                                        <p:tgtEl>
                                          <p:spTgt spid="5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00" fill="hold"/>
                                        <p:tgtEl>
                                          <p:spTgt spid="5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6" presetClass="emph" presetSubtype="0" autoRev="1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Scale>
                                      <p:cBhvr>
                                        <p:cTn id="127" dur="150" fill="hold"/>
                                        <p:tgtEl>
                                          <p:spTgt spid="5444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300" fill="hold"/>
                                        <p:tgtEl>
                                          <p:spTgt spid="5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00" fill="hold"/>
                                        <p:tgtEl>
                                          <p:spTgt spid="5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6" presetClass="emph" presetSubtype="0" autoRev="1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133" dur="150" fill="hold"/>
                                        <p:tgtEl>
                                          <p:spTgt spid="5444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300" fill="hold"/>
                                        <p:tgtEl>
                                          <p:spTgt spid="5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00" fill="hold"/>
                                        <p:tgtEl>
                                          <p:spTgt spid="5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6" presetClass="emph" presetSubtype="0" autoRev="1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139" dur="150" fill="hold"/>
                                        <p:tgtEl>
                                          <p:spTgt spid="5444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3" presetClass="entr" presetSubtype="16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300" fill="hold"/>
                                        <p:tgtEl>
                                          <p:spTgt spid="54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00" fill="hold"/>
                                        <p:tgtEl>
                                          <p:spTgt spid="54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6" presetClass="emph" presetSubtype="0" autoRev="1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Scale>
                                      <p:cBhvr>
                                        <p:cTn id="145" dur="150" fill="hold"/>
                                        <p:tgtEl>
                                          <p:spTgt spid="5444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3" presetClass="entr" presetSubtype="16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300" fill="hold"/>
                                        <p:tgtEl>
                                          <p:spTgt spid="54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00" fill="hold"/>
                                        <p:tgtEl>
                                          <p:spTgt spid="54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6" presetClass="emph" presetSubtype="0" autoRev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id="151" dur="150" fill="hold"/>
                                        <p:tgtEl>
                                          <p:spTgt spid="5444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3" presetClass="entr" presetSubtype="16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300" fill="hold"/>
                                        <p:tgtEl>
                                          <p:spTgt spid="54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00" fill="hold"/>
                                        <p:tgtEl>
                                          <p:spTgt spid="54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6" presetClass="emph" presetSubtype="0" autoRev="1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animScale>
                                      <p:cBhvr>
                                        <p:cTn id="157" dur="150" fill="hold"/>
                                        <p:tgtEl>
                                          <p:spTgt spid="5444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" presetClass="entr" presetSubtype="2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/>
      <p:bldP spid="54451" grpId="0"/>
      <p:bldP spid="544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C936FB09-5BCA-432D-9628-8A84E426485B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1327" name="Freeform 3">
              <a:extLst>
                <a:ext uri="{FF2B5EF4-FFF2-40B4-BE49-F238E27FC236}">
                  <a16:creationId xmlns:a16="http://schemas.microsoft.com/office/drawing/2014/main" id="{09A30B74-D70C-4124-8730-8E529E1FA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8" name="Freeform 4">
              <a:extLst>
                <a:ext uri="{FF2B5EF4-FFF2-40B4-BE49-F238E27FC236}">
                  <a16:creationId xmlns:a16="http://schemas.microsoft.com/office/drawing/2014/main" id="{A75B70E8-19E4-4B5C-9A03-F725BCAD7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0661" name="Text Box 5">
            <a:extLst>
              <a:ext uri="{FF2B5EF4-FFF2-40B4-BE49-F238E27FC236}">
                <a16:creationId xmlns:a16="http://schemas.microsoft.com/office/drawing/2014/main" id="{DAD42F1F-8F92-4084-9E8B-3F63244E9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Part/01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grpSp>
        <p:nvGrpSpPr>
          <p:cNvPr id="71039" name="Group 383">
            <a:extLst>
              <a:ext uri="{FF2B5EF4-FFF2-40B4-BE49-F238E27FC236}">
                <a16:creationId xmlns:a16="http://schemas.microsoft.com/office/drawing/2014/main" id="{9FB6AB19-A129-420E-A1CF-E87F280DC97E}"/>
              </a:ext>
            </a:extLst>
          </p:cNvPr>
          <p:cNvGrpSpPr>
            <a:grpSpLocks/>
          </p:cNvGrpSpPr>
          <p:nvPr/>
        </p:nvGrpSpPr>
        <p:grpSpPr bwMode="auto">
          <a:xfrm>
            <a:off x="2566988" y="4467225"/>
            <a:ext cx="268287" cy="215900"/>
            <a:chOff x="1617" y="2814"/>
            <a:chExt cx="169" cy="136"/>
          </a:xfrm>
        </p:grpSpPr>
        <p:sp>
          <p:nvSpPr>
            <p:cNvPr id="11325" name="Freeform 300">
              <a:extLst>
                <a:ext uri="{FF2B5EF4-FFF2-40B4-BE49-F238E27FC236}">
                  <a16:creationId xmlns:a16="http://schemas.microsoft.com/office/drawing/2014/main" id="{D01C6467-6B92-45E6-A6DC-EF1154C89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" y="2814"/>
              <a:ext cx="169" cy="136"/>
            </a:xfrm>
            <a:custGeom>
              <a:avLst/>
              <a:gdLst>
                <a:gd name="T0" fmla="*/ 0 w 250"/>
                <a:gd name="T1" fmla="*/ 92 h 201"/>
                <a:gd name="T2" fmla="*/ 57 w 250"/>
                <a:gd name="T3" fmla="*/ 0 h 201"/>
                <a:gd name="T4" fmla="*/ 114 w 250"/>
                <a:gd name="T5" fmla="*/ 92 h 201"/>
                <a:gd name="T6" fmla="*/ 0 w 250"/>
                <a:gd name="T7" fmla="*/ 92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0" h="201">
                  <a:moveTo>
                    <a:pt x="0" y="201"/>
                  </a:moveTo>
                  <a:lnTo>
                    <a:pt x="125" y="0"/>
                  </a:lnTo>
                  <a:lnTo>
                    <a:pt x="250" y="201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6" name="Freeform 302">
              <a:extLst>
                <a:ext uri="{FF2B5EF4-FFF2-40B4-BE49-F238E27FC236}">
                  <a16:creationId xmlns:a16="http://schemas.microsoft.com/office/drawing/2014/main" id="{BCE281B6-3384-4AEA-8B9E-328CD26BA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2814"/>
              <a:ext cx="85" cy="136"/>
            </a:xfrm>
            <a:custGeom>
              <a:avLst/>
              <a:gdLst>
                <a:gd name="T0" fmla="*/ 0 w 125"/>
                <a:gd name="T1" fmla="*/ 0 h 201"/>
                <a:gd name="T2" fmla="*/ 0 w 125"/>
                <a:gd name="T3" fmla="*/ 92 h 201"/>
                <a:gd name="T4" fmla="*/ 58 w 125"/>
                <a:gd name="T5" fmla="*/ 92 h 201"/>
                <a:gd name="T6" fmla="*/ 0 w 125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5" h="201">
                  <a:moveTo>
                    <a:pt x="0" y="0"/>
                  </a:moveTo>
                  <a:lnTo>
                    <a:pt x="0" y="201"/>
                  </a:lnTo>
                  <a:lnTo>
                    <a:pt x="125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A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046" name="Group 390">
            <a:extLst>
              <a:ext uri="{FF2B5EF4-FFF2-40B4-BE49-F238E27FC236}">
                <a16:creationId xmlns:a16="http://schemas.microsoft.com/office/drawing/2014/main" id="{778F3F41-515E-4346-BC89-DB04416B8BF5}"/>
              </a:ext>
            </a:extLst>
          </p:cNvPr>
          <p:cNvGrpSpPr>
            <a:grpSpLocks/>
          </p:cNvGrpSpPr>
          <p:nvPr/>
        </p:nvGrpSpPr>
        <p:grpSpPr bwMode="auto">
          <a:xfrm>
            <a:off x="4192588" y="4467225"/>
            <a:ext cx="269875" cy="215900"/>
            <a:chOff x="2641" y="2814"/>
            <a:chExt cx="170" cy="136"/>
          </a:xfrm>
        </p:grpSpPr>
        <p:sp>
          <p:nvSpPr>
            <p:cNvPr id="11323" name="Freeform 304">
              <a:extLst>
                <a:ext uri="{FF2B5EF4-FFF2-40B4-BE49-F238E27FC236}">
                  <a16:creationId xmlns:a16="http://schemas.microsoft.com/office/drawing/2014/main" id="{01F55C7D-6883-47B5-9E18-BD40EBEC2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814"/>
              <a:ext cx="170" cy="136"/>
            </a:xfrm>
            <a:custGeom>
              <a:avLst/>
              <a:gdLst>
                <a:gd name="T0" fmla="*/ 0 w 252"/>
                <a:gd name="T1" fmla="*/ 92 h 201"/>
                <a:gd name="T2" fmla="*/ 58 w 252"/>
                <a:gd name="T3" fmla="*/ 0 h 201"/>
                <a:gd name="T4" fmla="*/ 115 w 252"/>
                <a:gd name="T5" fmla="*/ 92 h 201"/>
                <a:gd name="T6" fmla="*/ 0 w 252"/>
                <a:gd name="T7" fmla="*/ 92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2" h="201">
                  <a:moveTo>
                    <a:pt x="0" y="201"/>
                  </a:moveTo>
                  <a:lnTo>
                    <a:pt x="127" y="0"/>
                  </a:lnTo>
                  <a:lnTo>
                    <a:pt x="252" y="201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4" name="Freeform 306">
              <a:extLst>
                <a:ext uri="{FF2B5EF4-FFF2-40B4-BE49-F238E27FC236}">
                  <a16:creationId xmlns:a16="http://schemas.microsoft.com/office/drawing/2014/main" id="{C18F266F-BFF3-41E8-8751-833C03DA8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7" y="2814"/>
              <a:ext cx="84" cy="136"/>
            </a:xfrm>
            <a:custGeom>
              <a:avLst/>
              <a:gdLst>
                <a:gd name="T0" fmla="*/ 0 w 125"/>
                <a:gd name="T1" fmla="*/ 0 h 201"/>
                <a:gd name="T2" fmla="*/ 0 w 125"/>
                <a:gd name="T3" fmla="*/ 92 h 201"/>
                <a:gd name="T4" fmla="*/ 56 w 125"/>
                <a:gd name="T5" fmla="*/ 92 h 201"/>
                <a:gd name="T6" fmla="*/ 0 w 125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5" h="201">
                  <a:moveTo>
                    <a:pt x="0" y="0"/>
                  </a:moveTo>
                  <a:lnTo>
                    <a:pt x="0" y="201"/>
                  </a:lnTo>
                  <a:lnTo>
                    <a:pt x="125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047" name="Group 391">
            <a:extLst>
              <a:ext uri="{FF2B5EF4-FFF2-40B4-BE49-F238E27FC236}">
                <a16:creationId xmlns:a16="http://schemas.microsoft.com/office/drawing/2014/main" id="{253BB542-3C08-4427-B7C7-9B59C254F811}"/>
              </a:ext>
            </a:extLst>
          </p:cNvPr>
          <p:cNvGrpSpPr>
            <a:grpSpLocks/>
          </p:cNvGrpSpPr>
          <p:nvPr/>
        </p:nvGrpSpPr>
        <p:grpSpPr bwMode="auto">
          <a:xfrm>
            <a:off x="5819775" y="4467225"/>
            <a:ext cx="271463" cy="215900"/>
            <a:chOff x="3666" y="2814"/>
            <a:chExt cx="171" cy="136"/>
          </a:xfrm>
        </p:grpSpPr>
        <p:sp>
          <p:nvSpPr>
            <p:cNvPr id="11321" name="Freeform 308">
              <a:extLst>
                <a:ext uri="{FF2B5EF4-FFF2-40B4-BE49-F238E27FC236}">
                  <a16:creationId xmlns:a16="http://schemas.microsoft.com/office/drawing/2014/main" id="{659CC217-B756-47A8-BBAB-EECE33F4D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6" y="2814"/>
              <a:ext cx="171" cy="136"/>
            </a:xfrm>
            <a:custGeom>
              <a:avLst/>
              <a:gdLst>
                <a:gd name="T0" fmla="*/ 0 w 252"/>
                <a:gd name="T1" fmla="*/ 92 h 201"/>
                <a:gd name="T2" fmla="*/ 58 w 252"/>
                <a:gd name="T3" fmla="*/ 0 h 201"/>
                <a:gd name="T4" fmla="*/ 116 w 252"/>
                <a:gd name="T5" fmla="*/ 92 h 201"/>
                <a:gd name="T6" fmla="*/ 0 w 252"/>
                <a:gd name="T7" fmla="*/ 92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2" h="201">
                  <a:moveTo>
                    <a:pt x="0" y="201"/>
                  </a:moveTo>
                  <a:lnTo>
                    <a:pt x="125" y="0"/>
                  </a:lnTo>
                  <a:lnTo>
                    <a:pt x="252" y="201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51C1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2" name="Freeform 310">
              <a:extLst>
                <a:ext uri="{FF2B5EF4-FFF2-40B4-BE49-F238E27FC236}">
                  <a16:creationId xmlns:a16="http://schemas.microsoft.com/office/drawing/2014/main" id="{DD02DFCC-5071-499C-86FF-539396301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" y="2814"/>
              <a:ext cx="86" cy="136"/>
            </a:xfrm>
            <a:custGeom>
              <a:avLst/>
              <a:gdLst>
                <a:gd name="T0" fmla="*/ 0 w 127"/>
                <a:gd name="T1" fmla="*/ 0 h 201"/>
                <a:gd name="T2" fmla="*/ 0 w 127"/>
                <a:gd name="T3" fmla="*/ 92 h 201"/>
                <a:gd name="T4" fmla="*/ 58 w 127"/>
                <a:gd name="T5" fmla="*/ 92 h 201"/>
                <a:gd name="T6" fmla="*/ 0 w 127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201">
                  <a:moveTo>
                    <a:pt x="0" y="0"/>
                  </a:moveTo>
                  <a:lnTo>
                    <a:pt x="0" y="201"/>
                  </a:lnTo>
                  <a:lnTo>
                    <a:pt x="127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0984" name="Rectangle 328">
            <a:extLst>
              <a:ext uri="{FF2B5EF4-FFF2-40B4-BE49-F238E27FC236}">
                <a16:creationId xmlns:a16="http://schemas.microsoft.com/office/drawing/2014/main" id="{474E14ED-FC03-4EBD-AEF1-44CDCE5CF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550" y="4441825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 b="1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0985" name="Rectangle 329">
            <a:extLst>
              <a:ext uri="{FF2B5EF4-FFF2-40B4-BE49-F238E27FC236}">
                <a16:creationId xmlns:a16="http://schemas.microsoft.com/office/drawing/2014/main" id="{5D04E132-AAE9-443B-B195-215A9B63D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600" y="4441825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 b="1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0986" name="Rectangle 330">
            <a:extLst>
              <a:ext uri="{FF2B5EF4-FFF2-40B4-BE49-F238E27FC236}">
                <a16:creationId xmlns:a16="http://schemas.microsoft.com/office/drawing/2014/main" id="{10941568-FAC0-4499-90E2-8E8C82E4F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441825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 b="1"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71013" name="Text Box 357">
            <a:extLst>
              <a:ext uri="{FF2B5EF4-FFF2-40B4-BE49-F238E27FC236}">
                <a16:creationId xmlns:a16="http://schemas.microsoft.com/office/drawing/2014/main" id="{CF9034AD-34DB-4964-8138-33FD3E723A85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227388" y="3938588"/>
            <a:ext cx="482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2012</a:t>
            </a:r>
          </a:p>
        </p:txBody>
      </p:sp>
      <p:sp>
        <p:nvSpPr>
          <p:cNvPr id="71014" name="Text Box 358">
            <a:extLst>
              <a:ext uri="{FF2B5EF4-FFF2-40B4-BE49-F238E27FC236}">
                <a16:creationId xmlns:a16="http://schemas.microsoft.com/office/drawing/2014/main" id="{9DB0CD6E-2B23-417B-9668-FD4C84F6738B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471988" y="3938588"/>
            <a:ext cx="482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2013</a:t>
            </a:r>
          </a:p>
        </p:txBody>
      </p:sp>
      <p:sp>
        <p:nvSpPr>
          <p:cNvPr id="71015" name="Text Box 359">
            <a:extLst>
              <a:ext uri="{FF2B5EF4-FFF2-40B4-BE49-F238E27FC236}">
                <a16:creationId xmlns:a16="http://schemas.microsoft.com/office/drawing/2014/main" id="{EAC382E5-559A-47F0-AFE8-F9046D1B2273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5726113" y="3938588"/>
            <a:ext cx="482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</a:p>
        </p:txBody>
      </p:sp>
      <p:sp>
        <p:nvSpPr>
          <p:cNvPr id="71016" name="Text Box 360">
            <a:extLst>
              <a:ext uri="{FF2B5EF4-FFF2-40B4-BE49-F238E27FC236}">
                <a16:creationId xmlns:a16="http://schemas.microsoft.com/office/drawing/2014/main" id="{4DCF8BC1-A17D-4B92-9B46-C493D0723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150" y="3078163"/>
            <a:ext cx="446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</a:t>
            </a:r>
          </a:p>
        </p:txBody>
      </p:sp>
      <p:sp>
        <p:nvSpPr>
          <p:cNvPr id="71017" name="Text Box 361">
            <a:extLst>
              <a:ext uri="{FF2B5EF4-FFF2-40B4-BE49-F238E27FC236}">
                <a16:creationId xmlns:a16="http://schemas.microsoft.com/office/drawing/2014/main" id="{E0A48772-E90F-43F3-A7A6-5BC88486E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150" y="2506663"/>
            <a:ext cx="446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</a:p>
        </p:txBody>
      </p:sp>
      <p:sp>
        <p:nvSpPr>
          <p:cNvPr id="71018" name="Text Box 362">
            <a:extLst>
              <a:ext uri="{FF2B5EF4-FFF2-40B4-BE49-F238E27FC236}">
                <a16:creationId xmlns:a16="http://schemas.microsoft.com/office/drawing/2014/main" id="{B1E803FC-291D-4B88-AD42-D2C89FF5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150" y="1920875"/>
            <a:ext cx="446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</a:p>
        </p:txBody>
      </p:sp>
      <p:sp>
        <p:nvSpPr>
          <p:cNvPr id="71019" name="Text Box 363">
            <a:extLst>
              <a:ext uri="{FF2B5EF4-FFF2-40B4-BE49-F238E27FC236}">
                <a16:creationId xmlns:a16="http://schemas.microsoft.com/office/drawing/2014/main" id="{CD0CDD3A-307B-42CF-8507-D4A7D6ACF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150" y="1343025"/>
            <a:ext cx="520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100%</a:t>
            </a:r>
          </a:p>
        </p:txBody>
      </p:sp>
      <p:grpSp>
        <p:nvGrpSpPr>
          <p:cNvPr id="71031" name="Group 375">
            <a:extLst>
              <a:ext uri="{FF2B5EF4-FFF2-40B4-BE49-F238E27FC236}">
                <a16:creationId xmlns:a16="http://schemas.microsoft.com/office/drawing/2014/main" id="{E20FA00D-6950-4998-BBF2-6919B6EAE1FE}"/>
              </a:ext>
            </a:extLst>
          </p:cNvPr>
          <p:cNvGrpSpPr>
            <a:grpSpLocks/>
          </p:cNvGrpSpPr>
          <p:nvPr/>
        </p:nvGrpSpPr>
        <p:grpSpPr bwMode="auto">
          <a:xfrm>
            <a:off x="2701925" y="1428750"/>
            <a:ext cx="4183063" cy="2452688"/>
            <a:chOff x="1702" y="900"/>
            <a:chExt cx="2635" cy="1545"/>
          </a:xfrm>
        </p:grpSpPr>
        <p:sp>
          <p:nvSpPr>
            <p:cNvPr id="11309" name="Freeform 331">
              <a:extLst>
                <a:ext uri="{FF2B5EF4-FFF2-40B4-BE49-F238E27FC236}">
                  <a16:creationId xmlns:a16="http://schemas.microsoft.com/office/drawing/2014/main" id="{1345E8EE-0E60-4A30-BA81-24E8B43F7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1" y="900"/>
              <a:ext cx="2586" cy="1497"/>
            </a:xfrm>
            <a:custGeom>
              <a:avLst/>
              <a:gdLst>
                <a:gd name="T0" fmla="*/ 0 w 2586"/>
                <a:gd name="T1" fmla="*/ 0 h 1497"/>
                <a:gd name="T2" fmla="*/ 0 w 2586"/>
                <a:gd name="T3" fmla="*/ 1497 h 1497"/>
                <a:gd name="T4" fmla="*/ 2586 w 2586"/>
                <a:gd name="T5" fmla="*/ 1497 h 1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6" h="1497">
                  <a:moveTo>
                    <a:pt x="0" y="0"/>
                  </a:moveTo>
                  <a:lnTo>
                    <a:pt x="0" y="1497"/>
                  </a:lnTo>
                  <a:lnTo>
                    <a:pt x="2586" y="1497"/>
                  </a:lnTo>
                </a:path>
              </a:pathLst>
            </a:cu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0" name="Line 333">
              <a:extLst>
                <a:ext uri="{FF2B5EF4-FFF2-40B4-BE49-F238E27FC236}">
                  <a16:creationId xmlns:a16="http://schemas.microsoft.com/office/drawing/2014/main" id="{DC955B94-24EA-4D3E-96BE-16B9394F3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400"/>
              <a:ext cx="0" cy="45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1" name="Line 334">
              <a:extLst>
                <a:ext uri="{FF2B5EF4-FFF2-40B4-BE49-F238E27FC236}">
                  <a16:creationId xmlns:a16="http://schemas.microsoft.com/office/drawing/2014/main" id="{605F7BAF-49F9-47C6-B342-16DFB7848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400"/>
              <a:ext cx="0" cy="45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2" name="Line 335">
              <a:extLst>
                <a:ext uri="{FF2B5EF4-FFF2-40B4-BE49-F238E27FC236}">
                  <a16:creationId xmlns:a16="http://schemas.microsoft.com/office/drawing/2014/main" id="{6D0FA87B-E166-4220-BBA8-30DE34EBE6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9" y="2400"/>
              <a:ext cx="0" cy="45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3" name="Line 337">
              <a:extLst>
                <a:ext uri="{FF2B5EF4-FFF2-40B4-BE49-F238E27FC236}">
                  <a16:creationId xmlns:a16="http://schemas.microsoft.com/office/drawing/2014/main" id="{D6EA9433-9765-4B50-ADB7-D5BB86F26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2" y="2021"/>
              <a:ext cx="45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4" name="Line 338">
              <a:extLst>
                <a:ext uri="{FF2B5EF4-FFF2-40B4-BE49-F238E27FC236}">
                  <a16:creationId xmlns:a16="http://schemas.microsoft.com/office/drawing/2014/main" id="{0ED183C2-176E-480B-9495-E18FB92AB9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2" y="1655"/>
              <a:ext cx="45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5" name="Line 352">
              <a:extLst>
                <a:ext uri="{FF2B5EF4-FFF2-40B4-BE49-F238E27FC236}">
                  <a16:creationId xmlns:a16="http://schemas.microsoft.com/office/drawing/2014/main" id="{D43879D8-C368-4DCB-815B-6B141D741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2" y="1289"/>
              <a:ext cx="45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6" name="Line 353">
              <a:extLst>
                <a:ext uri="{FF2B5EF4-FFF2-40B4-BE49-F238E27FC236}">
                  <a16:creationId xmlns:a16="http://schemas.microsoft.com/office/drawing/2014/main" id="{ABA5D711-AE77-4772-8A62-979AAC4658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2" y="923"/>
              <a:ext cx="45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7" name="Line 365">
              <a:extLst>
                <a:ext uri="{FF2B5EF4-FFF2-40B4-BE49-F238E27FC236}">
                  <a16:creationId xmlns:a16="http://schemas.microsoft.com/office/drawing/2014/main" id="{A573F7BA-6D89-4386-A145-549EC253BC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2022"/>
              <a:ext cx="23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8" name="Line 366">
              <a:extLst>
                <a:ext uri="{FF2B5EF4-FFF2-40B4-BE49-F238E27FC236}">
                  <a16:creationId xmlns:a16="http://schemas.microsoft.com/office/drawing/2014/main" id="{FF260BEE-BF71-42D9-93A2-53585B88C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1654"/>
              <a:ext cx="23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9" name="Line 367">
              <a:extLst>
                <a:ext uri="{FF2B5EF4-FFF2-40B4-BE49-F238E27FC236}">
                  <a16:creationId xmlns:a16="http://schemas.microsoft.com/office/drawing/2014/main" id="{929F3E50-BA7F-48C7-A647-DDE1A3723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1288"/>
              <a:ext cx="23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0" name="Line 368">
              <a:extLst>
                <a:ext uri="{FF2B5EF4-FFF2-40B4-BE49-F238E27FC236}">
                  <a16:creationId xmlns:a16="http://schemas.microsoft.com/office/drawing/2014/main" id="{61804DAD-BC7A-4C31-955F-3E6A17AAA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922"/>
              <a:ext cx="23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282" name="Freeform 297">
            <a:extLst>
              <a:ext uri="{FF2B5EF4-FFF2-40B4-BE49-F238E27FC236}">
                <a16:creationId xmlns:a16="http://schemas.microsoft.com/office/drawing/2014/main" id="{7A4CE05A-8B11-44A6-8807-93746DAB7AD2}"/>
              </a:ext>
            </a:extLst>
          </p:cNvPr>
          <p:cNvSpPr>
            <a:spLocks/>
          </p:cNvSpPr>
          <p:nvPr/>
        </p:nvSpPr>
        <p:spPr bwMode="auto">
          <a:xfrm>
            <a:off x="2790825" y="2525713"/>
            <a:ext cx="1581150" cy="1276350"/>
          </a:xfrm>
          <a:custGeom>
            <a:avLst/>
            <a:gdLst>
              <a:gd name="T0" fmla="*/ 0 w 1316"/>
              <a:gd name="T1" fmla="*/ 1532520529 h 1063"/>
              <a:gd name="T2" fmla="*/ 948418465 w 1316"/>
              <a:gd name="T3" fmla="*/ 0 h 1063"/>
              <a:gd name="T4" fmla="*/ 1899722889 w 1316"/>
              <a:gd name="T5" fmla="*/ 1532520529 h 1063"/>
              <a:gd name="T6" fmla="*/ 0 w 1316"/>
              <a:gd name="T7" fmla="*/ 1532520529 h 10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6" h="1063">
                <a:moveTo>
                  <a:pt x="0" y="1063"/>
                </a:moveTo>
                <a:lnTo>
                  <a:pt x="657" y="0"/>
                </a:lnTo>
                <a:lnTo>
                  <a:pt x="1316" y="1063"/>
                </a:lnTo>
                <a:lnTo>
                  <a:pt x="0" y="10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83" name="Freeform 299">
            <a:extLst>
              <a:ext uri="{FF2B5EF4-FFF2-40B4-BE49-F238E27FC236}">
                <a16:creationId xmlns:a16="http://schemas.microsoft.com/office/drawing/2014/main" id="{5E607AAF-F195-483A-AF61-928C4FAE02B1}"/>
              </a:ext>
            </a:extLst>
          </p:cNvPr>
          <p:cNvSpPr>
            <a:spLocks/>
          </p:cNvSpPr>
          <p:nvPr/>
        </p:nvSpPr>
        <p:spPr bwMode="auto">
          <a:xfrm>
            <a:off x="3579813" y="2525713"/>
            <a:ext cx="792162" cy="1276350"/>
          </a:xfrm>
          <a:custGeom>
            <a:avLst/>
            <a:gdLst>
              <a:gd name="T0" fmla="*/ 0 w 659"/>
              <a:gd name="T1" fmla="*/ 0 h 1063"/>
              <a:gd name="T2" fmla="*/ 0 w 659"/>
              <a:gd name="T3" fmla="*/ 1532520529 h 1063"/>
              <a:gd name="T4" fmla="*/ 952231615 w 659"/>
              <a:gd name="T5" fmla="*/ 1532520529 h 1063"/>
              <a:gd name="T6" fmla="*/ 511517876 w 659"/>
              <a:gd name="T7" fmla="*/ 1532520529 h 1063"/>
              <a:gd name="T8" fmla="*/ 686358487 w 659"/>
              <a:gd name="T9" fmla="*/ 1104336923 h 1063"/>
              <a:gd name="T10" fmla="*/ 0 w 659"/>
              <a:gd name="T11" fmla="*/ 0 h 106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9" h="1063">
                <a:moveTo>
                  <a:pt x="0" y="0"/>
                </a:moveTo>
                <a:lnTo>
                  <a:pt x="0" y="1063"/>
                </a:lnTo>
                <a:lnTo>
                  <a:pt x="659" y="1063"/>
                </a:lnTo>
                <a:lnTo>
                  <a:pt x="354" y="1063"/>
                </a:lnTo>
                <a:lnTo>
                  <a:pt x="475" y="76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84" name="Freeform 313">
            <a:extLst>
              <a:ext uri="{FF2B5EF4-FFF2-40B4-BE49-F238E27FC236}">
                <a16:creationId xmlns:a16="http://schemas.microsoft.com/office/drawing/2014/main" id="{05C67F0A-B64A-46B5-93DD-F5D43D55113E}"/>
              </a:ext>
            </a:extLst>
          </p:cNvPr>
          <p:cNvSpPr>
            <a:spLocks/>
          </p:cNvSpPr>
          <p:nvPr/>
        </p:nvSpPr>
        <p:spPr bwMode="auto">
          <a:xfrm>
            <a:off x="4005263" y="1855788"/>
            <a:ext cx="1582737" cy="1946275"/>
          </a:xfrm>
          <a:custGeom>
            <a:avLst/>
            <a:gdLst>
              <a:gd name="T0" fmla="*/ 0 w 1318"/>
              <a:gd name="T1" fmla="*/ 2147483647 h 1620"/>
              <a:gd name="T2" fmla="*/ 950325491 w 1318"/>
              <a:gd name="T3" fmla="*/ 0 h 1620"/>
              <a:gd name="T4" fmla="*/ 1900649781 w 1318"/>
              <a:gd name="T5" fmla="*/ 2147483647 h 1620"/>
              <a:gd name="T6" fmla="*/ 0 w 1318"/>
              <a:gd name="T7" fmla="*/ 2147483647 h 16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8" h="1620">
                <a:moveTo>
                  <a:pt x="0" y="1620"/>
                </a:moveTo>
                <a:lnTo>
                  <a:pt x="659" y="0"/>
                </a:lnTo>
                <a:lnTo>
                  <a:pt x="1318" y="1620"/>
                </a:lnTo>
                <a:lnTo>
                  <a:pt x="0" y="16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85" name="Freeform 315">
            <a:extLst>
              <a:ext uri="{FF2B5EF4-FFF2-40B4-BE49-F238E27FC236}">
                <a16:creationId xmlns:a16="http://schemas.microsoft.com/office/drawing/2014/main" id="{135A2C52-EA06-416F-81EA-1D38707EE84E}"/>
              </a:ext>
            </a:extLst>
          </p:cNvPr>
          <p:cNvSpPr>
            <a:spLocks/>
          </p:cNvSpPr>
          <p:nvPr/>
        </p:nvSpPr>
        <p:spPr bwMode="auto">
          <a:xfrm>
            <a:off x="4795838" y="1855788"/>
            <a:ext cx="792162" cy="1946275"/>
          </a:xfrm>
          <a:custGeom>
            <a:avLst/>
            <a:gdLst>
              <a:gd name="T0" fmla="*/ 0 w 659"/>
              <a:gd name="T1" fmla="*/ 0 h 1620"/>
              <a:gd name="T2" fmla="*/ 0 w 659"/>
              <a:gd name="T3" fmla="*/ 2147483647 h 1620"/>
              <a:gd name="T4" fmla="*/ 952231615 w 659"/>
              <a:gd name="T5" fmla="*/ 2147483647 h 1620"/>
              <a:gd name="T6" fmla="*/ 512962760 w 659"/>
              <a:gd name="T7" fmla="*/ 2147483647 h 1620"/>
              <a:gd name="T8" fmla="*/ 813515514 w 659"/>
              <a:gd name="T9" fmla="*/ 1994740852 h 1620"/>
              <a:gd name="T10" fmla="*/ 0 w 659"/>
              <a:gd name="T11" fmla="*/ 0 h 1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9" h="1620">
                <a:moveTo>
                  <a:pt x="0" y="0"/>
                </a:moveTo>
                <a:lnTo>
                  <a:pt x="0" y="1620"/>
                </a:lnTo>
                <a:lnTo>
                  <a:pt x="659" y="1620"/>
                </a:lnTo>
                <a:lnTo>
                  <a:pt x="355" y="1620"/>
                </a:lnTo>
                <a:lnTo>
                  <a:pt x="563" y="138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86" name="Freeform 317">
            <a:extLst>
              <a:ext uri="{FF2B5EF4-FFF2-40B4-BE49-F238E27FC236}">
                <a16:creationId xmlns:a16="http://schemas.microsoft.com/office/drawing/2014/main" id="{250C5A35-5442-46B8-8047-7195C280A35C}"/>
              </a:ext>
            </a:extLst>
          </p:cNvPr>
          <p:cNvSpPr>
            <a:spLocks/>
          </p:cNvSpPr>
          <p:nvPr/>
        </p:nvSpPr>
        <p:spPr bwMode="auto">
          <a:xfrm>
            <a:off x="5222875" y="2889250"/>
            <a:ext cx="1581150" cy="912813"/>
          </a:xfrm>
          <a:custGeom>
            <a:avLst/>
            <a:gdLst>
              <a:gd name="T0" fmla="*/ 0 w 1316"/>
              <a:gd name="T1" fmla="*/ 1096352070 h 760"/>
              <a:gd name="T2" fmla="*/ 951304424 w 1316"/>
              <a:gd name="T3" fmla="*/ 0 h 760"/>
              <a:gd name="T4" fmla="*/ 1899722889 w 1316"/>
              <a:gd name="T5" fmla="*/ 1096352070 h 760"/>
              <a:gd name="T6" fmla="*/ 0 w 1316"/>
              <a:gd name="T7" fmla="*/ 1096352070 h 7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6" h="760">
                <a:moveTo>
                  <a:pt x="0" y="760"/>
                </a:moveTo>
                <a:lnTo>
                  <a:pt x="659" y="0"/>
                </a:lnTo>
                <a:lnTo>
                  <a:pt x="1316" y="760"/>
                </a:lnTo>
                <a:lnTo>
                  <a:pt x="0" y="76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87" name="Freeform 319">
            <a:extLst>
              <a:ext uri="{FF2B5EF4-FFF2-40B4-BE49-F238E27FC236}">
                <a16:creationId xmlns:a16="http://schemas.microsoft.com/office/drawing/2014/main" id="{4D03FD79-B04D-4D6C-95AB-D7E3A89A65AD}"/>
              </a:ext>
            </a:extLst>
          </p:cNvPr>
          <p:cNvSpPr>
            <a:spLocks/>
          </p:cNvSpPr>
          <p:nvPr/>
        </p:nvSpPr>
        <p:spPr bwMode="auto">
          <a:xfrm>
            <a:off x="6013450" y="2889250"/>
            <a:ext cx="790575" cy="912813"/>
          </a:xfrm>
          <a:custGeom>
            <a:avLst/>
            <a:gdLst>
              <a:gd name="T0" fmla="*/ 0 w 657"/>
              <a:gd name="T1" fmla="*/ 0 h 760"/>
              <a:gd name="T2" fmla="*/ 0 w 657"/>
              <a:gd name="T3" fmla="*/ 1096352070 h 760"/>
              <a:gd name="T4" fmla="*/ 951307200 w 657"/>
              <a:gd name="T5" fmla="*/ 1096352070 h 760"/>
              <a:gd name="T6" fmla="*/ 0 w 657"/>
              <a:gd name="T7" fmla="*/ 0 h 7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7" h="760">
                <a:moveTo>
                  <a:pt x="0" y="0"/>
                </a:moveTo>
                <a:lnTo>
                  <a:pt x="0" y="760"/>
                </a:lnTo>
                <a:lnTo>
                  <a:pt x="657" y="76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1012" name="Group 356">
            <a:extLst>
              <a:ext uri="{FF2B5EF4-FFF2-40B4-BE49-F238E27FC236}">
                <a16:creationId xmlns:a16="http://schemas.microsoft.com/office/drawing/2014/main" id="{011BAF5E-1E3F-4F86-8BEB-6D00ED7EADC3}"/>
              </a:ext>
            </a:extLst>
          </p:cNvPr>
          <p:cNvGrpSpPr>
            <a:grpSpLocks/>
          </p:cNvGrpSpPr>
          <p:nvPr/>
        </p:nvGrpSpPr>
        <p:grpSpPr bwMode="auto">
          <a:xfrm>
            <a:off x="3425825" y="2409825"/>
            <a:ext cx="276225" cy="276225"/>
            <a:chOff x="2124" y="1384"/>
            <a:chExt cx="155" cy="155"/>
          </a:xfrm>
        </p:grpSpPr>
        <p:sp>
          <p:nvSpPr>
            <p:cNvPr id="11307" name="Oval 320">
              <a:extLst>
                <a:ext uri="{FF2B5EF4-FFF2-40B4-BE49-F238E27FC236}">
                  <a16:creationId xmlns:a16="http://schemas.microsoft.com/office/drawing/2014/main" id="{5635CF81-6856-4B29-8935-E067762E8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6" y="1406"/>
              <a:ext cx="111" cy="111"/>
            </a:xfrm>
            <a:prstGeom prst="ellipse">
              <a:avLst/>
            </a:pr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1308" name="Freeform 321">
              <a:extLst>
                <a:ext uri="{FF2B5EF4-FFF2-40B4-BE49-F238E27FC236}">
                  <a16:creationId xmlns:a16="http://schemas.microsoft.com/office/drawing/2014/main" id="{2DD06B88-4CED-4CF6-9EF1-E791E59D2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4" y="1384"/>
              <a:ext cx="155" cy="155"/>
            </a:xfrm>
            <a:custGeom>
              <a:avLst/>
              <a:gdLst>
                <a:gd name="T0" fmla="*/ 123 w 97"/>
                <a:gd name="T1" fmla="*/ 232 h 97"/>
                <a:gd name="T2" fmla="*/ 16 w 97"/>
                <a:gd name="T3" fmla="*/ 125 h 97"/>
                <a:gd name="T4" fmla="*/ 123 w 97"/>
                <a:gd name="T5" fmla="*/ 18 h 97"/>
                <a:gd name="T6" fmla="*/ 230 w 97"/>
                <a:gd name="T7" fmla="*/ 125 h 97"/>
                <a:gd name="T8" fmla="*/ 123 w 97"/>
                <a:gd name="T9" fmla="*/ 232 h 97"/>
                <a:gd name="T10" fmla="*/ 123 w 97"/>
                <a:gd name="T11" fmla="*/ 0 h 97"/>
                <a:gd name="T12" fmla="*/ 0 w 97"/>
                <a:gd name="T13" fmla="*/ 125 h 97"/>
                <a:gd name="T14" fmla="*/ 123 w 97"/>
                <a:gd name="T15" fmla="*/ 248 h 97"/>
                <a:gd name="T16" fmla="*/ 248 w 97"/>
                <a:gd name="T17" fmla="*/ 125 h 97"/>
                <a:gd name="T18" fmla="*/ 123 w 97"/>
                <a:gd name="T19" fmla="*/ 0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7" h="97">
                  <a:moveTo>
                    <a:pt x="48" y="91"/>
                  </a:moveTo>
                  <a:cubicBezTo>
                    <a:pt x="25" y="91"/>
                    <a:pt x="6" y="72"/>
                    <a:pt x="6" y="49"/>
                  </a:cubicBezTo>
                  <a:cubicBezTo>
                    <a:pt x="6" y="25"/>
                    <a:pt x="25" y="7"/>
                    <a:pt x="48" y="7"/>
                  </a:cubicBezTo>
                  <a:cubicBezTo>
                    <a:pt x="72" y="7"/>
                    <a:pt x="90" y="25"/>
                    <a:pt x="90" y="49"/>
                  </a:cubicBezTo>
                  <a:cubicBezTo>
                    <a:pt x="90" y="72"/>
                    <a:pt x="72" y="91"/>
                    <a:pt x="48" y="91"/>
                  </a:cubicBezTo>
                  <a:moveTo>
                    <a:pt x="48" y="0"/>
                  </a:moveTo>
                  <a:cubicBezTo>
                    <a:pt x="22" y="0"/>
                    <a:pt x="0" y="22"/>
                    <a:pt x="0" y="49"/>
                  </a:cubicBezTo>
                  <a:cubicBezTo>
                    <a:pt x="0" y="75"/>
                    <a:pt x="22" y="97"/>
                    <a:pt x="48" y="97"/>
                  </a:cubicBezTo>
                  <a:cubicBezTo>
                    <a:pt x="75" y="97"/>
                    <a:pt x="97" y="75"/>
                    <a:pt x="97" y="49"/>
                  </a:cubicBezTo>
                  <a:cubicBezTo>
                    <a:pt x="97" y="22"/>
                    <a:pt x="75" y="0"/>
                    <a:pt x="48" y="0"/>
                  </a:cubicBezTo>
                </a:path>
              </a:pathLst>
            </a:cu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011" name="Group 355">
            <a:extLst>
              <a:ext uri="{FF2B5EF4-FFF2-40B4-BE49-F238E27FC236}">
                <a16:creationId xmlns:a16="http://schemas.microsoft.com/office/drawing/2014/main" id="{C515D6CD-99E0-46E0-A2A5-764BCB9BE6B3}"/>
              </a:ext>
            </a:extLst>
          </p:cNvPr>
          <p:cNvGrpSpPr>
            <a:grpSpLocks/>
          </p:cNvGrpSpPr>
          <p:nvPr/>
        </p:nvGrpSpPr>
        <p:grpSpPr bwMode="auto">
          <a:xfrm>
            <a:off x="4657725" y="1774825"/>
            <a:ext cx="276225" cy="276225"/>
            <a:chOff x="2807" y="1027"/>
            <a:chExt cx="155" cy="155"/>
          </a:xfrm>
        </p:grpSpPr>
        <p:sp>
          <p:nvSpPr>
            <p:cNvPr id="11305" name="Oval 322">
              <a:extLst>
                <a:ext uri="{FF2B5EF4-FFF2-40B4-BE49-F238E27FC236}">
                  <a16:creationId xmlns:a16="http://schemas.microsoft.com/office/drawing/2014/main" id="{137FDA8D-3F78-4C14-A31A-DF93B4D91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" y="1049"/>
              <a:ext cx="109" cy="110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1306" name="Freeform 323">
              <a:extLst>
                <a:ext uri="{FF2B5EF4-FFF2-40B4-BE49-F238E27FC236}">
                  <a16:creationId xmlns:a16="http://schemas.microsoft.com/office/drawing/2014/main" id="{16CC9722-77C7-42A0-95F0-EBD4608A4B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7" y="1027"/>
              <a:ext cx="155" cy="155"/>
            </a:xfrm>
            <a:custGeom>
              <a:avLst/>
              <a:gdLst>
                <a:gd name="T0" fmla="*/ 125 w 97"/>
                <a:gd name="T1" fmla="*/ 230 h 97"/>
                <a:gd name="T2" fmla="*/ 18 w 97"/>
                <a:gd name="T3" fmla="*/ 123 h 97"/>
                <a:gd name="T4" fmla="*/ 125 w 97"/>
                <a:gd name="T5" fmla="*/ 16 h 97"/>
                <a:gd name="T6" fmla="*/ 232 w 97"/>
                <a:gd name="T7" fmla="*/ 123 h 97"/>
                <a:gd name="T8" fmla="*/ 125 w 97"/>
                <a:gd name="T9" fmla="*/ 230 h 97"/>
                <a:gd name="T10" fmla="*/ 125 w 97"/>
                <a:gd name="T11" fmla="*/ 0 h 97"/>
                <a:gd name="T12" fmla="*/ 0 w 97"/>
                <a:gd name="T13" fmla="*/ 123 h 97"/>
                <a:gd name="T14" fmla="*/ 125 w 97"/>
                <a:gd name="T15" fmla="*/ 248 h 97"/>
                <a:gd name="T16" fmla="*/ 248 w 97"/>
                <a:gd name="T17" fmla="*/ 123 h 97"/>
                <a:gd name="T18" fmla="*/ 125 w 97"/>
                <a:gd name="T19" fmla="*/ 0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7" h="97">
                  <a:moveTo>
                    <a:pt x="49" y="90"/>
                  </a:moveTo>
                  <a:cubicBezTo>
                    <a:pt x="26" y="90"/>
                    <a:pt x="7" y="71"/>
                    <a:pt x="7" y="48"/>
                  </a:cubicBezTo>
                  <a:cubicBezTo>
                    <a:pt x="7" y="25"/>
                    <a:pt x="26" y="6"/>
                    <a:pt x="49" y="6"/>
                  </a:cubicBezTo>
                  <a:cubicBezTo>
                    <a:pt x="72" y="6"/>
                    <a:pt x="91" y="25"/>
                    <a:pt x="91" y="48"/>
                  </a:cubicBezTo>
                  <a:cubicBezTo>
                    <a:pt x="91" y="71"/>
                    <a:pt x="72" y="90"/>
                    <a:pt x="49" y="90"/>
                  </a:cubicBezTo>
                  <a:moveTo>
                    <a:pt x="49" y="0"/>
                  </a:moveTo>
                  <a:cubicBezTo>
                    <a:pt x="22" y="0"/>
                    <a:pt x="0" y="22"/>
                    <a:pt x="0" y="48"/>
                  </a:cubicBezTo>
                  <a:cubicBezTo>
                    <a:pt x="0" y="75"/>
                    <a:pt x="22" y="97"/>
                    <a:pt x="49" y="97"/>
                  </a:cubicBezTo>
                  <a:cubicBezTo>
                    <a:pt x="76" y="97"/>
                    <a:pt x="97" y="75"/>
                    <a:pt x="97" y="48"/>
                  </a:cubicBezTo>
                  <a:cubicBezTo>
                    <a:pt x="97" y="22"/>
                    <a:pt x="76" y="0"/>
                    <a:pt x="49" y="0"/>
                  </a:cubicBezTo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010" name="Group 354">
            <a:extLst>
              <a:ext uri="{FF2B5EF4-FFF2-40B4-BE49-F238E27FC236}">
                <a16:creationId xmlns:a16="http://schemas.microsoft.com/office/drawing/2014/main" id="{E74C2848-B446-4C46-9DAB-38BEDA214BF8}"/>
              </a:ext>
            </a:extLst>
          </p:cNvPr>
          <p:cNvGrpSpPr>
            <a:grpSpLocks/>
          </p:cNvGrpSpPr>
          <p:nvPr/>
        </p:nvGrpSpPr>
        <p:grpSpPr bwMode="auto">
          <a:xfrm>
            <a:off x="5875338" y="2744788"/>
            <a:ext cx="276225" cy="276225"/>
            <a:chOff x="3491" y="1620"/>
            <a:chExt cx="155" cy="155"/>
          </a:xfrm>
        </p:grpSpPr>
        <p:sp>
          <p:nvSpPr>
            <p:cNvPr id="11303" name="Oval 324">
              <a:extLst>
                <a:ext uri="{FF2B5EF4-FFF2-40B4-BE49-F238E27FC236}">
                  <a16:creationId xmlns:a16="http://schemas.microsoft.com/office/drawing/2014/main" id="{4101D7AD-8FCA-4A30-AF7B-A33FE4910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1644"/>
              <a:ext cx="110" cy="109"/>
            </a:xfrm>
            <a:prstGeom prst="ellipse">
              <a:avLst/>
            </a:prstGeom>
            <a:solidFill>
              <a:srgbClr val="51C1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1304" name="Freeform 325">
              <a:extLst>
                <a:ext uri="{FF2B5EF4-FFF2-40B4-BE49-F238E27FC236}">
                  <a16:creationId xmlns:a16="http://schemas.microsoft.com/office/drawing/2014/main" id="{5751F627-79EE-452F-AF3E-1B9359AF2D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91" y="1620"/>
              <a:ext cx="155" cy="155"/>
            </a:xfrm>
            <a:custGeom>
              <a:avLst/>
              <a:gdLst>
                <a:gd name="T0" fmla="*/ 125 w 97"/>
                <a:gd name="T1" fmla="*/ 232 h 97"/>
                <a:gd name="T2" fmla="*/ 18 w 97"/>
                <a:gd name="T3" fmla="*/ 125 h 97"/>
                <a:gd name="T4" fmla="*/ 125 w 97"/>
                <a:gd name="T5" fmla="*/ 18 h 97"/>
                <a:gd name="T6" fmla="*/ 232 w 97"/>
                <a:gd name="T7" fmla="*/ 125 h 97"/>
                <a:gd name="T8" fmla="*/ 125 w 97"/>
                <a:gd name="T9" fmla="*/ 232 h 97"/>
                <a:gd name="T10" fmla="*/ 125 w 97"/>
                <a:gd name="T11" fmla="*/ 0 h 97"/>
                <a:gd name="T12" fmla="*/ 0 w 97"/>
                <a:gd name="T13" fmla="*/ 125 h 97"/>
                <a:gd name="T14" fmla="*/ 125 w 97"/>
                <a:gd name="T15" fmla="*/ 248 h 97"/>
                <a:gd name="T16" fmla="*/ 248 w 97"/>
                <a:gd name="T17" fmla="*/ 125 h 97"/>
                <a:gd name="T18" fmla="*/ 125 w 97"/>
                <a:gd name="T19" fmla="*/ 0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7" h="97">
                  <a:moveTo>
                    <a:pt x="49" y="91"/>
                  </a:moveTo>
                  <a:cubicBezTo>
                    <a:pt x="25" y="91"/>
                    <a:pt x="7" y="72"/>
                    <a:pt x="7" y="49"/>
                  </a:cubicBezTo>
                  <a:cubicBezTo>
                    <a:pt x="7" y="26"/>
                    <a:pt x="25" y="7"/>
                    <a:pt x="49" y="7"/>
                  </a:cubicBezTo>
                  <a:cubicBezTo>
                    <a:pt x="72" y="7"/>
                    <a:pt x="91" y="26"/>
                    <a:pt x="91" y="49"/>
                  </a:cubicBezTo>
                  <a:cubicBezTo>
                    <a:pt x="91" y="72"/>
                    <a:pt x="72" y="91"/>
                    <a:pt x="49" y="91"/>
                  </a:cubicBezTo>
                  <a:moveTo>
                    <a:pt x="49" y="0"/>
                  </a:moveTo>
                  <a:cubicBezTo>
                    <a:pt x="22" y="0"/>
                    <a:pt x="0" y="22"/>
                    <a:pt x="0" y="49"/>
                  </a:cubicBezTo>
                  <a:cubicBezTo>
                    <a:pt x="0" y="76"/>
                    <a:pt x="22" y="97"/>
                    <a:pt x="49" y="97"/>
                  </a:cubicBezTo>
                  <a:cubicBezTo>
                    <a:pt x="75" y="97"/>
                    <a:pt x="97" y="76"/>
                    <a:pt x="97" y="49"/>
                  </a:cubicBezTo>
                  <a:cubicBezTo>
                    <a:pt x="97" y="22"/>
                    <a:pt x="75" y="0"/>
                    <a:pt x="49" y="0"/>
                  </a:cubicBezTo>
                </a:path>
              </a:pathLst>
            </a:custGeom>
            <a:solidFill>
              <a:srgbClr val="51C1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026" name="Text Box 370">
            <a:extLst>
              <a:ext uri="{FF2B5EF4-FFF2-40B4-BE49-F238E27FC236}">
                <a16:creationId xmlns:a16="http://schemas.microsoft.com/office/drawing/2014/main" id="{AFDB1842-52E6-4B35-B299-E9A9948C9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825" y="1484313"/>
            <a:ext cx="458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 b="1">
                <a:solidFill>
                  <a:srgbClr val="FF8A1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</a:p>
        </p:txBody>
      </p:sp>
      <p:sp>
        <p:nvSpPr>
          <p:cNvPr id="71027" name="Text Box 371">
            <a:extLst>
              <a:ext uri="{FF2B5EF4-FFF2-40B4-BE49-F238E27FC236}">
                <a16:creationId xmlns:a16="http://schemas.microsoft.com/office/drawing/2014/main" id="{AE566060-EBC5-42A0-9FD7-9288103D6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466975"/>
            <a:ext cx="458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 b="1">
                <a:solidFill>
                  <a:srgbClr val="33CC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38%</a:t>
            </a:r>
          </a:p>
        </p:txBody>
      </p:sp>
      <p:sp>
        <p:nvSpPr>
          <p:cNvPr id="71028" name="Text Box 372">
            <a:extLst>
              <a:ext uri="{FF2B5EF4-FFF2-40B4-BE49-F238E27FC236}">
                <a16:creationId xmlns:a16="http://schemas.microsoft.com/office/drawing/2014/main" id="{7BCA906B-6F25-4511-B8EE-63573F064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338" y="2125663"/>
            <a:ext cx="458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000" b="1">
                <a:solidFill>
                  <a:srgbClr val="02B1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</a:p>
        </p:txBody>
      </p:sp>
      <p:grpSp>
        <p:nvGrpSpPr>
          <p:cNvPr id="71043" name="Group 387">
            <a:extLst>
              <a:ext uri="{FF2B5EF4-FFF2-40B4-BE49-F238E27FC236}">
                <a16:creationId xmlns:a16="http://schemas.microsoft.com/office/drawing/2014/main" id="{7814D312-ACBC-4C64-A103-97EFF4BD6988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2513013"/>
            <a:ext cx="1585913" cy="1289050"/>
            <a:chOff x="1617" y="2814"/>
            <a:chExt cx="169" cy="136"/>
          </a:xfrm>
        </p:grpSpPr>
        <p:sp>
          <p:nvSpPr>
            <p:cNvPr id="11301" name="Freeform 388">
              <a:extLst>
                <a:ext uri="{FF2B5EF4-FFF2-40B4-BE49-F238E27FC236}">
                  <a16:creationId xmlns:a16="http://schemas.microsoft.com/office/drawing/2014/main" id="{9F981CC6-046C-4BF0-A07E-B8827B8D5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" y="2814"/>
              <a:ext cx="169" cy="136"/>
            </a:xfrm>
            <a:custGeom>
              <a:avLst/>
              <a:gdLst>
                <a:gd name="T0" fmla="*/ 0 w 250"/>
                <a:gd name="T1" fmla="*/ 92 h 201"/>
                <a:gd name="T2" fmla="*/ 57 w 250"/>
                <a:gd name="T3" fmla="*/ 0 h 201"/>
                <a:gd name="T4" fmla="*/ 114 w 250"/>
                <a:gd name="T5" fmla="*/ 92 h 201"/>
                <a:gd name="T6" fmla="*/ 0 w 250"/>
                <a:gd name="T7" fmla="*/ 92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0" h="201">
                  <a:moveTo>
                    <a:pt x="0" y="201"/>
                  </a:moveTo>
                  <a:lnTo>
                    <a:pt x="125" y="0"/>
                  </a:lnTo>
                  <a:lnTo>
                    <a:pt x="250" y="201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64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2" name="Freeform 389">
              <a:extLst>
                <a:ext uri="{FF2B5EF4-FFF2-40B4-BE49-F238E27FC236}">
                  <a16:creationId xmlns:a16="http://schemas.microsoft.com/office/drawing/2014/main" id="{97F39C91-A288-4027-B3E0-5170A4E12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2814"/>
              <a:ext cx="85" cy="136"/>
            </a:xfrm>
            <a:custGeom>
              <a:avLst/>
              <a:gdLst>
                <a:gd name="T0" fmla="*/ 0 w 125"/>
                <a:gd name="T1" fmla="*/ 0 h 201"/>
                <a:gd name="T2" fmla="*/ 0 w 125"/>
                <a:gd name="T3" fmla="*/ 92 h 201"/>
                <a:gd name="T4" fmla="*/ 58 w 125"/>
                <a:gd name="T5" fmla="*/ 92 h 201"/>
                <a:gd name="T6" fmla="*/ 0 w 125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5" h="201">
                  <a:moveTo>
                    <a:pt x="0" y="0"/>
                  </a:moveTo>
                  <a:lnTo>
                    <a:pt x="0" y="201"/>
                  </a:lnTo>
                  <a:lnTo>
                    <a:pt x="125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A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034" name="Group 378">
            <a:extLst>
              <a:ext uri="{FF2B5EF4-FFF2-40B4-BE49-F238E27FC236}">
                <a16:creationId xmlns:a16="http://schemas.microsoft.com/office/drawing/2014/main" id="{18EF582C-932F-4C0B-A199-779204D90A3F}"/>
              </a:ext>
            </a:extLst>
          </p:cNvPr>
          <p:cNvGrpSpPr>
            <a:grpSpLocks/>
          </p:cNvGrpSpPr>
          <p:nvPr/>
        </p:nvGrpSpPr>
        <p:grpSpPr bwMode="auto">
          <a:xfrm>
            <a:off x="3995738" y="1922463"/>
            <a:ext cx="1595437" cy="1879600"/>
            <a:chOff x="4329" y="1211"/>
            <a:chExt cx="1094" cy="1184"/>
          </a:xfrm>
        </p:grpSpPr>
        <p:sp>
          <p:nvSpPr>
            <p:cNvPr id="11299" name="Freeform 376">
              <a:extLst>
                <a:ext uri="{FF2B5EF4-FFF2-40B4-BE49-F238E27FC236}">
                  <a16:creationId xmlns:a16="http://schemas.microsoft.com/office/drawing/2014/main" id="{CCDA5F59-8AAD-443D-9F23-6D1113D9E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" y="1211"/>
              <a:ext cx="1094" cy="1184"/>
            </a:xfrm>
            <a:custGeom>
              <a:avLst/>
              <a:gdLst>
                <a:gd name="T0" fmla="*/ 0 w 1316"/>
                <a:gd name="T1" fmla="*/ 1845 h 760"/>
                <a:gd name="T2" fmla="*/ 456 w 1316"/>
                <a:gd name="T3" fmla="*/ 0 h 760"/>
                <a:gd name="T4" fmla="*/ 909 w 1316"/>
                <a:gd name="T5" fmla="*/ 1845 h 760"/>
                <a:gd name="T6" fmla="*/ 0 w 1316"/>
                <a:gd name="T7" fmla="*/ 1845 h 7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16" h="760">
                  <a:moveTo>
                    <a:pt x="0" y="760"/>
                  </a:moveTo>
                  <a:lnTo>
                    <a:pt x="659" y="0"/>
                  </a:lnTo>
                  <a:lnTo>
                    <a:pt x="1316" y="760"/>
                  </a:lnTo>
                  <a:lnTo>
                    <a:pt x="0" y="76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0" name="Freeform 377">
              <a:extLst>
                <a:ext uri="{FF2B5EF4-FFF2-40B4-BE49-F238E27FC236}">
                  <a16:creationId xmlns:a16="http://schemas.microsoft.com/office/drawing/2014/main" id="{89FECE1C-380D-4DD5-92C1-C66A5F852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" y="1211"/>
              <a:ext cx="547" cy="1184"/>
            </a:xfrm>
            <a:custGeom>
              <a:avLst/>
              <a:gdLst>
                <a:gd name="T0" fmla="*/ 0 w 657"/>
                <a:gd name="T1" fmla="*/ 0 h 760"/>
                <a:gd name="T2" fmla="*/ 0 w 657"/>
                <a:gd name="T3" fmla="*/ 1845 h 760"/>
                <a:gd name="T4" fmla="*/ 455 w 657"/>
                <a:gd name="T5" fmla="*/ 1845 h 760"/>
                <a:gd name="T6" fmla="*/ 0 w 657"/>
                <a:gd name="T7" fmla="*/ 0 h 7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7" h="760">
                  <a:moveTo>
                    <a:pt x="0" y="0"/>
                  </a:moveTo>
                  <a:lnTo>
                    <a:pt x="0" y="760"/>
                  </a:lnTo>
                  <a:lnTo>
                    <a:pt x="657" y="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035" name="Group 379">
            <a:extLst>
              <a:ext uri="{FF2B5EF4-FFF2-40B4-BE49-F238E27FC236}">
                <a16:creationId xmlns:a16="http://schemas.microsoft.com/office/drawing/2014/main" id="{7DA82E2D-5E65-4710-8E52-CE2F736D75FB}"/>
              </a:ext>
            </a:extLst>
          </p:cNvPr>
          <p:cNvGrpSpPr>
            <a:grpSpLocks/>
          </p:cNvGrpSpPr>
          <p:nvPr/>
        </p:nvGrpSpPr>
        <p:grpSpPr bwMode="auto">
          <a:xfrm>
            <a:off x="5222875" y="2889250"/>
            <a:ext cx="1581150" cy="912813"/>
            <a:chOff x="3290" y="1820"/>
            <a:chExt cx="996" cy="575"/>
          </a:xfrm>
        </p:grpSpPr>
        <p:sp>
          <p:nvSpPr>
            <p:cNvPr id="11297" name="Freeform 316">
              <a:extLst>
                <a:ext uri="{FF2B5EF4-FFF2-40B4-BE49-F238E27FC236}">
                  <a16:creationId xmlns:a16="http://schemas.microsoft.com/office/drawing/2014/main" id="{CD5A51B1-C943-4ED8-A001-0025C2FB9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1820"/>
              <a:ext cx="996" cy="575"/>
            </a:xfrm>
            <a:custGeom>
              <a:avLst/>
              <a:gdLst>
                <a:gd name="T0" fmla="*/ 0 w 1316"/>
                <a:gd name="T1" fmla="*/ 435 h 760"/>
                <a:gd name="T2" fmla="*/ 378 w 1316"/>
                <a:gd name="T3" fmla="*/ 0 h 760"/>
                <a:gd name="T4" fmla="*/ 754 w 1316"/>
                <a:gd name="T5" fmla="*/ 435 h 760"/>
                <a:gd name="T6" fmla="*/ 0 w 1316"/>
                <a:gd name="T7" fmla="*/ 435 h 7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16" h="760">
                  <a:moveTo>
                    <a:pt x="0" y="760"/>
                  </a:moveTo>
                  <a:lnTo>
                    <a:pt x="659" y="0"/>
                  </a:lnTo>
                  <a:lnTo>
                    <a:pt x="1316" y="760"/>
                  </a:lnTo>
                  <a:lnTo>
                    <a:pt x="0" y="760"/>
                  </a:lnTo>
                  <a:close/>
                </a:path>
              </a:pathLst>
            </a:custGeom>
            <a:solidFill>
              <a:srgbClr val="51C1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8" name="Freeform 318">
              <a:extLst>
                <a:ext uri="{FF2B5EF4-FFF2-40B4-BE49-F238E27FC236}">
                  <a16:creationId xmlns:a16="http://schemas.microsoft.com/office/drawing/2014/main" id="{16A05126-3C40-4C11-85B3-240BEB5D6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" y="1820"/>
              <a:ext cx="498" cy="575"/>
            </a:xfrm>
            <a:custGeom>
              <a:avLst/>
              <a:gdLst>
                <a:gd name="T0" fmla="*/ 0 w 657"/>
                <a:gd name="T1" fmla="*/ 0 h 760"/>
                <a:gd name="T2" fmla="*/ 0 w 657"/>
                <a:gd name="T3" fmla="*/ 435 h 760"/>
                <a:gd name="T4" fmla="*/ 377 w 657"/>
                <a:gd name="T5" fmla="*/ 435 h 760"/>
                <a:gd name="T6" fmla="*/ 0 w 657"/>
                <a:gd name="T7" fmla="*/ 0 h 7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7" h="760">
                  <a:moveTo>
                    <a:pt x="0" y="0"/>
                  </a:moveTo>
                  <a:lnTo>
                    <a:pt x="0" y="760"/>
                  </a:lnTo>
                  <a:lnTo>
                    <a:pt x="657" y="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7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7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1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1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0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09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984" grpId="0"/>
      <p:bldP spid="70985" grpId="0"/>
      <p:bldP spid="70986" grpId="0"/>
      <p:bldP spid="71013" grpId="0"/>
      <p:bldP spid="71014" grpId="0"/>
      <p:bldP spid="71015" grpId="0"/>
      <p:bldP spid="71016" grpId="0"/>
      <p:bldP spid="71017" grpId="0"/>
      <p:bldP spid="71018" grpId="0"/>
      <p:bldP spid="71019" grpId="0"/>
      <p:bldP spid="71026" grpId="0"/>
      <p:bldP spid="71027" grpId="0"/>
      <p:bldP spid="710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81C36B91-1828-4444-8E58-72B1E577FC21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2324" name="Freeform 3">
              <a:extLst>
                <a:ext uri="{FF2B5EF4-FFF2-40B4-BE49-F238E27FC236}">
                  <a16:creationId xmlns:a16="http://schemas.microsoft.com/office/drawing/2014/main" id="{177D8B85-6555-4084-A9F3-3B1A5C2C4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5" name="Freeform 4">
              <a:extLst>
                <a:ext uri="{FF2B5EF4-FFF2-40B4-BE49-F238E27FC236}">
                  <a16:creationId xmlns:a16="http://schemas.microsoft.com/office/drawing/2014/main" id="{D32DFB6E-3DC4-493D-9CF7-5E9EB3F6C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9397" name="Text Box 5">
            <a:extLst>
              <a:ext uri="{FF2B5EF4-FFF2-40B4-BE49-F238E27FC236}">
                <a16:creationId xmlns:a16="http://schemas.microsoft.com/office/drawing/2014/main" id="{9584397E-9374-46C3-85EB-76D243A45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Part/01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grpSp>
        <p:nvGrpSpPr>
          <p:cNvPr id="59511" name="Group 119">
            <a:extLst>
              <a:ext uri="{FF2B5EF4-FFF2-40B4-BE49-F238E27FC236}">
                <a16:creationId xmlns:a16="http://schemas.microsoft.com/office/drawing/2014/main" id="{703B38A6-297B-4ED6-9221-0BC264723D5C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1058863"/>
            <a:ext cx="1397000" cy="3659187"/>
            <a:chOff x="3103" y="752"/>
            <a:chExt cx="789" cy="2066"/>
          </a:xfrm>
        </p:grpSpPr>
        <p:sp>
          <p:nvSpPr>
            <p:cNvPr id="12318" name="Freeform 83">
              <a:extLst>
                <a:ext uri="{FF2B5EF4-FFF2-40B4-BE49-F238E27FC236}">
                  <a16:creationId xmlns:a16="http://schemas.microsoft.com/office/drawing/2014/main" id="{5E81DD7E-B735-4FD7-B629-454A7DA93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1177"/>
              <a:ext cx="789" cy="1641"/>
            </a:xfrm>
            <a:custGeom>
              <a:avLst/>
              <a:gdLst>
                <a:gd name="T0" fmla="*/ 1026 w 467"/>
                <a:gd name="T1" fmla="*/ 0 h 972"/>
                <a:gd name="T2" fmla="*/ 307 w 467"/>
                <a:gd name="T3" fmla="*/ 0 h 972"/>
                <a:gd name="T4" fmla="*/ 0 w 467"/>
                <a:gd name="T5" fmla="*/ 307 h 972"/>
                <a:gd name="T6" fmla="*/ 0 w 467"/>
                <a:gd name="T7" fmla="*/ 1231 h 972"/>
                <a:gd name="T8" fmla="*/ 103 w 467"/>
                <a:gd name="T9" fmla="*/ 1334 h 972"/>
                <a:gd name="T10" fmla="*/ 206 w 467"/>
                <a:gd name="T11" fmla="*/ 1231 h 972"/>
                <a:gd name="T12" fmla="*/ 206 w 467"/>
                <a:gd name="T13" fmla="*/ 513 h 972"/>
                <a:gd name="T14" fmla="*/ 307 w 467"/>
                <a:gd name="T15" fmla="*/ 513 h 972"/>
                <a:gd name="T16" fmla="*/ 307 w 467"/>
                <a:gd name="T17" fmla="*/ 1379 h 972"/>
                <a:gd name="T18" fmla="*/ 307 w 467"/>
                <a:gd name="T19" fmla="*/ 1540 h 972"/>
                <a:gd name="T20" fmla="*/ 307 w 467"/>
                <a:gd name="T21" fmla="*/ 2622 h 972"/>
                <a:gd name="T22" fmla="*/ 454 w 467"/>
                <a:gd name="T23" fmla="*/ 2770 h 972"/>
                <a:gd name="T24" fmla="*/ 465 w 467"/>
                <a:gd name="T25" fmla="*/ 2770 h 972"/>
                <a:gd name="T26" fmla="*/ 613 w 467"/>
                <a:gd name="T27" fmla="*/ 2622 h 972"/>
                <a:gd name="T28" fmla="*/ 613 w 467"/>
                <a:gd name="T29" fmla="*/ 1540 h 972"/>
                <a:gd name="T30" fmla="*/ 716 w 467"/>
                <a:gd name="T31" fmla="*/ 1540 h 972"/>
                <a:gd name="T32" fmla="*/ 716 w 467"/>
                <a:gd name="T33" fmla="*/ 2622 h 972"/>
                <a:gd name="T34" fmla="*/ 865 w 467"/>
                <a:gd name="T35" fmla="*/ 2770 h 972"/>
                <a:gd name="T36" fmla="*/ 877 w 467"/>
                <a:gd name="T37" fmla="*/ 2770 h 972"/>
                <a:gd name="T38" fmla="*/ 1026 w 467"/>
                <a:gd name="T39" fmla="*/ 2622 h 972"/>
                <a:gd name="T40" fmla="*/ 1026 w 467"/>
                <a:gd name="T41" fmla="*/ 1540 h 972"/>
                <a:gd name="T42" fmla="*/ 1026 w 467"/>
                <a:gd name="T43" fmla="*/ 1379 h 972"/>
                <a:gd name="T44" fmla="*/ 1026 w 467"/>
                <a:gd name="T45" fmla="*/ 513 h 972"/>
                <a:gd name="T46" fmla="*/ 1127 w 467"/>
                <a:gd name="T47" fmla="*/ 513 h 972"/>
                <a:gd name="T48" fmla="*/ 1127 w 467"/>
                <a:gd name="T49" fmla="*/ 1231 h 972"/>
                <a:gd name="T50" fmla="*/ 1230 w 467"/>
                <a:gd name="T51" fmla="*/ 1334 h 972"/>
                <a:gd name="T52" fmla="*/ 1333 w 467"/>
                <a:gd name="T53" fmla="*/ 1231 h 972"/>
                <a:gd name="T54" fmla="*/ 1333 w 467"/>
                <a:gd name="T55" fmla="*/ 307 h 972"/>
                <a:gd name="T56" fmla="*/ 1026 w 467"/>
                <a:gd name="T57" fmla="*/ 0 h 9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67" h="972">
                  <a:moveTo>
                    <a:pt x="359" y="0"/>
                  </a:moveTo>
                  <a:cubicBezTo>
                    <a:pt x="108" y="0"/>
                    <a:pt x="108" y="0"/>
                    <a:pt x="108" y="0"/>
                  </a:cubicBezTo>
                  <a:cubicBezTo>
                    <a:pt x="36" y="0"/>
                    <a:pt x="0" y="36"/>
                    <a:pt x="0" y="108"/>
                  </a:cubicBezTo>
                  <a:cubicBezTo>
                    <a:pt x="0" y="432"/>
                    <a:pt x="0" y="432"/>
                    <a:pt x="0" y="432"/>
                  </a:cubicBezTo>
                  <a:cubicBezTo>
                    <a:pt x="0" y="452"/>
                    <a:pt x="16" y="468"/>
                    <a:pt x="36" y="468"/>
                  </a:cubicBezTo>
                  <a:cubicBezTo>
                    <a:pt x="55" y="468"/>
                    <a:pt x="72" y="452"/>
                    <a:pt x="72" y="432"/>
                  </a:cubicBezTo>
                  <a:cubicBezTo>
                    <a:pt x="72" y="432"/>
                    <a:pt x="72" y="216"/>
                    <a:pt x="72" y="180"/>
                  </a:cubicBezTo>
                  <a:cubicBezTo>
                    <a:pt x="72" y="144"/>
                    <a:pt x="108" y="144"/>
                    <a:pt x="108" y="180"/>
                  </a:cubicBezTo>
                  <a:cubicBezTo>
                    <a:pt x="108" y="207"/>
                    <a:pt x="108" y="390"/>
                    <a:pt x="108" y="484"/>
                  </a:cubicBezTo>
                  <a:cubicBezTo>
                    <a:pt x="108" y="540"/>
                    <a:pt x="108" y="540"/>
                    <a:pt x="108" y="540"/>
                  </a:cubicBezTo>
                  <a:cubicBezTo>
                    <a:pt x="108" y="920"/>
                    <a:pt x="108" y="920"/>
                    <a:pt x="108" y="920"/>
                  </a:cubicBezTo>
                  <a:cubicBezTo>
                    <a:pt x="108" y="949"/>
                    <a:pt x="131" y="972"/>
                    <a:pt x="159" y="972"/>
                  </a:cubicBezTo>
                  <a:cubicBezTo>
                    <a:pt x="163" y="972"/>
                    <a:pt x="163" y="972"/>
                    <a:pt x="163" y="972"/>
                  </a:cubicBezTo>
                  <a:cubicBezTo>
                    <a:pt x="192" y="972"/>
                    <a:pt x="215" y="949"/>
                    <a:pt x="215" y="920"/>
                  </a:cubicBezTo>
                  <a:cubicBezTo>
                    <a:pt x="215" y="920"/>
                    <a:pt x="215" y="576"/>
                    <a:pt x="215" y="540"/>
                  </a:cubicBezTo>
                  <a:cubicBezTo>
                    <a:pt x="215" y="504"/>
                    <a:pt x="251" y="504"/>
                    <a:pt x="251" y="540"/>
                  </a:cubicBezTo>
                  <a:cubicBezTo>
                    <a:pt x="251" y="576"/>
                    <a:pt x="251" y="920"/>
                    <a:pt x="251" y="920"/>
                  </a:cubicBezTo>
                  <a:cubicBezTo>
                    <a:pt x="251" y="949"/>
                    <a:pt x="275" y="972"/>
                    <a:pt x="303" y="972"/>
                  </a:cubicBezTo>
                  <a:cubicBezTo>
                    <a:pt x="307" y="972"/>
                    <a:pt x="307" y="972"/>
                    <a:pt x="307" y="972"/>
                  </a:cubicBezTo>
                  <a:cubicBezTo>
                    <a:pt x="336" y="972"/>
                    <a:pt x="359" y="949"/>
                    <a:pt x="359" y="920"/>
                  </a:cubicBezTo>
                  <a:cubicBezTo>
                    <a:pt x="359" y="540"/>
                    <a:pt x="359" y="540"/>
                    <a:pt x="359" y="540"/>
                  </a:cubicBezTo>
                  <a:cubicBezTo>
                    <a:pt x="359" y="484"/>
                    <a:pt x="359" y="484"/>
                    <a:pt x="359" y="484"/>
                  </a:cubicBezTo>
                  <a:cubicBezTo>
                    <a:pt x="359" y="390"/>
                    <a:pt x="359" y="207"/>
                    <a:pt x="359" y="180"/>
                  </a:cubicBezTo>
                  <a:cubicBezTo>
                    <a:pt x="359" y="144"/>
                    <a:pt x="395" y="144"/>
                    <a:pt x="395" y="180"/>
                  </a:cubicBezTo>
                  <a:cubicBezTo>
                    <a:pt x="395" y="216"/>
                    <a:pt x="395" y="432"/>
                    <a:pt x="395" y="432"/>
                  </a:cubicBezTo>
                  <a:cubicBezTo>
                    <a:pt x="395" y="452"/>
                    <a:pt x="412" y="468"/>
                    <a:pt x="431" y="468"/>
                  </a:cubicBezTo>
                  <a:cubicBezTo>
                    <a:pt x="451" y="468"/>
                    <a:pt x="467" y="452"/>
                    <a:pt x="467" y="432"/>
                  </a:cubicBezTo>
                  <a:cubicBezTo>
                    <a:pt x="467" y="108"/>
                    <a:pt x="467" y="108"/>
                    <a:pt x="467" y="108"/>
                  </a:cubicBezTo>
                  <a:cubicBezTo>
                    <a:pt x="467" y="36"/>
                    <a:pt x="431" y="0"/>
                    <a:pt x="359" y="0"/>
                  </a:cubicBezTo>
                </a:path>
              </a:pathLst>
            </a:cu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9" name="Oval 84">
              <a:extLst>
                <a:ext uri="{FF2B5EF4-FFF2-40B4-BE49-F238E27FC236}">
                  <a16:creationId xmlns:a16="http://schemas.microsoft.com/office/drawing/2014/main" id="{9E7E3DDD-97CE-41F5-B979-A4F2B35E1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752"/>
              <a:ext cx="304" cy="303"/>
            </a:xfrm>
            <a:prstGeom prst="ellipse">
              <a:avLst/>
            </a:pr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20" name="Freeform 105">
              <a:extLst>
                <a:ext uri="{FF2B5EF4-FFF2-40B4-BE49-F238E27FC236}">
                  <a16:creationId xmlns:a16="http://schemas.microsoft.com/office/drawing/2014/main" id="{07BAB99C-7DB8-434A-9B1B-F648B1F3AF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6" y="2045"/>
              <a:ext cx="27" cy="43"/>
            </a:xfrm>
            <a:custGeom>
              <a:avLst/>
              <a:gdLst>
                <a:gd name="T0" fmla="*/ 0 w 16"/>
                <a:gd name="T1" fmla="*/ 71 h 26"/>
                <a:gd name="T2" fmla="*/ 0 w 16"/>
                <a:gd name="T3" fmla="*/ 71 h 26"/>
                <a:gd name="T4" fmla="*/ 0 w 16"/>
                <a:gd name="T5" fmla="*/ 71 h 26"/>
                <a:gd name="T6" fmla="*/ 0 w 16"/>
                <a:gd name="T7" fmla="*/ 71 h 26"/>
                <a:gd name="T8" fmla="*/ 0 w 16"/>
                <a:gd name="T9" fmla="*/ 71 h 26"/>
                <a:gd name="T10" fmla="*/ 0 w 16"/>
                <a:gd name="T11" fmla="*/ 71 h 26"/>
                <a:gd name="T12" fmla="*/ 0 w 16"/>
                <a:gd name="T13" fmla="*/ 71 h 26"/>
                <a:gd name="T14" fmla="*/ 0 w 16"/>
                <a:gd name="T15" fmla="*/ 71 h 26"/>
                <a:gd name="T16" fmla="*/ 0 w 16"/>
                <a:gd name="T17" fmla="*/ 71 h 26"/>
                <a:gd name="T18" fmla="*/ 3 w 16"/>
                <a:gd name="T19" fmla="*/ 71 h 26"/>
                <a:gd name="T20" fmla="*/ 0 w 16"/>
                <a:gd name="T21" fmla="*/ 71 h 26"/>
                <a:gd name="T22" fmla="*/ 3 w 16"/>
                <a:gd name="T23" fmla="*/ 71 h 26"/>
                <a:gd name="T24" fmla="*/ 3 w 16"/>
                <a:gd name="T25" fmla="*/ 71 h 26"/>
                <a:gd name="T26" fmla="*/ 3 w 16"/>
                <a:gd name="T27" fmla="*/ 71 h 26"/>
                <a:gd name="T28" fmla="*/ 3 w 16"/>
                <a:gd name="T29" fmla="*/ 71 h 26"/>
                <a:gd name="T30" fmla="*/ 3 w 16"/>
                <a:gd name="T31" fmla="*/ 71 h 26"/>
                <a:gd name="T32" fmla="*/ 3 w 16"/>
                <a:gd name="T33" fmla="*/ 71 h 26"/>
                <a:gd name="T34" fmla="*/ 3 w 16"/>
                <a:gd name="T35" fmla="*/ 71 h 26"/>
                <a:gd name="T36" fmla="*/ 3 w 16"/>
                <a:gd name="T37" fmla="*/ 71 h 26"/>
                <a:gd name="T38" fmla="*/ 3 w 16"/>
                <a:gd name="T39" fmla="*/ 71 h 26"/>
                <a:gd name="T40" fmla="*/ 3 w 16"/>
                <a:gd name="T41" fmla="*/ 71 h 26"/>
                <a:gd name="T42" fmla="*/ 3 w 16"/>
                <a:gd name="T43" fmla="*/ 68 h 26"/>
                <a:gd name="T44" fmla="*/ 3 w 16"/>
                <a:gd name="T45" fmla="*/ 71 h 26"/>
                <a:gd name="T46" fmla="*/ 3 w 16"/>
                <a:gd name="T47" fmla="*/ 68 h 26"/>
                <a:gd name="T48" fmla="*/ 3 w 16"/>
                <a:gd name="T49" fmla="*/ 68 h 26"/>
                <a:gd name="T50" fmla="*/ 3 w 16"/>
                <a:gd name="T51" fmla="*/ 68 h 26"/>
                <a:gd name="T52" fmla="*/ 3 w 16"/>
                <a:gd name="T53" fmla="*/ 68 h 26"/>
                <a:gd name="T54" fmla="*/ 3 w 16"/>
                <a:gd name="T55" fmla="*/ 68 h 26"/>
                <a:gd name="T56" fmla="*/ 3 w 16"/>
                <a:gd name="T57" fmla="*/ 68 h 26"/>
                <a:gd name="T58" fmla="*/ 3 w 16"/>
                <a:gd name="T59" fmla="*/ 68 h 26"/>
                <a:gd name="T60" fmla="*/ 46 w 16"/>
                <a:gd name="T61" fmla="*/ 0 h 26"/>
                <a:gd name="T62" fmla="*/ 3 w 16"/>
                <a:gd name="T63" fmla="*/ 68 h 26"/>
                <a:gd name="T64" fmla="*/ 46 w 16"/>
                <a:gd name="T65" fmla="*/ 0 h 26"/>
                <a:gd name="T66" fmla="*/ 46 w 16"/>
                <a:gd name="T67" fmla="*/ 0 h 2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" h="26"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1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1" y="26"/>
                  </a:cubicBezTo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moveTo>
                    <a:pt x="1" y="25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" y="26"/>
                    <a:pt x="1" y="25"/>
                  </a:cubicBezTo>
                  <a:moveTo>
                    <a:pt x="1" y="25"/>
                  </a:moveTo>
                  <a:cubicBezTo>
                    <a:pt x="1" y="25"/>
                    <a:pt x="1" y="25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moveTo>
                    <a:pt x="1" y="25"/>
                  </a:moveTo>
                  <a:cubicBezTo>
                    <a:pt x="1" y="25"/>
                    <a:pt x="1" y="25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moveTo>
                    <a:pt x="16" y="0"/>
                  </a:moveTo>
                  <a:cubicBezTo>
                    <a:pt x="8" y="1"/>
                    <a:pt x="1" y="9"/>
                    <a:pt x="1" y="25"/>
                  </a:cubicBezTo>
                  <a:cubicBezTo>
                    <a:pt x="1" y="9"/>
                    <a:pt x="8" y="1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CFC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1" name="Freeform 106">
              <a:extLst>
                <a:ext uri="{FF2B5EF4-FFF2-40B4-BE49-F238E27FC236}">
                  <a16:creationId xmlns:a16="http://schemas.microsoft.com/office/drawing/2014/main" id="{A8328D16-C9B8-4470-A8B0-C2765861B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1177"/>
              <a:ext cx="390" cy="1641"/>
            </a:xfrm>
            <a:custGeom>
              <a:avLst/>
              <a:gdLst>
                <a:gd name="T0" fmla="*/ 658 w 231"/>
                <a:gd name="T1" fmla="*/ 0 h 972"/>
                <a:gd name="T2" fmla="*/ 307 w 231"/>
                <a:gd name="T3" fmla="*/ 0 h 972"/>
                <a:gd name="T4" fmla="*/ 0 w 231"/>
                <a:gd name="T5" fmla="*/ 307 h 972"/>
                <a:gd name="T6" fmla="*/ 0 w 231"/>
                <a:gd name="T7" fmla="*/ 1231 h 972"/>
                <a:gd name="T8" fmla="*/ 103 w 231"/>
                <a:gd name="T9" fmla="*/ 1334 h 972"/>
                <a:gd name="T10" fmla="*/ 206 w 231"/>
                <a:gd name="T11" fmla="*/ 1231 h 972"/>
                <a:gd name="T12" fmla="*/ 206 w 231"/>
                <a:gd name="T13" fmla="*/ 513 h 972"/>
                <a:gd name="T14" fmla="*/ 206 w 231"/>
                <a:gd name="T15" fmla="*/ 513 h 972"/>
                <a:gd name="T16" fmla="*/ 206 w 231"/>
                <a:gd name="T17" fmla="*/ 513 h 972"/>
                <a:gd name="T18" fmla="*/ 257 w 231"/>
                <a:gd name="T19" fmla="*/ 436 h 972"/>
                <a:gd name="T20" fmla="*/ 307 w 231"/>
                <a:gd name="T21" fmla="*/ 513 h 972"/>
                <a:gd name="T22" fmla="*/ 307 w 231"/>
                <a:gd name="T23" fmla="*/ 1379 h 972"/>
                <a:gd name="T24" fmla="*/ 307 w 231"/>
                <a:gd name="T25" fmla="*/ 1540 h 972"/>
                <a:gd name="T26" fmla="*/ 307 w 231"/>
                <a:gd name="T27" fmla="*/ 2622 h 972"/>
                <a:gd name="T28" fmla="*/ 452 w 231"/>
                <a:gd name="T29" fmla="*/ 2770 h 972"/>
                <a:gd name="T30" fmla="*/ 464 w 231"/>
                <a:gd name="T31" fmla="*/ 2770 h 972"/>
                <a:gd name="T32" fmla="*/ 613 w 231"/>
                <a:gd name="T33" fmla="*/ 2622 h 972"/>
                <a:gd name="T34" fmla="*/ 613 w 231"/>
                <a:gd name="T35" fmla="*/ 1540 h 972"/>
                <a:gd name="T36" fmla="*/ 613 w 231"/>
                <a:gd name="T37" fmla="*/ 1540 h 972"/>
                <a:gd name="T38" fmla="*/ 613 w 231"/>
                <a:gd name="T39" fmla="*/ 1540 h 972"/>
                <a:gd name="T40" fmla="*/ 613 w 231"/>
                <a:gd name="T41" fmla="*/ 1540 h 972"/>
                <a:gd name="T42" fmla="*/ 613 w 231"/>
                <a:gd name="T43" fmla="*/ 1540 h 972"/>
                <a:gd name="T44" fmla="*/ 613 w 231"/>
                <a:gd name="T45" fmla="*/ 1540 h 972"/>
                <a:gd name="T46" fmla="*/ 613 w 231"/>
                <a:gd name="T47" fmla="*/ 1540 h 972"/>
                <a:gd name="T48" fmla="*/ 613 w 231"/>
                <a:gd name="T49" fmla="*/ 1540 h 972"/>
                <a:gd name="T50" fmla="*/ 613 w 231"/>
                <a:gd name="T51" fmla="*/ 1540 h 972"/>
                <a:gd name="T52" fmla="*/ 613 w 231"/>
                <a:gd name="T53" fmla="*/ 1540 h 972"/>
                <a:gd name="T54" fmla="*/ 616 w 231"/>
                <a:gd name="T55" fmla="*/ 1540 h 972"/>
                <a:gd name="T56" fmla="*/ 616 w 231"/>
                <a:gd name="T57" fmla="*/ 1540 h 972"/>
                <a:gd name="T58" fmla="*/ 616 w 231"/>
                <a:gd name="T59" fmla="*/ 1540 h 972"/>
                <a:gd name="T60" fmla="*/ 616 w 231"/>
                <a:gd name="T61" fmla="*/ 1540 h 972"/>
                <a:gd name="T62" fmla="*/ 616 w 231"/>
                <a:gd name="T63" fmla="*/ 1540 h 972"/>
                <a:gd name="T64" fmla="*/ 616 w 231"/>
                <a:gd name="T65" fmla="*/ 1540 h 972"/>
                <a:gd name="T66" fmla="*/ 616 w 231"/>
                <a:gd name="T67" fmla="*/ 1540 h 972"/>
                <a:gd name="T68" fmla="*/ 616 w 231"/>
                <a:gd name="T69" fmla="*/ 1540 h 972"/>
                <a:gd name="T70" fmla="*/ 616 w 231"/>
                <a:gd name="T71" fmla="*/ 1536 h 972"/>
                <a:gd name="T72" fmla="*/ 616 w 231"/>
                <a:gd name="T73" fmla="*/ 1536 h 972"/>
                <a:gd name="T74" fmla="*/ 616 w 231"/>
                <a:gd name="T75" fmla="*/ 1536 h 972"/>
                <a:gd name="T76" fmla="*/ 616 w 231"/>
                <a:gd name="T77" fmla="*/ 1536 h 972"/>
                <a:gd name="T78" fmla="*/ 616 w 231"/>
                <a:gd name="T79" fmla="*/ 1536 h 972"/>
                <a:gd name="T80" fmla="*/ 616 w 231"/>
                <a:gd name="T81" fmla="*/ 1536 h 972"/>
                <a:gd name="T82" fmla="*/ 658 w 231"/>
                <a:gd name="T83" fmla="*/ 1465 h 972"/>
                <a:gd name="T84" fmla="*/ 658 w 231"/>
                <a:gd name="T85" fmla="*/ 0 h 97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31" h="972">
                  <a:moveTo>
                    <a:pt x="231" y="0"/>
                  </a:moveTo>
                  <a:cubicBezTo>
                    <a:pt x="108" y="0"/>
                    <a:pt x="108" y="0"/>
                    <a:pt x="108" y="0"/>
                  </a:cubicBezTo>
                  <a:cubicBezTo>
                    <a:pt x="36" y="0"/>
                    <a:pt x="0" y="36"/>
                    <a:pt x="0" y="108"/>
                  </a:cubicBezTo>
                  <a:cubicBezTo>
                    <a:pt x="0" y="432"/>
                    <a:pt x="0" y="432"/>
                    <a:pt x="0" y="432"/>
                  </a:cubicBezTo>
                  <a:cubicBezTo>
                    <a:pt x="0" y="452"/>
                    <a:pt x="16" y="468"/>
                    <a:pt x="36" y="468"/>
                  </a:cubicBezTo>
                  <a:cubicBezTo>
                    <a:pt x="55" y="468"/>
                    <a:pt x="72" y="452"/>
                    <a:pt x="72" y="432"/>
                  </a:cubicBezTo>
                  <a:cubicBezTo>
                    <a:pt x="72" y="432"/>
                    <a:pt x="72" y="216"/>
                    <a:pt x="72" y="180"/>
                  </a:cubicBezTo>
                  <a:cubicBezTo>
                    <a:pt x="72" y="180"/>
                    <a:pt x="72" y="180"/>
                    <a:pt x="72" y="180"/>
                  </a:cubicBezTo>
                  <a:cubicBezTo>
                    <a:pt x="72" y="180"/>
                    <a:pt x="72" y="180"/>
                    <a:pt x="72" y="180"/>
                  </a:cubicBezTo>
                  <a:cubicBezTo>
                    <a:pt x="72" y="162"/>
                    <a:pt x="81" y="153"/>
                    <a:pt x="90" y="153"/>
                  </a:cubicBezTo>
                  <a:cubicBezTo>
                    <a:pt x="99" y="153"/>
                    <a:pt x="108" y="162"/>
                    <a:pt x="108" y="180"/>
                  </a:cubicBezTo>
                  <a:cubicBezTo>
                    <a:pt x="108" y="207"/>
                    <a:pt x="108" y="390"/>
                    <a:pt x="108" y="484"/>
                  </a:cubicBezTo>
                  <a:cubicBezTo>
                    <a:pt x="108" y="540"/>
                    <a:pt x="108" y="540"/>
                    <a:pt x="108" y="540"/>
                  </a:cubicBezTo>
                  <a:cubicBezTo>
                    <a:pt x="108" y="920"/>
                    <a:pt x="108" y="920"/>
                    <a:pt x="108" y="920"/>
                  </a:cubicBezTo>
                  <a:cubicBezTo>
                    <a:pt x="108" y="949"/>
                    <a:pt x="131" y="972"/>
                    <a:pt x="159" y="972"/>
                  </a:cubicBezTo>
                  <a:cubicBezTo>
                    <a:pt x="163" y="972"/>
                    <a:pt x="163" y="972"/>
                    <a:pt x="163" y="972"/>
                  </a:cubicBezTo>
                  <a:cubicBezTo>
                    <a:pt x="192" y="972"/>
                    <a:pt x="215" y="949"/>
                    <a:pt x="215" y="920"/>
                  </a:cubicBezTo>
                  <a:cubicBezTo>
                    <a:pt x="215" y="920"/>
                    <a:pt x="215" y="576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5" y="540"/>
                  </a:cubicBezTo>
                  <a:cubicBezTo>
                    <a:pt x="215" y="540"/>
                    <a:pt x="215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40"/>
                  </a:cubicBezTo>
                  <a:cubicBezTo>
                    <a:pt x="216" y="540"/>
                    <a:pt x="216" y="540"/>
                    <a:pt x="216" y="539"/>
                  </a:cubicBezTo>
                  <a:cubicBezTo>
                    <a:pt x="216" y="539"/>
                    <a:pt x="216" y="539"/>
                    <a:pt x="216" y="539"/>
                  </a:cubicBezTo>
                  <a:cubicBezTo>
                    <a:pt x="216" y="539"/>
                    <a:pt x="216" y="539"/>
                    <a:pt x="216" y="539"/>
                  </a:cubicBezTo>
                  <a:cubicBezTo>
                    <a:pt x="216" y="539"/>
                    <a:pt x="216" y="539"/>
                    <a:pt x="216" y="539"/>
                  </a:cubicBezTo>
                  <a:cubicBezTo>
                    <a:pt x="216" y="539"/>
                    <a:pt x="216" y="539"/>
                    <a:pt x="216" y="539"/>
                  </a:cubicBezTo>
                  <a:cubicBezTo>
                    <a:pt x="216" y="539"/>
                    <a:pt x="216" y="539"/>
                    <a:pt x="216" y="539"/>
                  </a:cubicBezTo>
                  <a:cubicBezTo>
                    <a:pt x="216" y="523"/>
                    <a:pt x="223" y="515"/>
                    <a:pt x="231" y="514"/>
                  </a:cubicBezTo>
                  <a:cubicBezTo>
                    <a:pt x="231" y="0"/>
                    <a:pt x="231" y="0"/>
                    <a:pt x="231" y="0"/>
                  </a:cubicBezTo>
                </a:path>
              </a:pathLst>
            </a:custGeom>
            <a:solidFill>
              <a:srgbClr val="3C5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2" name="Freeform 107">
              <a:extLst>
                <a:ext uri="{FF2B5EF4-FFF2-40B4-BE49-F238E27FC236}">
                  <a16:creationId xmlns:a16="http://schemas.microsoft.com/office/drawing/2014/main" id="{1C86581A-EBF1-41C0-A649-76E8236CB6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45" y="898"/>
              <a:ext cx="1" cy="12"/>
            </a:xfrm>
            <a:custGeom>
              <a:avLst/>
              <a:gdLst>
                <a:gd name="T0" fmla="*/ 1 w 1"/>
                <a:gd name="T1" fmla="*/ 21 h 7"/>
                <a:gd name="T2" fmla="*/ 1 w 1"/>
                <a:gd name="T3" fmla="*/ 21 h 7"/>
                <a:gd name="T4" fmla="*/ 1 w 1"/>
                <a:gd name="T5" fmla="*/ 21 h 7"/>
                <a:gd name="T6" fmla="*/ 1 w 1"/>
                <a:gd name="T7" fmla="*/ 17 h 7"/>
                <a:gd name="T8" fmla="*/ 1 w 1"/>
                <a:gd name="T9" fmla="*/ 17 h 7"/>
                <a:gd name="T10" fmla="*/ 1 w 1"/>
                <a:gd name="T11" fmla="*/ 17 h 7"/>
                <a:gd name="T12" fmla="*/ 1 w 1"/>
                <a:gd name="T13" fmla="*/ 17 h 7"/>
                <a:gd name="T14" fmla="*/ 1 w 1"/>
                <a:gd name="T15" fmla="*/ 17 h 7"/>
                <a:gd name="T16" fmla="*/ 1 w 1"/>
                <a:gd name="T17" fmla="*/ 17 h 7"/>
                <a:gd name="T18" fmla="*/ 1 w 1"/>
                <a:gd name="T19" fmla="*/ 17 h 7"/>
                <a:gd name="T20" fmla="*/ 1 w 1"/>
                <a:gd name="T21" fmla="*/ 15 h 7"/>
                <a:gd name="T22" fmla="*/ 1 w 1"/>
                <a:gd name="T23" fmla="*/ 15 h 7"/>
                <a:gd name="T24" fmla="*/ 1 w 1"/>
                <a:gd name="T25" fmla="*/ 15 h 7"/>
                <a:gd name="T26" fmla="*/ 1 w 1"/>
                <a:gd name="T27" fmla="*/ 15 h 7"/>
                <a:gd name="T28" fmla="*/ 1 w 1"/>
                <a:gd name="T29" fmla="*/ 15 h 7"/>
                <a:gd name="T30" fmla="*/ 1 w 1"/>
                <a:gd name="T31" fmla="*/ 15 h 7"/>
                <a:gd name="T32" fmla="*/ 1 w 1"/>
                <a:gd name="T33" fmla="*/ 15 h 7"/>
                <a:gd name="T34" fmla="*/ 1 w 1"/>
                <a:gd name="T35" fmla="*/ 12 h 7"/>
                <a:gd name="T36" fmla="*/ 1 w 1"/>
                <a:gd name="T37" fmla="*/ 12 h 7"/>
                <a:gd name="T38" fmla="*/ 1 w 1"/>
                <a:gd name="T39" fmla="*/ 12 h 7"/>
                <a:gd name="T40" fmla="*/ 1 w 1"/>
                <a:gd name="T41" fmla="*/ 12 h 7"/>
                <a:gd name="T42" fmla="*/ 0 w 1"/>
                <a:gd name="T43" fmla="*/ 12 h 7"/>
                <a:gd name="T44" fmla="*/ 0 w 1"/>
                <a:gd name="T45" fmla="*/ 12 h 7"/>
                <a:gd name="T46" fmla="*/ 0 w 1"/>
                <a:gd name="T47" fmla="*/ 9 h 7"/>
                <a:gd name="T48" fmla="*/ 0 w 1"/>
                <a:gd name="T49" fmla="*/ 9 h 7"/>
                <a:gd name="T50" fmla="*/ 0 w 1"/>
                <a:gd name="T51" fmla="*/ 9 h 7"/>
                <a:gd name="T52" fmla="*/ 0 w 1"/>
                <a:gd name="T53" fmla="*/ 9 h 7"/>
                <a:gd name="T54" fmla="*/ 1 w 1"/>
                <a:gd name="T55" fmla="*/ 9 h 7"/>
                <a:gd name="T56" fmla="*/ 1 w 1"/>
                <a:gd name="T57" fmla="*/ 9 h 7"/>
                <a:gd name="T58" fmla="*/ 1 w 1"/>
                <a:gd name="T59" fmla="*/ 5 h 7"/>
                <a:gd name="T60" fmla="*/ 1 w 1"/>
                <a:gd name="T61" fmla="*/ 5 h 7"/>
                <a:gd name="T62" fmla="*/ 1 w 1"/>
                <a:gd name="T63" fmla="*/ 5 h 7"/>
                <a:gd name="T64" fmla="*/ 1 w 1"/>
                <a:gd name="T65" fmla="*/ 5 h 7"/>
                <a:gd name="T66" fmla="*/ 1 w 1"/>
                <a:gd name="T67" fmla="*/ 5 h 7"/>
                <a:gd name="T68" fmla="*/ 1 w 1"/>
                <a:gd name="T69" fmla="*/ 5 h 7"/>
                <a:gd name="T70" fmla="*/ 1 w 1"/>
                <a:gd name="T71" fmla="*/ 5 h 7"/>
                <a:gd name="T72" fmla="*/ 1 w 1"/>
                <a:gd name="T73" fmla="*/ 3 h 7"/>
                <a:gd name="T74" fmla="*/ 1 w 1"/>
                <a:gd name="T75" fmla="*/ 3 h 7"/>
                <a:gd name="T76" fmla="*/ 1 w 1"/>
                <a:gd name="T77" fmla="*/ 3 h 7"/>
                <a:gd name="T78" fmla="*/ 1 w 1"/>
                <a:gd name="T79" fmla="*/ 3 h 7"/>
                <a:gd name="T80" fmla="*/ 1 w 1"/>
                <a:gd name="T81" fmla="*/ 3 h 7"/>
                <a:gd name="T82" fmla="*/ 1 w 1"/>
                <a:gd name="T83" fmla="*/ 3 h 7"/>
                <a:gd name="T84" fmla="*/ 1 w 1"/>
                <a:gd name="T85" fmla="*/ 3 h 7"/>
                <a:gd name="T86" fmla="*/ 1 w 1"/>
                <a:gd name="T87" fmla="*/ 0 h 7"/>
                <a:gd name="T88" fmla="*/ 1 w 1"/>
                <a:gd name="T89" fmla="*/ 0 h 7"/>
                <a:gd name="T90" fmla="*/ 1 w 1"/>
                <a:gd name="T91" fmla="*/ 0 h 7"/>
                <a:gd name="T92" fmla="*/ 1 w 1"/>
                <a:gd name="T93" fmla="*/ 0 h 7"/>
                <a:gd name="T94" fmla="*/ 1 w 1"/>
                <a:gd name="T95" fmla="*/ 0 h 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" h="7"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7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6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FC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3" name="Freeform 108">
              <a:extLst>
                <a:ext uri="{FF2B5EF4-FFF2-40B4-BE49-F238E27FC236}">
                  <a16:creationId xmlns:a16="http://schemas.microsoft.com/office/drawing/2014/main" id="{A57D1582-5F22-426C-9CD8-283D5B6E0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" y="752"/>
              <a:ext cx="148" cy="303"/>
            </a:xfrm>
            <a:custGeom>
              <a:avLst/>
              <a:gdLst>
                <a:gd name="T0" fmla="*/ 3 w 88"/>
                <a:gd name="T1" fmla="*/ 246 h 180"/>
                <a:gd name="T2" fmla="*/ 3 w 88"/>
                <a:gd name="T3" fmla="*/ 246 h 180"/>
                <a:gd name="T4" fmla="*/ 3 w 88"/>
                <a:gd name="T5" fmla="*/ 246 h 180"/>
                <a:gd name="T6" fmla="*/ 3 w 88"/>
                <a:gd name="T7" fmla="*/ 246 h 180"/>
                <a:gd name="T8" fmla="*/ 3 w 88"/>
                <a:gd name="T9" fmla="*/ 246 h 180"/>
                <a:gd name="T10" fmla="*/ 3 w 88"/>
                <a:gd name="T11" fmla="*/ 246 h 180"/>
                <a:gd name="T12" fmla="*/ 3 w 88"/>
                <a:gd name="T13" fmla="*/ 249 h 180"/>
                <a:gd name="T14" fmla="*/ 3 w 88"/>
                <a:gd name="T15" fmla="*/ 249 h 180"/>
                <a:gd name="T16" fmla="*/ 3 w 88"/>
                <a:gd name="T17" fmla="*/ 249 h 180"/>
                <a:gd name="T18" fmla="*/ 3 w 88"/>
                <a:gd name="T19" fmla="*/ 249 h 180"/>
                <a:gd name="T20" fmla="*/ 3 w 88"/>
                <a:gd name="T21" fmla="*/ 249 h 180"/>
                <a:gd name="T22" fmla="*/ 3 w 88"/>
                <a:gd name="T23" fmla="*/ 249 h 180"/>
                <a:gd name="T24" fmla="*/ 3 w 88"/>
                <a:gd name="T25" fmla="*/ 249 h 180"/>
                <a:gd name="T26" fmla="*/ 3 w 88"/>
                <a:gd name="T27" fmla="*/ 253 h 180"/>
                <a:gd name="T28" fmla="*/ 3 w 88"/>
                <a:gd name="T29" fmla="*/ 253 h 180"/>
                <a:gd name="T30" fmla="*/ 3 w 88"/>
                <a:gd name="T31" fmla="*/ 253 h 180"/>
                <a:gd name="T32" fmla="*/ 3 w 88"/>
                <a:gd name="T33" fmla="*/ 253 h 180"/>
                <a:gd name="T34" fmla="*/ 3 w 88"/>
                <a:gd name="T35" fmla="*/ 253 h 180"/>
                <a:gd name="T36" fmla="*/ 3 w 88"/>
                <a:gd name="T37" fmla="*/ 253 h 180"/>
                <a:gd name="T38" fmla="*/ 3 w 88"/>
                <a:gd name="T39" fmla="*/ 253 h 180"/>
                <a:gd name="T40" fmla="*/ 3 w 88"/>
                <a:gd name="T41" fmla="*/ 256 h 180"/>
                <a:gd name="T42" fmla="*/ 0 w 88"/>
                <a:gd name="T43" fmla="*/ 256 h 180"/>
                <a:gd name="T44" fmla="*/ 0 w 88"/>
                <a:gd name="T45" fmla="*/ 256 h 180"/>
                <a:gd name="T46" fmla="*/ 0 w 88"/>
                <a:gd name="T47" fmla="*/ 256 h 180"/>
                <a:gd name="T48" fmla="*/ 0 w 88"/>
                <a:gd name="T49" fmla="*/ 256 h 180"/>
                <a:gd name="T50" fmla="*/ 0 w 88"/>
                <a:gd name="T51" fmla="*/ 258 h 180"/>
                <a:gd name="T52" fmla="*/ 0 w 88"/>
                <a:gd name="T53" fmla="*/ 258 h 180"/>
                <a:gd name="T54" fmla="*/ 3 w 88"/>
                <a:gd name="T55" fmla="*/ 258 h 180"/>
                <a:gd name="T56" fmla="*/ 3 w 88"/>
                <a:gd name="T57" fmla="*/ 258 h 180"/>
                <a:gd name="T58" fmla="*/ 3 w 88"/>
                <a:gd name="T59" fmla="*/ 258 h 180"/>
                <a:gd name="T60" fmla="*/ 3 w 88"/>
                <a:gd name="T61" fmla="*/ 258 h 180"/>
                <a:gd name="T62" fmla="*/ 3 w 88"/>
                <a:gd name="T63" fmla="*/ 261 h 180"/>
                <a:gd name="T64" fmla="*/ 3 w 88"/>
                <a:gd name="T65" fmla="*/ 261 h 180"/>
                <a:gd name="T66" fmla="*/ 3 w 88"/>
                <a:gd name="T67" fmla="*/ 261 h 180"/>
                <a:gd name="T68" fmla="*/ 3 w 88"/>
                <a:gd name="T69" fmla="*/ 261 h 180"/>
                <a:gd name="T70" fmla="*/ 3 w 88"/>
                <a:gd name="T71" fmla="*/ 261 h 180"/>
                <a:gd name="T72" fmla="*/ 3 w 88"/>
                <a:gd name="T73" fmla="*/ 261 h 180"/>
                <a:gd name="T74" fmla="*/ 3 w 88"/>
                <a:gd name="T75" fmla="*/ 261 h 180"/>
                <a:gd name="T76" fmla="*/ 3 w 88"/>
                <a:gd name="T77" fmla="*/ 264 h 180"/>
                <a:gd name="T78" fmla="*/ 3 w 88"/>
                <a:gd name="T79" fmla="*/ 264 h 180"/>
                <a:gd name="T80" fmla="*/ 3 w 88"/>
                <a:gd name="T81" fmla="*/ 264 h 180"/>
                <a:gd name="T82" fmla="*/ 3 w 88"/>
                <a:gd name="T83" fmla="*/ 264 h 180"/>
                <a:gd name="T84" fmla="*/ 3 w 88"/>
                <a:gd name="T85" fmla="*/ 264 h 180"/>
                <a:gd name="T86" fmla="*/ 3 w 88"/>
                <a:gd name="T87" fmla="*/ 264 h 180"/>
                <a:gd name="T88" fmla="*/ 3 w 88"/>
                <a:gd name="T89" fmla="*/ 264 h 180"/>
                <a:gd name="T90" fmla="*/ 3 w 88"/>
                <a:gd name="T91" fmla="*/ 266 h 180"/>
                <a:gd name="T92" fmla="*/ 3 w 88"/>
                <a:gd name="T93" fmla="*/ 266 h 180"/>
                <a:gd name="T94" fmla="*/ 3 w 88"/>
                <a:gd name="T95" fmla="*/ 266 h 180"/>
                <a:gd name="T96" fmla="*/ 249 w 88"/>
                <a:gd name="T97" fmla="*/ 510 h 1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8" h="180">
                  <a:moveTo>
                    <a:pt x="88" y="0"/>
                  </a:moveTo>
                  <a:cubicBezTo>
                    <a:pt x="41" y="1"/>
                    <a:pt x="2" y="39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1" y="92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93"/>
                    <a:pt x="1" y="93"/>
                    <a:pt x="1" y="94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2" y="141"/>
                    <a:pt x="41" y="179"/>
                    <a:pt x="88" y="180"/>
                  </a:cubicBezTo>
                  <a:cubicBezTo>
                    <a:pt x="88" y="0"/>
                    <a:pt x="88" y="0"/>
                    <a:pt x="88" y="0"/>
                  </a:cubicBezTo>
                </a:path>
              </a:pathLst>
            </a:custGeom>
            <a:solidFill>
              <a:srgbClr val="3C5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9504" name="Line 112">
            <a:extLst>
              <a:ext uri="{FF2B5EF4-FFF2-40B4-BE49-F238E27FC236}">
                <a16:creationId xmlns:a16="http://schemas.microsoft.com/office/drawing/2014/main" id="{2D2D58A7-5530-4711-AC45-5A3DDF614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7050" y="1098550"/>
            <a:ext cx="1204913" cy="0"/>
          </a:xfrm>
          <a:prstGeom prst="line">
            <a:avLst/>
          </a:prstGeom>
          <a:noFill/>
          <a:ln w="19050">
            <a:solidFill>
              <a:srgbClr val="66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9505" name="Group 113">
            <a:extLst>
              <a:ext uri="{FF2B5EF4-FFF2-40B4-BE49-F238E27FC236}">
                <a16:creationId xmlns:a16="http://schemas.microsoft.com/office/drawing/2014/main" id="{ECD86B1B-5309-4D1E-815D-40DF9F877CEC}"/>
              </a:ext>
            </a:extLst>
          </p:cNvPr>
          <p:cNvGrpSpPr>
            <a:grpSpLocks/>
          </p:cNvGrpSpPr>
          <p:nvPr/>
        </p:nvGrpSpPr>
        <p:grpSpPr bwMode="auto">
          <a:xfrm>
            <a:off x="6719888" y="828675"/>
            <a:ext cx="512762" cy="509588"/>
            <a:chOff x="4224" y="632"/>
            <a:chExt cx="289" cy="288"/>
          </a:xfrm>
        </p:grpSpPr>
        <p:sp>
          <p:nvSpPr>
            <p:cNvPr id="12315" name="Oval 88">
              <a:extLst>
                <a:ext uri="{FF2B5EF4-FFF2-40B4-BE49-F238E27FC236}">
                  <a16:creationId xmlns:a16="http://schemas.microsoft.com/office/drawing/2014/main" id="{F59FF778-53B9-413E-9F77-1E22A2D2E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632"/>
              <a:ext cx="289" cy="288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6" name="Freeform 89">
              <a:extLst>
                <a:ext uri="{FF2B5EF4-FFF2-40B4-BE49-F238E27FC236}">
                  <a16:creationId xmlns:a16="http://schemas.microsoft.com/office/drawing/2014/main" id="{3F63FE39-649A-4148-8296-47D9B3611A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85" y="698"/>
              <a:ext cx="166" cy="156"/>
            </a:xfrm>
            <a:custGeom>
              <a:avLst/>
              <a:gdLst>
                <a:gd name="T0" fmla="*/ 256 w 98"/>
                <a:gd name="T1" fmla="*/ 92 h 93"/>
                <a:gd name="T2" fmla="*/ 256 w 98"/>
                <a:gd name="T3" fmla="*/ 49 h 93"/>
                <a:gd name="T4" fmla="*/ 212 w 98"/>
                <a:gd name="T5" fmla="*/ 34 h 93"/>
                <a:gd name="T6" fmla="*/ 183 w 98"/>
                <a:gd name="T7" fmla="*/ 0 h 93"/>
                <a:gd name="T8" fmla="*/ 141 w 98"/>
                <a:gd name="T9" fmla="*/ 12 h 93"/>
                <a:gd name="T10" fmla="*/ 98 w 98"/>
                <a:gd name="T11" fmla="*/ 0 h 93"/>
                <a:gd name="T12" fmla="*/ 71 w 98"/>
                <a:gd name="T13" fmla="*/ 34 h 93"/>
                <a:gd name="T14" fmla="*/ 25 w 98"/>
                <a:gd name="T15" fmla="*/ 49 h 93"/>
                <a:gd name="T16" fmla="*/ 25 w 98"/>
                <a:gd name="T17" fmla="*/ 92 h 93"/>
                <a:gd name="T18" fmla="*/ 0 w 98"/>
                <a:gd name="T19" fmla="*/ 129 h 93"/>
                <a:gd name="T20" fmla="*/ 25 w 98"/>
                <a:gd name="T21" fmla="*/ 166 h 93"/>
                <a:gd name="T22" fmla="*/ 25 w 98"/>
                <a:gd name="T23" fmla="*/ 211 h 93"/>
                <a:gd name="T24" fmla="*/ 71 w 98"/>
                <a:gd name="T25" fmla="*/ 225 h 93"/>
                <a:gd name="T26" fmla="*/ 98 w 98"/>
                <a:gd name="T27" fmla="*/ 262 h 93"/>
                <a:gd name="T28" fmla="*/ 141 w 98"/>
                <a:gd name="T29" fmla="*/ 248 h 93"/>
                <a:gd name="T30" fmla="*/ 183 w 98"/>
                <a:gd name="T31" fmla="*/ 262 h 93"/>
                <a:gd name="T32" fmla="*/ 212 w 98"/>
                <a:gd name="T33" fmla="*/ 225 h 93"/>
                <a:gd name="T34" fmla="*/ 256 w 98"/>
                <a:gd name="T35" fmla="*/ 211 h 93"/>
                <a:gd name="T36" fmla="*/ 256 w 98"/>
                <a:gd name="T37" fmla="*/ 166 h 93"/>
                <a:gd name="T38" fmla="*/ 281 w 98"/>
                <a:gd name="T39" fmla="*/ 129 h 93"/>
                <a:gd name="T40" fmla="*/ 256 w 98"/>
                <a:gd name="T41" fmla="*/ 92 h 93"/>
                <a:gd name="T42" fmla="*/ 141 w 98"/>
                <a:gd name="T43" fmla="*/ 225 h 93"/>
                <a:gd name="T44" fmla="*/ 46 w 98"/>
                <a:gd name="T45" fmla="*/ 129 h 93"/>
                <a:gd name="T46" fmla="*/ 141 w 98"/>
                <a:gd name="T47" fmla="*/ 34 h 93"/>
                <a:gd name="T48" fmla="*/ 239 w 98"/>
                <a:gd name="T49" fmla="*/ 129 h 93"/>
                <a:gd name="T50" fmla="*/ 141 w 98"/>
                <a:gd name="T51" fmla="*/ 225 h 9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8" h="93">
                  <a:moveTo>
                    <a:pt x="89" y="33"/>
                  </a:moveTo>
                  <a:cubicBezTo>
                    <a:pt x="89" y="17"/>
                    <a:pt x="89" y="17"/>
                    <a:pt x="89" y="17"/>
                  </a:cubicBezTo>
                  <a:cubicBezTo>
                    <a:pt x="74" y="12"/>
                    <a:pt x="74" y="12"/>
                    <a:pt x="74" y="1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34" y="93"/>
                    <a:pt x="34" y="93"/>
                    <a:pt x="34" y="93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89" y="75"/>
                    <a:pt x="89" y="75"/>
                    <a:pt x="89" y="75"/>
                  </a:cubicBezTo>
                  <a:cubicBezTo>
                    <a:pt x="89" y="59"/>
                    <a:pt x="89" y="59"/>
                    <a:pt x="89" y="59"/>
                  </a:cubicBezTo>
                  <a:cubicBezTo>
                    <a:pt x="98" y="46"/>
                    <a:pt x="98" y="46"/>
                    <a:pt x="98" y="46"/>
                  </a:cubicBezTo>
                  <a:lnTo>
                    <a:pt x="89" y="33"/>
                  </a:lnTo>
                  <a:close/>
                  <a:moveTo>
                    <a:pt x="49" y="80"/>
                  </a:moveTo>
                  <a:cubicBezTo>
                    <a:pt x="31" y="80"/>
                    <a:pt x="16" y="65"/>
                    <a:pt x="16" y="46"/>
                  </a:cubicBezTo>
                  <a:cubicBezTo>
                    <a:pt x="16" y="27"/>
                    <a:pt x="31" y="12"/>
                    <a:pt x="49" y="12"/>
                  </a:cubicBezTo>
                  <a:cubicBezTo>
                    <a:pt x="68" y="12"/>
                    <a:pt x="83" y="27"/>
                    <a:pt x="83" y="46"/>
                  </a:cubicBezTo>
                  <a:cubicBezTo>
                    <a:pt x="83" y="65"/>
                    <a:pt x="68" y="80"/>
                    <a:pt x="49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7" name="Oval 90">
              <a:extLst>
                <a:ext uri="{FF2B5EF4-FFF2-40B4-BE49-F238E27FC236}">
                  <a16:creationId xmlns:a16="http://schemas.microsoft.com/office/drawing/2014/main" id="{7682978F-A324-4568-B87F-BBC260C4D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6" y="763"/>
              <a:ext cx="24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59488" name="Oval 96">
            <a:extLst>
              <a:ext uri="{FF2B5EF4-FFF2-40B4-BE49-F238E27FC236}">
                <a16:creationId xmlns:a16="http://schemas.microsoft.com/office/drawing/2014/main" id="{EB408802-B2F0-46E7-A806-AE09BF5EA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6713" y="985838"/>
            <a:ext cx="255587" cy="257175"/>
          </a:xfrm>
          <a:prstGeom prst="ellipse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9506" name="Line 114">
            <a:extLst>
              <a:ext uri="{FF2B5EF4-FFF2-40B4-BE49-F238E27FC236}">
                <a16:creationId xmlns:a16="http://schemas.microsoft.com/office/drawing/2014/main" id="{9822036C-6CAD-45B2-9ABF-2096F8468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7050" y="2178050"/>
            <a:ext cx="1204913" cy="0"/>
          </a:xfrm>
          <a:prstGeom prst="line">
            <a:avLst/>
          </a:prstGeom>
          <a:noFill/>
          <a:ln w="19050">
            <a:solidFill>
              <a:srgbClr val="FF8A1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9507" name="Group 115">
            <a:extLst>
              <a:ext uri="{FF2B5EF4-FFF2-40B4-BE49-F238E27FC236}">
                <a16:creationId xmlns:a16="http://schemas.microsoft.com/office/drawing/2014/main" id="{EAA8EA66-B821-4597-A1D0-798C22CEC3E1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1916113"/>
            <a:ext cx="511175" cy="511175"/>
            <a:chOff x="4224" y="1253"/>
            <a:chExt cx="289" cy="289"/>
          </a:xfrm>
        </p:grpSpPr>
        <p:sp>
          <p:nvSpPr>
            <p:cNvPr id="12313" name="Oval 94">
              <a:extLst>
                <a:ext uri="{FF2B5EF4-FFF2-40B4-BE49-F238E27FC236}">
                  <a16:creationId xmlns:a16="http://schemas.microsoft.com/office/drawing/2014/main" id="{AF482D2D-3C89-4751-A6B1-642DE1DD9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253"/>
              <a:ext cx="289" cy="289"/>
            </a:xfrm>
            <a:prstGeom prst="ellipse">
              <a:avLst/>
            </a:prstGeom>
            <a:solidFill>
              <a:srgbClr val="EF82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4" name="Freeform 97">
              <a:extLst>
                <a:ext uri="{FF2B5EF4-FFF2-40B4-BE49-F238E27FC236}">
                  <a16:creationId xmlns:a16="http://schemas.microsoft.com/office/drawing/2014/main" id="{D4D4778C-9827-4BBE-8B10-FC6105245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8" y="1336"/>
              <a:ext cx="159" cy="138"/>
            </a:xfrm>
            <a:custGeom>
              <a:avLst/>
              <a:gdLst>
                <a:gd name="T0" fmla="*/ 135 w 94"/>
                <a:gd name="T1" fmla="*/ 232 h 82"/>
                <a:gd name="T2" fmla="*/ 29 w 94"/>
                <a:gd name="T3" fmla="*/ 128 h 82"/>
                <a:gd name="T4" fmla="*/ 0 w 94"/>
                <a:gd name="T5" fmla="*/ 71 h 82"/>
                <a:gd name="T6" fmla="*/ 71 w 94"/>
                <a:gd name="T7" fmla="*/ 0 h 82"/>
                <a:gd name="T8" fmla="*/ 135 w 94"/>
                <a:gd name="T9" fmla="*/ 37 h 82"/>
                <a:gd name="T10" fmla="*/ 198 w 94"/>
                <a:gd name="T11" fmla="*/ 0 h 82"/>
                <a:gd name="T12" fmla="*/ 269 w 94"/>
                <a:gd name="T13" fmla="*/ 71 h 82"/>
                <a:gd name="T14" fmla="*/ 245 w 94"/>
                <a:gd name="T15" fmla="*/ 125 h 82"/>
                <a:gd name="T16" fmla="*/ 135 w 94"/>
                <a:gd name="T17" fmla="*/ 232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82">
                  <a:moveTo>
                    <a:pt x="47" y="82"/>
                  </a:moveTo>
                  <a:cubicBezTo>
                    <a:pt x="10" y="45"/>
                    <a:pt x="10" y="45"/>
                    <a:pt x="10" y="45"/>
                  </a:cubicBezTo>
                  <a:cubicBezTo>
                    <a:pt x="4" y="40"/>
                    <a:pt x="0" y="32"/>
                    <a:pt x="0" y="25"/>
                  </a:cubicBezTo>
                  <a:cubicBezTo>
                    <a:pt x="0" y="11"/>
                    <a:pt x="12" y="0"/>
                    <a:pt x="25" y="0"/>
                  </a:cubicBezTo>
                  <a:cubicBezTo>
                    <a:pt x="35" y="0"/>
                    <a:pt x="43" y="5"/>
                    <a:pt x="47" y="13"/>
                  </a:cubicBezTo>
                  <a:cubicBezTo>
                    <a:pt x="52" y="5"/>
                    <a:pt x="60" y="0"/>
                    <a:pt x="69" y="0"/>
                  </a:cubicBezTo>
                  <a:cubicBezTo>
                    <a:pt x="83" y="0"/>
                    <a:pt x="94" y="11"/>
                    <a:pt x="94" y="25"/>
                  </a:cubicBezTo>
                  <a:cubicBezTo>
                    <a:pt x="94" y="32"/>
                    <a:pt x="91" y="38"/>
                    <a:pt x="86" y="44"/>
                  </a:cubicBezTo>
                  <a:lnTo>
                    <a:pt x="4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9487" name="Oval 95">
            <a:extLst>
              <a:ext uri="{FF2B5EF4-FFF2-40B4-BE49-F238E27FC236}">
                <a16:creationId xmlns:a16="http://schemas.microsoft.com/office/drawing/2014/main" id="{D2E8F60B-ECCA-4DBD-8B77-90B5A219D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338" y="2063750"/>
            <a:ext cx="257175" cy="255588"/>
          </a:xfrm>
          <a:prstGeom prst="ellipse">
            <a:avLst/>
          </a:prstGeom>
          <a:solidFill>
            <a:srgbClr val="EF82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9490" name="Freeform 98">
            <a:extLst>
              <a:ext uri="{FF2B5EF4-FFF2-40B4-BE49-F238E27FC236}">
                <a16:creationId xmlns:a16="http://schemas.microsoft.com/office/drawing/2014/main" id="{1F362C94-3D07-4DE0-B247-C7F8BC8BDEE9}"/>
              </a:ext>
            </a:extLst>
          </p:cNvPr>
          <p:cNvSpPr>
            <a:spLocks/>
          </p:cNvSpPr>
          <p:nvPr/>
        </p:nvSpPr>
        <p:spPr bwMode="auto">
          <a:xfrm>
            <a:off x="1455738" y="1909763"/>
            <a:ext cx="1898650" cy="1279525"/>
          </a:xfrm>
          <a:custGeom>
            <a:avLst/>
            <a:gdLst>
              <a:gd name="T0" fmla="*/ 2147483647 w 664"/>
              <a:gd name="T1" fmla="*/ 2147483647 h 448"/>
              <a:gd name="T2" fmla="*/ 2147483647 w 664"/>
              <a:gd name="T3" fmla="*/ 2147483647 h 448"/>
              <a:gd name="T4" fmla="*/ 327051041 w 664"/>
              <a:gd name="T5" fmla="*/ 2147483647 h 448"/>
              <a:gd name="T6" fmla="*/ 0 w 664"/>
              <a:gd name="T7" fmla="*/ 2147483647 h 448"/>
              <a:gd name="T8" fmla="*/ 0 w 664"/>
              <a:gd name="T9" fmla="*/ 326287443 h 448"/>
              <a:gd name="T10" fmla="*/ 327051041 w 664"/>
              <a:gd name="T11" fmla="*/ 0 h 448"/>
              <a:gd name="T12" fmla="*/ 2147483647 w 664"/>
              <a:gd name="T13" fmla="*/ 0 h 448"/>
              <a:gd name="T14" fmla="*/ 2147483647 w 664"/>
              <a:gd name="T15" fmla="*/ 326287443 h 448"/>
              <a:gd name="T16" fmla="*/ 2147483647 w 664"/>
              <a:gd name="T17" fmla="*/ 2147483647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64" h="448">
                <a:moveTo>
                  <a:pt x="664" y="408"/>
                </a:moveTo>
                <a:cubicBezTo>
                  <a:pt x="664" y="430"/>
                  <a:pt x="646" y="448"/>
                  <a:pt x="624" y="448"/>
                </a:cubicBezTo>
                <a:cubicBezTo>
                  <a:pt x="40" y="448"/>
                  <a:pt x="40" y="448"/>
                  <a:pt x="40" y="448"/>
                </a:cubicBezTo>
                <a:cubicBezTo>
                  <a:pt x="18" y="448"/>
                  <a:pt x="0" y="430"/>
                  <a:pt x="0" y="40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8"/>
                  <a:pt x="18" y="0"/>
                  <a:pt x="40" y="0"/>
                </a:cubicBezTo>
                <a:cubicBezTo>
                  <a:pt x="624" y="0"/>
                  <a:pt x="624" y="0"/>
                  <a:pt x="624" y="0"/>
                </a:cubicBezTo>
                <a:cubicBezTo>
                  <a:pt x="646" y="0"/>
                  <a:pt x="664" y="18"/>
                  <a:pt x="664" y="40"/>
                </a:cubicBezTo>
                <a:lnTo>
                  <a:pt x="664" y="408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9512" name="Group 120">
            <a:extLst>
              <a:ext uri="{FF2B5EF4-FFF2-40B4-BE49-F238E27FC236}">
                <a16:creationId xmlns:a16="http://schemas.microsoft.com/office/drawing/2014/main" id="{F0109B0C-B1FC-4CA0-A57D-4A219716E805}"/>
              </a:ext>
            </a:extLst>
          </p:cNvPr>
          <p:cNvGrpSpPr>
            <a:grpSpLocks/>
          </p:cNvGrpSpPr>
          <p:nvPr/>
        </p:nvGrpSpPr>
        <p:grpSpPr bwMode="auto">
          <a:xfrm>
            <a:off x="1565275" y="2027238"/>
            <a:ext cx="339725" cy="322262"/>
            <a:chOff x="953" y="1195"/>
            <a:chExt cx="214" cy="203"/>
          </a:xfrm>
        </p:grpSpPr>
        <p:sp>
          <p:nvSpPr>
            <p:cNvPr id="12311" name="Freeform 99">
              <a:extLst>
                <a:ext uri="{FF2B5EF4-FFF2-40B4-BE49-F238E27FC236}">
                  <a16:creationId xmlns:a16="http://schemas.microsoft.com/office/drawing/2014/main" id="{9E65AD2A-C8D7-4EA7-BF96-943EC862F6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3" y="1195"/>
              <a:ext cx="214" cy="203"/>
            </a:xfrm>
            <a:custGeom>
              <a:avLst/>
              <a:gdLst>
                <a:gd name="T0" fmla="*/ 352 w 118"/>
                <a:gd name="T1" fmla="*/ 133 h 113"/>
                <a:gd name="T2" fmla="*/ 352 w 118"/>
                <a:gd name="T3" fmla="*/ 72 h 113"/>
                <a:gd name="T4" fmla="*/ 290 w 118"/>
                <a:gd name="T5" fmla="*/ 52 h 113"/>
                <a:gd name="T6" fmla="*/ 254 w 118"/>
                <a:gd name="T7" fmla="*/ 0 h 113"/>
                <a:gd name="T8" fmla="*/ 194 w 118"/>
                <a:gd name="T9" fmla="*/ 20 h 113"/>
                <a:gd name="T10" fmla="*/ 134 w 118"/>
                <a:gd name="T11" fmla="*/ 0 h 113"/>
                <a:gd name="T12" fmla="*/ 96 w 118"/>
                <a:gd name="T13" fmla="*/ 52 h 113"/>
                <a:gd name="T14" fmla="*/ 36 w 118"/>
                <a:gd name="T15" fmla="*/ 72 h 113"/>
                <a:gd name="T16" fmla="*/ 36 w 118"/>
                <a:gd name="T17" fmla="*/ 133 h 113"/>
                <a:gd name="T18" fmla="*/ 0 w 118"/>
                <a:gd name="T19" fmla="*/ 183 h 113"/>
                <a:gd name="T20" fmla="*/ 36 w 118"/>
                <a:gd name="T21" fmla="*/ 232 h 113"/>
                <a:gd name="T22" fmla="*/ 36 w 118"/>
                <a:gd name="T23" fmla="*/ 293 h 113"/>
                <a:gd name="T24" fmla="*/ 96 w 118"/>
                <a:gd name="T25" fmla="*/ 313 h 113"/>
                <a:gd name="T26" fmla="*/ 134 w 118"/>
                <a:gd name="T27" fmla="*/ 365 h 113"/>
                <a:gd name="T28" fmla="*/ 194 w 118"/>
                <a:gd name="T29" fmla="*/ 345 h 113"/>
                <a:gd name="T30" fmla="*/ 254 w 118"/>
                <a:gd name="T31" fmla="*/ 365 h 113"/>
                <a:gd name="T32" fmla="*/ 290 w 118"/>
                <a:gd name="T33" fmla="*/ 313 h 113"/>
                <a:gd name="T34" fmla="*/ 352 w 118"/>
                <a:gd name="T35" fmla="*/ 293 h 113"/>
                <a:gd name="T36" fmla="*/ 352 w 118"/>
                <a:gd name="T37" fmla="*/ 232 h 113"/>
                <a:gd name="T38" fmla="*/ 388 w 118"/>
                <a:gd name="T39" fmla="*/ 183 h 113"/>
                <a:gd name="T40" fmla="*/ 352 w 118"/>
                <a:gd name="T41" fmla="*/ 133 h 113"/>
                <a:gd name="T42" fmla="*/ 194 w 118"/>
                <a:gd name="T43" fmla="*/ 309 h 113"/>
                <a:gd name="T44" fmla="*/ 62 w 118"/>
                <a:gd name="T45" fmla="*/ 181 h 113"/>
                <a:gd name="T46" fmla="*/ 194 w 118"/>
                <a:gd name="T47" fmla="*/ 52 h 113"/>
                <a:gd name="T48" fmla="*/ 326 w 118"/>
                <a:gd name="T49" fmla="*/ 181 h 113"/>
                <a:gd name="T50" fmla="*/ 194 w 118"/>
                <a:gd name="T51" fmla="*/ 309 h 11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8" h="113">
                  <a:moveTo>
                    <a:pt x="107" y="41"/>
                  </a:moveTo>
                  <a:cubicBezTo>
                    <a:pt x="107" y="22"/>
                    <a:pt x="107" y="22"/>
                    <a:pt x="107" y="22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1" y="72"/>
                    <a:pt x="11" y="72"/>
                    <a:pt x="11" y="72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29" y="97"/>
                    <a:pt x="29" y="97"/>
                    <a:pt x="29" y="97"/>
                  </a:cubicBezTo>
                  <a:cubicBezTo>
                    <a:pt x="41" y="113"/>
                    <a:pt x="41" y="113"/>
                    <a:pt x="41" y="113"/>
                  </a:cubicBezTo>
                  <a:cubicBezTo>
                    <a:pt x="59" y="107"/>
                    <a:pt x="59" y="107"/>
                    <a:pt x="59" y="107"/>
                  </a:cubicBezTo>
                  <a:cubicBezTo>
                    <a:pt x="77" y="113"/>
                    <a:pt x="77" y="113"/>
                    <a:pt x="77" y="113"/>
                  </a:cubicBezTo>
                  <a:cubicBezTo>
                    <a:pt x="88" y="97"/>
                    <a:pt x="88" y="97"/>
                    <a:pt x="88" y="97"/>
                  </a:cubicBezTo>
                  <a:cubicBezTo>
                    <a:pt x="107" y="91"/>
                    <a:pt x="107" y="91"/>
                    <a:pt x="107" y="91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18" y="57"/>
                    <a:pt x="118" y="57"/>
                    <a:pt x="118" y="57"/>
                  </a:cubicBezTo>
                  <a:lnTo>
                    <a:pt x="107" y="41"/>
                  </a:lnTo>
                  <a:close/>
                  <a:moveTo>
                    <a:pt x="59" y="96"/>
                  </a:moveTo>
                  <a:cubicBezTo>
                    <a:pt x="37" y="96"/>
                    <a:pt x="19" y="78"/>
                    <a:pt x="19" y="56"/>
                  </a:cubicBezTo>
                  <a:cubicBezTo>
                    <a:pt x="19" y="34"/>
                    <a:pt x="37" y="16"/>
                    <a:pt x="59" y="16"/>
                  </a:cubicBezTo>
                  <a:cubicBezTo>
                    <a:pt x="81" y="16"/>
                    <a:pt x="99" y="34"/>
                    <a:pt x="99" y="56"/>
                  </a:cubicBezTo>
                  <a:cubicBezTo>
                    <a:pt x="99" y="78"/>
                    <a:pt x="81" y="96"/>
                    <a:pt x="59" y="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2" name="Oval 100">
              <a:extLst>
                <a:ext uri="{FF2B5EF4-FFF2-40B4-BE49-F238E27FC236}">
                  <a16:creationId xmlns:a16="http://schemas.microsoft.com/office/drawing/2014/main" id="{1436EBC7-4C68-4769-8887-31BC8BD53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" y="1281"/>
              <a:ext cx="29" cy="2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59494" name="Freeform 102">
            <a:extLst>
              <a:ext uri="{FF2B5EF4-FFF2-40B4-BE49-F238E27FC236}">
                <a16:creationId xmlns:a16="http://schemas.microsoft.com/office/drawing/2014/main" id="{F35113A1-5821-476B-8598-16502886C0CE}"/>
              </a:ext>
            </a:extLst>
          </p:cNvPr>
          <p:cNvSpPr>
            <a:spLocks/>
          </p:cNvSpPr>
          <p:nvPr/>
        </p:nvSpPr>
        <p:spPr bwMode="auto">
          <a:xfrm>
            <a:off x="1455738" y="3436938"/>
            <a:ext cx="1898650" cy="1279525"/>
          </a:xfrm>
          <a:custGeom>
            <a:avLst/>
            <a:gdLst>
              <a:gd name="T0" fmla="*/ 2147483647 w 664"/>
              <a:gd name="T1" fmla="*/ 2147483647 h 448"/>
              <a:gd name="T2" fmla="*/ 2147483647 w 664"/>
              <a:gd name="T3" fmla="*/ 2147483647 h 448"/>
              <a:gd name="T4" fmla="*/ 327051041 w 664"/>
              <a:gd name="T5" fmla="*/ 2147483647 h 448"/>
              <a:gd name="T6" fmla="*/ 0 w 664"/>
              <a:gd name="T7" fmla="*/ 2147483647 h 448"/>
              <a:gd name="T8" fmla="*/ 0 w 664"/>
              <a:gd name="T9" fmla="*/ 326287443 h 448"/>
              <a:gd name="T10" fmla="*/ 327051041 w 664"/>
              <a:gd name="T11" fmla="*/ 0 h 448"/>
              <a:gd name="T12" fmla="*/ 2147483647 w 664"/>
              <a:gd name="T13" fmla="*/ 0 h 448"/>
              <a:gd name="T14" fmla="*/ 2147483647 w 664"/>
              <a:gd name="T15" fmla="*/ 326287443 h 448"/>
              <a:gd name="T16" fmla="*/ 2147483647 w 664"/>
              <a:gd name="T17" fmla="*/ 2147483647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64" h="448">
                <a:moveTo>
                  <a:pt x="664" y="408"/>
                </a:moveTo>
                <a:cubicBezTo>
                  <a:pt x="664" y="430"/>
                  <a:pt x="646" y="448"/>
                  <a:pt x="624" y="448"/>
                </a:cubicBezTo>
                <a:cubicBezTo>
                  <a:pt x="40" y="448"/>
                  <a:pt x="40" y="448"/>
                  <a:pt x="40" y="448"/>
                </a:cubicBezTo>
                <a:cubicBezTo>
                  <a:pt x="18" y="448"/>
                  <a:pt x="0" y="430"/>
                  <a:pt x="0" y="40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8"/>
                  <a:pt x="18" y="0"/>
                  <a:pt x="40" y="0"/>
                </a:cubicBezTo>
                <a:cubicBezTo>
                  <a:pt x="624" y="0"/>
                  <a:pt x="624" y="0"/>
                  <a:pt x="624" y="0"/>
                </a:cubicBezTo>
                <a:cubicBezTo>
                  <a:pt x="646" y="0"/>
                  <a:pt x="664" y="18"/>
                  <a:pt x="664" y="40"/>
                </a:cubicBezTo>
                <a:lnTo>
                  <a:pt x="664" y="408"/>
                </a:lnTo>
                <a:close/>
              </a:path>
            </a:pathLst>
          </a:custGeom>
          <a:solidFill>
            <a:srgbClr val="EF82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96" name="Freeform 104">
            <a:extLst>
              <a:ext uri="{FF2B5EF4-FFF2-40B4-BE49-F238E27FC236}">
                <a16:creationId xmlns:a16="http://schemas.microsoft.com/office/drawing/2014/main" id="{E8C94C56-F5D6-4FF4-897A-E6AC42467C82}"/>
              </a:ext>
            </a:extLst>
          </p:cNvPr>
          <p:cNvSpPr>
            <a:spLocks/>
          </p:cNvSpPr>
          <p:nvPr/>
        </p:nvSpPr>
        <p:spPr bwMode="auto">
          <a:xfrm>
            <a:off x="1576388" y="3586163"/>
            <a:ext cx="319087" cy="279400"/>
          </a:xfrm>
          <a:custGeom>
            <a:avLst/>
            <a:gdLst>
              <a:gd name="T0" fmla="*/ 454539432 w 112"/>
              <a:gd name="T1" fmla="*/ 796575102 h 98"/>
              <a:gd name="T2" fmla="*/ 97401307 w 112"/>
              <a:gd name="T3" fmla="*/ 438928847 h 98"/>
              <a:gd name="T4" fmla="*/ 0 w 112"/>
              <a:gd name="T5" fmla="*/ 243850627 h 98"/>
              <a:gd name="T6" fmla="*/ 243503267 w 112"/>
              <a:gd name="T7" fmla="*/ 0 h 98"/>
              <a:gd name="T8" fmla="*/ 454539432 w 112"/>
              <a:gd name="T9" fmla="*/ 121923888 h 98"/>
              <a:gd name="T10" fmla="*/ 665572747 w 112"/>
              <a:gd name="T11" fmla="*/ 0 h 98"/>
              <a:gd name="T12" fmla="*/ 909076014 w 112"/>
              <a:gd name="T13" fmla="*/ 243850627 h 98"/>
              <a:gd name="T14" fmla="*/ 827908258 w 112"/>
              <a:gd name="T15" fmla="*/ 422672329 h 98"/>
              <a:gd name="T16" fmla="*/ 454539432 w 112"/>
              <a:gd name="T17" fmla="*/ 796575102 h 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2" h="98">
                <a:moveTo>
                  <a:pt x="56" y="98"/>
                </a:moveTo>
                <a:cubicBezTo>
                  <a:pt x="12" y="54"/>
                  <a:pt x="12" y="54"/>
                  <a:pt x="12" y="54"/>
                </a:cubicBezTo>
                <a:cubicBezTo>
                  <a:pt x="4" y="47"/>
                  <a:pt x="0" y="39"/>
                  <a:pt x="0" y="30"/>
                </a:cubicBezTo>
                <a:cubicBezTo>
                  <a:pt x="0" y="13"/>
                  <a:pt x="13" y="0"/>
                  <a:pt x="30" y="0"/>
                </a:cubicBezTo>
                <a:cubicBezTo>
                  <a:pt x="41" y="0"/>
                  <a:pt x="51" y="6"/>
                  <a:pt x="56" y="15"/>
                </a:cubicBezTo>
                <a:cubicBezTo>
                  <a:pt x="61" y="6"/>
                  <a:pt x="71" y="0"/>
                  <a:pt x="82" y="0"/>
                </a:cubicBezTo>
                <a:cubicBezTo>
                  <a:pt x="99" y="0"/>
                  <a:pt x="112" y="13"/>
                  <a:pt x="112" y="30"/>
                </a:cubicBezTo>
                <a:cubicBezTo>
                  <a:pt x="112" y="38"/>
                  <a:pt x="109" y="46"/>
                  <a:pt x="102" y="52"/>
                </a:cubicBezTo>
                <a:lnTo>
                  <a:pt x="56" y="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508" name="Line 116">
            <a:extLst>
              <a:ext uri="{FF2B5EF4-FFF2-40B4-BE49-F238E27FC236}">
                <a16:creationId xmlns:a16="http://schemas.microsoft.com/office/drawing/2014/main" id="{801EDE93-1300-4946-AACE-A1C57A49A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800" y="2449513"/>
            <a:ext cx="164465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509" name="Line 117">
            <a:extLst>
              <a:ext uri="{FF2B5EF4-FFF2-40B4-BE49-F238E27FC236}">
                <a16:creationId xmlns:a16="http://schemas.microsoft.com/office/drawing/2014/main" id="{CB061B3D-D6C1-4EA4-A3A0-6CD931509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800" y="3956050"/>
            <a:ext cx="168116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513" name="Rectangle 121">
            <a:extLst>
              <a:ext uri="{FF2B5EF4-FFF2-40B4-BE49-F238E27FC236}">
                <a16:creationId xmlns:a16="http://schemas.microsoft.com/office/drawing/2014/main" id="{07B2905A-117F-421A-9845-10805A536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13" y="2452688"/>
            <a:ext cx="17430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59514" name="Rectangle 122">
            <a:extLst>
              <a:ext uri="{FF2B5EF4-FFF2-40B4-BE49-F238E27FC236}">
                <a16:creationId xmlns:a16="http://schemas.microsoft.com/office/drawing/2014/main" id="{DE4862DF-7386-49DF-996B-ED29788EB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13" y="3960813"/>
            <a:ext cx="17430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ea typeface="微软雅黑" panose="020B0503020204020204" pitchFamily="34" charset="-122"/>
              </a:rPr>
              <a:t>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ea typeface="微软雅黑" panose="020B0503020204020204" pitchFamily="34" charset="-122"/>
              </a:rPr>
              <a:t>Click Add Text, click Add text</a:t>
            </a:r>
          </a:p>
        </p:txBody>
      </p:sp>
      <p:sp>
        <p:nvSpPr>
          <p:cNvPr id="59515" name="Text Box 123">
            <a:extLst>
              <a:ext uri="{FF2B5EF4-FFF2-40B4-BE49-F238E27FC236}">
                <a16:creationId xmlns:a16="http://schemas.microsoft.com/office/drawing/2014/main" id="{1232DB7C-680A-4D6F-AB30-94AD2B0F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0" y="1958975"/>
            <a:ext cx="954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</a:p>
        </p:txBody>
      </p:sp>
      <p:sp>
        <p:nvSpPr>
          <p:cNvPr id="59516" name="Text Box 124">
            <a:extLst>
              <a:ext uri="{FF2B5EF4-FFF2-40B4-BE49-F238E27FC236}">
                <a16:creationId xmlns:a16="http://schemas.microsoft.com/office/drawing/2014/main" id="{CA96F66B-D327-41BD-AED1-854E007DE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0" y="3476625"/>
            <a:ext cx="954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40%</a:t>
            </a:r>
          </a:p>
        </p:txBody>
      </p:sp>
      <p:sp>
        <p:nvSpPr>
          <p:cNvPr id="59519" name="Rectangle 127">
            <a:extLst>
              <a:ext uri="{FF2B5EF4-FFF2-40B4-BE49-F238E27FC236}">
                <a16:creationId xmlns:a16="http://schemas.microsoft.com/office/drawing/2014/main" id="{094DB92B-5DF2-425C-8907-27A4C9FBB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404938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>
                <a:solidFill>
                  <a:srgbClr val="2A323B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  <p:sp>
        <p:nvSpPr>
          <p:cNvPr id="59520" name="Rectangle 128">
            <a:extLst>
              <a:ext uri="{FF2B5EF4-FFF2-40B4-BE49-F238E27FC236}">
                <a16:creationId xmlns:a16="http://schemas.microsoft.com/office/drawing/2014/main" id="{C1074FB3-26DD-4382-A506-ACC652DB5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2479675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en-US" sz="1000">
                <a:solidFill>
                  <a:srgbClr val="2A323B"/>
                </a:solidFill>
                <a:ea typeface="微软雅黑" panose="020B0503020204020204" pitchFamily="34" charset="-122"/>
              </a:rPr>
              <a:t>Click Add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9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9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9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59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59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6" presetClass="emph" presetSubtype="0" autoRev="1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id="60" dur="150" fill="hold"/>
                                        <p:tgtEl>
                                          <p:spTgt spid="5948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59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59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69" dur="150" fill="hold"/>
                                        <p:tgtEl>
                                          <p:spTgt spid="5948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59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59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6" presetClass="emph" presetSubtype="0" autoRev="1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78" dur="150" fill="hold"/>
                                        <p:tgtEl>
                                          <p:spTgt spid="5950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12" presetClass="entr" presetSubtype="1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5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59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59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6" presetClass="emph" presetSubtype="0" autoRev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87" dur="150" fill="hold"/>
                                        <p:tgtEl>
                                          <p:spTgt spid="5950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12" presetClass="entr" presetSubtype="1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0" dur="500"/>
                                        <p:tgtEl>
                                          <p:spTgt spid="5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488" grpId="0" animBg="1"/>
      <p:bldP spid="59488" grpId="1" animBg="1"/>
      <p:bldP spid="59487" grpId="0" animBg="1"/>
      <p:bldP spid="59487" grpId="1" animBg="1"/>
      <p:bldP spid="59513" grpId="0"/>
      <p:bldP spid="59514" grpId="0"/>
      <p:bldP spid="59515" grpId="0"/>
      <p:bldP spid="59516" grpId="0"/>
      <p:bldP spid="59519" grpId="0"/>
      <p:bldP spid="595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0D4324D6-4E22-46C7-996E-63519FAA5FCC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3340" name="Freeform 3">
              <a:extLst>
                <a:ext uri="{FF2B5EF4-FFF2-40B4-BE49-F238E27FC236}">
                  <a16:creationId xmlns:a16="http://schemas.microsoft.com/office/drawing/2014/main" id="{CB6C9139-0B0A-4539-9D37-B5834CBF8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1" name="Freeform 4">
              <a:extLst>
                <a:ext uri="{FF2B5EF4-FFF2-40B4-BE49-F238E27FC236}">
                  <a16:creationId xmlns:a16="http://schemas.microsoft.com/office/drawing/2014/main" id="{18CF3318-38CD-46E3-B77C-A94656925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1445" name="Text Box 5">
            <a:extLst>
              <a:ext uri="{FF2B5EF4-FFF2-40B4-BE49-F238E27FC236}">
                <a16:creationId xmlns:a16="http://schemas.microsoft.com/office/drawing/2014/main" id="{220F7952-7412-4451-B592-C369C0749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Part/01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61499" name="Rectangle 59">
            <a:extLst>
              <a:ext uri="{FF2B5EF4-FFF2-40B4-BE49-F238E27FC236}">
                <a16:creationId xmlns:a16="http://schemas.microsoft.com/office/drawing/2014/main" id="{78E31884-98E0-46C0-B43C-7229511FD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75" y="1460500"/>
            <a:ext cx="4270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</p:txBody>
      </p:sp>
      <p:grpSp>
        <p:nvGrpSpPr>
          <p:cNvPr id="61510" name="Group 70">
            <a:extLst>
              <a:ext uri="{FF2B5EF4-FFF2-40B4-BE49-F238E27FC236}">
                <a16:creationId xmlns:a16="http://schemas.microsoft.com/office/drawing/2014/main" id="{B7457E9F-EE19-4D98-8FE1-92B990DC8CC2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1651000"/>
            <a:ext cx="1025525" cy="701675"/>
            <a:chOff x="924" y="1097"/>
            <a:chExt cx="646" cy="442"/>
          </a:xfrm>
        </p:grpSpPr>
        <p:sp>
          <p:nvSpPr>
            <p:cNvPr id="13338" name="Freeform 44">
              <a:extLst>
                <a:ext uri="{FF2B5EF4-FFF2-40B4-BE49-F238E27FC236}">
                  <a16:creationId xmlns:a16="http://schemas.microsoft.com/office/drawing/2014/main" id="{DD254DF3-0F7F-414B-9B8D-2B321232F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" y="1097"/>
              <a:ext cx="380" cy="371"/>
            </a:xfrm>
            <a:custGeom>
              <a:avLst/>
              <a:gdLst>
                <a:gd name="T0" fmla="*/ 631 w 215"/>
                <a:gd name="T1" fmla="*/ 9 h 210"/>
                <a:gd name="T2" fmla="*/ 585 w 215"/>
                <a:gd name="T3" fmla="*/ 4 h 210"/>
                <a:gd name="T4" fmla="*/ 546 w 215"/>
                <a:gd name="T5" fmla="*/ 34 h 210"/>
                <a:gd name="T6" fmla="*/ 297 w 215"/>
                <a:gd name="T7" fmla="*/ 505 h 210"/>
                <a:gd name="T8" fmla="*/ 90 w 215"/>
                <a:gd name="T9" fmla="*/ 396 h 210"/>
                <a:gd name="T10" fmla="*/ 44 w 215"/>
                <a:gd name="T11" fmla="*/ 394 h 210"/>
                <a:gd name="T12" fmla="*/ 9 w 215"/>
                <a:gd name="T13" fmla="*/ 424 h 210"/>
                <a:gd name="T14" fmla="*/ 4 w 215"/>
                <a:gd name="T15" fmla="*/ 472 h 210"/>
                <a:gd name="T16" fmla="*/ 34 w 215"/>
                <a:gd name="T17" fmla="*/ 505 h 210"/>
                <a:gd name="T18" fmla="*/ 290 w 215"/>
                <a:gd name="T19" fmla="*/ 647 h 210"/>
                <a:gd name="T20" fmla="*/ 341 w 215"/>
                <a:gd name="T21" fmla="*/ 648 h 210"/>
                <a:gd name="T22" fmla="*/ 375 w 215"/>
                <a:gd name="T23" fmla="*/ 618 h 210"/>
                <a:gd name="T24" fmla="*/ 656 w 215"/>
                <a:gd name="T25" fmla="*/ 90 h 210"/>
                <a:gd name="T26" fmla="*/ 631 w 215"/>
                <a:gd name="T27" fmla="*/ 9 h 2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5" h="210">
                  <a:moveTo>
                    <a:pt x="202" y="3"/>
                  </a:moveTo>
                  <a:cubicBezTo>
                    <a:pt x="197" y="0"/>
                    <a:pt x="192" y="0"/>
                    <a:pt x="187" y="1"/>
                  </a:cubicBezTo>
                  <a:cubicBezTo>
                    <a:pt x="182" y="3"/>
                    <a:pt x="178" y="6"/>
                    <a:pt x="175" y="11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29" y="127"/>
                    <a:pt x="29" y="127"/>
                    <a:pt x="29" y="127"/>
                  </a:cubicBezTo>
                  <a:cubicBezTo>
                    <a:pt x="25" y="125"/>
                    <a:pt x="19" y="124"/>
                    <a:pt x="14" y="126"/>
                  </a:cubicBezTo>
                  <a:cubicBezTo>
                    <a:pt x="9" y="128"/>
                    <a:pt x="5" y="131"/>
                    <a:pt x="3" y="136"/>
                  </a:cubicBezTo>
                  <a:cubicBezTo>
                    <a:pt x="0" y="140"/>
                    <a:pt x="0" y="146"/>
                    <a:pt x="1" y="151"/>
                  </a:cubicBezTo>
                  <a:cubicBezTo>
                    <a:pt x="3" y="156"/>
                    <a:pt x="6" y="160"/>
                    <a:pt x="11" y="162"/>
                  </a:cubicBezTo>
                  <a:cubicBezTo>
                    <a:pt x="93" y="207"/>
                    <a:pt x="93" y="207"/>
                    <a:pt x="93" y="207"/>
                  </a:cubicBezTo>
                  <a:cubicBezTo>
                    <a:pt x="98" y="209"/>
                    <a:pt x="103" y="210"/>
                    <a:pt x="109" y="208"/>
                  </a:cubicBezTo>
                  <a:cubicBezTo>
                    <a:pt x="114" y="206"/>
                    <a:pt x="118" y="203"/>
                    <a:pt x="120" y="198"/>
                  </a:cubicBezTo>
                  <a:cubicBezTo>
                    <a:pt x="210" y="29"/>
                    <a:pt x="210" y="29"/>
                    <a:pt x="210" y="29"/>
                  </a:cubicBezTo>
                  <a:cubicBezTo>
                    <a:pt x="215" y="20"/>
                    <a:pt x="212" y="8"/>
                    <a:pt x="202" y="3"/>
                  </a:cubicBezTo>
                  <a:close/>
                </a:path>
              </a:pathLst>
            </a:custGeom>
            <a:solidFill>
              <a:srgbClr val="EF82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9" name="Oval 61">
              <a:extLst>
                <a:ext uri="{FF2B5EF4-FFF2-40B4-BE49-F238E27FC236}">
                  <a16:creationId xmlns:a16="http://schemas.microsoft.com/office/drawing/2014/main" id="{85A950DB-6FCF-4F8B-B42D-C6A0240B1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1495"/>
              <a:ext cx="646" cy="44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10001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1511" name="Group 71">
            <a:extLst>
              <a:ext uri="{FF2B5EF4-FFF2-40B4-BE49-F238E27FC236}">
                <a16:creationId xmlns:a16="http://schemas.microsoft.com/office/drawing/2014/main" id="{D592091B-B7DA-4BDC-9FE7-9952D16876B2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2735263"/>
            <a:ext cx="1025525" cy="700087"/>
            <a:chOff x="924" y="1733"/>
            <a:chExt cx="646" cy="441"/>
          </a:xfrm>
        </p:grpSpPr>
        <p:sp>
          <p:nvSpPr>
            <p:cNvPr id="13336" name="Freeform 49">
              <a:extLst>
                <a:ext uri="{FF2B5EF4-FFF2-40B4-BE49-F238E27FC236}">
                  <a16:creationId xmlns:a16="http://schemas.microsoft.com/office/drawing/2014/main" id="{C5367FA0-72A1-4E30-BF99-F45569334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" y="1733"/>
              <a:ext cx="380" cy="371"/>
            </a:xfrm>
            <a:custGeom>
              <a:avLst/>
              <a:gdLst>
                <a:gd name="T0" fmla="*/ 631 w 215"/>
                <a:gd name="T1" fmla="*/ 9 h 210"/>
                <a:gd name="T2" fmla="*/ 585 w 215"/>
                <a:gd name="T3" fmla="*/ 4 h 210"/>
                <a:gd name="T4" fmla="*/ 546 w 215"/>
                <a:gd name="T5" fmla="*/ 34 h 210"/>
                <a:gd name="T6" fmla="*/ 297 w 215"/>
                <a:gd name="T7" fmla="*/ 505 h 210"/>
                <a:gd name="T8" fmla="*/ 90 w 215"/>
                <a:gd name="T9" fmla="*/ 396 h 210"/>
                <a:gd name="T10" fmla="*/ 44 w 215"/>
                <a:gd name="T11" fmla="*/ 394 h 210"/>
                <a:gd name="T12" fmla="*/ 9 w 215"/>
                <a:gd name="T13" fmla="*/ 424 h 210"/>
                <a:gd name="T14" fmla="*/ 4 w 215"/>
                <a:gd name="T15" fmla="*/ 472 h 210"/>
                <a:gd name="T16" fmla="*/ 34 w 215"/>
                <a:gd name="T17" fmla="*/ 505 h 210"/>
                <a:gd name="T18" fmla="*/ 290 w 215"/>
                <a:gd name="T19" fmla="*/ 647 h 210"/>
                <a:gd name="T20" fmla="*/ 341 w 215"/>
                <a:gd name="T21" fmla="*/ 648 h 210"/>
                <a:gd name="T22" fmla="*/ 375 w 215"/>
                <a:gd name="T23" fmla="*/ 618 h 210"/>
                <a:gd name="T24" fmla="*/ 656 w 215"/>
                <a:gd name="T25" fmla="*/ 94 h 210"/>
                <a:gd name="T26" fmla="*/ 631 w 215"/>
                <a:gd name="T27" fmla="*/ 9 h 2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5" h="210">
                  <a:moveTo>
                    <a:pt x="202" y="3"/>
                  </a:moveTo>
                  <a:cubicBezTo>
                    <a:pt x="197" y="0"/>
                    <a:pt x="192" y="0"/>
                    <a:pt x="187" y="1"/>
                  </a:cubicBezTo>
                  <a:cubicBezTo>
                    <a:pt x="182" y="3"/>
                    <a:pt x="178" y="6"/>
                    <a:pt x="175" y="11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29" y="127"/>
                    <a:pt x="29" y="127"/>
                    <a:pt x="29" y="127"/>
                  </a:cubicBezTo>
                  <a:cubicBezTo>
                    <a:pt x="25" y="125"/>
                    <a:pt x="19" y="124"/>
                    <a:pt x="14" y="126"/>
                  </a:cubicBezTo>
                  <a:cubicBezTo>
                    <a:pt x="9" y="128"/>
                    <a:pt x="5" y="131"/>
                    <a:pt x="3" y="136"/>
                  </a:cubicBezTo>
                  <a:cubicBezTo>
                    <a:pt x="0" y="140"/>
                    <a:pt x="0" y="146"/>
                    <a:pt x="1" y="151"/>
                  </a:cubicBezTo>
                  <a:cubicBezTo>
                    <a:pt x="3" y="156"/>
                    <a:pt x="6" y="160"/>
                    <a:pt x="11" y="162"/>
                  </a:cubicBezTo>
                  <a:cubicBezTo>
                    <a:pt x="93" y="207"/>
                    <a:pt x="93" y="207"/>
                    <a:pt x="93" y="207"/>
                  </a:cubicBezTo>
                  <a:cubicBezTo>
                    <a:pt x="98" y="209"/>
                    <a:pt x="103" y="210"/>
                    <a:pt x="109" y="208"/>
                  </a:cubicBezTo>
                  <a:cubicBezTo>
                    <a:pt x="114" y="206"/>
                    <a:pt x="118" y="203"/>
                    <a:pt x="120" y="198"/>
                  </a:cubicBezTo>
                  <a:cubicBezTo>
                    <a:pt x="210" y="30"/>
                    <a:pt x="210" y="30"/>
                    <a:pt x="210" y="30"/>
                  </a:cubicBezTo>
                  <a:cubicBezTo>
                    <a:pt x="215" y="20"/>
                    <a:pt x="212" y="8"/>
                    <a:pt x="202" y="3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7" name="Oval 62">
              <a:extLst>
                <a:ext uri="{FF2B5EF4-FFF2-40B4-BE49-F238E27FC236}">
                  <a16:creationId xmlns:a16="http://schemas.microsoft.com/office/drawing/2014/main" id="{4EE67A8E-4B0E-47CB-9C54-CE69B7050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2130"/>
              <a:ext cx="646" cy="44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10001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1512" name="Group 72">
            <a:extLst>
              <a:ext uri="{FF2B5EF4-FFF2-40B4-BE49-F238E27FC236}">
                <a16:creationId xmlns:a16="http://schemas.microsoft.com/office/drawing/2014/main" id="{53C95335-210D-4D43-92B4-32CC7B304B2E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3741738"/>
            <a:ext cx="1025525" cy="700087"/>
            <a:chOff x="924" y="2362"/>
            <a:chExt cx="646" cy="441"/>
          </a:xfrm>
        </p:grpSpPr>
        <p:sp>
          <p:nvSpPr>
            <p:cNvPr id="13334" name="Freeform 54">
              <a:extLst>
                <a:ext uri="{FF2B5EF4-FFF2-40B4-BE49-F238E27FC236}">
                  <a16:creationId xmlns:a16="http://schemas.microsoft.com/office/drawing/2014/main" id="{9774121B-AEDE-4C91-87F1-336BCD0E6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" y="2362"/>
              <a:ext cx="380" cy="371"/>
            </a:xfrm>
            <a:custGeom>
              <a:avLst/>
              <a:gdLst>
                <a:gd name="T0" fmla="*/ 631 w 215"/>
                <a:gd name="T1" fmla="*/ 9 h 210"/>
                <a:gd name="T2" fmla="*/ 585 w 215"/>
                <a:gd name="T3" fmla="*/ 4 h 210"/>
                <a:gd name="T4" fmla="*/ 546 w 215"/>
                <a:gd name="T5" fmla="*/ 34 h 210"/>
                <a:gd name="T6" fmla="*/ 297 w 215"/>
                <a:gd name="T7" fmla="*/ 505 h 210"/>
                <a:gd name="T8" fmla="*/ 90 w 215"/>
                <a:gd name="T9" fmla="*/ 396 h 210"/>
                <a:gd name="T10" fmla="*/ 44 w 215"/>
                <a:gd name="T11" fmla="*/ 394 h 210"/>
                <a:gd name="T12" fmla="*/ 9 w 215"/>
                <a:gd name="T13" fmla="*/ 424 h 210"/>
                <a:gd name="T14" fmla="*/ 4 w 215"/>
                <a:gd name="T15" fmla="*/ 472 h 210"/>
                <a:gd name="T16" fmla="*/ 34 w 215"/>
                <a:gd name="T17" fmla="*/ 505 h 210"/>
                <a:gd name="T18" fmla="*/ 290 w 215"/>
                <a:gd name="T19" fmla="*/ 647 h 210"/>
                <a:gd name="T20" fmla="*/ 341 w 215"/>
                <a:gd name="T21" fmla="*/ 648 h 210"/>
                <a:gd name="T22" fmla="*/ 375 w 215"/>
                <a:gd name="T23" fmla="*/ 618 h 210"/>
                <a:gd name="T24" fmla="*/ 656 w 215"/>
                <a:gd name="T25" fmla="*/ 94 h 210"/>
                <a:gd name="T26" fmla="*/ 631 w 215"/>
                <a:gd name="T27" fmla="*/ 9 h 2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5" h="210">
                  <a:moveTo>
                    <a:pt x="202" y="3"/>
                  </a:moveTo>
                  <a:cubicBezTo>
                    <a:pt x="197" y="0"/>
                    <a:pt x="192" y="0"/>
                    <a:pt x="187" y="1"/>
                  </a:cubicBezTo>
                  <a:cubicBezTo>
                    <a:pt x="182" y="3"/>
                    <a:pt x="178" y="6"/>
                    <a:pt x="175" y="11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29" y="127"/>
                    <a:pt x="29" y="127"/>
                    <a:pt x="29" y="127"/>
                  </a:cubicBezTo>
                  <a:cubicBezTo>
                    <a:pt x="25" y="125"/>
                    <a:pt x="19" y="124"/>
                    <a:pt x="14" y="126"/>
                  </a:cubicBezTo>
                  <a:cubicBezTo>
                    <a:pt x="9" y="128"/>
                    <a:pt x="5" y="131"/>
                    <a:pt x="3" y="136"/>
                  </a:cubicBezTo>
                  <a:cubicBezTo>
                    <a:pt x="0" y="140"/>
                    <a:pt x="0" y="146"/>
                    <a:pt x="1" y="151"/>
                  </a:cubicBezTo>
                  <a:cubicBezTo>
                    <a:pt x="3" y="156"/>
                    <a:pt x="6" y="160"/>
                    <a:pt x="11" y="162"/>
                  </a:cubicBezTo>
                  <a:cubicBezTo>
                    <a:pt x="93" y="207"/>
                    <a:pt x="93" y="207"/>
                    <a:pt x="93" y="207"/>
                  </a:cubicBezTo>
                  <a:cubicBezTo>
                    <a:pt x="98" y="209"/>
                    <a:pt x="103" y="210"/>
                    <a:pt x="109" y="208"/>
                  </a:cubicBezTo>
                  <a:cubicBezTo>
                    <a:pt x="114" y="206"/>
                    <a:pt x="118" y="203"/>
                    <a:pt x="120" y="198"/>
                  </a:cubicBezTo>
                  <a:cubicBezTo>
                    <a:pt x="210" y="30"/>
                    <a:pt x="210" y="30"/>
                    <a:pt x="210" y="30"/>
                  </a:cubicBezTo>
                  <a:cubicBezTo>
                    <a:pt x="215" y="20"/>
                    <a:pt x="212" y="8"/>
                    <a:pt x="202" y="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5" name="Oval 63">
              <a:extLst>
                <a:ext uri="{FF2B5EF4-FFF2-40B4-BE49-F238E27FC236}">
                  <a16:creationId xmlns:a16="http://schemas.microsoft.com/office/drawing/2014/main" id="{6E03AE48-1D7B-4727-9D62-0637E1568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2759"/>
              <a:ext cx="646" cy="44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10001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1496" name="Rectangle 56">
            <a:extLst>
              <a:ext uri="{FF2B5EF4-FFF2-40B4-BE49-F238E27FC236}">
                <a16:creationId xmlns:a16="http://schemas.microsoft.com/office/drawing/2014/main" id="{73AFCE5F-C29A-4C38-AD78-E2C3CB121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0" y="1657350"/>
            <a:ext cx="446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1000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39%</a:t>
            </a:r>
          </a:p>
        </p:txBody>
      </p:sp>
      <p:grpSp>
        <p:nvGrpSpPr>
          <p:cNvPr id="61515" name="Group 75">
            <a:extLst>
              <a:ext uri="{FF2B5EF4-FFF2-40B4-BE49-F238E27FC236}">
                <a16:creationId xmlns:a16="http://schemas.microsoft.com/office/drawing/2014/main" id="{719D39ED-426A-4E71-B221-ADF2DEC83FC3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1557338"/>
            <a:ext cx="915987" cy="787400"/>
            <a:chOff x="4241" y="981"/>
            <a:chExt cx="577" cy="496"/>
          </a:xfrm>
        </p:grpSpPr>
        <p:sp>
          <p:nvSpPr>
            <p:cNvPr id="13332" name="Freeform 45">
              <a:extLst>
                <a:ext uri="{FF2B5EF4-FFF2-40B4-BE49-F238E27FC236}">
                  <a16:creationId xmlns:a16="http://schemas.microsoft.com/office/drawing/2014/main" id="{3D537199-DC03-40E6-ABB4-10C28017DE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2" y="981"/>
              <a:ext cx="282" cy="426"/>
            </a:xfrm>
            <a:custGeom>
              <a:avLst/>
              <a:gdLst>
                <a:gd name="T0" fmla="*/ 221 w 179"/>
                <a:gd name="T1" fmla="*/ 0 h 270"/>
                <a:gd name="T2" fmla="*/ 0 w 179"/>
                <a:gd name="T3" fmla="*/ 224 h 270"/>
                <a:gd name="T4" fmla="*/ 221 w 179"/>
                <a:gd name="T5" fmla="*/ 672 h 270"/>
                <a:gd name="T6" fmla="*/ 444 w 179"/>
                <a:gd name="T7" fmla="*/ 224 h 270"/>
                <a:gd name="T8" fmla="*/ 221 w 179"/>
                <a:gd name="T9" fmla="*/ 0 h 270"/>
                <a:gd name="T10" fmla="*/ 221 w 179"/>
                <a:gd name="T11" fmla="*/ 65 h 270"/>
                <a:gd name="T12" fmla="*/ 383 w 179"/>
                <a:gd name="T13" fmla="*/ 227 h 270"/>
                <a:gd name="T14" fmla="*/ 221 w 179"/>
                <a:gd name="T15" fmla="*/ 388 h 270"/>
                <a:gd name="T16" fmla="*/ 60 w 179"/>
                <a:gd name="T17" fmla="*/ 227 h 270"/>
                <a:gd name="T18" fmla="*/ 221 w 179"/>
                <a:gd name="T19" fmla="*/ 65 h 2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270">
                  <a:moveTo>
                    <a:pt x="89" y="0"/>
                  </a:moveTo>
                  <a:cubicBezTo>
                    <a:pt x="40" y="0"/>
                    <a:pt x="0" y="40"/>
                    <a:pt x="0" y="90"/>
                  </a:cubicBezTo>
                  <a:cubicBezTo>
                    <a:pt x="0" y="132"/>
                    <a:pt x="64" y="270"/>
                    <a:pt x="89" y="270"/>
                  </a:cubicBezTo>
                  <a:cubicBezTo>
                    <a:pt x="115" y="270"/>
                    <a:pt x="179" y="132"/>
                    <a:pt x="179" y="90"/>
                  </a:cubicBezTo>
                  <a:cubicBezTo>
                    <a:pt x="179" y="40"/>
                    <a:pt x="139" y="0"/>
                    <a:pt x="89" y="0"/>
                  </a:cubicBezTo>
                  <a:close/>
                  <a:moveTo>
                    <a:pt x="89" y="26"/>
                  </a:moveTo>
                  <a:cubicBezTo>
                    <a:pt x="125" y="26"/>
                    <a:pt x="154" y="55"/>
                    <a:pt x="154" y="91"/>
                  </a:cubicBezTo>
                  <a:cubicBezTo>
                    <a:pt x="154" y="127"/>
                    <a:pt x="125" y="156"/>
                    <a:pt x="89" y="156"/>
                  </a:cubicBezTo>
                  <a:cubicBezTo>
                    <a:pt x="53" y="156"/>
                    <a:pt x="24" y="127"/>
                    <a:pt x="24" y="91"/>
                  </a:cubicBezTo>
                  <a:cubicBezTo>
                    <a:pt x="24" y="55"/>
                    <a:pt x="53" y="26"/>
                    <a:pt x="89" y="26"/>
                  </a:cubicBezTo>
                  <a:close/>
                </a:path>
              </a:pathLst>
            </a:custGeom>
            <a:solidFill>
              <a:srgbClr val="EF82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3" name="Oval 64">
              <a:extLst>
                <a:ext uri="{FF2B5EF4-FFF2-40B4-BE49-F238E27FC236}">
                  <a16:creationId xmlns:a16="http://schemas.microsoft.com/office/drawing/2014/main" id="{7B8BE5A0-F2B8-434C-B1A9-72C0DF1A7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1" y="1438"/>
              <a:ext cx="577" cy="39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10001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1497" name="Rectangle 57">
            <a:extLst>
              <a:ext uri="{FF2B5EF4-FFF2-40B4-BE49-F238E27FC236}">
                <a16:creationId xmlns:a16="http://schemas.microsoft.com/office/drawing/2014/main" id="{302A1CC4-67AA-4A1F-BA6D-0B7759777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0" y="2744788"/>
            <a:ext cx="446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1000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27%</a:t>
            </a:r>
          </a:p>
        </p:txBody>
      </p:sp>
      <p:grpSp>
        <p:nvGrpSpPr>
          <p:cNvPr id="61516" name="Group 76">
            <a:extLst>
              <a:ext uri="{FF2B5EF4-FFF2-40B4-BE49-F238E27FC236}">
                <a16:creationId xmlns:a16="http://schemas.microsoft.com/office/drawing/2014/main" id="{2158BFA8-E9E6-4F41-B33F-D32D03DD0222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2641600"/>
            <a:ext cx="915987" cy="785813"/>
            <a:chOff x="4241" y="1664"/>
            <a:chExt cx="577" cy="495"/>
          </a:xfrm>
        </p:grpSpPr>
        <p:sp>
          <p:nvSpPr>
            <p:cNvPr id="13330" name="Freeform 50">
              <a:extLst>
                <a:ext uri="{FF2B5EF4-FFF2-40B4-BE49-F238E27FC236}">
                  <a16:creationId xmlns:a16="http://schemas.microsoft.com/office/drawing/2014/main" id="{A92848C8-D9F8-4B24-A773-7A6B39CBEC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2" y="1664"/>
              <a:ext cx="282" cy="426"/>
            </a:xfrm>
            <a:custGeom>
              <a:avLst/>
              <a:gdLst>
                <a:gd name="T0" fmla="*/ 221 w 179"/>
                <a:gd name="T1" fmla="*/ 0 h 270"/>
                <a:gd name="T2" fmla="*/ 0 w 179"/>
                <a:gd name="T3" fmla="*/ 224 h 270"/>
                <a:gd name="T4" fmla="*/ 221 w 179"/>
                <a:gd name="T5" fmla="*/ 672 h 270"/>
                <a:gd name="T6" fmla="*/ 444 w 179"/>
                <a:gd name="T7" fmla="*/ 224 h 270"/>
                <a:gd name="T8" fmla="*/ 221 w 179"/>
                <a:gd name="T9" fmla="*/ 0 h 270"/>
                <a:gd name="T10" fmla="*/ 221 w 179"/>
                <a:gd name="T11" fmla="*/ 65 h 270"/>
                <a:gd name="T12" fmla="*/ 383 w 179"/>
                <a:gd name="T13" fmla="*/ 227 h 270"/>
                <a:gd name="T14" fmla="*/ 221 w 179"/>
                <a:gd name="T15" fmla="*/ 388 h 270"/>
                <a:gd name="T16" fmla="*/ 60 w 179"/>
                <a:gd name="T17" fmla="*/ 227 h 270"/>
                <a:gd name="T18" fmla="*/ 221 w 179"/>
                <a:gd name="T19" fmla="*/ 65 h 2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270">
                  <a:moveTo>
                    <a:pt x="89" y="0"/>
                  </a:moveTo>
                  <a:cubicBezTo>
                    <a:pt x="40" y="0"/>
                    <a:pt x="0" y="40"/>
                    <a:pt x="0" y="90"/>
                  </a:cubicBezTo>
                  <a:cubicBezTo>
                    <a:pt x="0" y="132"/>
                    <a:pt x="64" y="270"/>
                    <a:pt x="89" y="270"/>
                  </a:cubicBezTo>
                  <a:cubicBezTo>
                    <a:pt x="115" y="270"/>
                    <a:pt x="179" y="132"/>
                    <a:pt x="179" y="90"/>
                  </a:cubicBezTo>
                  <a:cubicBezTo>
                    <a:pt x="179" y="40"/>
                    <a:pt x="139" y="0"/>
                    <a:pt x="89" y="0"/>
                  </a:cubicBezTo>
                  <a:close/>
                  <a:moveTo>
                    <a:pt x="89" y="26"/>
                  </a:moveTo>
                  <a:cubicBezTo>
                    <a:pt x="125" y="26"/>
                    <a:pt x="154" y="55"/>
                    <a:pt x="154" y="91"/>
                  </a:cubicBezTo>
                  <a:cubicBezTo>
                    <a:pt x="154" y="127"/>
                    <a:pt x="125" y="156"/>
                    <a:pt x="89" y="156"/>
                  </a:cubicBezTo>
                  <a:cubicBezTo>
                    <a:pt x="53" y="156"/>
                    <a:pt x="24" y="127"/>
                    <a:pt x="24" y="91"/>
                  </a:cubicBezTo>
                  <a:cubicBezTo>
                    <a:pt x="24" y="55"/>
                    <a:pt x="53" y="26"/>
                    <a:pt x="89" y="26"/>
                  </a:cubicBezTo>
                  <a:close/>
                </a:path>
              </a:pathLst>
            </a:cu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1" name="Oval 65">
              <a:extLst>
                <a:ext uri="{FF2B5EF4-FFF2-40B4-BE49-F238E27FC236}">
                  <a16:creationId xmlns:a16="http://schemas.microsoft.com/office/drawing/2014/main" id="{08A5B3EE-955B-4E1F-9909-B779331F8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1" y="2120"/>
              <a:ext cx="577" cy="39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10001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1498" name="Rectangle 58">
            <a:extLst>
              <a:ext uri="{FF2B5EF4-FFF2-40B4-BE49-F238E27FC236}">
                <a16:creationId xmlns:a16="http://schemas.microsoft.com/office/drawing/2014/main" id="{9A69F951-E962-4BA0-B4E3-DF2DB9981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767138"/>
            <a:ext cx="446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1000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11%</a:t>
            </a:r>
          </a:p>
        </p:txBody>
      </p:sp>
      <p:grpSp>
        <p:nvGrpSpPr>
          <p:cNvPr id="61517" name="Group 77">
            <a:extLst>
              <a:ext uri="{FF2B5EF4-FFF2-40B4-BE49-F238E27FC236}">
                <a16:creationId xmlns:a16="http://schemas.microsoft.com/office/drawing/2014/main" id="{DF527A3C-9670-45A3-8AF3-03451B5986F6}"/>
              </a:ext>
            </a:extLst>
          </p:cNvPr>
          <p:cNvGrpSpPr>
            <a:grpSpLocks/>
          </p:cNvGrpSpPr>
          <p:nvPr/>
        </p:nvGrpSpPr>
        <p:grpSpPr bwMode="auto">
          <a:xfrm>
            <a:off x="6751638" y="3667125"/>
            <a:ext cx="915987" cy="782638"/>
            <a:chOff x="4253" y="2310"/>
            <a:chExt cx="577" cy="493"/>
          </a:xfrm>
        </p:grpSpPr>
        <p:sp>
          <p:nvSpPr>
            <p:cNvPr id="13328" name="Freeform 55">
              <a:extLst>
                <a:ext uri="{FF2B5EF4-FFF2-40B4-BE49-F238E27FC236}">
                  <a16:creationId xmlns:a16="http://schemas.microsoft.com/office/drawing/2014/main" id="{FDAE1477-FBAF-443B-81EF-AD595E5257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04" y="2310"/>
              <a:ext cx="282" cy="424"/>
            </a:xfrm>
            <a:custGeom>
              <a:avLst/>
              <a:gdLst>
                <a:gd name="T0" fmla="*/ 221 w 179"/>
                <a:gd name="T1" fmla="*/ 0 h 269"/>
                <a:gd name="T2" fmla="*/ 0 w 179"/>
                <a:gd name="T3" fmla="*/ 221 h 269"/>
                <a:gd name="T4" fmla="*/ 221 w 179"/>
                <a:gd name="T5" fmla="*/ 668 h 269"/>
                <a:gd name="T6" fmla="*/ 444 w 179"/>
                <a:gd name="T7" fmla="*/ 221 h 269"/>
                <a:gd name="T8" fmla="*/ 221 w 179"/>
                <a:gd name="T9" fmla="*/ 0 h 269"/>
                <a:gd name="T10" fmla="*/ 221 w 179"/>
                <a:gd name="T11" fmla="*/ 65 h 269"/>
                <a:gd name="T12" fmla="*/ 383 w 179"/>
                <a:gd name="T13" fmla="*/ 225 h 269"/>
                <a:gd name="T14" fmla="*/ 221 w 179"/>
                <a:gd name="T15" fmla="*/ 388 h 269"/>
                <a:gd name="T16" fmla="*/ 60 w 179"/>
                <a:gd name="T17" fmla="*/ 225 h 269"/>
                <a:gd name="T18" fmla="*/ 221 w 179"/>
                <a:gd name="T19" fmla="*/ 65 h 2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269">
                  <a:moveTo>
                    <a:pt x="89" y="0"/>
                  </a:moveTo>
                  <a:cubicBezTo>
                    <a:pt x="40" y="0"/>
                    <a:pt x="0" y="40"/>
                    <a:pt x="0" y="89"/>
                  </a:cubicBezTo>
                  <a:cubicBezTo>
                    <a:pt x="0" y="132"/>
                    <a:pt x="64" y="269"/>
                    <a:pt x="89" y="269"/>
                  </a:cubicBezTo>
                  <a:cubicBezTo>
                    <a:pt x="115" y="269"/>
                    <a:pt x="179" y="132"/>
                    <a:pt x="179" y="89"/>
                  </a:cubicBezTo>
                  <a:cubicBezTo>
                    <a:pt x="179" y="40"/>
                    <a:pt x="139" y="0"/>
                    <a:pt x="89" y="0"/>
                  </a:cubicBezTo>
                  <a:close/>
                  <a:moveTo>
                    <a:pt x="89" y="26"/>
                  </a:moveTo>
                  <a:cubicBezTo>
                    <a:pt x="125" y="26"/>
                    <a:pt x="154" y="55"/>
                    <a:pt x="154" y="91"/>
                  </a:cubicBezTo>
                  <a:cubicBezTo>
                    <a:pt x="154" y="126"/>
                    <a:pt x="125" y="156"/>
                    <a:pt x="89" y="156"/>
                  </a:cubicBezTo>
                  <a:cubicBezTo>
                    <a:pt x="53" y="156"/>
                    <a:pt x="24" y="126"/>
                    <a:pt x="24" y="91"/>
                  </a:cubicBezTo>
                  <a:cubicBezTo>
                    <a:pt x="24" y="55"/>
                    <a:pt x="53" y="26"/>
                    <a:pt x="89" y="2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9" name="Oval 66">
              <a:extLst>
                <a:ext uri="{FF2B5EF4-FFF2-40B4-BE49-F238E27FC236}">
                  <a16:creationId xmlns:a16="http://schemas.microsoft.com/office/drawing/2014/main" id="{287E0581-D14D-4B64-A18D-5C8F5F775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3" y="2764"/>
              <a:ext cx="577" cy="39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10001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1513" name="Rectangle 73">
            <a:extLst>
              <a:ext uri="{FF2B5EF4-FFF2-40B4-BE49-F238E27FC236}">
                <a16:creationId xmlns:a16="http://schemas.microsoft.com/office/drawing/2014/main" id="{DAD7CAC9-426B-431D-BAF7-6BBE04B68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75" y="2527300"/>
            <a:ext cx="4270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</p:txBody>
      </p:sp>
      <p:sp>
        <p:nvSpPr>
          <p:cNvPr id="61514" name="Rectangle 74">
            <a:extLst>
              <a:ext uri="{FF2B5EF4-FFF2-40B4-BE49-F238E27FC236}">
                <a16:creationId xmlns:a16="http://schemas.microsoft.com/office/drawing/2014/main" id="{2A44BB49-DB86-4F2D-81D5-EF68BBA6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75" y="3541713"/>
            <a:ext cx="4270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b="1">
                <a:solidFill>
                  <a:srgbClr val="66CCFF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5" dur="150" fill="hold"/>
                                        <p:tgtEl>
                                          <p:spTgt spid="615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6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6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150" fill="hold"/>
                                        <p:tgtEl>
                                          <p:spTgt spid="615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61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61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0" dur="150" fill="hold"/>
                                        <p:tgtEl>
                                          <p:spTgt spid="6149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6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6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6" dur="150" fill="hold"/>
                                        <p:tgtEl>
                                          <p:spTgt spid="6151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6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6" presetClass="emph" presetSubtype="0" autoRev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id="45" dur="150" fill="hold"/>
                                        <p:tgtEl>
                                          <p:spTgt spid="6151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61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61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6" presetClass="emph" presetSubtype="0" autoRev="1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51" dur="150" fill="hold"/>
                                        <p:tgtEl>
                                          <p:spTgt spid="6149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6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6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6" presetClass="emph" presetSubtype="0" autoRev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57" dur="150" fill="hold"/>
                                        <p:tgtEl>
                                          <p:spTgt spid="615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6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6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6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6" presetClass="emph" presetSubtype="0" autoRev="1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66" dur="150" fill="hold"/>
                                        <p:tgtEl>
                                          <p:spTgt spid="6151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" fill="hold"/>
                                        <p:tgtEl>
                                          <p:spTgt spid="61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61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6" presetClass="emph" presetSubtype="0" autoRev="1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72" dur="150" fill="hold"/>
                                        <p:tgtEl>
                                          <p:spTgt spid="6149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499" grpId="0"/>
      <p:bldP spid="61496" grpId="0"/>
      <p:bldP spid="61496" grpId="1"/>
      <p:bldP spid="61497" grpId="0"/>
      <p:bldP spid="61497" grpId="1"/>
      <p:bldP spid="61498" grpId="0"/>
      <p:bldP spid="61498" grpId="1"/>
      <p:bldP spid="61513" grpId="0"/>
      <p:bldP spid="615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C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Line 2">
            <a:extLst>
              <a:ext uri="{FF2B5EF4-FFF2-40B4-BE49-F238E27FC236}">
                <a16:creationId xmlns:a16="http://schemas.microsoft.com/office/drawing/2014/main" id="{D13DB59D-9013-4CE1-A67C-F99A1D7CCD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5005388" y="1714500"/>
            <a:ext cx="14149388" cy="22225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64515" name="Group 3">
            <a:extLst>
              <a:ext uri="{FF2B5EF4-FFF2-40B4-BE49-F238E27FC236}">
                <a16:creationId xmlns:a16="http://schemas.microsoft.com/office/drawing/2014/main" id="{740AA2AF-1E98-40DE-BF0D-0BCDDAAEB6C7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787650"/>
            <a:ext cx="1201738" cy="71438"/>
            <a:chOff x="4759" y="1740"/>
            <a:chExt cx="757" cy="45"/>
          </a:xfrm>
        </p:grpSpPr>
        <p:sp>
          <p:nvSpPr>
            <p:cNvPr id="14524" name="Rectangle 4">
              <a:extLst>
                <a:ext uri="{FF2B5EF4-FFF2-40B4-BE49-F238E27FC236}">
                  <a16:creationId xmlns:a16="http://schemas.microsoft.com/office/drawing/2014/main" id="{A2D63B9D-E67B-4647-B6AC-F456D816F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525" name="Rectangle 5">
              <a:extLst>
                <a:ext uri="{FF2B5EF4-FFF2-40B4-BE49-F238E27FC236}">
                  <a16:creationId xmlns:a16="http://schemas.microsoft.com/office/drawing/2014/main" id="{8D99AB02-FA8C-4F76-9E79-701FD1434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4518" name="Group 6">
            <a:extLst>
              <a:ext uri="{FF2B5EF4-FFF2-40B4-BE49-F238E27FC236}">
                <a16:creationId xmlns:a16="http://schemas.microsoft.com/office/drawing/2014/main" id="{F8C22F4C-843D-46F1-BDA5-0FC62DA48CDA}"/>
              </a:ext>
            </a:extLst>
          </p:cNvPr>
          <p:cNvGrpSpPr>
            <a:grpSpLocks/>
          </p:cNvGrpSpPr>
          <p:nvPr/>
        </p:nvGrpSpPr>
        <p:grpSpPr bwMode="auto">
          <a:xfrm>
            <a:off x="3970338" y="3146425"/>
            <a:ext cx="1201737" cy="74613"/>
            <a:chOff x="4477" y="2290"/>
            <a:chExt cx="757" cy="47"/>
          </a:xfrm>
        </p:grpSpPr>
        <p:sp>
          <p:nvSpPr>
            <p:cNvPr id="14522" name="Rectangle 7">
              <a:extLst>
                <a:ext uri="{FF2B5EF4-FFF2-40B4-BE49-F238E27FC236}">
                  <a16:creationId xmlns:a16="http://schemas.microsoft.com/office/drawing/2014/main" id="{EF221B57-4AC3-4B32-B7C5-3BDB8B4B2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2290"/>
              <a:ext cx="176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523" name="Rectangle 8">
              <a:extLst>
                <a:ext uri="{FF2B5EF4-FFF2-40B4-BE49-F238E27FC236}">
                  <a16:creationId xmlns:a16="http://schemas.microsoft.com/office/drawing/2014/main" id="{848DB2C8-3AB9-4F1B-AE11-B562238FE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2290"/>
              <a:ext cx="524" cy="47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4521" name="Group 9">
            <a:extLst>
              <a:ext uri="{FF2B5EF4-FFF2-40B4-BE49-F238E27FC236}">
                <a16:creationId xmlns:a16="http://schemas.microsoft.com/office/drawing/2014/main" id="{328E09D2-B9D9-425B-9128-5A57AA1BC98B}"/>
              </a:ext>
            </a:extLst>
          </p:cNvPr>
          <p:cNvGrpSpPr>
            <a:grpSpLocks/>
          </p:cNvGrpSpPr>
          <p:nvPr/>
        </p:nvGrpSpPr>
        <p:grpSpPr bwMode="auto">
          <a:xfrm>
            <a:off x="2598738" y="2424113"/>
            <a:ext cx="1201737" cy="74612"/>
            <a:chOff x="3596" y="2055"/>
            <a:chExt cx="757" cy="47"/>
          </a:xfrm>
        </p:grpSpPr>
        <p:sp>
          <p:nvSpPr>
            <p:cNvPr id="14520" name="Rectangle 10">
              <a:extLst>
                <a:ext uri="{FF2B5EF4-FFF2-40B4-BE49-F238E27FC236}">
                  <a16:creationId xmlns:a16="http://schemas.microsoft.com/office/drawing/2014/main" id="{F2F2DDEC-C97B-4DA8-A73A-4198DCBA5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2055"/>
              <a:ext cx="175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521" name="Rectangle 11">
              <a:extLst>
                <a:ext uri="{FF2B5EF4-FFF2-40B4-BE49-F238E27FC236}">
                  <a16:creationId xmlns:a16="http://schemas.microsoft.com/office/drawing/2014/main" id="{9B23A737-20D2-43FB-8EB0-FDA94AEDA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2055"/>
              <a:ext cx="524" cy="47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4524" name="Group 12">
            <a:extLst>
              <a:ext uri="{FF2B5EF4-FFF2-40B4-BE49-F238E27FC236}">
                <a16:creationId xmlns:a16="http://schemas.microsoft.com/office/drawing/2014/main" id="{6B73915F-BAED-4D4C-8790-3BE7769747FF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2316163"/>
            <a:ext cx="1204912" cy="74612"/>
            <a:chOff x="4886" y="1938"/>
            <a:chExt cx="759" cy="47"/>
          </a:xfrm>
        </p:grpSpPr>
        <p:sp>
          <p:nvSpPr>
            <p:cNvPr id="14518" name="Rectangle 13">
              <a:extLst>
                <a:ext uri="{FF2B5EF4-FFF2-40B4-BE49-F238E27FC236}">
                  <a16:creationId xmlns:a16="http://schemas.microsoft.com/office/drawing/2014/main" id="{5F2B3189-3620-4242-B360-126FE97CA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938"/>
              <a:ext cx="177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519" name="Rectangle 14">
              <a:extLst>
                <a:ext uri="{FF2B5EF4-FFF2-40B4-BE49-F238E27FC236}">
                  <a16:creationId xmlns:a16="http://schemas.microsoft.com/office/drawing/2014/main" id="{334FCD63-812B-489C-932D-6E86391F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938"/>
              <a:ext cx="524" cy="47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4527" name="Group 15">
            <a:extLst>
              <a:ext uri="{FF2B5EF4-FFF2-40B4-BE49-F238E27FC236}">
                <a16:creationId xmlns:a16="http://schemas.microsoft.com/office/drawing/2014/main" id="{DDB949E5-9F09-4BD1-82F5-5F53A1A391EE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922463"/>
            <a:ext cx="1201737" cy="71437"/>
            <a:chOff x="4759" y="1740"/>
            <a:chExt cx="757" cy="45"/>
          </a:xfrm>
        </p:grpSpPr>
        <p:sp>
          <p:nvSpPr>
            <p:cNvPr id="14516" name="Rectangle 16">
              <a:extLst>
                <a:ext uri="{FF2B5EF4-FFF2-40B4-BE49-F238E27FC236}">
                  <a16:creationId xmlns:a16="http://schemas.microsoft.com/office/drawing/2014/main" id="{E94A0387-7CF5-4B9F-A282-1E8812C94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" y="1740"/>
              <a:ext cx="177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517" name="Rectangle 17">
              <a:extLst>
                <a:ext uri="{FF2B5EF4-FFF2-40B4-BE49-F238E27FC236}">
                  <a16:creationId xmlns:a16="http://schemas.microsoft.com/office/drawing/2014/main" id="{9809EDBE-2D0D-44FD-8571-5F70C8975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740"/>
              <a:ext cx="522" cy="4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4530" name="Group 18">
            <a:extLst>
              <a:ext uri="{FF2B5EF4-FFF2-40B4-BE49-F238E27FC236}">
                <a16:creationId xmlns:a16="http://schemas.microsoft.com/office/drawing/2014/main" id="{2A7537EC-ACAC-4E37-A7DD-7796C5641268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87400" y="2192338"/>
            <a:ext cx="2165350" cy="1082675"/>
            <a:chOff x="1837" y="302"/>
            <a:chExt cx="1364" cy="682"/>
          </a:xfrm>
        </p:grpSpPr>
        <p:sp>
          <p:nvSpPr>
            <p:cNvPr id="14401" name="Freeform 19">
              <a:extLst>
                <a:ext uri="{FF2B5EF4-FFF2-40B4-BE49-F238E27FC236}">
                  <a16:creationId xmlns:a16="http://schemas.microsoft.com/office/drawing/2014/main" id="{69570A8E-3F9F-4F9B-9096-89D88F404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02"/>
              <a:ext cx="1360" cy="71"/>
            </a:xfrm>
            <a:custGeom>
              <a:avLst/>
              <a:gdLst>
                <a:gd name="T0" fmla="*/ 2696 w 686"/>
                <a:gd name="T1" fmla="*/ 140 h 36"/>
                <a:gd name="T2" fmla="*/ 0 w 686"/>
                <a:gd name="T3" fmla="*/ 120 h 36"/>
                <a:gd name="T4" fmla="*/ 121 w 686"/>
                <a:gd name="T5" fmla="*/ 0 h 36"/>
                <a:gd name="T6" fmla="*/ 2575 w 686"/>
                <a:gd name="T7" fmla="*/ 20 h 36"/>
                <a:gd name="T8" fmla="*/ 2696 w 686"/>
                <a:gd name="T9" fmla="*/ 14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6" h="36">
                  <a:moveTo>
                    <a:pt x="686" y="36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13"/>
                    <a:pt x="14" y="0"/>
                    <a:pt x="31" y="0"/>
                  </a:cubicBezTo>
                  <a:cubicBezTo>
                    <a:pt x="655" y="5"/>
                    <a:pt x="655" y="5"/>
                    <a:pt x="655" y="5"/>
                  </a:cubicBezTo>
                  <a:cubicBezTo>
                    <a:pt x="672" y="5"/>
                    <a:pt x="686" y="19"/>
                    <a:pt x="686" y="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2" name="Freeform 20">
              <a:extLst>
                <a:ext uri="{FF2B5EF4-FFF2-40B4-BE49-F238E27FC236}">
                  <a16:creationId xmlns:a16="http://schemas.microsoft.com/office/drawing/2014/main" id="{1D7F8AC1-60AB-4D88-A7E2-BC3CD6B34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363"/>
              <a:ext cx="1192" cy="621"/>
            </a:xfrm>
            <a:custGeom>
              <a:avLst/>
              <a:gdLst>
                <a:gd name="T0" fmla="*/ 2277 w 601"/>
                <a:gd name="T1" fmla="*/ 1232 h 313"/>
                <a:gd name="T2" fmla="*/ 75 w 601"/>
                <a:gd name="T3" fmla="*/ 1212 h 313"/>
                <a:gd name="T4" fmla="*/ 0 w 601"/>
                <a:gd name="T5" fmla="*/ 1137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57 h 313"/>
                <a:gd name="T12" fmla="*/ 2277 w 601"/>
                <a:gd name="T13" fmla="*/ 1232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4"/>
                    <a:pt x="599" y="294"/>
                    <a:pt x="599" y="294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3" name="Freeform 21">
              <a:extLst>
                <a:ext uri="{FF2B5EF4-FFF2-40B4-BE49-F238E27FC236}">
                  <a16:creationId xmlns:a16="http://schemas.microsoft.com/office/drawing/2014/main" id="{2991F55A-91CB-4963-BFE6-DD083EDCB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340"/>
              <a:ext cx="1192" cy="620"/>
            </a:xfrm>
            <a:custGeom>
              <a:avLst/>
              <a:gdLst>
                <a:gd name="T0" fmla="*/ 2277 w 601"/>
                <a:gd name="T1" fmla="*/ 1228 h 313"/>
                <a:gd name="T2" fmla="*/ 75 w 601"/>
                <a:gd name="T3" fmla="*/ 1208 h 313"/>
                <a:gd name="T4" fmla="*/ 0 w 601"/>
                <a:gd name="T5" fmla="*/ 1129 h 313"/>
                <a:gd name="T6" fmla="*/ 8 w 601"/>
                <a:gd name="T7" fmla="*/ 0 h 313"/>
                <a:gd name="T8" fmla="*/ 2364 w 601"/>
                <a:gd name="T9" fmla="*/ 20 h 313"/>
                <a:gd name="T10" fmla="*/ 2356 w 601"/>
                <a:gd name="T11" fmla="*/ 1149 h 313"/>
                <a:gd name="T12" fmla="*/ 2277 w 601"/>
                <a:gd name="T13" fmla="*/ 1228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1" h="313">
                  <a:moveTo>
                    <a:pt x="579" y="313"/>
                  </a:moveTo>
                  <a:cubicBezTo>
                    <a:pt x="19" y="308"/>
                    <a:pt x="19" y="308"/>
                    <a:pt x="19" y="308"/>
                  </a:cubicBezTo>
                  <a:cubicBezTo>
                    <a:pt x="8" y="308"/>
                    <a:pt x="0" y="299"/>
                    <a:pt x="0" y="28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1" y="5"/>
                    <a:pt x="601" y="5"/>
                    <a:pt x="601" y="5"/>
                  </a:cubicBezTo>
                  <a:cubicBezTo>
                    <a:pt x="599" y="293"/>
                    <a:pt x="599" y="293"/>
                    <a:pt x="599" y="293"/>
                  </a:cubicBezTo>
                  <a:cubicBezTo>
                    <a:pt x="599" y="304"/>
                    <a:pt x="590" y="313"/>
                    <a:pt x="579" y="313"/>
                  </a:cubicBezTo>
                </a:path>
              </a:pathLst>
            </a:custGeom>
            <a:solidFill>
              <a:srgbClr val="F5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4" name="Freeform 22">
              <a:extLst>
                <a:ext uri="{FF2B5EF4-FFF2-40B4-BE49-F238E27FC236}">
                  <a16:creationId xmlns:a16="http://schemas.microsoft.com/office/drawing/2014/main" id="{BCE51C33-D05A-4DB1-9282-4BF042453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5" name="Freeform 23">
              <a:extLst>
                <a:ext uri="{FF2B5EF4-FFF2-40B4-BE49-F238E27FC236}">
                  <a16:creationId xmlns:a16="http://schemas.microsoft.com/office/drawing/2014/main" id="{5D119EE0-6B22-407D-856C-26C3C5CAF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2 h 14"/>
                <a:gd name="T2" fmla="*/ 0 w 1188"/>
                <a:gd name="T3" fmla="*/ 4 h 14"/>
                <a:gd name="T4" fmla="*/ 1188 w 1188"/>
                <a:gd name="T5" fmla="*/ 14 h 14"/>
                <a:gd name="T6" fmla="*/ 1188 w 1188"/>
                <a:gd name="T7" fmla="*/ 10 h 14"/>
                <a:gd name="T8" fmla="*/ 0 w 1188"/>
                <a:gd name="T9" fmla="*/ 0 h 14"/>
                <a:gd name="T10" fmla="*/ 0 w 1188"/>
                <a:gd name="T11" fmla="*/ 4 h 14"/>
                <a:gd name="T12" fmla="*/ 0 w 1188"/>
                <a:gd name="T13" fmla="*/ 2 h 14"/>
                <a:gd name="T14" fmla="*/ 0 w 1188"/>
                <a:gd name="T15" fmla="*/ 4 h 14"/>
                <a:gd name="T16" fmla="*/ 1188 w 1188"/>
                <a:gd name="T17" fmla="*/ 14 h 14"/>
                <a:gd name="T18" fmla="*/ 1188 w 1188"/>
                <a:gd name="T19" fmla="*/ 10 h 14"/>
                <a:gd name="T20" fmla="*/ 0 w 1188"/>
                <a:gd name="T21" fmla="*/ 0 h 14"/>
                <a:gd name="T22" fmla="*/ 0 w 1188"/>
                <a:gd name="T23" fmla="*/ 4 h 14"/>
                <a:gd name="T24" fmla="*/ 0 w 1188"/>
                <a:gd name="T25" fmla="*/ 2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8" h="14">
                  <a:moveTo>
                    <a:pt x="0" y="2"/>
                  </a:move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4"/>
                  </a:lnTo>
                  <a:lnTo>
                    <a:pt x="1188" y="14"/>
                  </a:lnTo>
                  <a:lnTo>
                    <a:pt x="1188" y="1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6" name="Freeform 24">
              <a:extLst>
                <a:ext uri="{FF2B5EF4-FFF2-40B4-BE49-F238E27FC236}">
                  <a16:creationId xmlns:a16="http://schemas.microsoft.com/office/drawing/2014/main" id="{960E5B75-E898-4348-830B-F241EC9420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7" y="348"/>
              <a:ext cx="1364" cy="27"/>
            </a:xfrm>
            <a:custGeom>
              <a:avLst/>
              <a:gdLst>
                <a:gd name="T0" fmla="*/ 0 w 688"/>
                <a:gd name="T1" fmla="*/ 29 h 14"/>
                <a:gd name="T2" fmla="*/ 0 w 688"/>
                <a:gd name="T3" fmla="*/ 29 h 14"/>
                <a:gd name="T4" fmla="*/ 0 w 688"/>
                <a:gd name="T5" fmla="*/ 29 h 14"/>
                <a:gd name="T6" fmla="*/ 0 w 688"/>
                <a:gd name="T7" fmla="*/ 29 h 14"/>
                <a:gd name="T8" fmla="*/ 2696 w 688"/>
                <a:gd name="T9" fmla="*/ 19 h 14"/>
                <a:gd name="T10" fmla="*/ 2700 w 688"/>
                <a:gd name="T11" fmla="*/ 48 h 14"/>
                <a:gd name="T12" fmla="*/ 2528 w 688"/>
                <a:gd name="T13" fmla="*/ 48 h 14"/>
                <a:gd name="T14" fmla="*/ 2528 w 688"/>
                <a:gd name="T15" fmla="*/ 48 h 14"/>
                <a:gd name="T16" fmla="*/ 2528 w 688"/>
                <a:gd name="T17" fmla="*/ 52 h 14"/>
                <a:gd name="T18" fmla="*/ 2528 w 688"/>
                <a:gd name="T19" fmla="*/ 52 h 14"/>
                <a:gd name="T20" fmla="*/ 2704 w 688"/>
                <a:gd name="T21" fmla="*/ 52 h 14"/>
                <a:gd name="T22" fmla="*/ 2704 w 688"/>
                <a:gd name="T23" fmla="*/ 19 h 14"/>
                <a:gd name="T24" fmla="*/ 2696 w 688"/>
                <a:gd name="T25" fmla="*/ 19 h 14"/>
                <a:gd name="T26" fmla="*/ 0 w 688"/>
                <a:gd name="T27" fmla="*/ 15 h 14"/>
                <a:gd name="T28" fmla="*/ 0 w 688"/>
                <a:gd name="T29" fmla="*/ 29 h 14"/>
                <a:gd name="T30" fmla="*/ 0 w 688"/>
                <a:gd name="T31" fmla="*/ 15 h 14"/>
                <a:gd name="T32" fmla="*/ 0 w 688"/>
                <a:gd name="T33" fmla="*/ 15 h 14"/>
                <a:gd name="T34" fmla="*/ 0 w 688"/>
                <a:gd name="T35" fmla="*/ 15 h 14"/>
                <a:gd name="T36" fmla="*/ 0 w 688"/>
                <a:gd name="T37" fmla="*/ 15 h 14"/>
                <a:gd name="T38" fmla="*/ 0 w 688"/>
                <a:gd name="T39" fmla="*/ 29 h 14"/>
                <a:gd name="T40" fmla="*/ 0 w 688"/>
                <a:gd name="T41" fmla="*/ 15 h 14"/>
                <a:gd name="T42" fmla="*/ 0 w 688"/>
                <a:gd name="T43" fmla="*/ 0 h 14"/>
                <a:gd name="T44" fmla="*/ 0 w 688"/>
                <a:gd name="T45" fmla="*/ 29 h 14"/>
                <a:gd name="T46" fmla="*/ 172 w 688"/>
                <a:gd name="T47" fmla="*/ 33 h 14"/>
                <a:gd name="T48" fmla="*/ 172 w 688"/>
                <a:gd name="T49" fmla="*/ 29 h 14"/>
                <a:gd name="T50" fmla="*/ 172 w 688"/>
                <a:gd name="T51" fmla="*/ 29 h 14"/>
                <a:gd name="T52" fmla="*/ 4 w 688"/>
                <a:gd name="T53" fmla="*/ 29 h 14"/>
                <a:gd name="T54" fmla="*/ 8 w 688"/>
                <a:gd name="T55" fmla="*/ 0 h 14"/>
                <a:gd name="T56" fmla="*/ 0 w 688"/>
                <a:gd name="T57" fmla="*/ 0 h 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88" h="14"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moveTo>
                    <a:pt x="686" y="5"/>
                  </a:moveTo>
                  <a:cubicBezTo>
                    <a:pt x="686" y="8"/>
                    <a:pt x="687" y="10"/>
                    <a:pt x="687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3"/>
                    <a:pt x="643" y="13"/>
                    <a:pt x="643" y="13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43" y="14"/>
                    <a:pt x="643" y="14"/>
                    <a:pt x="643" y="14"/>
                  </a:cubicBezTo>
                  <a:cubicBezTo>
                    <a:pt x="688" y="14"/>
                    <a:pt x="688" y="14"/>
                    <a:pt x="688" y="14"/>
                  </a:cubicBezTo>
                  <a:cubicBezTo>
                    <a:pt x="688" y="5"/>
                    <a:pt x="688" y="5"/>
                    <a:pt x="688" y="5"/>
                  </a:cubicBezTo>
                  <a:cubicBezTo>
                    <a:pt x="686" y="5"/>
                    <a:pt x="686" y="5"/>
                    <a:pt x="686" y="5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5"/>
                    <a:pt x="1" y="2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7" name="Freeform 25">
              <a:extLst>
                <a:ext uri="{FF2B5EF4-FFF2-40B4-BE49-F238E27FC236}">
                  <a16:creationId xmlns:a16="http://schemas.microsoft.com/office/drawing/2014/main" id="{892568C8-8343-478B-A3AD-B5036A219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48"/>
              <a:ext cx="1360" cy="25"/>
            </a:xfrm>
            <a:custGeom>
              <a:avLst/>
              <a:gdLst>
                <a:gd name="T0" fmla="*/ 4 w 686"/>
                <a:gd name="T1" fmla="*/ 0 h 13"/>
                <a:gd name="T2" fmla="*/ 0 w 686"/>
                <a:gd name="T3" fmla="*/ 29 h 13"/>
                <a:gd name="T4" fmla="*/ 169 w 686"/>
                <a:gd name="T5" fmla="*/ 29 h 13"/>
                <a:gd name="T6" fmla="*/ 169 w 686"/>
                <a:gd name="T7" fmla="*/ 25 h 13"/>
                <a:gd name="T8" fmla="*/ 2524 w 686"/>
                <a:gd name="T9" fmla="*/ 44 h 13"/>
                <a:gd name="T10" fmla="*/ 2524 w 686"/>
                <a:gd name="T11" fmla="*/ 48 h 13"/>
                <a:gd name="T12" fmla="*/ 2696 w 686"/>
                <a:gd name="T13" fmla="*/ 48 h 13"/>
                <a:gd name="T14" fmla="*/ 2692 w 686"/>
                <a:gd name="T15" fmla="*/ 19 h 13"/>
                <a:gd name="T16" fmla="*/ 4 w 686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6" h="13">
                  <a:moveTo>
                    <a:pt x="1" y="0"/>
                  </a:moveTo>
                  <a:cubicBezTo>
                    <a:pt x="0" y="2"/>
                    <a:pt x="0" y="5"/>
                    <a:pt x="0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642" y="12"/>
                    <a:pt x="642" y="12"/>
                    <a:pt x="642" y="12"/>
                  </a:cubicBezTo>
                  <a:cubicBezTo>
                    <a:pt x="642" y="13"/>
                    <a:pt x="642" y="13"/>
                    <a:pt x="642" y="13"/>
                  </a:cubicBezTo>
                  <a:cubicBezTo>
                    <a:pt x="686" y="13"/>
                    <a:pt x="686" y="13"/>
                    <a:pt x="686" y="13"/>
                  </a:cubicBezTo>
                  <a:cubicBezTo>
                    <a:pt x="686" y="10"/>
                    <a:pt x="685" y="8"/>
                    <a:pt x="685" y="5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8" name="Freeform 26">
              <a:extLst>
                <a:ext uri="{FF2B5EF4-FFF2-40B4-BE49-F238E27FC236}">
                  <a16:creationId xmlns:a16="http://schemas.microsoft.com/office/drawing/2014/main" id="{33926B85-F455-46AE-9CBF-FBE3768D1A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close/>
                  <a:moveTo>
                    <a:pt x="2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9" name="Freeform 27">
              <a:extLst>
                <a:ext uri="{FF2B5EF4-FFF2-40B4-BE49-F238E27FC236}">
                  <a16:creationId xmlns:a16="http://schemas.microsoft.com/office/drawing/2014/main" id="{1B1E1DB3-51A8-4C64-AF4D-440C1FAB0B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92" y="373"/>
              <a:ext cx="20" cy="2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2 h 2"/>
                <a:gd name="T6" fmla="*/ 20 w 20"/>
                <a:gd name="T7" fmla="*/ 2 h 2"/>
                <a:gd name="T8" fmla="*/ 0 w 20"/>
                <a:gd name="T9" fmla="*/ 2 h 2"/>
                <a:gd name="T10" fmla="*/ 20 w 20"/>
                <a:gd name="T11" fmla="*/ 0 h 2"/>
                <a:gd name="T12" fmla="*/ 20 w 20"/>
                <a:gd name="T13" fmla="*/ 0 h 2"/>
                <a:gd name="T14" fmla="*/ 20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2"/>
                  </a:lnTo>
                  <a:lnTo>
                    <a:pt x="0" y="2"/>
                  </a:lnTo>
                  <a:moveTo>
                    <a:pt x="20" y="0"/>
                  </a:move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0" name="Freeform 28">
              <a:extLst>
                <a:ext uri="{FF2B5EF4-FFF2-40B4-BE49-F238E27FC236}">
                  <a16:creationId xmlns:a16="http://schemas.microsoft.com/office/drawing/2014/main" id="{D88DECDF-2D00-480F-B237-C2AAB75D43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close/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1" name="Freeform 29">
              <a:extLst>
                <a:ext uri="{FF2B5EF4-FFF2-40B4-BE49-F238E27FC236}">
                  <a16:creationId xmlns:a16="http://schemas.microsoft.com/office/drawing/2014/main" id="{9BAEEC46-8EBF-40F5-A5D5-8E5A2AA4F5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4" y="363"/>
              <a:ext cx="1168" cy="12"/>
            </a:xfrm>
            <a:custGeom>
              <a:avLst/>
              <a:gdLst>
                <a:gd name="T0" fmla="*/ 527 w 1168"/>
                <a:gd name="T1" fmla="*/ 6 h 12"/>
                <a:gd name="T2" fmla="*/ 1168 w 1168"/>
                <a:gd name="T3" fmla="*/ 12 h 12"/>
                <a:gd name="T4" fmla="*/ 1168 w 1168"/>
                <a:gd name="T5" fmla="*/ 12 h 12"/>
                <a:gd name="T6" fmla="*/ 527 w 1168"/>
                <a:gd name="T7" fmla="*/ 6 h 12"/>
                <a:gd name="T8" fmla="*/ 0 w 1168"/>
                <a:gd name="T9" fmla="*/ 0 h 12"/>
                <a:gd name="T10" fmla="*/ 0 w 1168"/>
                <a:gd name="T11" fmla="*/ 2 h 12"/>
                <a:gd name="T12" fmla="*/ 0 w 1168"/>
                <a:gd name="T13" fmla="*/ 2 h 12"/>
                <a:gd name="T14" fmla="*/ 0 w 1168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8" h="12">
                  <a:moveTo>
                    <a:pt x="527" y="6"/>
                  </a:moveTo>
                  <a:lnTo>
                    <a:pt x="1168" y="12"/>
                  </a:lnTo>
                  <a:lnTo>
                    <a:pt x="527" y="6"/>
                  </a:lnTo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2" name="Freeform 30">
              <a:extLst>
                <a:ext uri="{FF2B5EF4-FFF2-40B4-BE49-F238E27FC236}">
                  <a16:creationId xmlns:a16="http://schemas.microsoft.com/office/drawing/2014/main" id="{967449EC-F2E9-4980-A141-140CB75AD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3" name="Freeform 31">
              <a:extLst>
                <a:ext uri="{FF2B5EF4-FFF2-40B4-BE49-F238E27FC236}">
                  <a16:creationId xmlns:a16="http://schemas.microsoft.com/office/drawing/2014/main" id="{860D19AA-ACE4-47F7-9D69-BB888E231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361"/>
              <a:ext cx="1188" cy="14"/>
            </a:xfrm>
            <a:custGeom>
              <a:avLst/>
              <a:gdLst>
                <a:gd name="T0" fmla="*/ 0 w 1188"/>
                <a:gd name="T1" fmla="*/ 0 h 14"/>
                <a:gd name="T2" fmla="*/ 0 w 1188"/>
                <a:gd name="T3" fmla="*/ 2 h 14"/>
                <a:gd name="T4" fmla="*/ 0 w 1188"/>
                <a:gd name="T5" fmla="*/ 2 h 14"/>
                <a:gd name="T6" fmla="*/ 0 w 1188"/>
                <a:gd name="T7" fmla="*/ 4 h 14"/>
                <a:gd name="T8" fmla="*/ 527 w 1188"/>
                <a:gd name="T9" fmla="*/ 8 h 14"/>
                <a:gd name="T10" fmla="*/ 1168 w 1188"/>
                <a:gd name="T11" fmla="*/ 14 h 14"/>
                <a:gd name="T12" fmla="*/ 1188 w 1188"/>
                <a:gd name="T13" fmla="*/ 14 h 14"/>
                <a:gd name="T14" fmla="*/ 1188 w 1188"/>
                <a:gd name="T15" fmla="*/ 12 h 14"/>
                <a:gd name="T16" fmla="*/ 1188 w 1188"/>
                <a:gd name="T17" fmla="*/ 12 h 14"/>
                <a:gd name="T18" fmla="*/ 1188 w 1188"/>
                <a:gd name="T19" fmla="*/ 10 h 14"/>
                <a:gd name="T20" fmla="*/ 0 w 118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8" h="14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527" y="8"/>
                  </a:lnTo>
                  <a:lnTo>
                    <a:pt x="1168" y="14"/>
                  </a:lnTo>
                  <a:lnTo>
                    <a:pt x="1188" y="14"/>
                  </a:lnTo>
                  <a:lnTo>
                    <a:pt x="1188" y="12"/>
                  </a:lnTo>
                  <a:lnTo>
                    <a:pt x="1188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4" name="Freeform 32">
              <a:extLst>
                <a:ext uri="{FF2B5EF4-FFF2-40B4-BE49-F238E27FC236}">
                  <a16:creationId xmlns:a16="http://schemas.microsoft.com/office/drawing/2014/main" id="{B69A3FEA-A237-4653-AE2B-CD20A5BC5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8"/>
              <a:ext cx="250" cy="130"/>
            </a:xfrm>
            <a:custGeom>
              <a:avLst/>
              <a:gdLst>
                <a:gd name="T0" fmla="*/ 248 w 250"/>
                <a:gd name="T1" fmla="*/ 130 h 130"/>
                <a:gd name="T2" fmla="*/ 0 w 250"/>
                <a:gd name="T3" fmla="*/ 128 h 130"/>
                <a:gd name="T4" fmla="*/ 2 w 250"/>
                <a:gd name="T5" fmla="*/ 0 h 130"/>
                <a:gd name="T6" fmla="*/ 250 w 250"/>
                <a:gd name="T7" fmla="*/ 2 h 130"/>
                <a:gd name="T8" fmla="*/ 248 w 250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30">
                  <a:moveTo>
                    <a:pt x="248" y="130"/>
                  </a:moveTo>
                  <a:lnTo>
                    <a:pt x="0" y="128"/>
                  </a:lnTo>
                  <a:lnTo>
                    <a:pt x="2" y="0"/>
                  </a:lnTo>
                  <a:lnTo>
                    <a:pt x="250" y="2"/>
                  </a:lnTo>
                  <a:lnTo>
                    <a:pt x="248" y="130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5" name="Freeform 33">
              <a:extLst>
                <a:ext uri="{FF2B5EF4-FFF2-40B4-BE49-F238E27FC236}">
                  <a16:creationId xmlns:a16="http://schemas.microsoft.com/office/drawing/2014/main" id="{72EC0588-AAFA-48D3-9E90-D0AED680E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796"/>
              <a:ext cx="250" cy="134"/>
            </a:xfrm>
            <a:custGeom>
              <a:avLst/>
              <a:gdLst>
                <a:gd name="T0" fmla="*/ 248 w 250"/>
                <a:gd name="T1" fmla="*/ 132 h 134"/>
                <a:gd name="T2" fmla="*/ 248 w 250"/>
                <a:gd name="T3" fmla="*/ 132 h 134"/>
                <a:gd name="T4" fmla="*/ 2 w 250"/>
                <a:gd name="T5" fmla="*/ 130 h 134"/>
                <a:gd name="T6" fmla="*/ 4 w 250"/>
                <a:gd name="T7" fmla="*/ 2 h 134"/>
                <a:gd name="T8" fmla="*/ 248 w 250"/>
                <a:gd name="T9" fmla="*/ 4 h 134"/>
                <a:gd name="T10" fmla="*/ 246 w 250"/>
                <a:gd name="T11" fmla="*/ 132 h 134"/>
                <a:gd name="T12" fmla="*/ 248 w 250"/>
                <a:gd name="T13" fmla="*/ 132 h 134"/>
                <a:gd name="T14" fmla="*/ 248 w 250"/>
                <a:gd name="T15" fmla="*/ 132 h 134"/>
                <a:gd name="T16" fmla="*/ 248 w 250"/>
                <a:gd name="T17" fmla="*/ 132 h 134"/>
                <a:gd name="T18" fmla="*/ 250 w 250"/>
                <a:gd name="T19" fmla="*/ 132 h 134"/>
                <a:gd name="T20" fmla="*/ 250 w 250"/>
                <a:gd name="T21" fmla="*/ 2 h 134"/>
                <a:gd name="T22" fmla="*/ 0 w 250"/>
                <a:gd name="T23" fmla="*/ 0 h 134"/>
                <a:gd name="T24" fmla="*/ 0 w 250"/>
                <a:gd name="T25" fmla="*/ 132 h 134"/>
                <a:gd name="T26" fmla="*/ 250 w 250"/>
                <a:gd name="T27" fmla="*/ 134 h 134"/>
                <a:gd name="T28" fmla="*/ 250 w 250"/>
                <a:gd name="T29" fmla="*/ 132 h 134"/>
                <a:gd name="T30" fmla="*/ 248 w 250"/>
                <a:gd name="T31" fmla="*/ 132 h 1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134">
                  <a:moveTo>
                    <a:pt x="248" y="132"/>
                  </a:moveTo>
                  <a:lnTo>
                    <a:pt x="248" y="132"/>
                  </a:lnTo>
                  <a:lnTo>
                    <a:pt x="2" y="130"/>
                  </a:lnTo>
                  <a:lnTo>
                    <a:pt x="4" y="2"/>
                  </a:lnTo>
                  <a:lnTo>
                    <a:pt x="248" y="4"/>
                  </a:lnTo>
                  <a:lnTo>
                    <a:pt x="246" y="132"/>
                  </a:lnTo>
                  <a:lnTo>
                    <a:pt x="248" y="132"/>
                  </a:lnTo>
                  <a:lnTo>
                    <a:pt x="250" y="132"/>
                  </a:lnTo>
                  <a:lnTo>
                    <a:pt x="250" y="2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250" y="134"/>
                  </a:lnTo>
                  <a:lnTo>
                    <a:pt x="250" y="132"/>
                  </a:lnTo>
                  <a:lnTo>
                    <a:pt x="248" y="132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6" name="Freeform 34">
              <a:extLst>
                <a:ext uri="{FF2B5EF4-FFF2-40B4-BE49-F238E27FC236}">
                  <a16:creationId xmlns:a16="http://schemas.microsoft.com/office/drawing/2014/main" id="{AD5AF4FD-7EF8-4162-8104-045D0ACC15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800"/>
              <a:ext cx="250" cy="130"/>
            </a:xfrm>
            <a:custGeom>
              <a:avLst/>
              <a:gdLst>
                <a:gd name="T0" fmla="*/ 250 w 250"/>
                <a:gd name="T1" fmla="*/ 130 h 130"/>
                <a:gd name="T2" fmla="*/ 0 w 250"/>
                <a:gd name="T3" fmla="*/ 128 h 130"/>
                <a:gd name="T4" fmla="*/ 0 w 250"/>
                <a:gd name="T5" fmla="*/ 126 h 130"/>
                <a:gd name="T6" fmla="*/ 246 w 250"/>
                <a:gd name="T7" fmla="*/ 128 h 130"/>
                <a:gd name="T8" fmla="*/ 248 w 250"/>
                <a:gd name="T9" fmla="*/ 0 h 130"/>
                <a:gd name="T10" fmla="*/ 250 w 250"/>
                <a:gd name="T11" fmla="*/ 0 h 130"/>
                <a:gd name="T12" fmla="*/ 250 w 250"/>
                <a:gd name="T13" fmla="*/ 130 h 1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0" h="130">
                  <a:moveTo>
                    <a:pt x="250" y="130"/>
                  </a:moveTo>
                  <a:lnTo>
                    <a:pt x="0" y="128"/>
                  </a:lnTo>
                  <a:lnTo>
                    <a:pt x="0" y="126"/>
                  </a:lnTo>
                  <a:lnTo>
                    <a:pt x="246" y="128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50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7" name="Freeform 35">
              <a:extLst>
                <a:ext uri="{FF2B5EF4-FFF2-40B4-BE49-F238E27FC236}">
                  <a16:creationId xmlns:a16="http://schemas.microsoft.com/office/drawing/2014/main" id="{E8C9871C-1178-4EFF-8538-8E7624D34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  <a:close/>
                </a:path>
              </a:pathLst>
            </a:custGeom>
            <a:solidFill>
              <a:srgbClr val="E3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8" name="Freeform 36">
              <a:extLst>
                <a:ext uri="{FF2B5EF4-FFF2-40B4-BE49-F238E27FC236}">
                  <a16:creationId xmlns:a16="http://schemas.microsoft.com/office/drawing/2014/main" id="{9F2B6366-6FEC-4930-9588-056AE33C7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39"/>
              <a:ext cx="1086" cy="339"/>
            </a:xfrm>
            <a:custGeom>
              <a:avLst/>
              <a:gdLst>
                <a:gd name="T0" fmla="*/ 1084 w 1086"/>
                <a:gd name="T1" fmla="*/ 339 h 339"/>
                <a:gd name="T2" fmla="*/ 0 w 1086"/>
                <a:gd name="T3" fmla="*/ 329 h 339"/>
                <a:gd name="T4" fmla="*/ 2 w 1086"/>
                <a:gd name="T5" fmla="*/ 0 h 339"/>
                <a:gd name="T6" fmla="*/ 1086 w 1086"/>
                <a:gd name="T7" fmla="*/ 10 h 339"/>
                <a:gd name="T8" fmla="*/ 1084 w 1086"/>
                <a:gd name="T9" fmla="*/ 339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6" h="339">
                  <a:moveTo>
                    <a:pt x="1084" y="339"/>
                  </a:moveTo>
                  <a:lnTo>
                    <a:pt x="0" y="329"/>
                  </a:lnTo>
                  <a:lnTo>
                    <a:pt x="2" y="0"/>
                  </a:lnTo>
                  <a:lnTo>
                    <a:pt x="1086" y="10"/>
                  </a:lnTo>
                  <a:lnTo>
                    <a:pt x="1084" y="3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9" name="Freeform 37">
              <a:extLst>
                <a:ext uri="{FF2B5EF4-FFF2-40B4-BE49-F238E27FC236}">
                  <a16:creationId xmlns:a16="http://schemas.microsoft.com/office/drawing/2014/main" id="{4AFB29A1-8E60-465A-A201-24D284BED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0" name="Freeform 38">
              <a:extLst>
                <a:ext uri="{FF2B5EF4-FFF2-40B4-BE49-F238E27FC236}">
                  <a16:creationId xmlns:a16="http://schemas.microsoft.com/office/drawing/2014/main" id="{83250701-CB68-437A-9FCD-41795A50F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435"/>
              <a:ext cx="1098" cy="347"/>
            </a:xfrm>
            <a:custGeom>
              <a:avLst/>
              <a:gdLst>
                <a:gd name="T0" fmla="*/ 1090 w 1098"/>
                <a:gd name="T1" fmla="*/ 343 h 347"/>
                <a:gd name="T2" fmla="*/ 1090 w 1098"/>
                <a:gd name="T3" fmla="*/ 337 h 347"/>
                <a:gd name="T4" fmla="*/ 10 w 1098"/>
                <a:gd name="T5" fmla="*/ 329 h 347"/>
                <a:gd name="T6" fmla="*/ 14 w 1098"/>
                <a:gd name="T7" fmla="*/ 10 h 347"/>
                <a:gd name="T8" fmla="*/ 1086 w 1098"/>
                <a:gd name="T9" fmla="*/ 18 h 347"/>
                <a:gd name="T10" fmla="*/ 1084 w 1098"/>
                <a:gd name="T11" fmla="*/ 343 h 347"/>
                <a:gd name="T12" fmla="*/ 1090 w 1098"/>
                <a:gd name="T13" fmla="*/ 343 h 347"/>
                <a:gd name="T14" fmla="*/ 1090 w 1098"/>
                <a:gd name="T15" fmla="*/ 337 h 347"/>
                <a:gd name="T16" fmla="*/ 1090 w 1098"/>
                <a:gd name="T17" fmla="*/ 343 h 347"/>
                <a:gd name="T18" fmla="*/ 1094 w 1098"/>
                <a:gd name="T19" fmla="*/ 343 h 347"/>
                <a:gd name="T20" fmla="*/ 1098 w 1098"/>
                <a:gd name="T21" fmla="*/ 8 h 347"/>
                <a:gd name="T22" fmla="*/ 2 w 1098"/>
                <a:gd name="T23" fmla="*/ 0 h 347"/>
                <a:gd name="T24" fmla="*/ 0 w 1098"/>
                <a:gd name="T25" fmla="*/ 339 h 347"/>
                <a:gd name="T26" fmla="*/ 1094 w 1098"/>
                <a:gd name="T27" fmla="*/ 347 h 347"/>
                <a:gd name="T28" fmla="*/ 1094 w 1098"/>
                <a:gd name="T29" fmla="*/ 343 h 347"/>
                <a:gd name="T30" fmla="*/ 1090 w 1098"/>
                <a:gd name="T31" fmla="*/ 343 h 3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98" h="347">
                  <a:moveTo>
                    <a:pt x="1090" y="343"/>
                  </a:moveTo>
                  <a:lnTo>
                    <a:pt x="1090" y="337"/>
                  </a:lnTo>
                  <a:lnTo>
                    <a:pt x="10" y="329"/>
                  </a:lnTo>
                  <a:lnTo>
                    <a:pt x="14" y="10"/>
                  </a:lnTo>
                  <a:lnTo>
                    <a:pt x="1086" y="18"/>
                  </a:lnTo>
                  <a:lnTo>
                    <a:pt x="1084" y="343"/>
                  </a:lnTo>
                  <a:lnTo>
                    <a:pt x="1090" y="343"/>
                  </a:lnTo>
                  <a:lnTo>
                    <a:pt x="1090" y="337"/>
                  </a:lnTo>
                  <a:lnTo>
                    <a:pt x="1090" y="343"/>
                  </a:lnTo>
                  <a:lnTo>
                    <a:pt x="1094" y="343"/>
                  </a:lnTo>
                  <a:lnTo>
                    <a:pt x="1098" y="8"/>
                  </a:lnTo>
                  <a:lnTo>
                    <a:pt x="2" y="0"/>
                  </a:lnTo>
                  <a:lnTo>
                    <a:pt x="0" y="339"/>
                  </a:lnTo>
                  <a:lnTo>
                    <a:pt x="1094" y="347"/>
                  </a:lnTo>
                  <a:lnTo>
                    <a:pt x="1094" y="343"/>
                  </a:lnTo>
                  <a:lnTo>
                    <a:pt x="1090" y="3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1" name="Freeform 39">
              <a:extLst>
                <a:ext uri="{FF2B5EF4-FFF2-40B4-BE49-F238E27FC236}">
                  <a16:creationId xmlns:a16="http://schemas.microsoft.com/office/drawing/2014/main" id="{60A0312C-2F40-4FDB-BCEA-ACD50D33C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449"/>
              <a:ext cx="1092" cy="333"/>
            </a:xfrm>
            <a:custGeom>
              <a:avLst/>
              <a:gdLst>
                <a:gd name="T0" fmla="*/ 1088 w 1092"/>
                <a:gd name="T1" fmla="*/ 333 h 333"/>
                <a:gd name="T2" fmla="*/ 0 w 1092"/>
                <a:gd name="T3" fmla="*/ 325 h 333"/>
                <a:gd name="T4" fmla="*/ 0 w 1092"/>
                <a:gd name="T5" fmla="*/ 315 h 333"/>
                <a:gd name="T6" fmla="*/ 1078 w 1092"/>
                <a:gd name="T7" fmla="*/ 323 h 333"/>
                <a:gd name="T8" fmla="*/ 1080 w 1092"/>
                <a:gd name="T9" fmla="*/ 0 h 333"/>
                <a:gd name="T10" fmla="*/ 1092 w 1092"/>
                <a:gd name="T11" fmla="*/ 0 h 333"/>
                <a:gd name="T12" fmla="*/ 1088 w 1092"/>
                <a:gd name="T13" fmla="*/ 333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2" h="333">
                  <a:moveTo>
                    <a:pt x="1088" y="333"/>
                  </a:moveTo>
                  <a:lnTo>
                    <a:pt x="0" y="325"/>
                  </a:lnTo>
                  <a:lnTo>
                    <a:pt x="0" y="315"/>
                  </a:lnTo>
                  <a:lnTo>
                    <a:pt x="1078" y="323"/>
                  </a:lnTo>
                  <a:lnTo>
                    <a:pt x="1080" y="0"/>
                  </a:lnTo>
                  <a:lnTo>
                    <a:pt x="1092" y="0"/>
                  </a:lnTo>
                  <a:lnTo>
                    <a:pt x="1088" y="3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2" name="Freeform 40">
              <a:extLst>
                <a:ext uri="{FF2B5EF4-FFF2-40B4-BE49-F238E27FC236}">
                  <a16:creationId xmlns:a16="http://schemas.microsoft.com/office/drawing/2014/main" id="{5DC736AF-05DA-4A59-9D24-ECC996F8E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30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3" name="Freeform 41">
              <a:extLst>
                <a:ext uri="{FF2B5EF4-FFF2-40B4-BE49-F238E27FC236}">
                  <a16:creationId xmlns:a16="http://schemas.microsoft.com/office/drawing/2014/main" id="{12050F5E-2D34-48E6-98BB-B43E65150D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28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4" name="Freeform 42">
              <a:extLst>
                <a:ext uri="{FF2B5EF4-FFF2-40B4-BE49-F238E27FC236}">
                  <a16:creationId xmlns:a16="http://schemas.microsoft.com/office/drawing/2014/main" id="{27132AAC-D7A8-4932-9102-3286ABBEC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530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5" name="Freeform 43">
              <a:extLst>
                <a:ext uri="{FF2B5EF4-FFF2-40B4-BE49-F238E27FC236}">
                  <a16:creationId xmlns:a16="http://schemas.microsoft.com/office/drawing/2014/main" id="{2888B045-DF10-493D-B28E-A89A105D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528"/>
              <a:ext cx="67" cy="54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8 h 27"/>
                <a:gd name="T8" fmla="*/ 12 w 34"/>
                <a:gd name="T9" fmla="*/ 104 h 27"/>
                <a:gd name="T10" fmla="*/ 116 w 34"/>
                <a:gd name="T11" fmla="*/ 108 h 27"/>
                <a:gd name="T12" fmla="*/ 132 w 34"/>
                <a:gd name="T13" fmla="*/ 88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0 w 34"/>
                <a:gd name="T23" fmla="*/ 28 h 27"/>
                <a:gd name="T24" fmla="*/ 120 w 34"/>
                <a:gd name="T25" fmla="*/ 84 h 27"/>
                <a:gd name="T26" fmla="*/ 108 w 34"/>
                <a:gd name="T27" fmla="*/ 100 h 27"/>
                <a:gd name="T28" fmla="*/ 20 w 34"/>
                <a:gd name="T29" fmla="*/ 100 h 27"/>
                <a:gd name="T30" fmla="*/ 8 w 34"/>
                <a:gd name="T31" fmla="*/ 80 h 27"/>
                <a:gd name="T32" fmla="*/ 8 w 34"/>
                <a:gd name="T33" fmla="*/ 28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3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1" y="4"/>
                    <a:pt x="31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6" name="Freeform 44">
              <a:extLst>
                <a:ext uri="{FF2B5EF4-FFF2-40B4-BE49-F238E27FC236}">
                  <a16:creationId xmlns:a16="http://schemas.microsoft.com/office/drawing/2014/main" id="{F13F3409-61D9-4938-843C-13C9560BC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530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0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7" name="Freeform 45">
              <a:extLst>
                <a:ext uri="{FF2B5EF4-FFF2-40B4-BE49-F238E27FC236}">
                  <a16:creationId xmlns:a16="http://schemas.microsoft.com/office/drawing/2014/main" id="{B99389DC-0A66-4A3B-B440-2C2FF6204C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64" y="528"/>
              <a:ext cx="69" cy="54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8 h 27"/>
                <a:gd name="T8" fmla="*/ 16 w 35"/>
                <a:gd name="T9" fmla="*/ 108 h 27"/>
                <a:gd name="T10" fmla="*/ 120 w 35"/>
                <a:gd name="T11" fmla="*/ 108 h 27"/>
                <a:gd name="T12" fmla="*/ 136 w 35"/>
                <a:gd name="T13" fmla="*/ 88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8 h 27"/>
                <a:gd name="T24" fmla="*/ 124 w 35"/>
                <a:gd name="T25" fmla="*/ 84 h 27"/>
                <a:gd name="T26" fmla="*/ 108 w 35"/>
                <a:gd name="T27" fmla="*/ 100 h 27"/>
                <a:gd name="T28" fmla="*/ 24 w 35"/>
                <a:gd name="T29" fmla="*/ 100 h 27"/>
                <a:gd name="T30" fmla="*/ 8 w 35"/>
                <a:gd name="T31" fmla="*/ 84 h 27"/>
                <a:gd name="T32" fmla="*/ 8 w 35"/>
                <a:gd name="T33" fmla="*/ 28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8" name="Freeform 46">
              <a:extLst>
                <a:ext uri="{FF2B5EF4-FFF2-40B4-BE49-F238E27FC236}">
                  <a16:creationId xmlns:a16="http://schemas.microsoft.com/office/drawing/2014/main" id="{83D42CFE-CA5B-40B5-AFC0-78599200E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" y="532"/>
              <a:ext cx="64" cy="50"/>
            </a:xfrm>
            <a:custGeom>
              <a:avLst/>
              <a:gdLst>
                <a:gd name="T0" fmla="*/ 128 w 32"/>
                <a:gd name="T1" fmla="*/ 100 h 25"/>
                <a:gd name="T2" fmla="*/ 0 w 32"/>
                <a:gd name="T3" fmla="*/ 96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29" name="Freeform 47">
              <a:extLst>
                <a:ext uri="{FF2B5EF4-FFF2-40B4-BE49-F238E27FC236}">
                  <a16:creationId xmlns:a16="http://schemas.microsoft.com/office/drawing/2014/main" id="{A7BF5B7E-CC5E-4CEB-9CD3-74E1354E5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7" y="530"/>
              <a:ext cx="70" cy="52"/>
            </a:xfrm>
            <a:custGeom>
              <a:avLst/>
              <a:gdLst>
                <a:gd name="T0" fmla="*/ 124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8 h 26"/>
                <a:gd name="T8" fmla="*/ 16 w 35"/>
                <a:gd name="T9" fmla="*/ 104 h 26"/>
                <a:gd name="T10" fmla="*/ 124 w 35"/>
                <a:gd name="T11" fmla="*/ 104 h 26"/>
                <a:gd name="T12" fmla="*/ 140 w 35"/>
                <a:gd name="T13" fmla="*/ 88 h 26"/>
                <a:gd name="T14" fmla="*/ 140 w 35"/>
                <a:gd name="T15" fmla="*/ 16 h 26"/>
                <a:gd name="T16" fmla="*/ 124 w 35"/>
                <a:gd name="T17" fmla="*/ 0 h 26"/>
                <a:gd name="T18" fmla="*/ 24 w 35"/>
                <a:gd name="T19" fmla="*/ 8 h 26"/>
                <a:gd name="T20" fmla="*/ 112 w 35"/>
                <a:gd name="T21" fmla="*/ 8 h 26"/>
                <a:gd name="T22" fmla="*/ 128 w 35"/>
                <a:gd name="T23" fmla="*/ 28 h 26"/>
                <a:gd name="T24" fmla="*/ 128 w 35"/>
                <a:gd name="T25" fmla="*/ 80 h 26"/>
                <a:gd name="T26" fmla="*/ 112 w 35"/>
                <a:gd name="T27" fmla="*/ 100 h 26"/>
                <a:gd name="T28" fmla="*/ 24 w 35"/>
                <a:gd name="T29" fmla="*/ 100 h 26"/>
                <a:gd name="T30" fmla="*/ 8 w 35"/>
                <a:gd name="T31" fmla="*/ 80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0" name="Freeform 48">
              <a:extLst>
                <a:ext uri="{FF2B5EF4-FFF2-40B4-BE49-F238E27FC236}">
                  <a16:creationId xmlns:a16="http://schemas.microsoft.com/office/drawing/2014/main" id="{AA66A404-CF82-4504-8724-9784384F4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" y="532"/>
              <a:ext cx="63" cy="50"/>
            </a:xfrm>
            <a:custGeom>
              <a:avLst/>
              <a:gdLst>
                <a:gd name="T0" fmla="*/ 124 w 32"/>
                <a:gd name="T1" fmla="*/ 100 h 25"/>
                <a:gd name="T2" fmla="*/ 0 w 32"/>
                <a:gd name="T3" fmla="*/ 100 h 25"/>
                <a:gd name="T4" fmla="*/ 0 w 32"/>
                <a:gd name="T5" fmla="*/ 24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1" name="Freeform 49">
              <a:extLst>
                <a:ext uri="{FF2B5EF4-FFF2-40B4-BE49-F238E27FC236}">
                  <a16:creationId xmlns:a16="http://schemas.microsoft.com/office/drawing/2014/main" id="{3C387640-7992-4950-A7ED-8B95D7C993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1" y="530"/>
              <a:ext cx="67" cy="53"/>
            </a:xfrm>
            <a:custGeom>
              <a:avLst/>
              <a:gdLst>
                <a:gd name="T0" fmla="*/ 120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16 w 34"/>
                <a:gd name="T11" fmla="*/ 104 h 27"/>
                <a:gd name="T12" fmla="*/ 132 w 34"/>
                <a:gd name="T13" fmla="*/ 84 h 27"/>
                <a:gd name="T14" fmla="*/ 132 w 34"/>
                <a:gd name="T15" fmla="*/ 20 h 27"/>
                <a:gd name="T16" fmla="*/ 120 w 34"/>
                <a:gd name="T17" fmla="*/ 0 h 27"/>
                <a:gd name="T18" fmla="*/ 24 w 34"/>
                <a:gd name="T19" fmla="*/ 8 h 27"/>
                <a:gd name="T20" fmla="*/ 108 w 34"/>
                <a:gd name="T21" fmla="*/ 8 h 27"/>
                <a:gd name="T22" fmla="*/ 124 w 34"/>
                <a:gd name="T23" fmla="*/ 27 h 27"/>
                <a:gd name="T24" fmla="*/ 120 w 34"/>
                <a:gd name="T25" fmla="*/ 80 h 27"/>
                <a:gd name="T26" fmla="*/ 108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2" name="Freeform 50">
              <a:extLst>
                <a:ext uri="{FF2B5EF4-FFF2-40B4-BE49-F238E27FC236}">
                  <a16:creationId xmlns:a16="http://schemas.microsoft.com/office/drawing/2014/main" id="{ADA024E0-D3DC-44F9-AF9A-92147E2CC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4" y="532"/>
              <a:ext cx="65" cy="50"/>
            </a:xfrm>
            <a:custGeom>
              <a:avLst/>
              <a:gdLst>
                <a:gd name="T0" fmla="*/ 124 w 33"/>
                <a:gd name="T1" fmla="*/ 100 h 25"/>
                <a:gd name="T2" fmla="*/ 0 w 33"/>
                <a:gd name="T3" fmla="*/ 100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4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3" name="Freeform 51">
              <a:extLst>
                <a:ext uri="{FF2B5EF4-FFF2-40B4-BE49-F238E27FC236}">
                  <a16:creationId xmlns:a16="http://schemas.microsoft.com/office/drawing/2014/main" id="{ED577837-9A54-4A8C-8340-87C13C651A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2" y="530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0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8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4" name="Freeform 52">
              <a:extLst>
                <a:ext uri="{FF2B5EF4-FFF2-40B4-BE49-F238E27FC236}">
                  <a16:creationId xmlns:a16="http://schemas.microsoft.com/office/drawing/2014/main" id="{628E270A-00E2-43B3-A397-234156D52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5" name="Freeform 53">
              <a:extLst>
                <a:ext uri="{FF2B5EF4-FFF2-40B4-BE49-F238E27FC236}">
                  <a16:creationId xmlns:a16="http://schemas.microsoft.com/office/drawing/2014/main" id="{24FB034C-E1C8-4600-BCF0-784D2A27BE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5" y="532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6" name="Freeform 54">
              <a:extLst>
                <a:ext uri="{FF2B5EF4-FFF2-40B4-BE49-F238E27FC236}">
                  <a16:creationId xmlns:a16="http://schemas.microsoft.com/office/drawing/2014/main" id="{8BFCD0CE-B781-4D5E-A40A-363E41F7B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534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7" name="Freeform 55">
              <a:extLst>
                <a:ext uri="{FF2B5EF4-FFF2-40B4-BE49-F238E27FC236}">
                  <a16:creationId xmlns:a16="http://schemas.microsoft.com/office/drawing/2014/main" id="{FFC82085-48C6-4D18-9312-6C0DD71A9A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8" y="532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8" name="Freeform 56">
              <a:extLst>
                <a:ext uri="{FF2B5EF4-FFF2-40B4-BE49-F238E27FC236}">
                  <a16:creationId xmlns:a16="http://schemas.microsoft.com/office/drawing/2014/main" id="{F6051FBF-26C8-49AD-9E12-D9A6496A3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9" y="531"/>
              <a:ext cx="65" cy="49"/>
            </a:xfrm>
            <a:custGeom>
              <a:avLst/>
              <a:gdLst>
                <a:gd name="T0" fmla="*/ 128 w 33"/>
                <a:gd name="T1" fmla="*/ 96 h 25"/>
                <a:gd name="T2" fmla="*/ 0 w 33"/>
                <a:gd name="T3" fmla="*/ 96 h 25"/>
                <a:gd name="T4" fmla="*/ 4 w 33"/>
                <a:gd name="T5" fmla="*/ 24 h 25"/>
                <a:gd name="T6" fmla="*/ 24 w 33"/>
                <a:gd name="T7" fmla="*/ 0 h 25"/>
                <a:gd name="T8" fmla="*/ 128 w 33"/>
                <a:gd name="T9" fmla="*/ 4 h 25"/>
                <a:gd name="T10" fmla="*/ 128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33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25"/>
                    <a:pt x="33" y="25"/>
                    <a:pt x="33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39" name="Freeform 57">
              <a:extLst>
                <a:ext uri="{FF2B5EF4-FFF2-40B4-BE49-F238E27FC236}">
                  <a16:creationId xmlns:a16="http://schemas.microsoft.com/office/drawing/2014/main" id="{B80CB059-A75D-4513-A5FB-C6FF225559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532"/>
              <a:ext cx="69" cy="53"/>
            </a:xfrm>
            <a:custGeom>
              <a:avLst/>
              <a:gdLst>
                <a:gd name="T0" fmla="*/ 120 w 35"/>
                <a:gd name="T1" fmla="*/ 0 h 27"/>
                <a:gd name="T2" fmla="*/ 16 w 35"/>
                <a:gd name="T3" fmla="*/ 0 h 27"/>
                <a:gd name="T4" fmla="*/ 4 w 35"/>
                <a:gd name="T5" fmla="*/ 20 h 27"/>
                <a:gd name="T6" fmla="*/ 4 w 35"/>
                <a:gd name="T7" fmla="*/ 84 h 27"/>
                <a:gd name="T8" fmla="*/ 16 w 35"/>
                <a:gd name="T9" fmla="*/ 104 h 27"/>
                <a:gd name="T10" fmla="*/ 120 w 35"/>
                <a:gd name="T11" fmla="*/ 104 h 27"/>
                <a:gd name="T12" fmla="*/ 136 w 35"/>
                <a:gd name="T13" fmla="*/ 84 h 27"/>
                <a:gd name="T14" fmla="*/ 136 w 35"/>
                <a:gd name="T15" fmla="*/ 20 h 27"/>
                <a:gd name="T16" fmla="*/ 120 w 35"/>
                <a:gd name="T17" fmla="*/ 0 h 27"/>
                <a:gd name="T18" fmla="*/ 24 w 35"/>
                <a:gd name="T19" fmla="*/ 8 h 27"/>
                <a:gd name="T20" fmla="*/ 108 w 35"/>
                <a:gd name="T21" fmla="*/ 12 h 27"/>
                <a:gd name="T22" fmla="*/ 124 w 35"/>
                <a:gd name="T23" fmla="*/ 27 h 27"/>
                <a:gd name="T24" fmla="*/ 124 w 35"/>
                <a:gd name="T25" fmla="*/ 80 h 27"/>
                <a:gd name="T26" fmla="*/ 108 w 35"/>
                <a:gd name="T27" fmla="*/ 96 h 27"/>
                <a:gd name="T28" fmla="*/ 24 w 35"/>
                <a:gd name="T29" fmla="*/ 96 h 27"/>
                <a:gd name="T30" fmla="*/ 8 w 35"/>
                <a:gd name="T31" fmla="*/ 80 h 27"/>
                <a:gd name="T32" fmla="*/ 12 w 35"/>
                <a:gd name="T33" fmla="*/ 27 h 27"/>
                <a:gd name="T34" fmla="*/ 24 w 35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31" y="3"/>
                    <a:pt x="32" y="5"/>
                    <a:pt x="32" y="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6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0" name="Freeform 58">
              <a:extLst>
                <a:ext uri="{FF2B5EF4-FFF2-40B4-BE49-F238E27FC236}">
                  <a16:creationId xmlns:a16="http://schemas.microsoft.com/office/drawing/2014/main" id="{F9957959-FB3A-4FF5-9A61-6C7766FF1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536"/>
              <a:ext cx="63" cy="49"/>
            </a:xfrm>
            <a:custGeom>
              <a:avLst/>
              <a:gdLst>
                <a:gd name="T0" fmla="*/ 124 w 32"/>
                <a:gd name="T1" fmla="*/ 96 h 25"/>
                <a:gd name="T2" fmla="*/ 0 w 32"/>
                <a:gd name="T3" fmla="*/ 92 h 25"/>
                <a:gd name="T4" fmla="*/ 0 w 32"/>
                <a:gd name="T5" fmla="*/ 20 h 25"/>
                <a:gd name="T6" fmla="*/ 24 w 32"/>
                <a:gd name="T7" fmla="*/ 0 h 25"/>
                <a:gd name="T8" fmla="*/ 124 w 32"/>
                <a:gd name="T9" fmla="*/ 0 h 25"/>
                <a:gd name="T10" fmla="*/ 124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5"/>
                    <a:pt x="32" y="25"/>
                    <a:pt x="32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1" name="Freeform 59">
              <a:extLst>
                <a:ext uri="{FF2B5EF4-FFF2-40B4-BE49-F238E27FC236}">
                  <a16:creationId xmlns:a16="http://schemas.microsoft.com/office/drawing/2014/main" id="{1199BD07-F6CF-446E-90DA-DD67ECF3EE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3" y="534"/>
              <a:ext cx="69" cy="51"/>
            </a:xfrm>
            <a:custGeom>
              <a:avLst/>
              <a:gdLst>
                <a:gd name="T0" fmla="*/ 120 w 35"/>
                <a:gd name="T1" fmla="*/ 0 h 26"/>
                <a:gd name="T2" fmla="*/ 16 w 35"/>
                <a:gd name="T3" fmla="*/ 0 h 26"/>
                <a:gd name="T4" fmla="*/ 0 w 35"/>
                <a:gd name="T5" fmla="*/ 16 h 26"/>
                <a:gd name="T6" fmla="*/ 0 w 35"/>
                <a:gd name="T7" fmla="*/ 84 h 26"/>
                <a:gd name="T8" fmla="*/ 16 w 35"/>
                <a:gd name="T9" fmla="*/ 100 h 26"/>
                <a:gd name="T10" fmla="*/ 120 w 35"/>
                <a:gd name="T11" fmla="*/ 100 h 26"/>
                <a:gd name="T12" fmla="*/ 136 w 35"/>
                <a:gd name="T13" fmla="*/ 84 h 26"/>
                <a:gd name="T14" fmla="*/ 136 w 35"/>
                <a:gd name="T15" fmla="*/ 16 h 26"/>
                <a:gd name="T16" fmla="*/ 120 w 35"/>
                <a:gd name="T17" fmla="*/ 0 h 26"/>
                <a:gd name="T18" fmla="*/ 24 w 35"/>
                <a:gd name="T19" fmla="*/ 8 h 26"/>
                <a:gd name="T20" fmla="*/ 108 w 35"/>
                <a:gd name="T21" fmla="*/ 8 h 26"/>
                <a:gd name="T22" fmla="*/ 124 w 35"/>
                <a:gd name="T23" fmla="*/ 27 h 26"/>
                <a:gd name="T24" fmla="*/ 124 w 35"/>
                <a:gd name="T25" fmla="*/ 77 h 26"/>
                <a:gd name="T26" fmla="*/ 108 w 35"/>
                <a:gd name="T27" fmla="*/ 96 h 26"/>
                <a:gd name="T28" fmla="*/ 24 w 35"/>
                <a:gd name="T29" fmla="*/ 96 h 26"/>
                <a:gd name="T30" fmla="*/ 8 w 35"/>
                <a:gd name="T31" fmla="*/ 77 h 26"/>
                <a:gd name="T32" fmla="*/ 8 w 35"/>
                <a:gd name="T33" fmla="*/ 24 h 26"/>
                <a:gd name="T34" fmla="*/ 24 w 35"/>
                <a:gd name="T35" fmla="*/ 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4" y="2"/>
                    <a:pt x="6" y="2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2" name="Freeform 60">
              <a:extLst>
                <a:ext uri="{FF2B5EF4-FFF2-40B4-BE49-F238E27FC236}">
                  <a16:creationId xmlns:a16="http://schemas.microsoft.com/office/drawing/2014/main" id="{A8E9CCF6-F586-4296-A55C-2B5695600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536"/>
              <a:ext cx="64" cy="49"/>
            </a:xfrm>
            <a:custGeom>
              <a:avLst/>
              <a:gdLst>
                <a:gd name="T0" fmla="*/ 128 w 32"/>
                <a:gd name="T1" fmla="*/ 96 h 25"/>
                <a:gd name="T2" fmla="*/ 0 w 32"/>
                <a:gd name="T3" fmla="*/ 96 h 25"/>
                <a:gd name="T4" fmla="*/ 0 w 32"/>
                <a:gd name="T5" fmla="*/ 24 h 25"/>
                <a:gd name="T6" fmla="*/ 24 w 32"/>
                <a:gd name="T7" fmla="*/ 0 h 25"/>
                <a:gd name="T8" fmla="*/ 128 w 32"/>
                <a:gd name="T9" fmla="*/ 0 h 25"/>
                <a:gd name="T10" fmla="*/ 128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3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3" name="Freeform 61">
              <a:extLst>
                <a:ext uri="{FF2B5EF4-FFF2-40B4-BE49-F238E27FC236}">
                  <a16:creationId xmlns:a16="http://schemas.microsoft.com/office/drawing/2014/main" id="{A2C7D1AC-E746-4ECE-86ED-B4911B6615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26" y="534"/>
              <a:ext cx="68" cy="53"/>
            </a:xfrm>
            <a:custGeom>
              <a:avLst/>
              <a:gdLst>
                <a:gd name="T0" fmla="*/ 124 w 34"/>
                <a:gd name="T1" fmla="*/ 0 h 27"/>
                <a:gd name="T2" fmla="*/ 16 w 34"/>
                <a:gd name="T3" fmla="*/ 0 h 27"/>
                <a:gd name="T4" fmla="*/ 0 w 34"/>
                <a:gd name="T5" fmla="*/ 16 h 27"/>
                <a:gd name="T6" fmla="*/ 0 w 34"/>
                <a:gd name="T7" fmla="*/ 84 h 27"/>
                <a:gd name="T8" fmla="*/ 16 w 34"/>
                <a:gd name="T9" fmla="*/ 100 h 27"/>
                <a:gd name="T10" fmla="*/ 120 w 34"/>
                <a:gd name="T11" fmla="*/ 104 h 27"/>
                <a:gd name="T12" fmla="*/ 136 w 34"/>
                <a:gd name="T13" fmla="*/ 84 h 27"/>
                <a:gd name="T14" fmla="*/ 136 w 34"/>
                <a:gd name="T15" fmla="*/ 20 h 27"/>
                <a:gd name="T16" fmla="*/ 124 w 34"/>
                <a:gd name="T17" fmla="*/ 0 h 27"/>
                <a:gd name="T18" fmla="*/ 24 w 34"/>
                <a:gd name="T19" fmla="*/ 8 h 27"/>
                <a:gd name="T20" fmla="*/ 112 w 34"/>
                <a:gd name="T21" fmla="*/ 8 h 27"/>
                <a:gd name="T22" fmla="*/ 128 w 34"/>
                <a:gd name="T23" fmla="*/ 27 h 27"/>
                <a:gd name="T24" fmla="*/ 124 w 34"/>
                <a:gd name="T25" fmla="*/ 80 h 27"/>
                <a:gd name="T26" fmla="*/ 112 w 34"/>
                <a:gd name="T27" fmla="*/ 96 h 27"/>
                <a:gd name="T28" fmla="*/ 20 w 34"/>
                <a:gd name="T29" fmla="*/ 96 h 27"/>
                <a:gd name="T30" fmla="*/ 8 w 34"/>
                <a:gd name="T31" fmla="*/ 77 h 27"/>
                <a:gd name="T32" fmla="*/ 8 w 34"/>
                <a:gd name="T33" fmla="*/ 27 h 27"/>
                <a:gd name="T34" fmla="*/ 24 w 3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3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lose/>
                  <a:moveTo>
                    <a:pt x="6" y="2"/>
                  </a:moveTo>
                  <a:cubicBezTo>
                    <a:pt x="28" y="2"/>
                    <a:pt x="28" y="2"/>
                    <a:pt x="28" y="2"/>
                  </a:cubicBezTo>
                  <a:cubicBezTo>
                    <a:pt x="30" y="2"/>
                    <a:pt x="32" y="4"/>
                    <a:pt x="32" y="7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23"/>
                    <a:pt x="30" y="25"/>
                    <a:pt x="28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2" y="23"/>
                    <a:pt x="2" y="2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4" name="Freeform 62">
              <a:extLst>
                <a:ext uri="{FF2B5EF4-FFF2-40B4-BE49-F238E27FC236}">
                  <a16:creationId xmlns:a16="http://schemas.microsoft.com/office/drawing/2014/main" id="{142FF7BC-5363-4E07-BF0F-1EF689207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536"/>
              <a:ext cx="123" cy="49"/>
            </a:xfrm>
            <a:custGeom>
              <a:avLst/>
              <a:gdLst>
                <a:gd name="T0" fmla="*/ 244 w 62"/>
                <a:gd name="T1" fmla="*/ 96 h 25"/>
                <a:gd name="T2" fmla="*/ 0 w 62"/>
                <a:gd name="T3" fmla="*/ 96 h 25"/>
                <a:gd name="T4" fmla="*/ 4 w 62"/>
                <a:gd name="T5" fmla="*/ 24 h 25"/>
                <a:gd name="T6" fmla="*/ 24 w 62"/>
                <a:gd name="T7" fmla="*/ 0 h 25"/>
                <a:gd name="T8" fmla="*/ 244 w 62"/>
                <a:gd name="T9" fmla="*/ 4 h 25"/>
                <a:gd name="T10" fmla="*/ 244 w 6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62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62" y="1"/>
                    <a:pt x="62" y="1"/>
                    <a:pt x="62" y="1"/>
                  </a:cubicBezTo>
                  <a:lnTo>
                    <a:pt x="62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5" name="Freeform 63">
              <a:extLst>
                <a:ext uri="{FF2B5EF4-FFF2-40B4-BE49-F238E27FC236}">
                  <a16:creationId xmlns:a16="http://schemas.microsoft.com/office/drawing/2014/main" id="{B9DE01C5-A357-4DE4-9E26-2BC773D70D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9" y="534"/>
              <a:ext cx="127" cy="53"/>
            </a:xfrm>
            <a:custGeom>
              <a:avLst/>
              <a:gdLst>
                <a:gd name="T0" fmla="*/ 236 w 64"/>
                <a:gd name="T1" fmla="*/ 4 h 27"/>
                <a:gd name="T2" fmla="*/ 16 w 64"/>
                <a:gd name="T3" fmla="*/ 0 h 27"/>
                <a:gd name="T4" fmla="*/ 0 w 64"/>
                <a:gd name="T5" fmla="*/ 20 h 27"/>
                <a:gd name="T6" fmla="*/ 0 w 64"/>
                <a:gd name="T7" fmla="*/ 84 h 27"/>
                <a:gd name="T8" fmla="*/ 12 w 64"/>
                <a:gd name="T9" fmla="*/ 104 h 27"/>
                <a:gd name="T10" fmla="*/ 236 w 64"/>
                <a:gd name="T11" fmla="*/ 104 h 27"/>
                <a:gd name="T12" fmla="*/ 248 w 64"/>
                <a:gd name="T13" fmla="*/ 88 h 27"/>
                <a:gd name="T14" fmla="*/ 252 w 64"/>
                <a:gd name="T15" fmla="*/ 20 h 27"/>
                <a:gd name="T16" fmla="*/ 236 w 64"/>
                <a:gd name="T17" fmla="*/ 4 h 27"/>
                <a:gd name="T18" fmla="*/ 20 w 64"/>
                <a:gd name="T19" fmla="*/ 8 h 27"/>
                <a:gd name="T20" fmla="*/ 224 w 64"/>
                <a:gd name="T21" fmla="*/ 12 h 27"/>
                <a:gd name="T22" fmla="*/ 240 w 64"/>
                <a:gd name="T23" fmla="*/ 27 h 27"/>
                <a:gd name="T24" fmla="*/ 240 w 64"/>
                <a:gd name="T25" fmla="*/ 80 h 27"/>
                <a:gd name="T26" fmla="*/ 224 w 64"/>
                <a:gd name="T27" fmla="*/ 100 h 27"/>
                <a:gd name="T28" fmla="*/ 20 w 64"/>
                <a:gd name="T29" fmla="*/ 96 h 27"/>
                <a:gd name="T30" fmla="*/ 4 w 64"/>
                <a:gd name="T31" fmla="*/ 80 h 27"/>
                <a:gd name="T32" fmla="*/ 8 w 64"/>
                <a:gd name="T33" fmla="*/ 27 h 27"/>
                <a:gd name="T34" fmla="*/ 20 w 64"/>
                <a:gd name="T35" fmla="*/ 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60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3" y="25"/>
                    <a:pt x="63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lose/>
                  <a:moveTo>
                    <a:pt x="5" y="2"/>
                  </a:moveTo>
                  <a:cubicBezTo>
                    <a:pt x="57" y="3"/>
                    <a:pt x="57" y="3"/>
                    <a:pt x="57" y="3"/>
                  </a:cubicBezTo>
                  <a:cubicBezTo>
                    <a:pt x="59" y="3"/>
                    <a:pt x="61" y="5"/>
                    <a:pt x="61" y="7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4"/>
                    <a:pt x="59" y="26"/>
                    <a:pt x="57" y="2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3" y="25"/>
                    <a:pt x="1" y="23"/>
                    <a:pt x="1" y="2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6" name="Freeform 64">
              <a:extLst>
                <a:ext uri="{FF2B5EF4-FFF2-40B4-BE49-F238E27FC236}">
                  <a16:creationId xmlns:a16="http://schemas.microsoft.com/office/drawing/2014/main" id="{21F74793-CD6E-4BB1-B52F-84F916E7F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05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7" name="Freeform 65">
              <a:extLst>
                <a:ext uri="{FF2B5EF4-FFF2-40B4-BE49-F238E27FC236}">
                  <a16:creationId xmlns:a16="http://schemas.microsoft.com/office/drawing/2014/main" id="{75444D2D-14AA-4316-AE1E-523F17B12D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7" y="603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12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8" name="Freeform 66">
              <a:extLst>
                <a:ext uri="{FF2B5EF4-FFF2-40B4-BE49-F238E27FC236}">
                  <a16:creationId xmlns:a16="http://schemas.microsoft.com/office/drawing/2014/main" id="{05935433-2C09-441C-8ED3-2F5364FC1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05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9" name="Freeform 67">
              <a:extLst>
                <a:ext uri="{FF2B5EF4-FFF2-40B4-BE49-F238E27FC236}">
                  <a16:creationId xmlns:a16="http://schemas.microsoft.com/office/drawing/2014/main" id="{B92E116C-1534-49A7-BF5C-6927B11606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03"/>
              <a:ext cx="69" cy="54"/>
            </a:xfrm>
            <a:custGeom>
              <a:avLst/>
              <a:gdLst>
                <a:gd name="T0" fmla="*/ 0 w 35"/>
                <a:gd name="T1" fmla="*/ 16 h 27"/>
                <a:gd name="T2" fmla="*/ 0 w 35"/>
                <a:gd name="T3" fmla="*/ 88 h 27"/>
                <a:gd name="T4" fmla="*/ 16 w 35"/>
                <a:gd name="T5" fmla="*/ 104 h 27"/>
                <a:gd name="T6" fmla="*/ 120 w 35"/>
                <a:gd name="T7" fmla="*/ 104 h 27"/>
                <a:gd name="T8" fmla="*/ 132 w 35"/>
                <a:gd name="T9" fmla="*/ 88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16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0 h 27"/>
                <a:gd name="T24" fmla="*/ 28 w 35"/>
                <a:gd name="T25" fmla="*/ 100 h 27"/>
                <a:gd name="T26" fmla="*/ 12 w 35"/>
                <a:gd name="T27" fmla="*/ 80 h 27"/>
                <a:gd name="T28" fmla="*/ 12 w 35"/>
                <a:gd name="T29" fmla="*/ 24 h 27"/>
                <a:gd name="T30" fmla="*/ 28 w 35"/>
                <a:gd name="T31" fmla="*/ 8 h 27"/>
                <a:gd name="T32" fmla="*/ 112 w 35"/>
                <a:gd name="T33" fmla="*/ 8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7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0" name="Freeform 68">
              <a:extLst>
                <a:ext uri="{FF2B5EF4-FFF2-40B4-BE49-F238E27FC236}">
                  <a16:creationId xmlns:a16="http://schemas.microsoft.com/office/drawing/2014/main" id="{5BB72E09-0AE0-43C7-855C-00E33ECDA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605"/>
              <a:ext cx="64" cy="48"/>
            </a:xfrm>
            <a:custGeom>
              <a:avLst/>
              <a:gdLst>
                <a:gd name="T0" fmla="*/ 0 w 32"/>
                <a:gd name="T1" fmla="*/ 96 h 24"/>
                <a:gd name="T2" fmla="*/ 128 w 32"/>
                <a:gd name="T3" fmla="*/ 96 h 24"/>
                <a:gd name="T4" fmla="*/ 128 w 32"/>
                <a:gd name="T5" fmla="*/ 24 h 24"/>
                <a:gd name="T6" fmla="*/ 104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1" name="Freeform 69">
              <a:extLst>
                <a:ext uri="{FF2B5EF4-FFF2-40B4-BE49-F238E27FC236}">
                  <a16:creationId xmlns:a16="http://schemas.microsoft.com/office/drawing/2014/main" id="{20479483-9793-4BDC-B7F5-F502C18ADB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01"/>
              <a:ext cx="70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4 w 35"/>
                <a:gd name="T7" fmla="*/ 108 h 27"/>
                <a:gd name="T8" fmla="*/ 140 w 35"/>
                <a:gd name="T9" fmla="*/ 92 h 27"/>
                <a:gd name="T10" fmla="*/ 140 w 35"/>
                <a:gd name="T11" fmla="*/ 20 h 27"/>
                <a:gd name="T12" fmla="*/ 124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8 h 27"/>
                <a:gd name="T20" fmla="*/ 132 w 35"/>
                <a:gd name="T21" fmla="*/ 84 h 27"/>
                <a:gd name="T22" fmla="*/ 116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6 w 35"/>
                <a:gd name="T33" fmla="*/ 12 h 27"/>
                <a:gd name="T34" fmla="*/ 132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5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2" name="Freeform 70">
              <a:extLst>
                <a:ext uri="{FF2B5EF4-FFF2-40B4-BE49-F238E27FC236}">
                  <a16:creationId xmlns:a16="http://schemas.microsoft.com/office/drawing/2014/main" id="{4A6ADFDE-38DD-4BE1-AC0C-A5EEFDD28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03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3" name="Freeform 71">
              <a:extLst>
                <a:ext uri="{FF2B5EF4-FFF2-40B4-BE49-F238E27FC236}">
                  <a16:creationId xmlns:a16="http://schemas.microsoft.com/office/drawing/2014/main" id="{F6824D3B-F086-4A7E-8590-05EC2CB92A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9" y="601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4" name="Freeform 72">
              <a:extLst>
                <a:ext uri="{FF2B5EF4-FFF2-40B4-BE49-F238E27FC236}">
                  <a16:creationId xmlns:a16="http://schemas.microsoft.com/office/drawing/2014/main" id="{E50786A2-DEB0-4F20-A9D3-87C5DC2AE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603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5" name="Freeform 73">
              <a:extLst>
                <a:ext uri="{FF2B5EF4-FFF2-40B4-BE49-F238E27FC236}">
                  <a16:creationId xmlns:a16="http://schemas.microsoft.com/office/drawing/2014/main" id="{61E8B246-355F-40F7-8600-3B38FECFB7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6" y="601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8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6" name="Freeform 74">
              <a:extLst>
                <a:ext uri="{FF2B5EF4-FFF2-40B4-BE49-F238E27FC236}">
                  <a16:creationId xmlns:a16="http://schemas.microsoft.com/office/drawing/2014/main" id="{253467EC-6746-4BED-B388-644D37691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603"/>
              <a:ext cx="63" cy="48"/>
            </a:xfrm>
            <a:custGeom>
              <a:avLst/>
              <a:gdLst>
                <a:gd name="T0" fmla="*/ 0 w 32"/>
                <a:gd name="T1" fmla="*/ 96 h 24"/>
                <a:gd name="T2" fmla="*/ 124 w 32"/>
                <a:gd name="T3" fmla="*/ 96 h 24"/>
                <a:gd name="T4" fmla="*/ 124 w 32"/>
                <a:gd name="T5" fmla="*/ 24 h 24"/>
                <a:gd name="T6" fmla="*/ 100 w 32"/>
                <a:gd name="T7" fmla="*/ 0 h 24"/>
                <a:gd name="T8" fmla="*/ 0 w 32"/>
                <a:gd name="T9" fmla="*/ 0 h 24"/>
                <a:gd name="T10" fmla="*/ 0 w 32"/>
                <a:gd name="T11" fmla="*/ 9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4">
                  <a:moveTo>
                    <a:pt x="0" y="24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7" name="Freeform 75">
              <a:extLst>
                <a:ext uri="{FF2B5EF4-FFF2-40B4-BE49-F238E27FC236}">
                  <a16:creationId xmlns:a16="http://schemas.microsoft.com/office/drawing/2014/main" id="{6C092C89-6DF3-402B-99FB-06EE6A82BB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3" y="599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8" name="Freeform 76">
              <a:extLst>
                <a:ext uri="{FF2B5EF4-FFF2-40B4-BE49-F238E27FC236}">
                  <a16:creationId xmlns:a16="http://schemas.microsoft.com/office/drawing/2014/main" id="{CE207EA9-0692-4D17-A856-0183FAE81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601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59" name="Freeform 77">
              <a:extLst>
                <a:ext uri="{FF2B5EF4-FFF2-40B4-BE49-F238E27FC236}">
                  <a16:creationId xmlns:a16="http://schemas.microsoft.com/office/drawing/2014/main" id="{85267D97-B460-4AEA-86A9-5332E28DE6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1" y="599"/>
              <a:ext cx="68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20 w 34"/>
                <a:gd name="T7" fmla="*/ 108 h 27"/>
                <a:gd name="T8" fmla="*/ 136 w 34"/>
                <a:gd name="T9" fmla="*/ 88 h 27"/>
                <a:gd name="T10" fmla="*/ 136 w 34"/>
                <a:gd name="T11" fmla="*/ 20 h 27"/>
                <a:gd name="T12" fmla="*/ 120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8 w 34"/>
                <a:gd name="T19" fmla="*/ 28 h 27"/>
                <a:gd name="T20" fmla="*/ 128 w 34"/>
                <a:gd name="T21" fmla="*/ 84 h 27"/>
                <a:gd name="T22" fmla="*/ 112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6 w 34"/>
                <a:gd name="T33" fmla="*/ 8 h 27"/>
                <a:gd name="T34" fmla="*/ 128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0" name="Freeform 78">
              <a:extLst>
                <a:ext uri="{FF2B5EF4-FFF2-40B4-BE49-F238E27FC236}">
                  <a16:creationId xmlns:a16="http://schemas.microsoft.com/office/drawing/2014/main" id="{E1615AA5-B860-45A4-95EF-6AC18AEB5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" y="601"/>
              <a:ext cx="65" cy="50"/>
            </a:xfrm>
            <a:custGeom>
              <a:avLst/>
              <a:gdLst>
                <a:gd name="T0" fmla="*/ 0 w 33"/>
                <a:gd name="T1" fmla="*/ 100 h 25"/>
                <a:gd name="T2" fmla="*/ 124 w 33"/>
                <a:gd name="T3" fmla="*/ 100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1" name="Freeform 79">
              <a:extLst>
                <a:ext uri="{FF2B5EF4-FFF2-40B4-BE49-F238E27FC236}">
                  <a16:creationId xmlns:a16="http://schemas.microsoft.com/office/drawing/2014/main" id="{8F24BC12-177C-4DE0-8FA1-83D4F17798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8" y="599"/>
              <a:ext cx="69" cy="52"/>
            </a:xfrm>
            <a:custGeom>
              <a:avLst/>
              <a:gdLst>
                <a:gd name="T0" fmla="*/ 0 w 35"/>
                <a:gd name="T1" fmla="*/ 16 h 26"/>
                <a:gd name="T2" fmla="*/ 0 w 35"/>
                <a:gd name="T3" fmla="*/ 88 h 26"/>
                <a:gd name="T4" fmla="*/ 16 w 35"/>
                <a:gd name="T5" fmla="*/ 104 h 26"/>
                <a:gd name="T6" fmla="*/ 120 w 35"/>
                <a:gd name="T7" fmla="*/ 104 h 26"/>
                <a:gd name="T8" fmla="*/ 132 w 35"/>
                <a:gd name="T9" fmla="*/ 88 h 26"/>
                <a:gd name="T10" fmla="*/ 132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0 w 35"/>
                <a:gd name="T17" fmla="*/ 16 h 26"/>
                <a:gd name="T18" fmla="*/ 128 w 35"/>
                <a:gd name="T19" fmla="*/ 28 h 26"/>
                <a:gd name="T20" fmla="*/ 124 w 35"/>
                <a:gd name="T21" fmla="*/ 84 h 26"/>
                <a:gd name="T22" fmla="*/ 112 w 35"/>
                <a:gd name="T23" fmla="*/ 100 h 26"/>
                <a:gd name="T24" fmla="*/ 28 w 35"/>
                <a:gd name="T25" fmla="*/ 100 h 26"/>
                <a:gd name="T26" fmla="*/ 12 w 35"/>
                <a:gd name="T27" fmla="*/ 80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2" name="Freeform 80">
              <a:extLst>
                <a:ext uri="{FF2B5EF4-FFF2-40B4-BE49-F238E27FC236}">
                  <a16:creationId xmlns:a16="http://schemas.microsoft.com/office/drawing/2014/main" id="{40886DEC-16C9-4728-AA3B-C9B8BC0B1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599"/>
              <a:ext cx="63" cy="50"/>
            </a:xfrm>
            <a:custGeom>
              <a:avLst/>
              <a:gdLst>
                <a:gd name="T0" fmla="*/ 0 w 32"/>
                <a:gd name="T1" fmla="*/ 100 h 25"/>
                <a:gd name="T2" fmla="*/ 124 w 32"/>
                <a:gd name="T3" fmla="*/ 100 h 25"/>
                <a:gd name="T4" fmla="*/ 124 w 32"/>
                <a:gd name="T5" fmla="*/ 28 h 25"/>
                <a:gd name="T6" fmla="*/ 100 w 32"/>
                <a:gd name="T7" fmla="*/ 4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29" y="1"/>
                    <a:pt x="2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3" name="Freeform 81">
              <a:extLst>
                <a:ext uri="{FF2B5EF4-FFF2-40B4-BE49-F238E27FC236}">
                  <a16:creationId xmlns:a16="http://schemas.microsoft.com/office/drawing/2014/main" id="{123142E6-699E-4C34-AAF5-EEA3BAB2E5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5" y="597"/>
              <a:ext cx="69" cy="54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8 h 27"/>
                <a:gd name="T4" fmla="*/ 16 w 35"/>
                <a:gd name="T5" fmla="*/ 108 h 27"/>
                <a:gd name="T6" fmla="*/ 120 w 35"/>
                <a:gd name="T7" fmla="*/ 108 h 27"/>
                <a:gd name="T8" fmla="*/ 136 w 35"/>
                <a:gd name="T9" fmla="*/ 92 h 27"/>
                <a:gd name="T10" fmla="*/ 136 w 35"/>
                <a:gd name="T11" fmla="*/ 20 h 27"/>
                <a:gd name="T12" fmla="*/ 120 w 35"/>
                <a:gd name="T13" fmla="*/ 4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8 h 27"/>
                <a:gd name="T20" fmla="*/ 128 w 35"/>
                <a:gd name="T21" fmla="*/ 84 h 27"/>
                <a:gd name="T22" fmla="*/ 112 w 35"/>
                <a:gd name="T23" fmla="*/ 104 h 27"/>
                <a:gd name="T24" fmla="*/ 28 w 35"/>
                <a:gd name="T25" fmla="*/ 104 h 27"/>
                <a:gd name="T26" fmla="*/ 12 w 35"/>
                <a:gd name="T27" fmla="*/ 84 h 27"/>
                <a:gd name="T28" fmla="*/ 12 w 35"/>
                <a:gd name="T29" fmla="*/ 28 h 27"/>
                <a:gd name="T30" fmla="*/ 28 w 35"/>
                <a:gd name="T31" fmla="*/ 12 h 27"/>
                <a:gd name="T32" fmla="*/ 112 w 35"/>
                <a:gd name="T33" fmla="*/ 12 h 27"/>
                <a:gd name="T34" fmla="*/ 128 w 35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4"/>
                    <a:pt x="31" y="26"/>
                    <a:pt x="29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5" y="3"/>
                    <a:pt x="7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4" name="Freeform 82">
              <a:extLst>
                <a:ext uri="{FF2B5EF4-FFF2-40B4-BE49-F238E27FC236}">
                  <a16:creationId xmlns:a16="http://schemas.microsoft.com/office/drawing/2014/main" id="{46EB5ECE-EFF9-4F02-8B8B-0ADAE9809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599"/>
              <a:ext cx="64" cy="50"/>
            </a:xfrm>
            <a:custGeom>
              <a:avLst/>
              <a:gdLst>
                <a:gd name="T0" fmla="*/ 0 w 32"/>
                <a:gd name="T1" fmla="*/ 100 h 25"/>
                <a:gd name="T2" fmla="*/ 128 w 32"/>
                <a:gd name="T3" fmla="*/ 100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30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5" name="Freeform 83">
              <a:extLst>
                <a:ext uri="{FF2B5EF4-FFF2-40B4-BE49-F238E27FC236}">
                  <a16:creationId xmlns:a16="http://schemas.microsoft.com/office/drawing/2014/main" id="{D52161E5-B6B6-4811-8359-11CB8B45F1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4" y="597"/>
              <a:ext cx="67" cy="54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8 h 27"/>
                <a:gd name="T4" fmla="*/ 12 w 34"/>
                <a:gd name="T5" fmla="*/ 108 h 27"/>
                <a:gd name="T6" fmla="*/ 116 w 34"/>
                <a:gd name="T7" fmla="*/ 108 h 27"/>
                <a:gd name="T8" fmla="*/ 132 w 34"/>
                <a:gd name="T9" fmla="*/ 88 h 27"/>
                <a:gd name="T10" fmla="*/ 132 w 34"/>
                <a:gd name="T11" fmla="*/ 20 h 27"/>
                <a:gd name="T12" fmla="*/ 116 w 34"/>
                <a:gd name="T13" fmla="*/ 0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8 h 27"/>
                <a:gd name="T20" fmla="*/ 124 w 34"/>
                <a:gd name="T21" fmla="*/ 84 h 27"/>
                <a:gd name="T22" fmla="*/ 108 w 34"/>
                <a:gd name="T23" fmla="*/ 100 h 27"/>
                <a:gd name="T24" fmla="*/ 24 w 34"/>
                <a:gd name="T25" fmla="*/ 100 h 27"/>
                <a:gd name="T26" fmla="*/ 8 w 34"/>
                <a:gd name="T27" fmla="*/ 84 h 27"/>
                <a:gd name="T28" fmla="*/ 12 w 34"/>
                <a:gd name="T29" fmla="*/ 28 h 27"/>
                <a:gd name="T30" fmla="*/ 24 w 34"/>
                <a:gd name="T31" fmla="*/ 8 h 27"/>
                <a:gd name="T32" fmla="*/ 112 w 34"/>
                <a:gd name="T33" fmla="*/ 8 h 27"/>
                <a:gd name="T34" fmla="*/ 124 w 3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0" y="25"/>
                    <a:pt x="28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2" y="23"/>
                    <a:pt x="2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6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5"/>
                    <a:pt x="32" y="7"/>
                  </a:cubicBezTo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6" name="Freeform 84">
              <a:extLst>
                <a:ext uri="{FF2B5EF4-FFF2-40B4-BE49-F238E27FC236}">
                  <a16:creationId xmlns:a16="http://schemas.microsoft.com/office/drawing/2014/main" id="{CC3AE134-2CBE-42F4-9311-F7AF24160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" y="599"/>
              <a:ext cx="66" cy="50"/>
            </a:xfrm>
            <a:custGeom>
              <a:avLst/>
              <a:gdLst>
                <a:gd name="T0" fmla="*/ 0 w 33"/>
                <a:gd name="T1" fmla="*/ 100 h 25"/>
                <a:gd name="T2" fmla="*/ 128 w 33"/>
                <a:gd name="T3" fmla="*/ 100 h 25"/>
                <a:gd name="T4" fmla="*/ 132 w 33"/>
                <a:gd name="T5" fmla="*/ 24 h 25"/>
                <a:gd name="T6" fmla="*/ 108 w 33"/>
                <a:gd name="T7" fmla="*/ 0 h 25"/>
                <a:gd name="T8" fmla="*/ 0 w 33"/>
                <a:gd name="T9" fmla="*/ 0 h 25"/>
                <a:gd name="T10" fmla="*/ 0 w 33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7" name="Freeform 85">
              <a:extLst>
                <a:ext uri="{FF2B5EF4-FFF2-40B4-BE49-F238E27FC236}">
                  <a16:creationId xmlns:a16="http://schemas.microsoft.com/office/drawing/2014/main" id="{8EFE9ADD-F1E5-40E8-A295-CF449EDB09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0" y="597"/>
              <a:ext cx="68" cy="52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8 h 26"/>
                <a:gd name="T4" fmla="*/ 16 w 34"/>
                <a:gd name="T5" fmla="*/ 104 h 26"/>
                <a:gd name="T6" fmla="*/ 124 w 34"/>
                <a:gd name="T7" fmla="*/ 104 h 26"/>
                <a:gd name="T8" fmla="*/ 136 w 34"/>
                <a:gd name="T9" fmla="*/ 88 h 26"/>
                <a:gd name="T10" fmla="*/ 136 w 34"/>
                <a:gd name="T11" fmla="*/ 20 h 26"/>
                <a:gd name="T12" fmla="*/ 124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32 w 34"/>
                <a:gd name="T19" fmla="*/ 28 h 26"/>
                <a:gd name="T20" fmla="*/ 128 w 34"/>
                <a:gd name="T21" fmla="*/ 84 h 26"/>
                <a:gd name="T22" fmla="*/ 116 w 34"/>
                <a:gd name="T23" fmla="*/ 100 h 26"/>
                <a:gd name="T24" fmla="*/ 24 w 34"/>
                <a:gd name="T25" fmla="*/ 100 h 26"/>
                <a:gd name="T26" fmla="*/ 12 w 34"/>
                <a:gd name="T27" fmla="*/ 80 h 26"/>
                <a:gd name="T28" fmla="*/ 12 w 34"/>
                <a:gd name="T29" fmla="*/ 24 h 26"/>
                <a:gd name="T30" fmla="*/ 28 w 34"/>
                <a:gd name="T31" fmla="*/ 8 h 26"/>
                <a:gd name="T32" fmla="*/ 116 w 34"/>
                <a:gd name="T33" fmla="*/ 8 h 26"/>
                <a:gd name="T34" fmla="*/ 132 w 34"/>
                <a:gd name="T35" fmla="*/ 28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3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8" name="Freeform 86">
              <a:extLst>
                <a:ext uri="{FF2B5EF4-FFF2-40B4-BE49-F238E27FC236}">
                  <a16:creationId xmlns:a16="http://schemas.microsoft.com/office/drawing/2014/main" id="{76E55CC3-50DC-4EFB-ABD5-9ED06A743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597"/>
              <a:ext cx="123" cy="50"/>
            </a:xfrm>
            <a:custGeom>
              <a:avLst/>
              <a:gdLst>
                <a:gd name="T0" fmla="*/ 0 w 62"/>
                <a:gd name="T1" fmla="*/ 100 h 25"/>
                <a:gd name="T2" fmla="*/ 244 w 62"/>
                <a:gd name="T3" fmla="*/ 100 h 25"/>
                <a:gd name="T4" fmla="*/ 244 w 62"/>
                <a:gd name="T5" fmla="*/ 28 h 25"/>
                <a:gd name="T6" fmla="*/ 220 w 62"/>
                <a:gd name="T7" fmla="*/ 4 h 25"/>
                <a:gd name="T8" fmla="*/ 0 w 62"/>
                <a:gd name="T9" fmla="*/ 0 h 25"/>
                <a:gd name="T10" fmla="*/ 0 w 62"/>
                <a:gd name="T11" fmla="*/ 10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" h="25">
                  <a:moveTo>
                    <a:pt x="0" y="25"/>
                  </a:moveTo>
                  <a:cubicBezTo>
                    <a:pt x="62" y="25"/>
                    <a:pt x="62" y="25"/>
                    <a:pt x="62" y="25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3"/>
                    <a:pt x="59" y="1"/>
                    <a:pt x="56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69" name="Freeform 87">
              <a:extLst>
                <a:ext uri="{FF2B5EF4-FFF2-40B4-BE49-F238E27FC236}">
                  <a16:creationId xmlns:a16="http://schemas.microsoft.com/office/drawing/2014/main" id="{92436B3B-75BD-4386-80F3-EA96A88273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595"/>
              <a:ext cx="127" cy="54"/>
            </a:xfrm>
            <a:custGeom>
              <a:avLst/>
              <a:gdLst>
                <a:gd name="T0" fmla="*/ 0 w 64"/>
                <a:gd name="T1" fmla="*/ 20 h 27"/>
                <a:gd name="T2" fmla="*/ 0 w 64"/>
                <a:gd name="T3" fmla="*/ 88 h 27"/>
                <a:gd name="T4" fmla="*/ 16 w 64"/>
                <a:gd name="T5" fmla="*/ 108 h 27"/>
                <a:gd name="T6" fmla="*/ 236 w 64"/>
                <a:gd name="T7" fmla="*/ 108 h 27"/>
                <a:gd name="T8" fmla="*/ 252 w 64"/>
                <a:gd name="T9" fmla="*/ 92 h 27"/>
                <a:gd name="T10" fmla="*/ 252 w 64"/>
                <a:gd name="T11" fmla="*/ 20 h 27"/>
                <a:gd name="T12" fmla="*/ 236 w 64"/>
                <a:gd name="T13" fmla="*/ 4 h 27"/>
                <a:gd name="T14" fmla="*/ 16 w 64"/>
                <a:gd name="T15" fmla="*/ 0 h 27"/>
                <a:gd name="T16" fmla="*/ 0 w 64"/>
                <a:gd name="T17" fmla="*/ 20 h 27"/>
                <a:gd name="T18" fmla="*/ 244 w 64"/>
                <a:gd name="T19" fmla="*/ 28 h 27"/>
                <a:gd name="T20" fmla="*/ 244 w 64"/>
                <a:gd name="T21" fmla="*/ 84 h 27"/>
                <a:gd name="T22" fmla="*/ 228 w 64"/>
                <a:gd name="T23" fmla="*/ 104 h 27"/>
                <a:gd name="T24" fmla="*/ 24 w 64"/>
                <a:gd name="T25" fmla="*/ 100 h 27"/>
                <a:gd name="T26" fmla="*/ 12 w 64"/>
                <a:gd name="T27" fmla="*/ 84 h 27"/>
                <a:gd name="T28" fmla="*/ 12 w 64"/>
                <a:gd name="T29" fmla="*/ 28 h 27"/>
                <a:gd name="T30" fmla="*/ 28 w 64"/>
                <a:gd name="T31" fmla="*/ 8 h 27"/>
                <a:gd name="T32" fmla="*/ 228 w 64"/>
                <a:gd name="T33" fmla="*/ 12 h 27"/>
                <a:gd name="T34" fmla="*/ 244 w 64"/>
                <a:gd name="T35" fmla="*/ 28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4" y="27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2" y="27"/>
                    <a:pt x="64" y="25"/>
                    <a:pt x="64" y="23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64" y="3"/>
                    <a:pt x="62" y="1"/>
                    <a:pt x="6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62" y="7"/>
                  </a:moveTo>
                  <a:cubicBezTo>
                    <a:pt x="62" y="21"/>
                    <a:pt x="62" y="21"/>
                    <a:pt x="62" y="21"/>
                  </a:cubicBezTo>
                  <a:cubicBezTo>
                    <a:pt x="62" y="24"/>
                    <a:pt x="60" y="26"/>
                    <a:pt x="5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0" y="3"/>
                    <a:pt x="62" y="5"/>
                    <a:pt x="6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0" name="Freeform 88">
              <a:extLst>
                <a:ext uri="{FF2B5EF4-FFF2-40B4-BE49-F238E27FC236}">
                  <a16:creationId xmlns:a16="http://schemas.microsoft.com/office/drawing/2014/main" id="{EBE9CC4C-CCA8-4945-A8A5-63F9FE1AA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675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4 h 25"/>
                <a:gd name="T6" fmla="*/ 100 w 32"/>
                <a:gd name="T7" fmla="*/ 0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1" name="Freeform 89">
              <a:extLst>
                <a:ext uri="{FF2B5EF4-FFF2-40B4-BE49-F238E27FC236}">
                  <a16:creationId xmlns:a16="http://schemas.microsoft.com/office/drawing/2014/main" id="{05750094-08BB-4F9F-9380-60CA59AEBF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5" y="673"/>
              <a:ext cx="69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0 w 35"/>
                <a:gd name="T7" fmla="*/ 100 h 26"/>
                <a:gd name="T8" fmla="*/ 136 w 35"/>
                <a:gd name="T9" fmla="*/ 84 h 26"/>
                <a:gd name="T10" fmla="*/ 136 w 35"/>
                <a:gd name="T11" fmla="*/ 20 h 26"/>
                <a:gd name="T12" fmla="*/ 120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28 w 35"/>
                <a:gd name="T19" fmla="*/ 27 h 26"/>
                <a:gd name="T20" fmla="*/ 128 w 35"/>
                <a:gd name="T21" fmla="*/ 77 h 26"/>
                <a:gd name="T22" fmla="*/ 112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2 w 35"/>
                <a:gd name="T33" fmla="*/ 8 h 26"/>
                <a:gd name="T34" fmla="*/ 128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2" name="Freeform 90">
              <a:extLst>
                <a:ext uri="{FF2B5EF4-FFF2-40B4-BE49-F238E27FC236}">
                  <a16:creationId xmlns:a16="http://schemas.microsoft.com/office/drawing/2014/main" id="{D1229B21-E0DA-496D-87B0-C1768A3A8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673"/>
              <a:ext cx="63" cy="49"/>
            </a:xfrm>
            <a:custGeom>
              <a:avLst/>
              <a:gdLst>
                <a:gd name="T0" fmla="*/ 0 w 32"/>
                <a:gd name="T1" fmla="*/ 96 h 25"/>
                <a:gd name="T2" fmla="*/ 124 w 32"/>
                <a:gd name="T3" fmla="*/ 96 h 25"/>
                <a:gd name="T4" fmla="*/ 124 w 32"/>
                <a:gd name="T5" fmla="*/ 27 h 25"/>
                <a:gd name="T6" fmla="*/ 104 w 32"/>
                <a:gd name="T7" fmla="*/ 4 h 25"/>
                <a:gd name="T8" fmla="*/ 0 w 32"/>
                <a:gd name="T9" fmla="*/ 0 h 25"/>
                <a:gd name="T10" fmla="*/ 0 w 32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5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"/>
                    <a:pt x="30" y="1"/>
                    <a:pt x="27" y="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3" name="Freeform 91">
              <a:extLst>
                <a:ext uri="{FF2B5EF4-FFF2-40B4-BE49-F238E27FC236}">
                  <a16:creationId xmlns:a16="http://schemas.microsoft.com/office/drawing/2014/main" id="{ADBC1FB3-D319-408E-9A17-F48F124BCE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" y="671"/>
              <a:ext cx="67" cy="53"/>
            </a:xfrm>
            <a:custGeom>
              <a:avLst/>
              <a:gdLst>
                <a:gd name="T0" fmla="*/ 0 w 34"/>
                <a:gd name="T1" fmla="*/ 20 h 27"/>
                <a:gd name="T2" fmla="*/ 0 w 34"/>
                <a:gd name="T3" fmla="*/ 84 h 27"/>
                <a:gd name="T4" fmla="*/ 12 w 34"/>
                <a:gd name="T5" fmla="*/ 104 h 27"/>
                <a:gd name="T6" fmla="*/ 116 w 34"/>
                <a:gd name="T7" fmla="*/ 104 h 27"/>
                <a:gd name="T8" fmla="*/ 132 w 34"/>
                <a:gd name="T9" fmla="*/ 88 h 27"/>
                <a:gd name="T10" fmla="*/ 132 w 34"/>
                <a:gd name="T11" fmla="*/ 20 h 27"/>
                <a:gd name="T12" fmla="*/ 120 w 34"/>
                <a:gd name="T13" fmla="*/ 4 h 27"/>
                <a:gd name="T14" fmla="*/ 16 w 34"/>
                <a:gd name="T15" fmla="*/ 0 h 27"/>
                <a:gd name="T16" fmla="*/ 0 w 34"/>
                <a:gd name="T17" fmla="*/ 20 h 27"/>
                <a:gd name="T18" fmla="*/ 124 w 34"/>
                <a:gd name="T19" fmla="*/ 27 h 27"/>
                <a:gd name="T20" fmla="*/ 124 w 34"/>
                <a:gd name="T21" fmla="*/ 80 h 27"/>
                <a:gd name="T22" fmla="*/ 108 w 34"/>
                <a:gd name="T23" fmla="*/ 100 h 27"/>
                <a:gd name="T24" fmla="*/ 24 w 34"/>
                <a:gd name="T25" fmla="*/ 96 h 27"/>
                <a:gd name="T26" fmla="*/ 12 w 34"/>
                <a:gd name="T27" fmla="*/ 80 h 27"/>
                <a:gd name="T28" fmla="*/ 12 w 34"/>
                <a:gd name="T29" fmla="*/ 27 h 27"/>
                <a:gd name="T30" fmla="*/ 24 w 34"/>
                <a:gd name="T31" fmla="*/ 12 h 27"/>
                <a:gd name="T32" fmla="*/ 112 w 34"/>
                <a:gd name="T33" fmla="*/ 12 h 27"/>
                <a:gd name="T34" fmla="*/ 124 w 3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7"/>
                    <a:pt x="34" y="25"/>
                    <a:pt x="34" y="23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3"/>
                    <a:pt x="33" y="1"/>
                    <a:pt x="3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2" y="7"/>
                  </a:moveTo>
                  <a:cubicBezTo>
                    <a:pt x="32" y="21"/>
                    <a:pt x="32" y="21"/>
                    <a:pt x="32" y="21"/>
                  </a:cubicBezTo>
                  <a:cubicBezTo>
                    <a:pt x="32" y="24"/>
                    <a:pt x="31" y="26"/>
                    <a:pt x="28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4" y="3"/>
                    <a:pt x="6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2" y="5"/>
                    <a:pt x="3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4" name="Freeform 92">
              <a:extLst>
                <a:ext uri="{FF2B5EF4-FFF2-40B4-BE49-F238E27FC236}">
                  <a16:creationId xmlns:a16="http://schemas.microsoft.com/office/drawing/2014/main" id="{0177934E-017C-4E2E-AA25-66C70B679B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673"/>
              <a:ext cx="66" cy="49"/>
            </a:xfrm>
            <a:custGeom>
              <a:avLst/>
              <a:gdLst>
                <a:gd name="T0" fmla="*/ 0 w 33"/>
                <a:gd name="T1" fmla="*/ 96 h 25"/>
                <a:gd name="T2" fmla="*/ 132 w 33"/>
                <a:gd name="T3" fmla="*/ 96 h 25"/>
                <a:gd name="T4" fmla="*/ 132 w 33"/>
                <a:gd name="T5" fmla="*/ 24 h 25"/>
                <a:gd name="T6" fmla="*/ 108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5" name="Freeform 93">
              <a:extLst>
                <a:ext uri="{FF2B5EF4-FFF2-40B4-BE49-F238E27FC236}">
                  <a16:creationId xmlns:a16="http://schemas.microsoft.com/office/drawing/2014/main" id="{8C0D0AC2-2968-438B-8C94-6EA11894AB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0" y="671"/>
              <a:ext cx="70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4 w 35"/>
                <a:gd name="T7" fmla="*/ 104 h 27"/>
                <a:gd name="T8" fmla="*/ 136 w 35"/>
                <a:gd name="T9" fmla="*/ 84 h 27"/>
                <a:gd name="T10" fmla="*/ 140 w 35"/>
                <a:gd name="T11" fmla="*/ 20 h 27"/>
                <a:gd name="T12" fmla="*/ 124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32 w 35"/>
                <a:gd name="T19" fmla="*/ 27 h 27"/>
                <a:gd name="T20" fmla="*/ 132 w 35"/>
                <a:gd name="T21" fmla="*/ 80 h 27"/>
                <a:gd name="T22" fmla="*/ 116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6 w 35"/>
                <a:gd name="T33" fmla="*/ 8 h 27"/>
                <a:gd name="T34" fmla="*/ 132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4" y="25"/>
                    <a:pt x="34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6" name="Freeform 94">
              <a:extLst>
                <a:ext uri="{FF2B5EF4-FFF2-40B4-BE49-F238E27FC236}">
                  <a16:creationId xmlns:a16="http://schemas.microsoft.com/office/drawing/2014/main" id="{DFC41A10-9E76-4D9F-9629-5826DE1DB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673"/>
              <a:ext cx="64" cy="49"/>
            </a:xfrm>
            <a:custGeom>
              <a:avLst/>
              <a:gdLst>
                <a:gd name="T0" fmla="*/ 0 w 32"/>
                <a:gd name="T1" fmla="*/ 92 h 25"/>
                <a:gd name="T2" fmla="*/ 128 w 32"/>
                <a:gd name="T3" fmla="*/ 96 h 25"/>
                <a:gd name="T4" fmla="*/ 128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3"/>
                    <a:pt x="29" y="0"/>
                    <a:pt x="2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7" name="Freeform 95">
              <a:extLst>
                <a:ext uri="{FF2B5EF4-FFF2-40B4-BE49-F238E27FC236}">
                  <a16:creationId xmlns:a16="http://schemas.microsoft.com/office/drawing/2014/main" id="{F03FF704-1578-4DD4-9C39-F71854F6D1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7" y="671"/>
              <a:ext cx="70" cy="51"/>
            </a:xfrm>
            <a:custGeom>
              <a:avLst/>
              <a:gdLst>
                <a:gd name="T0" fmla="*/ 4 w 35"/>
                <a:gd name="T1" fmla="*/ 16 h 26"/>
                <a:gd name="T2" fmla="*/ 0 w 35"/>
                <a:gd name="T3" fmla="*/ 84 h 26"/>
                <a:gd name="T4" fmla="*/ 16 w 35"/>
                <a:gd name="T5" fmla="*/ 100 h 26"/>
                <a:gd name="T6" fmla="*/ 124 w 35"/>
                <a:gd name="T7" fmla="*/ 100 h 26"/>
                <a:gd name="T8" fmla="*/ 140 w 35"/>
                <a:gd name="T9" fmla="*/ 84 h 26"/>
                <a:gd name="T10" fmla="*/ 140 w 35"/>
                <a:gd name="T11" fmla="*/ 20 h 26"/>
                <a:gd name="T12" fmla="*/ 124 w 35"/>
                <a:gd name="T13" fmla="*/ 0 h 26"/>
                <a:gd name="T14" fmla="*/ 16 w 35"/>
                <a:gd name="T15" fmla="*/ 0 h 26"/>
                <a:gd name="T16" fmla="*/ 4 w 35"/>
                <a:gd name="T17" fmla="*/ 16 h 26"/>
                <a:gd name="T18" fmla="*/ 132 w 35"/>
                <a:gd name="T19" fmla="*/ 27 h 26"/>
                <a:gd name="T20" fmla="*/ 132 w 35"/>
                <a:gd name="T21" fmla="*/ 77 h 26"/>
                <a:gd name="T22" fmla="*/ 116 w 35"/>
                <a:gd name="T23" fmla="*/ 96 h 26"/>
                <a:gd name="T24" fmla="*/ 28 w 35"/>
                <a:gd name="T25" fmla="*/ 96 h 26"/>
                <a:gd name="T26" fmla="*/ 12 w 35"/>
                <a:gd name="T27" fmla="*/ 77 h 26"/>
                <a:gd name="T28" fmla="*/ 12 w 35"/>
                <a:gd name="T29" fmla="*/ 24 h 26"/>
                <a:gd name="T30" fmla="*/ 28 w 35"/>
                <a:gd name="T31" fmla="*/ 8 h 26"/>
                <a:gd name="T32" fmla="*/ 116 w 35"/>
                <a:gd name="T33" fmla="*/ 8 h 26"/>
                <a:gd name="T34" fmla="*/ 132 w 35"/>
                <a:gd name="T35" fmla="*/ 2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6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3" y="26"/>
                    <a:pt x="35" y="24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33" y="7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3" y="4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8" name="Freeform 96">
              <a:extLst>
                <a:ext uri="{FF2B5EF4-FFF2-40B4-BE49-F238E27FC236}">
                  <a16:creationId xmlns:a16="http://schemas.microsoft.com/office/drawing/2014/main" id="{976A82EE-9573-4D35-ABB7-7D42911D5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669"/>
              <a:ext cx="442" cy="51"/>
            </a:xfrm>
            <a:custGeom>
              <a:avLst/>
              <a:gdLst>
                <a:gd name="T0" fmla="*/ 0 w 223"/>
                <a:gd name="T1" fmla="*/ 96 h 26"/>
                <a:gd name="T2" fmla="*/ 872 w 223"/>
                <a:gd name="T3" fmla="*/ 100 h 26"/>
                <a:gd name="T4" fmla="*/ 876 w 223"/>
                <a:gd name="T5" fmla="*/ 31 h 26"/>
                <a:gd name="T6" fmla="*/ 852 w 223"/>
                <a:gd name="T7" fmla="*/ 8 h 26"/>
                <a:gd name="T8" fmla="*/ 0 w 223"/>
                <a:gd name="T9" fmla="*/ 0 h 26"/>
                <a:gd name="T10" fmla="*/ 0 w 223"/>
                <a:gd name="T11" fmla="*/ 96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3" h="26">
                  <a:moveTo>
                    <a:pt x="0" y="25"/>
                  </a:moveTo>
                  <a:cubicBezTo>
                    <a:pt x="222" y="26"/>
                    <a:pt x="222" y="26"/>
                    <a:pt x="222" y="26"/>
                  </a:cubicBezTo>
                  <a:cubicBezTo>
                    <a:pt x="223" y="8"/>
                    <a:pt x="223" y="8"/>
                    <a:pt x="223" y="8"/>
                  </a:cubicBezTo>
                  <a:cubicBezTo>
                    <a:pt x="223" y="4"/>
                    <a:pt x="220" y="2"/>
                    <a:pt x="217" y="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79" name="Freeform 97">
              <a:extLst>
                <a:ext uri="{FF2B5EF4-FFF2-40B4-BE49-F238E27FC236}">
                  <a16:creationId xmlns:a16="http://schemas.microsoft.com/office/drawing/2014/main" id="{B3D43B3A-8767-4222-ADB4-5FB75A9B6C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9" y="667"/>
              <a:ext cx="446" cy="55"/>
            </a:xfrm>
            <a:custGeom>
              <a:avLst/>
              <a:gdLst>
                <a:gd name="T0" fmla="*/ 4 w 225"/>
                <a:gd name="T1" fmla="*/ 16 h 28"/>
                <a:gd name="T2" fmla="*/ 0 w 225"/>
                <a:gd name="T3" fmla="*/ 84 h 28"/>
                <a:gd name="T4" fmla="*/ 16 w 225"/>
                <a:gd name="T5" fmla="*/ 100 h 28"/>
                <a:gd name="T6" fmla="*/ 872 w 225"/>
                <a:gd name="T7" fmla="*/ 108 h 28"/>
                <a:gd name="T8" fmla="*/ 884 w 225"/>
                <a:gd name="T9" fmla="*/ 92 h 28"/>
                <a:gd name="T10" fmla="*/ 884 w 225"/>
                <a:gd name="T11" fmla="*/ 24 h 28"/>
                <a:gd name="T12" fmla="*/ 872 w 225"/>
                <a:gd name="T13" fmla="*/ 8 h 28"/>
                <a:gd name="T14" fmla="*/ 16 w 225"/>
                <a:gd name="T15" fmla="*/ 0 h 28"/>
                <a:gd name="T16" fmla="*/ 4 w 225"/>
                <a:gd name="T17" fmla="*/ 16 h 28"/>
                <a:gd name="T18" fmla="*/ 880 w 225"/>
                <a:gd name="T19" fmla="*/ 31 h 28"/>
                <a:gd name="T20" fmla="*/ 876 w 225"/>
                <a:gd name="T21" fmla="*/ 84 h 28"/>
                <a:gd name="T22" fmla="*/ 864 w 225"/>
                <a:gd name="T23" fmla="*/ 104 h 28"/>
                <a:gd name="T24" fmla="*/ 28 w 225"/>
                <a:gd name="T25" fmla="*/ 96 h 28"/>
                <a:gd name="T26" fmla="*/ 12 w 225"/>
                <a:gd name="T27" fmla="*/ 77 h 28"/>
                <a:gd name="T28" fmla="*/ 12 w 225"/>
                <a:gd name="T29" fmla="*/ 28 h 28"/>
                <a:gd name="T30" fmla="*/ 28 w 225"/>
                <a:gd name="T31" fmla="*/ 8 h 28"/>
                <a:gd name="T32" fmla="*/ 864 w 225"/>
                <a:gd name="T33" fmla="*/ 16 h 28"/>
                <a:gd name="T34" fmla="*/ 880 w 225"/>
                <a:gd name="T35" fmla="*/ 31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28">
                  <a:moveTo>
                    <a:pt x="1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222" y="28"/>
                    <a:pt x="222" y="28"/>
                    <a:pt x="222" y="28"/>
                  </a:cubicBezTo>
                  <a:cubicBezTo>
                    <a:pt x="224" y="28"/>
                    <a:pt x="225" y="26"/>
                    <a:pt x="225" y="24"/>
                  </a:cubicBezTo>
                  <a:cubicBezTo>
                    <a:pt x="225" y="6"/>
                    <a:pt x="225" y="6"/>
                    <a:pt x="225" y="6"/>
                  </a:cubicBezTo>
                  <a:cubicBezTo>
                    <a:pt x="225" y="4"/>
                    <a:pt x="224" y="2"/>
                    <a:pt x="222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224" y="8"/>
                  </a:moveTo>
                  <a:cubicBezTo>
                    <a:pt x="223" y="22"/>
                    <a:pt x="223" y="22"/>
                    <a:pt x="223" y="22"/>
                  </a:cubicBezTo>
                  <a:cubicBezTo>
                    <a:pt x="223" y="25"/>
                    <a:pt x="222" y="27"/>
                    <a:pt x="220" y="27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2" y="4"/>
                    <a:pt x="224" y="6"/>
                    <a:pt x="224" y="8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0" name="Freeform 98">
              <a:extLst>
                <a:ext uri="{FF2B5EF4-FFF2-40B4-BE49-F238E27FC236}">
                  <a16:creationId xmlns:a16="http://schemas.microsoft.com/office/drawing/2014/main" id="{3CC73536-C3E8-49A8-9EC6-196684D19B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" y="669"/>
              <a:ext cx="63" cy="49"/>
            </a:xfrm>
            <a:custGeom>
              <a:avLst/>
              <a:gdLst>
                <a:gd name="T0" fmla="*/ 0 w 32"/>
                <a:gd name="T1" fmla="*/ 92 h 25"/>
                <a:gd name="T2" fmla="*/ 124 w 32"/>
                <a:gd name="T3" fmla="*/ 96 h 25"/>
                <a:gd name="T4" fmla="*/ 124 w 32"/>
                <a:gd name="T5" fmla="*/ 24 h 25"/>
                <a:gd name="T6" fmla="*/ 104 w 32"/>
                <a:gd name="T7" fmla="*/ 0 h 25"/>
                <a:gd name="T8" fmla="*/ 0 w 32"/>
                <a:gd name="T9" fmla="*/ 0 h 25"/>
                <a:gd name="T10" fmla="*/ 0 w 32"/>
                <a:gd name="T11" fmla="*/ 92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5">
                  <a:moveTo>
                    <a:pt x="0" y="24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2"/>
                    <a:pt x="30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1" name="Freeform 99">
              <a:extLst>
                <a:ext uri="{FF2B5EF4-FFF2-40B4-BE49-F238E27FC236}">
                  <a16:creationId xmlns:a16="http://schemas.microsoft.com/office/drawing/2014/main" id="{4C7C8203-5504-41F9-A702-31EAFDF21B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8" y="667"/>
              <a:ext cx="67" cy="51"/>
            </a:xfrm>
            <a:custGeom>
              <a:avLst/>
              <a:gdLst>
                <a:gd name="T0" fmla="*/ 0 w 34"/>
                <a:gd name="T1" fmla="*/ 16 h 26"/>
                <a:gd name="T2" fmla="*/ 0 w 34"/>
                <a:gd name="T3" fmla="*/ 80 h 26"/>
                <a:gd name="T4" fmla="*/ 16 w 34"/>
                <a:gd name="T5" fmla="*/ 100 h 26"/>
                <a:gd name="T6" fmla="*/ 116 w 34"/>
                <a:gd name="T7" fmla="*/ 100 h 26"/>
                <a:gd name="T8" fmla="*/ 132 w 34"/>
                <a:gd name="T9" fmla="*/ 84 h 26"/>
                <a:gd name="T10" fmla="*/ 132 w 34"/>
                <a:gd name="T11" fmla="*/ 16 h 26"/>
                <a:gd name="T12" fmla="*/ 120 w 34"/>
                <a:gd name="T13" fmla="*/ 0 h 26"/>
                <a:gd name="T14" fmla="*/ 16 w 34"/>
                <a:gd name="T15" fmla="*/ 0 h 26"/>
                <a:gd name="T16" fmla="*/ 0 w 34"/>
                <a:gd name="T17" fmla="*/ 16 h 26"/>
                <a:gd name="T18" fmla="*/ 124 w 34"/>
                <a:gd name="T19" fmla="*/ 24 h 26"/>
                <a:gd name="T20" fmla="*/ 124 w 34"/>
                <a:gd name="T21" fmla="*/ 77 h 26"/>
                <a:gd name="T22" fmla="*/ 112 w 34"/>
                <a:gd name="T23" fmla="*/ 96 h 26"/>
                <a:gd name="T24" fmla="*/ 24 w 34"/>
                <a:gd name="T25" fmla="*/ 96 h 26"/>
                <a:gd name="T26" fmla="*/ 12 w 34"/>
                <a:gd name="T27" fmla="*/ 77 h 26"/>
                <a:gd name="T28" fmla="*/ 12 w 34"/>
                <a:gd name="T29" fmla="*/ 24 h 26"/>
                <a:gd name="T30" fmla="*/ 28 w 34"/>
                <a:gd name="T31" fmla="*/ 8 h 26"/>
                <a:gd name="T32" fmla="*/ 112 w 34"/>
                <a:gd name="T33" fmla="*/ 8 h 26"/>
                <a:gd name="T34" fmla="*/ 124 w 34"/>
                <a:gd name="T35" fmla="*/ 24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26">
                  <a:moveTo>
                    <a:pt x="0" y="4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1" y="26"/>
                    <a:pt x="4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6"/>
                    <a:pt x="34" y="24"/>
                    <a:pt x="34" y="22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  <a:moveTo>
                    <a:pt x="32" y="6"/>
                  </a:moveTo>
                  <a:cubicBezTo>
                    <a:pt x="32" y="20"/>
                    <a:pt x="32" y="20"/>
                    <a:pt x="32" y="20"/>
                  </a:cubicBezTo>
                  <a:cubicBezTo>
                    <a:pt x="32" y="23"/>
                    <a:pt x="31" y="25"/>
                    <a:pt x="29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" y="25"/>
                    <a:pt x="3" y="23"/>
                    <a:pt x="3" y="2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4"/>
                    <a:pt x="4" y="2"/>
                    <a:pt x="7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2" y="4"/>
                    <a:pt x="32" y="6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2" name="Freeform 100">
              <a:extLst>
                <a:ext uri="{FF2B5EF4-FFF2-40B4-BE49-F238E27FC236}">
                  <a16:creationId xmlns:a16="http://schemas.microsoft.com/office/drawing/2014/main" id="{AE2AA63A-19D8-479A-853D-0FAE98BAB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7" y="667"/>
              <a:ext cx="65" cy="49"/>
            </a:xfrm>
            <a:custGeom>
              <a:avLst/>
              <a:gdLst>
                <a:gd name="T0" fmla="*/ 0 w 33"/>
                <a:gd name="T1" fmla="*/ 96 h 25"/>
                <a:gd name="T2" fmla="*/ 128 w 33"/>
                <a:gd name="T3" fmla="*/ 96 h 25"/>
                <a:gd name="T4" fmla="*/ 128 w 33"/>
                <a:gd name="T5" fmla="*/ 24 h 25"/>
                <a:gd name="T6" fmla="*/ 104 w 33"/>
                <a:gd name="T7" fmla="*/ 0 h 25"/>
                <a:gd name="T8" fmla="*/ 4 w 33"/>
                <a:gd name="T9" fmla="*/ 0 h 25"/>
                <a:gd name="T10" fmla="*/ 0 w 33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cubicBezTo>
                    <a:pt x="33" y="25"/>
                    <a:pt x="33" y="25"/>
                    <a:pt x="33" y="25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3"/>
                    <a:pt x="30" y="1"/>
                    <a:pt x="27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3" name="Freeform 101">
              <a:extLst>
                <a:ext uri="{FF2B5EF4-FFF2-40B4-BE49-F238E27FC236}">
                  <a16:creationId xmlns:a16="http://schemas.microsoft.com/office/drawing/2014/main" id="{D92C4675-B6F6-4A8B-B5A0-4D173E8A03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5" y="665"/>
              <a:ext cx="69" cy="53"/>
            </a:xfrm>
            <a:custGeom>
              <a:avLst/>
              <a:gdLst>
                <a:gd name="T0" fmla="*/ 0 w 35"/>
                <a:gd name="T1" fmla="*/ 20 h 27"/>
                <a:gd name="T2" fmla="*/ 0 w 35"/>
                <a:gd name="T3" fmla="*/ 84 h 27"/>
                <a:gd name="T4" fmla="*/ 16 w 35"/>
                <a:gd name="T5" fmla="*/ 104 h 27"/>
                <a:gd name="T6" fmla="*/ 120 w 35"/>
                <a:gd name="T7" fmla="*/ 104 h 27"/>
                <a:gd name="T8" fmla="*/ 136 w 35"/>
                <a:gd name="T9" fmla="*/ 84 h 27"/>
                <a:gd name="T10" fmla="*/ 136 w 35"/>
                <a:gd name="T11" fmla="*/ 20 h 27"/>
                <a:gd name="T12" fmla="*/ 120 w 35"/>
                <a:gd name="T13" fmla="*/ 0 h 27"/>
                <a:gd name="T14" fmla="*/ 16 w 35"/>
                <a:gd name="T15" fmla="*/ 0 h 27"/>
                <a:gd name="T16" fmla="*/ 0 w 35"/>
                <a:gd name="T17" fmla="*/ 20 h 27"/>
                <a:gd name="T18" fmla="*/ 128 w 35"/>
                <a:gd name="T19" fmla="*/ 27 h 27"/>
                <a:gd name="T20" fmla="*/ 128 w 35"/>
                <a:gd name="T21" fmla="*/ 80 h 27"/>
                <a:gd name="T22" fmla="*/ 112 w 35"/>
                <a:gd name="T23" fmla="*/ 96 h 27"/>
                <a:gd name="T24" fmla="*/ 28 w 35"/>
                <a:gd name="T25" fmla="*/ 96 h 27"/>
                <a:gd name="T26" fmla="*/ 12 w 35"/>
                <a:gd name="T27" fmla="*/ 80 h 27"/>
                <a:gd name="T28" fmla="*/ 12 w 35"/>
                <a:gd name="T29" fmla="*/ 27 h 27"/>
                <a:gd name="T30" fmla="*/ 28 w 35"/>
                <a:gd name="T31" fmla="*/ 8 h 27"/>
                <a:gd name="T32" fmla="*/ 112 w 35"/>
                <a:gd name="T33" fmla="*/ 12 h 27"/>
                <a:gd name="T34" fmla="*/ 128 w 3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" h="27">
                  <a:moveTo>
                    <a:pt x="0" y="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7"/>
                    <a:pt x="4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3" y="27"/>
                    <a:pt x="35" y="25"/>
                    <a:pt x="35" y="22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lose/>
                  <a:moveTo>
                    <a:pt x="33" y="7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3"/>
                    <a:pt x="31" y="25"/>
                    <a:pt x="29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1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1" y="3"/>
                    <a:pt x="33" y="5"/>
                    <a:pt x="33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4" name="Freeform 102">
              <a:extLst>
                <a:ext uri="{FF2B5EF4-FFF2-40B4-BE49-F238E27FC236}">
                  <a16:creationId xmlns:a16="http://schemas.microsoft.com/office/drawing/2014/main" id="{7B9E5413-E786-4F4E-85BC-27AC4E28B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667"/>
              <a:ext cx="82" cy="49"/>
            </a:xfrm>
            <a:custGeom>
              <a:avLst/>
              <a:gdLst>
                <a:gd name="T0" fmla="*/ 0 w 41"/>
                <a:gd name="T1" fmla="*/ 96 h 25"/>
                <a:gd name="T2" fmla="*/ 164 w 41"/>
                <a:gd name="T3" fmla="*/ 96 h 25"/>
                <a:gd name="T4" fmla="*/ 164 w 41"/>
                <a:gd name="T5" fmla="*/ 24 h 25"/>
                <a:gd name="T6" fmla="*/ 140 w 41"/>
                <a:gd name="T7" fmla="*/ 0 h 25"/>
                <a:gd name="T8" fmla="*/ 0 w 41"/>
                <a:gd name="T9" fmla="*/ 0 h 25"/>
                <a:gd name="T10" fmla="*/ 0 w 41"/>
                <a:gd name="T11" fmla="*/ 9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" h="25">
                  <a:moveTo>
                    <a:pt x="0" y="25"/>
                  </a:moveTo>
                  <a:cubicBezTo>
                    <a:pt x="41" y="25"/>
                    <a:pt x="41" y="25"/>
                    <a:pt x="41" y="2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1" y="3"/>
                    <a:pt x="38" y="0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5" name="Freeform 103">
              <a:extLst>
                <a:ext uri="{FF2B5EF4-FFF2-40B4-BE49-F238E27FC236}">
                  <a16:creationId xmlns:a16="http://schemas.microsoft.com/office/drawing/2014/main" id="{C7B2226B-2EA5-4F82-8D2C-3B92323F06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8" y="665"/>
              <a:ext cx="87" cy="53"/>
            </a:xfrm>
            <a:custGeom>
              <a:avLst/>
              <a:gdLst>
                <a:gd name="T0" fmla="*/ 4 w 44"/>
                <a:gd name="T1" fmla="*/ 16 h 27"/>
                <a:gd name="T2" fmla="*/ 4 w 44"/>
                <a:gd name="T3" fmla="*/ 84 h 27"/>
                <a:gd name="T4" fmla="*/ 16 w 44"/>
                <a:gd name="T5" fmla="*/ 100 h 27"/>
                <a:gd name="T6" fmla="*/ 156 w 44"/>
                <a:gd name="T7" fmla="*/ 104 h 27"/>
                <a:gd name="T8" fmla="*/ 172 w 44"/>
                <a:gd name="T9" fmla="*/ 84 h 27"/>
                <a:gd name="T10" fmla="*/ 172 w 44"/>
                <a:gd name="T11" fmla="*/ 20 h 27"/>
                <a:gd name="T12" fmla="*/ 156 w 44"/>
                <a:gd name="T13" fmla="*/ 0 h 27"/>
                <a:gd name="T14" fmla="*/ 16 w 44"/>
                <a:gd name="T15" fmla="*/ 0 h 27"/>
                <a:gd name="T16" fmla="*/ 4 w 44"/>
                <a:gd name="T17" fmla="*/ 16 h 27"/>
                <a:gd name="T18" fmla="*/ 164 w 44"/>
                <a:gd name="T19" fmla="*/ 27 h 27"/>
                <a:gd name="T20" fmla="*/ 164 w 44"/>
                <a:gd name="T21" fmla="*/ 80 h 27"/>
                <a:gd name="T22" fmla="*/ 148 w 44"/>
                <a:gd name="T23" fmla="*/ 96 h 27"/>
                <a:gd name="T24" fmla="*/ 28 w 44"/>
                <a:gd name="T25" fmla="*/ 96 h 27"/>
                <a:gd name="T26" fmla="*/ 12 w 44"/>
                <a:gd name="T27" fmla="*/ 77 h 27"/>
                <a:gd name="T28" fmla="*/ 12 w 44"/>
                <a:gd name="T29" fmla="*/ 27 h 27"/>
                <a:gd name="T30" fmla="*/ 28 w 44"/>
                <a:gd name="T31" fmla="*/ 8 h 27"/>
                <a:gd name="T32" fmla="*/ 148 w 44"/>
                <a:gd name="T33" fmla="*/ 8 h 27"/>
                <a:gd name="T34" fmla="*/ 164 w 44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27">
                  <a:moveTo>
                    <a:pt x="1" y="4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2" y="27"/>
                    <a:pt x="44" y="25"/>
                    <a:pt x="44" y="2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lose/>
                  <a:moveTo>
                    <a:pt x="42" y="7"/>
                  </a:moveTo>
                  <a:cubicBezTo>
                    <a:pt x="42" y="21"/>
                    <a:pt x="42" y="21"/>
                    <a:pt x="42" y="21"/>
                  </a:cubicBezTo>
                  <a:cubicBezTo>
                    <a:pt x="42" y="23"/>
                    <a:pt x="40" y="25"/>
                    <a:pt x="38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3" y="23"/>
                    <a:pt x="3" y="2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5" y="2"/>
                    <a:pt x="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0" y="2"/>
                    <a:pt x="42" y="4"/>
                    <a:pt x="42" y="7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6" name="Freeform 104">
              <a:extLst>
                <a:ext uri="{FF2B5EF4-FFF2-40B4-BE49-F238E27FC236}">
                  <a16:creationId xmlns:a16="http://schemas.microsoft.com/office/drawing/2014/main" id="{9644E479-CFFD-4647-B51D-02200B27D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468"/>
              <a:ext cx="60" cy="38"/>
            </a:xfrm>
            <a:custGeom>
              <a:avLst/>
              <a:gdLst>
                <a:gd name="T0" fmla="*/ 120 w 30"/>
                <a:gd name="T1" fmla="*/ 76 h 19"/>
                <a:gd name="T2" fmla="*/ 0 w 30"/>
                <a:gd name="T3" fmla="*/ 76 h 19"/>
                <a:gd name="T4" fmla="*/ 0 w 30"/>
                <a:gd name="T5" fmla="*/ 24 h 19"/>
                <a:gd name="T6" fmla="*/ 24 w 30"/>
                <a:gd name="T7" fmla="*/ 0 h 19"/>
                <a:gd name="T8" fmla="*/ 120 w 30"/>
                <a:gd name="T9" fmla="*/ 0 h 19"/>
                <a:gd name="T10" fmla="*/ 120 w 30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19">
                  <a:moveTo>
                    <a:pt x="3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7" name="Freeform 105">
              <a:extLst>
                <a:ext uri="{FF2B5EF4-FFF2-40B4-BE49-F238E27FC236}">
                  <a16:creationId xmlns:a16="http://schemas.microsoft.com/office/drawing/2014/main" id="{AA57F047-B8FE-4798-A144-9746D61CAC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9" y="467"/>
              <a:ext cx="64" cy="41"/>
            </a:xfrm>
            <a:custGeom>
              <a:avLst/>
              <a:gdLst>
                <a:gd name="T0" fmla="*/ 116 w 32"/>
                <a:gd name="T1" fmla="*/ 0 h 21"/>
                <a:gd name="T2" fmla="*/ 16 w 32"/>
                <a:gd name="T3" fmla="*/ 0 h 21"/>
                <a:gd name="T4" fmla="*/ 0 w 32"/>
                <a:gd name="T5" fmla="*/ 16 h 21"/>
                <a:gd name="T6" fmla="*/ 0 w 32"/>
                <a:gd name="T7" fmla="*/ 64 h 21"/>
                <a:gd name="T8" fmla="*/ 16 w 32"/>
                <a:gd name="T9" fmla="*/ 76 h 21"/>
                <a:gd name="T10" fmla="*/ 112 w 32"/>
                <a:gd name="T11" fmla="*/ 80 h 21"/>
                <a:gd name="T12" fmla="*/ 128 w 32"/>
                <a:gd name="T13" fmla="*/ 64 h 21"/>
                <a:gd name="T14" fmla="*/ 128 w 32"/>
                <a:gd name="T15" fmla="*/ 16 h 21"/>
                <a:gd name="T16" fmla="*/ 116 w 32"/>
                <a:gd name="T17" fmla="*/ 0 h 21"/>
                <a:gd name="T18" fmla="*/ 24 w 32"/>
                <a:gd name="T19" fmla="*/ 8 h 21"/>
                <a:gd name="T20" fmla="*/ 104 w 32"/>
                <a:gd name="T21" fmla="*/ 8 h 21"/>
                <a:gd name="T22" fmla="*/ 116 w 32"/>
                <a:gd name="T23" fmla="*/ 20 h 21"/>
                <a:gd name="T24" fmla="*/ 116 w 32"/>
                <a:gd name="T25" fmla="*/ 61 h 21"/>
                <a:gd name="T26" fmla="*/ 104 w 32"/>
                <a:gd name="T27" fmla="*/ 72 h 21"/>
                <a:gd name="T28" fmla="*/ 24 w 32"/>
                <a:gd name="T29" fmla="*/ 72 h 21"/>
                <a:gd name="T30" fmla="*/ 8 w 32"/>
                <a:gd name="T31" fmla="*/ 61 h 21"/>
                <a:gd name="T32" fmla="*/ 8 w 32"/>
                <a:gd name="T33" fmla="*/ 20 h 21"/>
                <a:gd name="T34" fmla="*/ 24 w 32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2" h="21">
                  <a:moveTo>
                    <a:pt x="29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4" y="20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0" y="21"/>
                    <a:pt x="32" y="19"/>
                    <a:pt x="32" y="1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1" y="0"/>
                    <a:pt x="29" y="0"/>
                  </a:cubicBezTo>
                  <a:close/>
                  <a:moveTo>
                    <a:pt x="6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8" y="2"/>
                    <a:pt x="29" y="4"/>
                    <a:pt x="29" y="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8"/>
                    <a:pt x="28" y="20"/>
                    <a:pt x="2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4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8" name="Freeform 106">
              <a:extLst>
                <a:ext uri="{FF2B5EF4-FFF2-40B4-BE49-F238E27FC236}">
                  <a16:creationId xmlns:a16="http://schemas.microsoft.com/office/drawing/2014/main" id="{FE849453-ADC4-45B0-9DBA-F2506D950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468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4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89" name="Freeform 107">
              <a:extLst>
                <a:ext uri="{FF2B5EF4-FFF2-40B4-BE49-F238E27FC236}">
                  <a16:creationId xmlns:a16="http://schemas.microsoft.com/office/drawing/2014/main" id="{1C1EA865-1033-43D4-B207-EC6C247A9B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" y="467"/>
              <a:ext cx="53" cy="41"/>
            </a:xfrm>
            <a:custGeom>
              <a:avLst/>
              <a:gdLst>
                <a:gd name="T0" fmla="*/ 92 w 27"/>
                <a:gd name="T1" fmla="*/ 4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4 h 21"/>
                <a:gd name="T8" fmla="*/ 12 w 27"/>
                <a:gd name="T9" fmla="*/ 80 h 21"/>
                <a:gd name="T10" fmla="*/ 92 w 27"/>
                <a:gd name="T11" fmla="*/ 80 h 21"/>
                <a:gd name="T12" fmla="*/ 104 w 27"/>
                <a:gd name="T13" fmla="*/ 64 h 21"/>
                <a:gd name="T14" fmla="*/ 104 w 27"/>
                <a:gd name="T15" fmla="*/ 16 h 21"/>
                <a:gd name="T16" fmla="*/ 92 w 27"/>
                <a:gd name="T17" fmla="*/ 4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3 h 21"/>
                <a:gd name="T24" fmla="*/ 92 w 27"/>
                <a:gd name="T25" fmla="*/ 61 h 21"/>
                <a:gd name="T26" fmla="*/ 80 w 27"/>
                <a:gd name="T27" fmla="*/ 76 h 21"/>
                <a:gd name="T28" fmla="*/ 16 w 27"/>
                <a:gd name="T29" fmla="*/ 76 h 21"/>
                <a:gd name="T30" fmla="*/ 8 w 27"/>
                <a:gd name="T31" fmla="*/ 61 h 21"/>
                <a:gd name="T32" fmla="*/ 8 w 27"/>
                <a:gd name="T33" fmla="*/ 23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1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3" y="20"/>
                    <a:pt x="2" y="18"/>
                    <a:pt x="2" y="1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0" name="Freeform 108">
              <a:extLst>
                <a:ext uri="{FF2B5EF4-FFF2-40B4-BE49-F238E27FC236}">
                  <a16:creationId xmlns:a16="http://schemas.microsoft.com/office/drawing/2014/main" id="{EC6C0DE5-2CD3-45F4-AEEB-E162FBDDD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2 h 19"/>
                <a:gd name="T4" fmla="*/ 0 w 24"/>
                <a:gd name="T5" fmla="*/ 20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1" name="Freeform 109">
              <a:extLst>
                <a:ext uri="{FF2B5EF4-FFF2-40B4-BE49-F238E27FC236}">
                  <a16:creationId xmlns:a16="http://schemas.microsoft.com/office/drawing/2014/main" id="{9E4F9754-1D60-4A26-BB57-2EBCA3BA1A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58" y="468"/>
              <a:ext cx="52" cy="40"/>
            </a:xfrm>
            <a:custGeom>
              <a:avLst/>
              <a:gdLst>
                <a:gd name="T0" fmla="*/ 96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6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8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2"/>
                    <a:pt x="25" y="0"/>
                    <a:pt x="24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1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2" name="Freeform 110">
              <a:extLst>
                <a:ext uri="{FF2B5EF4-FFF2-40B4-BE49-F238E27FC236}">
                  <a16:creationId xmlns:a16="http://schemas.microsoft.com/office/drawing/2014/main" id="{7554618D-727D-4728-8190-DBCCBBBC7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" y="470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3" name="Freeform 111">
              <a:extLst>
                <a:ext uri="{FF2B5EF4-FFF2-40B4-BE49-F238E27FC236}">
                  <a16:creationId xmlns:a16="http://schemas.microsoft.com/office/drawing/2014/main" id="{15ECAD8E-63D9-4D86-AD9B-BC998EC933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3" y="468"/>
              <a:ext cx="52" cy="42"/>
            </a:xfrm>
            <a:custGeom>
              <a:avLst/>
              <a:gdLst>
                <a:gd name="T0" fmla="*/ 92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92 w 26"/>
                <a:gd name="T11" fmla="*/ 84 h 21"/>
                <a:gd name="T12" fmla="*/ 104 w 26"/>
                <a:gd name="T13" fmla="*/ 68 h 21"/>
                <a:gd name="T14" fmla="*/ 104 w 26"/>
                <a:gd name="T15" fmla="*/ 16 h 21"/>
                <a:gd name="T16" fmla="*/ 92 w 26"/>
                <a:gd name="T17" fmla="*/ 0 h 21"/>
                <a:gd name="T18" fmla="*/ 16 w 26"/>
                <a:gd name="T19" fmla="*/ 8 h 21"/>
                <a:gd name="T20" fmla="*/ 84 w 26"/>
                <a:gd name="T21" fmla="*/ 8 h 21"/>
                <a:gd name="T22" fmla="*/ 96 w 26"/>
                <a:gd name="T23" fmla="*/ 20 h 21"/>
                <a:gd name="T24" fmla="*/ 96 w 26"/>
                <a:gd name="T25" fmla="*/ 64 h 21"/>
                <a:gd name="T26" fmla="*/ 84 w 26"/>
                <a:gd name="T27" fmla="*/ 76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4" name="Freeform 112">
              <a:extLst>
                <a:ext uri="{FF2B5EF4-FFF2-40B4-BE49-F238E27FC236}">
                  <a16:creationId xmlns:a16="http://schemas.microsoft.com/office/drawing/2014/main" id="{4B7F7C4A-6E87-4631-A88E-B88CCC119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470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5" name="Freeform 113">
              <a:extLst>
                <a:ext uri="{FF2B5EF4-FFF2-40B4-BE49-F238E27FC236}">
                  <a16:creationId xmlns:a16="http://schemas.microsoft.com/office/drawing/2014/main" id="{1D71769C-1FC3-441A-B7FB-7B19418D0B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9" y="468"/>
              <a:ext cx="51" cy="42"/>
            </a:xfrm>
            <a:custGeom>
              <a:avLst/>
              <a:gdLst>
                <a:gd name="T0" fmla="*/ 88 w 26"/>
                <a:gd name="T1" fmla="*/ 4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4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4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80 h 21"/>
                <a:gd name="T30" fmla="*/ 4 w 26"/>
                <a:gd name="T31" fmla="*/ 64 h 21"/>
                <a:gd name="T32" fmla="*/ 4 w 26"/>
                <a:gd name="T33" fmla="*/ 24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1"/>
                    <a:pt x="23" y="1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2" y="20"/>
                    <a:pt x="1" y="18"/>
                    <a:pt x="1" y="1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6" name="Freeform 114">
              <a:extLst>
                <a:ext uri="{FF2B5EF4-FFF2-40B4-BE49-F238E27FC236}">
                  <a16:creationId xmlns:a16="http://schemas.microsoft.com/office/drawing/2014/main" id="{22EFB30B-44F4-42B4-B94A-9458C07C3B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2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7" name="Freeform 115">
              <a:extLst>
                <a:ext uri="{FF2B5EF4-FFF2-40B4-BE49-F238E27FC236}">
                  <a16:creationId xmlns:a16="http://schemas.microsoft.com/office/drawing/2014/main" id="{AD1C804B-0833-412C-9770-57861C77EF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4" y="470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8" name="Freeform 116">
              <a:extLst>
                <a:ext uri="{FF2B5EF4-FFF2-40B4-BE49-F238E27FC236}">
                  <a16:creationId xmlns:a16="http://schemas.microsoft.com/office/drawing/2014/main" id="{7C717D3A-4319-4B1B-B6ED-6CC3DED27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472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99" name="Freeform 117">
              <a:extLst>
                <a:ext uri="{FF2B5EF4-FFF2-40B4-BE49-F238E27FC236}">
                  <a16:creationId xmlns:a16="http://schemas.microsoft.com/office/drawing/2014/main" id="{FB9FAB14-9231-4A49-B617-F9327EA43C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7" y="470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6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2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0" name="Freeform 118">
              <a:extLst>
                <a:ext uri="{FF2B5EF4-FFF2-40B4-BE49-F238E27FC236}">
                  <a16:creationId xmlns:a16="http://schemas.microsoft.com/office/drawing/2014/main" id="{BF7E2BE9-F173-457D-98DC-77F0D8A2A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472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1" name="Freeform 119">
              <a:extLst>
                <a:ext uri="{FF2B5EF4-FFF2-40B4-BE49-F238E27FC236}">
                  <a16:creationId xmlns:a16="http://schemas.microsoft.com/office/drawing/2014/main" id="{A365D3BF-4094-41DC-BE9B-3FBCF7BE89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33" y="470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4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2 w 27"/>
                <a:gd name="T23" fmla="*/ 24 h 21"/>
                <a:gd name="T24" fmla="*/ 92 w 27"/>
                <a:gd name="T25" fmla="*/ 64 h 21"/>
                <a:gd name="T26" fmla="*/ 84 w 27"/>
                <a:gd name="T27" fmla="*/ 80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1"/>
                    <a:pt x="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1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2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2" name="Freeform 120">
              <a:extLst>
                <a:ext uri="{FF2B5EF4-FFF2-40B4-BE49-F238E27FC236}">
                  <a16:creationId xmlns:a16="http://schemas.microsoft.com/office/drawing/2014/main" id="{E677E341-A41A-41A0-8452-30EE55F7B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472"/>
              <a:ext cx="48" cy="40"/>
            </a:xfrm>
            <a:custGeom>
              <a:avLst/>
              <a:gdLst>
                <a:gd name="T0" fmla="*/ 96 w 24"/>
                <a:gd name="T1" fmla="*/ 80 h 20"/>
                <a:gd name="T2" fmla="*/ 0 w 24"/>
                <a:gd name="T3" fmla="*/ 76 h 20"/>
                <a:gd name="T4" fmla="*/ 0 w 24"/>
                <a:gd name="T5" fmla="*/ 24 h 20"/>
                <a:gd name="T6" fmla="*/ 24 w 24"/>
                <a:gd name="T7" fmla="*/ 0 h 20"/>
                <a:gd name="T8" fmla="*/ 96 w 24"/>
                <a:gd name="T9" fmla="*/ 4 h 20"/>
                <a:gd name="T10" fmla="*/ 96 w 24"/>
                <a:gd name="T11" fmla="*/ 8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0">
                  <a:moveTo>
                    <a:pt x="24" y="2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4" y="1"/>
                    <a:pt x="24" y="1"/>
                    <a:pt x="24" y="1"/>
                  </a:cubicBezTo>
                  <a:lnTo>
                    <a:pt x="24" y="20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3" name="Freeform 121">
              <a:extLst>
                <a:ext uri="{FF2B5EF4-FFF2-40B4-BE49-F238E27FC236}">
                  <a16:creationId xmlns:a16="http://schemas.microsoft.com/office/drawing/2014/main" id="{9891F89F-CFB6-4E9A-B65E-28A5087203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8" y="472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0 w 27"/>
                <a:gd name="T5" fmla="*/ 12 h 20"/>
                <a:gd name="T6" fmla="*/ 0 w 27"/>
                <a:gd name="T7" fmla="*/ 64 h 20"/>
                <a:gd name="T8" fmla="*/ 12 w 27"/>
                <a:gd name="T9" fmla="*/ 80 h 20"/>
                <a:gd name="T10" fmla="*/ 92 w 27"/>
                <a:gd name="T11" fmla="*/ 80 h 20"/>
                <a:gd name="T12" fmla="*/ 104 w 27"/>
                <a:gd name="T13" fmla="*/ 68 h 20"/>
                <a:gd name="T14" fmla="*/ 104 w 27"/>
                <a:gd name="T15" fmla="*/ 12 h 20"/>
                <a:gd name="T16" fmla="*/ 96 w 27"/>
                <a:gd name="T17" fmla="*/ 0 h 20"/>
                <a:gd name="T18" fmla="*/ 20 w 27"/>
                <a:gd name="T19" fmla="*/ 4 h 20"/>
                <a:gd name="T20" fmla="*/ 84 w 27"/>
                <a:gd name="T21" fmla="*/ 4 h 20"/>
                <a:gd name="T22" fmla="*/ 96 w 27"/>
                <a:gd name="T23" fmla="*/ 20 h 20"/>
                <a:gd name="T24" fmla="*/ 96 w 27"/>
                <a:gd name="T25" fmla="*/ 60 h 20"/>
                <a:gd name="T26" fmla="*/ 84 w 27"/>
                <a:gd name="T27" fmla="*/ 76 h 20"/>
                <a:gd name="T28" fmla="*/ 16 w 27"/>
                <a:gd name="T29" fmla="*/ 76 h 20"/>
                <a:gd name="T30" fmla="*/ 8 w 27"/>
                <a:gd name="T31" fmla="*/ 60 h 20"/>
                <a:gd name="T32" fmla="*/ 8 w 27"/>
                <a:gd name="T33" fmla="*/ 20 h 20"/>
                <a:gd name="T34" fmla="*/ 20 w 27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7" y="1"/>
                    <a:pt x="25" y="0"/>
                    <a:pt x="24" y="0"/>
                  </a:cubicBezTo>
                  <a:close/>
                  <a:moveTo>
                    <a:pt x="5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7"/>
                    <a:pt x="2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4" name="Freeform 122">
              <a:extLst>
                <a:ext uri="{FF2B5EF4-FFF2-40B4-BE49-F238E27FC236}">
                  <a16:creationId xmlns:a16="http://schemas.microsoft.com/office/drawing/2014/main" id="{D4B5126A-6D5E-475B-A6DC-D0E74DD62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474"/>
              <a:ext cx="48" cy="38"/>
            </a:xfrm>
            <a:custGeom>
              <a:avLst/>
              <a:gdLst>
                <a:gd name="T0" fmla="*/ 96 w 24"/>
                <a:gd name="T1" fmla="*/ 76 h 19"/>
                <a:gd name="T2" fmla="*/ 0 w 24"/>
                <a:gd name="T3" fmla="*/ 76 h 19"/>
                <a:gd name="T4" fmla="*/ 0 w 24"/>
                <a:gd name="T5" fmla="*/ 24 h 19"/>
                <a:gd name="T6" fmla="*/ 24 w 24"/>
                <a:gd name="T7" fmla="*/ 0 h 19"/>
                <a:gd name="T8" fmla="*/ 96 w 24"/>
                <a:gd name="T9" fmla="*/ 0 h 19"/>
                <a:gd name="T10" fmla="*/ 96 w 24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5" name="Freeform 123">
              <a:extLst>
                <a:ext uri="{FF2B5EF4-FFF2-40B4-BE49-F238E27FC236}">
                  <a16:creationId xmlns:a16="http://schemas.microsoft.com/office/drawing/2014/main" id="{AB1CD3B0-732B-435F-949F-50503E8452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3" y="472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8 h 20"/>
                <a:gd name="T8" fmla="*/ 12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6 h 20"/>
                <a:gd name="T16" fmla="*/ 92 w 26"/>
                <a:gd name="T17" fmla="*/ 0 h 20"/>
                <a:gd name="T18" fmla="*/ 16 w 26"/>
                <a:gd name="T19" fmla="*/ 8 h 20"/>
                <a:gd name="T20" fmla="*/ 84 w 26"/>
                <a:gd name="T21" fmla="*/ 8 h 20"/>
                <a:gd name="T22" fmla="*/ 96 w 26"/>
                <a:gd name="T23" fmla="*/ 20 h 20"/>
                <a:gd name="T24" fmla="*/ 96 w 26"/>
                <a:gd name="T25" fmla="*/ 64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4 h 20"/>
                <a:gd name="T32" fmla="*/ 4 w 26"/>
                <a:gd name="T33" fmla="*/ 20 h 20"/>
                <a:gd name="T34" fmla="*/ 16 w 26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3"/>
                    <a:pt x="24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6" name="Freeform 124">
              <a:extLst>
                <a:ext uri="{FF2B5EF4-FFF2-40B4-BE49-F238E27FC236}">
                  <a16:creationId xmlns:a16="http://schemas.microsoft.com/office/drawing/2014/main" id="{4532C595-2445-4628-9745-2F8057779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474"/>
              <a:ext cx="49" cy="38"/>
            </a:xfrm>
            <a:custGeom>
              <a:avLst/>
              <a:gdLst>
                <a:gd name="T0" fmla="*/ 96 w 25"/>
                <a:gd name="T1" fmla="*/ 76 h 19"/>
                <a:gd name="T2" fmla="*/ 0 w 25"/>
                <a:gd name="T3" fmla="*/ 76 h 19"/>
                <a:gd name="T4" fmla="*/ 4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6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7" name="Freeform 125">
              <a:extLst>
                <a:ext uri="{FF2B5EF4-FFF2-40B4-BE49-F238E27FC236}">
                  <a16:creationId xmlns:a16="http://schemas.microsoft.com/office/drawing/2014/main" id="{17E088D3-527C-4FD7-ABC1-180718056A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9" y="472"/>
              <a:ext cx="51" cy="42"/>
            </a:xfrm>
            <a:custGeom>
              <a:avLst/>
              <a:gdLst>
                <a:gd name="T0" fmla="*/ 88 w 26"/>
                <a:gd name="T1" fmla="*/ 0 h 21"/>
                <a:gd name="T2" fmla="*/ 12 w 26"/>
                <a:gd name="T3" fmla="*/ 0 h 21"/>
                <a:gd name="T4" fmla="*/ 0 w 26"/>
                <a:gd name="T5" fmla="*/ 16 h 21"/>
                <a:gd name="T6" fmla="*/ 0 w 26"/>
                <a:gd name="T7" fmla="*/ 68 h 21"/>
                <a:gd name="T8" fmla="*/ 12 w 26"/>
                <a:gd name="T9" fmla="*/ 80 h 21"/>
                <a:gd name="T10" fmla="*/ 88 w 26"/>
                <a:gd name="T11" fmla="*/ 84 h 21"/>
                <a:gd name="T12" fmla="*/ 100 w 26"/>
                <a:gd name="T13" fmla="*/ 68 h 21"/>
                <a:gd name="T14" fmla="*/ 100 w 26"/>
                <a:gd name="T15" fmla="*/ 16 h 21"/>
                <a:gd name="T16" fmla="*/ 88 w 26"/>
                <a:gd name="T17" fmla="*/ 0 h 21"/>
                <a:gd name="T18" fmla="*/ 16 w 26"/>
                <a:gd name="T19" fmla="*/ 8 h 21"/>
                <a:gd name="T20" fmla="*/ 80 w 26"/>
                <a:gd name="T21" fmla="*/ 8 h 21"/>
                <a:gd name="T22" fmla="*/ 92 w 26"/>
                <a:gd name="T23" fmla="*/ 24 h 21"/>
                <a:gd name="T24" fmla="*/ 92 w 26"/>
                <a:gd name="T25" fmla="*/ 64 h 21"/>
                <a:gd name="T26" fmla="*/ 80 w 26"/>
                <a:gd name="T27" fmla="*/ 80 h 21"/>
                <a:gd name="T28" fmla="*/ 16 w 26"/>
                <a:gd name="T29" fmla="*/ 76 h 21"/>
                <a:gd name="T30" fmla="*/ 4 w 26"/>
                <a:gd name="T31" fmla="*/ 64 h 21"/>
                <a:gd name="T32" fmla="*/ 4 w 26"/>
                <a:gd name="T33" fmla="*/ 20 h 21"/>
                <a:gd name="T34" fmla="*/ 16 w 26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1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21"/>
                    <a:pt x="26" y="19"/>
                    <a:pt x="26" y="17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2"/>
                    <a:pt x="25" y="0"/>
                    <a:pt x="23" y="0"/>
                  </a:cubicBezTo>
                  <a:close/>
                  <a:moveTo>
                    <a:pt x="4" y="2"/>
                  </a:moveTo>
                  <a:cubicBezTo>
                    <a:pt x="21" y="2"/>
                    <a:pt x="21" y="2"/>
                    <a:pt x="21" y="2"/>
                  </a:cubicBezTo>
                  <a:cubicBezTo>
                    <a:pt x="23" y="2"/>
                    <a:pt x="24" y="4"/>
                    <a:pt x="24" y="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20"/>
                    <a:pt x="21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8"/>
                    <a:pt x="1" y="1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3" y="2"/>
                    <a:pt x="4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8" name="Freeform 126">
              <a:extLst>
                <a:ext uri="{FF2B5EF4-FFF2-40B4-BE49-F238E27FC236}">
                  <a16:creationId xmlns:a16="http://schemas.microsoft.com/office/drawing/2014/main" id="{E9EC8B44-1305-4296-9465-A020B82CF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474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100 w 25"/>
                <a:gd name="T9" fmla="*/ 4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09" name="Freeform 127">
              <a:extLst>
                <a:ext uri="{FF2B5EF4-FFF2-40B4-BE49-F238E27FC236}">
                  <a16:creationId xmlns:a16="http://schemas.microsoft.com/office/drawing/2014/main" id="{DFAC4E70-2EAF-4A77-B5DF-5926F5824C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4" y="474"/>
              <a:ext cx="52" cy="40"/>
            </a:xfrm>
            <a:custGeom>
              <a:avLst/>
              <a:gdLst>
                <a:gd name="T0" fmla="*/ 92 w 26"/>
                <a:gd name="T1" fmla="*/ 0 h 20"/>
                <a:gd name="T2" fmla="*/ 12 w 26"/>
                <a:gd name="T3" fmla="*/ 0 h 20"/>
                <a:gd name="T4" fmla="*/ 0 w 26"/>
                <a:gd name="T5" fmla="*/ 12 h 20"/>
                <a:gd name="T6" fmla="*/ 0 w 26"/>
                <a:gd name="T7" fmla="*/ 64 h 20"/>
                <a:gd name="T8" fmla="*/ 8 w 26"/>
                <a:gd name="T9" fmla="*/ 80 h 20"/>
                <a:gd name="T10" fmla="*/ 92 w 26"/>
                <a:gd name="T11" fmla="*/ 80 h 20"/>
                <a:gd name="T12" fmla="*/ 104 w 26"/>
                <a:gd name="T13" fmla="*/ 68 h 20"/>
                <a:gd name="T14" fmla="*/ 104 w 26"/>
                <a:gd name="T15" fmla="*/ 12 h 20"/>
                <a:gd name="T16" fmla="*/ 92 w 26"/>
                <a:gd name="T17" fmla="*/ 0 h 20"/>
                <a:gd name="T18" fmla="*/ 16 w 26"/>
                <a:gd name="T19" fmla="*/ 4 h 20"/>
                <a:gd name="T20" fmla="*/ 84 w 26"/>
                <a:gd name="T21" fmla="*/ 4 h 20"/>
                <a:gd name="T22" fmla="*/ 96 w 26"/>
                <a:gd name="T23" fmla="*/ 20 h 20"/>
                <a:gd name="T24" fmla="*/ 96 w 26"/>
                <a:gd name="T25" fmla="*/ 60 h 20"/>
                <a:gd name="T26" fmla="*/ 84 w 26"/>
                <a:gd name="T27" fmla="*/ 76 h 20"/>
                <a:gd name="T28" fmla="*/ 16 w 26"/>
                <a:gd name="T29" fmla="*/ 76 h 20"/>
                <a:gd name="T30" fmla="*/ 4 w 26"/>
                <a:gd name="T31" fmla="*/ 60 h 20"/>
                <a:gd name="T32" fmla="*/ 4 w 26"/>
                <a:gd name="T33" fmla="*/ 20 h 20"/>
                <a:gd name="T34" fmla="*/ 16 w 26"/>
                <a:gd name="T35" fmla="*/ 4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0">
                  <a:moveTo>
                    <a:pt x="2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5" y="20"/>
                    <a:pt x="26" y="18"/>
                    <a:pt x="26" y="17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1"/>
                    <a:pt x="25" y="0"/>
                    <a:pt x="23" y="0"/>
                  </a:cubicBezTo>
                  <a:close/>
                  <a:moveTo>
                    <a:pt x="4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23" y="1"/>
                    <a:pt x="24" y="3"/>
                    <a:pt x="24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2" y="19"/>
                    <a:pt x="21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1" y="17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2" y="1"/>
                    <a:pt x="4" y="1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10" name="Freeform 128">
              <a:extLst>
                <a:ext uri="{FF2B5EF4-FFF2-40B4-BE49-F238E27FC236}">
                  <a16:creationId xmlns:a16="http://schemas.microsoft.com/office/drawing/2014/main" id="{06E39F13-11E3-41FE-80C8-B2F5E6427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476"/>
              <a:ext cx="50" cy="38"/>
            </a:xfrm>
            <a:custGeom>
              <a:avLst/>
              <a:gdLst>
                <a:gd name="T0" fmla="*/ 100 w 25"/>
                <a:gd name="T1" fmla="*/ 76 h 19"/>
                <a:gd name="T2" fmla="*/ 0 w 25"/>
                <a:gd name="T3" fmla="*/ 76 h 19"/>
                <a:gd name="T4" fmla="*/ 0 w 25"/>
                <a:gd name="T5" fmla="*/ 20 h 19"/>
                <a:gd name="T6" fmla="*/ 24 w 25"/>
                <a:gd name="T7" fmla="*/ 0 h 19"/>
                <a:gd name="T8" fmla="*/ 100 w 25"/>
                <a:gd name="T9" fmla="*/ 0 h 19"/>
                <a:gd name="T10" fmla="*/ 100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11" name="Freeform 129">
              <a:extLst>
                <a:ext uri="{FF2B5EF4-FFF2-40B4-BE49-F238E27FC236}">
                  <a16:creationId xmlns:a16="http://schemas.microsoft.com/office/drawing/2014/main" id="{73ED527A-B259-4F8B-8946-DBD1077CBB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7" y="474"/>
              <a:ext cx="54" cy="40"/>
            </a:xfrm>
            <a:custGeom>
              <a:avLst/>
              <a:gdLst>
                <a:gd name="T0" fmla="*/ 96 w 27"/>
                <a:gd name="T1" fmla="*/ 0 h 20"/>
                <a:gd name="T2" fmla="*/ 12 w 27"/>
                <a:gd name="T3" fmla="*/ 0 h 20"/>
                <a:gd name="T4" fmla="*/ 4 w 27"/>
                <a:gd name="T5" fmla="*/ 12 h 20"/>
                <a:gd name="T6" fmla="*/ 0 w 27"/>
                <a:gd name="T7" fmla="*/ 68 h 20"/>
                <a:gd name="T8" fmla="*/ 12 w 27"/>
                <a:gd name="T9" fmla="*/ 80 h 20"/>
                <a:gd name="T10" fmla="*/ 96 w 27"/>
                <a:gd name="T11" fmla="*/ 80 h 20"/>
                <a:gd name="T12" fmla="*/ 108 w 27"/>
                <a:gd name="T13" fmla="*/ 68 h 20"/>
                <a:gd name="T14" fmla="*/ 108 w 27"/>
                <a:gd name="T15" fmla="*/ 12 h 20"/>
                <a:gd name="T16" fmla="*/ 96 w 27"/>
                <a:gd name="T17" fmla="*/ 0 h 20"/>
                <a:gd name="T18" fmla="*/ 20 w 27"/>
                <a:gd name="T19" fmla="*/ 8 h 20"/>
                <a:gd name="T20" fmla="*/ 88 w 27"/>
                <a:gd name="T21" fmla="*/ 8 h 20"/>
                <a:gd name="T22" fmla="*/ 100 w 27"/>
                <a:gd name="T23" fmla="*/ 20 h 20"/>
                <a:gd name="T24" fmla="*/ 100 w 27"/>
                <a:gd name="T25" fmla="*/ 64 h 20"/>
                <a:gd name="T26" fmla="*/ 88 w 27"/>
                <a:gd name="T27" fmla="*/ 76 h 20"/>
                <a:gd name="T28" fmla="*/ 20 w 27"/>
                <a:gd name="T29" fmla="*/ 76 h 20"/>
                <a:gd name="T30" fmla="*/ 8 w 27"/>
                <a:gd name="T31" fmla="*/ 64 h 20"/>
                <a:gd name="T32" fmla="*/ 8 w 27"/>
                <a:gd name="T33" fmla="*/ 20 h 20"/>
                <a:gd name="T34" fmla="*/ 20 w 27"/>
                <a:gd name="T35" fmla="*/ 8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0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0"/>
                    <a:pt x="27" y="19"/>
                    <a:pt x="27" y="17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2"/>
                    <a:pt x="26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3"/>
                    <a:pt x="25" y="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7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1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12" name="Freeform 130">
              <a:extLst>
                <a:ext uri="{FF2B5EF4-FFF2-40B4-BE49-F238E27FC236}">
                  <a16:creationId xmlns:a16="http://schemas.microsoft.com/office/drawing/2014/main" id="{33E2E193-14F2-4A11-BCB4-761842C74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476"/>
              <a:ext cx="49" cy="38"/>
            </a:xfrm>
            <a:custGeom>
              <a:avLst/>
              <a:gdLst>
                <a:gd name="T0" fmla="*/ 92 w 25"/>
                <a:gd name="T1" fmla="*/ 76 h 19"/>
                <a:gd name="T2" fmla="*/ 0 w 25"/>
                <a:gd name="T3" fmla="*/ 76 h 19"/>
                <a:gd name="T4" fmla="*/ 0 w 25"/>
                <a:gd name="T5" fmla="*/ 24 h 19"/>
                <a:gd name="T6" fmla="*/ 24 w 25"/>
                <a:gd name="T7" fmla="*/ 0 h 19"/>
                <a:gd name="T8" fmla="*/ 96 w 25"/>
                <a:gd name="T9" fmla="*/ 0 h 19"/>
                <a:gd name="T10" fmla="*/ 92 w 25"/>
                <a:gd name="T11" fmla="*/ 7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4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BD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13" name="Freeform 131">
              <a:extLst>
                <a:ext uri="{FF2B5EF4-FFF2-40B4-BE49-F238E27FC236}">
                  <a16:creationId xmlns:a16="http://schemas.microsoft.com/office/drawing/2014/main" id="{AC976179-5399-4AEB-9D13-D5E23CEB44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3" y="474"/>
              <a:ext cx="53" cy="42"/>
            </a:xfrm>
            <a:custGeom>
              <a:avLst/>
              <a:gdLst>
                <a:gd name="T0" fmla="*/ 92 w 27"/>
                <a:gd name="T1" fmla="*/ 0 h 21"/>
                <a:gd name="T2" fmla="*/ 12 w 27"/>
                <a:gd name="T3" fmla="*/ 0 h 21"/>
                <a:gd name="T4" fmla="*/ 0 w 27"/>
                <a:gd name="T5" fmla="*/ 16 h 21"/>
                <a:gd name="T6" fmla="*/ 0 w 27"/>
                <a:gd name="T7" fmla="*/ 68 h 21"/>
                <a:gd name="T8" fmla="*/ 12 w 27"/>
                <a:gd name="T9" fmla="*/ 80 h 21"/>
                <a:gd name="T10" fmla="*/ 92 w 27"/>
                <a:gd name="T11" fmla="*/ 84 h 21"/>
                <a:gd name="T12" fmla="*/ 104 w 27"/>
                <a:gd name="T13" fmla="*/ 68 h 21"/>
                <a:gd name="T14" fmla="*/ 104 w 27"/>
                <a:gd name="T15" fmla="*/ 16 h 21"/>
                <a:gd name="T16" fmla="*/ 92 w 27"/>
                <a:gd name="T17" fmla="*/ 0 h 21"/>
                <a:gd name="T18" fmla="*/ 20 w 27"/>
                <a:gd name="T19" fmla="*/ 8 h 21"/>
                <a:gd name="T20" fmla="*/ 84 w 27"/>
                <a:gd name="T21" fmla="*/ 8 h 21"/>
                <a:gd name="T22" fmla="*/ 96 w 27"/>
                <a:gd name="T23" fmla="*/ 20 h 21"/>
                <a:gd name="T24" fmla="*/ 92 w 27"/>
                <a:gd name="T25" fmla="*/ 64 h 21"/>
                <a:gd name="T26" fmla="*/ 84 w 27"/>
                <a:gd name="T27" fmla="*/ 76 h 21"/>
                <a:gd name="T28" fmla="*/ 20 w 27"/>
                <a:gd name="T29" fmla="*/ 76 h 21"/>
                <a:gd name="T30" fmla="*/ 8 w 27"/>
                <a:gd name="T31" fmla="*/ 64 h 21"/>
                <a:gd name="T32" fmla="*/ 8 w 27"/>
                <a:gd name="T33" fmla="*/ 20 h 21"/>
                <a:gd name="T34" fmla="*/ 20 w 27"/>
                <a:gd name="T35" fmla="*/ 8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1">
                  <a:moveTo>
                    <a:pt x="2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7" y="19"/>
                    <a:pt x="27" y="1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5" y="0"/>
                    <a:pt x="24" y="0"/>
                  </a:cubicBezTo>
                  <a:close/>
                  <a:moveTo>
                    <a:pt x="5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5" y="4"/>
                    <a:pt x="25" y="5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8"/>
                    <a:pt x="23" y="19"/>
                    <a:pt x="22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19"/>
                    <a:pt x="2" y="18"/>
                    <a:pt x="2" y="1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3"/>
                    <a:pt x="3" y="2"/>
                    <a:pt x="5" y="2"/>
                  </a:cubicBezTo>
                  <a:close/>
                </a:path>
              </a:pathLst>
            </a:custGeom>
            <a:solidFill>
              <a:srgbClr val="878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14" name="Freeform 132">
              <a:extLst>
                <a:ext uri="{FF2B5EF4-FFF2-40B4-BE49-F238E27FC236}">
                  <a16:creationId xmlns:a16="http://schemas.microsoft.com/office/drawing/2014/main" id="{F958E8B3-5CF1-4522-B671-0594F0FF26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8" y="597"/>
              <a:ext cx="32" cy="4"/>
            </a:xfrm>
            <a:custGeom>
              <a:avLst/>
              <a:gdLst>
                <a:gd name="T0" fmla="*/ 0 w 16"/>
                <a:gd name="T1" fmla="*/ 0 h 2"/>
                <a:gd name="T2" fmla="*/ 0 w 16"/>
                <a:gd name="T3" fmla="*/ 0 h 2"/>
                <a:gd name="T4" fmla="*/ 0 w 16"/>
                <a:gd name="T5" fmla="*/ 4 h 2"/>
                <a:gd name="T6" fmla="*/ 0 w 16"/>
                <a:gd name="T7" fmla="*/ 0 h 2"/>
                <a:gd name="T8" fmla="*/ 64 w 16"/>
                <a:gd name="T9" fmla="*/ 0 h 2"/>
                <a:gd name="T10" fmla="*/ 64 w 16"/>
                <a:gd name="T11" fmla="*/ 0 h 2"/>
                <a:gd name="T12" fmla="*/ 64 w 16"/>
                <a:gd name="T13" fmla="*/ 4 h 2"/>
                <a:gd name="T14" fmla="*/ 0 w 16"/>
                <a:gd name="T15" fmla="*/ 4 h 2"/>
                <a:gd name="T16" fmla="*/ 0 w 16"/>
                <a:gd name="T17" fmla="*/ 8 h 2"/>
                <a:gd name="T18" fmla="*/ 64 w 16"/>
                <a:gd name="T19" fmla="*/ 8 h 2"/>
                <a:gd name="T20" fmla="*/ 64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CB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15" name="Freeform 133">
              <a:extLst>
                <a:ext uri="{FF2B5EF4-FFF2-40B4-BE49-F238E27FC236}">
                  <a16:creationId xmlns:a16="http://schemas.microsoft.com/office/drawing/2014/main" id="{2866D252-46FE-407D-B5A4-8AB3550AE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597"/>
              <a:ext cx="32" cy="2"/>
            </a:xfrm>
            <a:custGeom>
              <a:avLst/>
              <a:gdLst>
                <a:gd name="T0" fmla="*/ 64 w 16"/>
                <a:gd name="T1" fmla="*/ 0 h 1"/>
                <a:gd name="T2" fmla="*/ 0 w 16"/>
                <a:gd name="T3" fmla="*/ 0 h 1"/>
                <a:gd name="T4" fmla="*/ 0 w 16"/>
                <a:gd name="T5" fmla="*/ 4 h 1"/>
                <a:gd name="T6" fmla="*/ 0 w 16"/>
                <a:gd name="T7" fmla="*/ 4 h 1"/>
                <a:gd name="T8" fmla="*/ 64 w 16"/>
                <a:gd name="T9" fmla="*/ 4 h 1"/>
                <a:gd name="T10" fmla="*/ 64 w 16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9D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4646" name="Group 134">
            <a:extLst>
              <a:ext uri="{FF2B5EF4-FFF2-40B4-BE49-F238E27FC236}">
                <a16:creationId xmlns:a16="http://schemas.microsoft.com/office/drawing/2014/main" id="{898F9B77-6DD0-4A04-AA3E-9960BD99108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006600" y="1504950"/>
            <a:ext cx="503238" cy="1419225"/>
            <a:chOff x="2200" y="531"/>
            <a:chExt cx="317" cy="894"/>
          </a:xfrm>
        </p:grpSpPr>
        <p:grpSp>
          <p:nvGrpSpPr>
            <p:cNvPr id="14374" name="Group 135">
              <a:extLst>
                <a:ext uri="{FF2B5EF4-FFF2-40B4-BE49-F238E27FC236}">
                  <a16:creationId xmlns:a16="http://schemas.microsoft.com/office/drawing/2014/main" id="{68174E77-8BDC-40D7-AFC1-F15D3D7D26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0" y="531"/>
              <a:ext cx="317" cy="894"/>
              <a:chOff x="2196" y="530"/>
              <a:chExt cx="317" cy="894"/>
            </a:xfrm>
          </p:grpSpPr>
          <p:sp>
            <p:nvSpPr>
              <p:cNvPr id="14384" name="Freeform 136">
                <a:extLst>
                  <a:ext uri="{FF2B5EF4-FFF2-40B4-BE49-F238E27FC236}">
                    <a16:creationId xmlns:a16="http://schemas.microsoft.com/office/drawing/2014/main" id="{FCB5933E-BC93-4E7E-A216-C4770B6CC3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0" y="1049"/>
                <a:ext cx="188" cy="375"/>
              </a:xfrm>
              <a:custGeom>
                <a:avLst/>
                <a:gdLst>
                  <a:gd name="T0" fmla="*/ 16 w 95"/>
                  <a:gd name="T1" fmla="*/ 0 h 189"/>
                  <a:gd name="T2" fmla="*/ 0 w 95"/>
                  <a:gd name="T3" fmla="*/ 595 h 189"/>
                  <a:gd name="T4" fmla="*/ 352 w 95"/>
                  <a:gd name="T5" fmla="*/ 744 h 189"/>
                  <a:gd name="T6" fmla="*/ 372 w 95"/>
                  <a:gd name="T7" fmla="*/ 12 h 189"/>
                  <a:gd name="T8" fmla="*/ 16 w 95"/>
                  <a:gd name="T9" fmla="*/ 0 h 1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9">
                    <a:moveTo>
                      <a:pt x="4" y="0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28" y="168"/>
                      <a:pt x="58" y="181"/>
                      <a:pt x="90" y="189"/>
                    </a:cubicBezTo>
                    <a:cubicBezTo>
                      <a:pt x="95" y="3"/>
                      <a:pt x="95" y="3"/>
                      <a:pt x="95" y="3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FA2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5" name="Freeform 137">
                <a:extLst>
                  <a:ext uri="{FF2B5EF4-FFF2-40B4-BE49-F238E27FC236}">
                    <a16:creationId xmlns:a16="http://schemas.microsoft.com/office/drawing/2014/main" id="{37A63159-2194-4094-8028-CD19244F2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9" y="1053"/>
                <a:ext cx="99" cy="371"/>
              </a:xfrm>
              <a:custGeom>
                <a:avLst/>
                <a:gdLst>
                  <a:gd name="T0" fmla="*/ 20 w 50"/>
                  <a:gd name="T1" fmla="*/ 0 h 187"/>
                  <a:gd name="T2" fmla="*/ 0 w 50"/>
                  <a:gd name="T3" fmla="*/ 677 h 187"/>
                  <a:gd name="T4" fmla="*/ 176 w 50"/>
                  <a:gd name="T5" fmla="*/ 736 h 187"/>
                  <a:gd name="T6" fmla="*/ 196 w 50"/>
                  <a:gd name="T7" fmla="*/ 4 h 187"/>
                  <a:gd name="T8" fmla="*/ 20 w 50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187">
                    <a:moveTo>
                      <a:pt x="5" y="0"/>
                    </a:moveTo>
                    <a:cubicBezTo>
                      <a:pt x="0" y="172"/>
                      <a:pt x="0" y="172"/>
                      <a:pt x="0" y="172"/>
                    </a:cubicBezTo>
                    <a:cubicBezTo>
                      <a:pt x="14" y="178"/>
                      <a:pt x="29" y="183"/>
                      <a:pt x="45" y="187"/>
                    </a:cubicBezTo>
                    <a:cubicBezTo>
                      <a:pt x="50" y="1"/>
                      <a:pt x="50" y="1"/>
                      <a:pt x="50" y="1"/>
                    </a:cubicBez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298D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6" name="Freeform 138">
                <a:extLst>
                  <a:ext uri="{FF2B5EF4-FFF2-40B4-BE49-F238E27FC236}">
                    <a16:creationId xmlns:a16="http://schemas.microsoft.com/office/drawing/2014/main" id="{97639A78-C524-4FEE-8C4D-C4627871B9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754"/>
                <a:ext cx="161" cy="210"/>
              </a:xfrm>
              <a:custGeom>
                <a:avLst/>
                <a:gdLst>
                  <a:gd name="T0" fmla="*/ 296 w 81"/>
                  <a:gd name="T1" fmla="*/ 32 h 106"/>
                  <a:gd name="T2" fmla="*/ 292 w 81"/>
                  <a:gd name="T3" fmla="*/ 113 h 106"/>
                  <a:gd name="T4" fmla="*/ 147 w 81"/>
                  <a:gd name="T5" fmla="*/ 353 h 106"/>
                  <a:gd name="T6" fmla="*/ 56 w 81"/>
                  <a:gd name="T7" fmla="*/ 396 h 106"/>
                  <a:gd name="T8" fmla="*/ 0 w 81"/>
                  <a:gd name="T9" fmla="*/ 361 h 106"/>
                  <a:gd name="T10" fmla="*/ 197 w 81"/>
                  <a:gd name="T11" fmla="*/ 48 h 106"/>
                  <a:gd name="T12" fmla="*/ 276 w 81"/>
                  <a:gd name="T13" fmla="*/ 16 h 106"/>
                  <a:gd name="T14" fmla="*/ 296 w 81"/>
                  <a:gd name="T15" fmla="*/ 32 h 1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1" h="106">
                    <a:moveTo>
                      <a:pt x="75" y="8"/>
                    </a:moveTo>
                    <a:cubicBezTo>
                      <a:pt x="81" y="12"/>
                      <a:pt x="78" y="22"/>
                      <a:pt x="74" y="29"/>
                    </a:cubicBezTo>
                    <a:cubicBezTo>
                      <a:pt x="37" y="90"/>
                      <a:pt x="37" y="90"/>
                      <a:pt x="37" y="90"/>
                    </a:cubicBezTo>
                    <a:cubicBezTo>
                      <a:pt x="31" y="100"/>
                      <a:pt x="22" y="106"/>
                      <a:pt x="14" y="10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4" y="5"/>
                      <a:pt x="64" y="0"/>
                      <a:pt x="70" y="4"/>
                    </a:cubicBezTo>
                    <a:lnTo>
                      <a:pt x="75" y="8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7" name="Freeform 139">
                <a:extLst>
                  <a:ext uri="{FF2B5EF4-FFF2-40B4-BE49-F238E27FC236}">
                    <a16:creationId xmlns:a16="http://schemas.microsoft.com/office/drawing/2014/main" id="{13121B73-D3B2-4BEE-B6B0-AEC99A36B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3" y="952"/>
                <a:ext cx="149" cy="103"/>
              </a:xfrm>
              <a:custGeom>
                <a:avLst/>
                <a:gdLst>
                  <a:gd name="T0" fmla="*/ 2 w 149"/>
                  <a:gd name="T1" fmla="*/ 0 h 103"/>
                  <a:gd name="T2" fmla="*/ 149 w 149"/>
                  <a:gd name="T3" fmla="*/ 6 h 103"/>
                  <a:gd name="T4" fmla="*/ 147 w 149"/>
                  <a:gd name="T5" fmla="*/ 103 h 103"/>
                  <a:gd name="T6" fmla="*/ 0 w 149"/>
                  <a:gd name="T7" fmla="*/ 99 h 103"/>
                  <a:gd name="T8" fmla="*/ 2 w 149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9" h="103">
                    <a:moveTo>
                      <a:pt x="2" y="0"/>
                    </a:moveTo>
                    <a:lnTo>
                      <a:pt x="149" y="6"/>
                    </a:lnTo>
                    <a:lnTo>
                      <a:pt x="147" y="103"/>
                    </a:lnTo>
                    <a:lnTo>
                      <a:pt x="0" y="9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8" name="Freeform 140">
                <a:extLst>
                  <a:ext uri="{FF2B5EF4-FFF2-40B4-BE49-F238E27FC236}">
                    <a16:creationId xmlns:a16="http://schemas.microsoft.com/office/drawing/2014/main" id="{3A853E8E-AF9F-4857-AF9D-3DC143BF88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7" y="954"/>
                <a:ext cx="75" cy="101"/>
              </a:xfrm>
              <a:custGeom>
                <a:avLst/>
                <a:gdLst>
                  <a:gd name="T0" fmla="*/ 4 w 75"/>
                  <a:gd name="T1" fmla="*/ 0 h 101"/>
                  <a:gd name="T2" fmla="*/ 75 w 75"/>
                  <a:gd name="T3" fmla="*/ 4 h 101"/>
                  <a:gd name="T4" fmla="*/ 73 w 75"/>
                  <a:gd name="T5" fmla="*/ 101 h 101"/>
                  <a:gd name="T6" fmla="*/ 0 w 75"/>
                  <a:gd name="T7" fmla="*/ 99 h 101"/>
                  <a:gd name="T8" fmla="*/ 4 w 7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" h="101">
                    <a:moveTo>
                      <a:pt x="4" y="0"/>
                    </a:moveTo>
                    <a:lnTo>
                      <a:pt x="75" y="4"/>
                    </a:lnTo>
                    <a:lnTo>
                      <a:pt x="73" y="101"/>
                    </a:lnTo>
                    <a:lnTo>
                      <a:pt x="0" y="9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A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9" name="Freeform 141">
                <a:extLst>
                  <a:ext uri="{FF2B5EF4-FFF2-40B4-BE49-F238E27FC236}">
                    <a16:creationId xmlns:a16="http://schemas.microsoft.com/office/drawing/2014/main" id="{46A8EACF-5B2C-4C79-801D-82DDEBB6B5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6" y="720"/>
                <a:ext cx="238" cy="238"/>
              </a:xfrm>
              <a:custGeom>
                <a:avLst/>
                <a:gdLst>
                  <a:gd name="T0" fmla="*/ 79 w 120"/>
                  <a:gd name="T1" fmla="*/ 460 h 120"/>
                  <a:gd name="T2" fmla="*/ 377 w 120"/>
                  <a:gd name="T3" fmla="*/ 472 h 120"/>
                  <a:gd name="T4" fmla="*/ 460 w 120"/>
                  <a:gd name="T5" fmla="*/ 393 h 120"/>
                  <a:gd name="T6" fmla="*/ 472 w 120"/>
                  <a:gd name="T7" fmla="*/ 16 h 120"/>
                  <a:gd name="T8" fmla="*/ 16 w 120"/>
                  <a:gd name="T9" fmla="*/ 0 h 120"/>
                  <a:gd name="T10" fmla="*/ 4 w 120"/>
                  <a:gd name="T11" fmla="*/ 377 h 120"/>
                  <a:gd name="T12" fmla="*/ 79 w 120"/>
                  <a:gd name="T13" fmla="*/ 460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0" h="120">
                    <a:moveTo>
                      <a:pt x="20" y="117"/>
                    </a:moveTo>
                    <a:cubicBezTo>
                      <a:pt x="96" y="120"/>
                      <a:pt x="96" y="120"/>
                      <a:pt x="96" y="120"/>
                    </a:cubicBezTo>
                    <a:cubicBezTo>
                      <a:pt x="107" y="120"/>
                      <a:pt x="117" y="111"/>
                      <a:pt x="117" y="10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107"/>
                      <a:pt x="9" y="117"/>
                      <a:pt x="20" y="117"/>
                    </a:cubicBezTo>
                    <a:close/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0" name="Freeform 142">
                <a:extLst>
                  <a:ext uri="{FF2B5EF4-FFF2-40B4-BE49-F238E27FC236}">
                    <a16:creationId xmlns:a16="http://schemas.microsoft.com/office/drawing/2014/main" id="{227CCC30-440E-439C-B075-2FEE2A9C1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530"/>
                <a:ext cx="55" cy="196"/>
              </a:xfrm>
              <a:custGeom>
                <a:avLst/>
                <a:gdLst>
                  <a:gd name="T0" fmla="*/ 51 w 28"/>
                  <a:gd name="T1" fmla="*/ 0 h 99"/>
                  <a:gd name="T2" fmla="*/ 69 w 28"/>
                  <a:gd name="T3" fmla="*/ 0 h 99"/>
                  <a:gd name="T4" fmla="*/ 108 w 28"/>
                  <a:gd name="T5" fmla="*/ 44 h 99"/>
                  <a:gd name="T6" fmla="*/ 96 w 28"/>
                  <a:gd name="T7" fmla="*/ 388 h 99"/>
                  <a:gd name="T8" fmla="*/ 0 w 28"/>
                  <a:gd name="T9" fmla="*/ 384 h 99"/>
                  <a:gd name="T10" fmla="*/ 8 w 28"/>
                  <a:gd name="T11" fmla="*/ 40 h 99"/>
                  <a:gd name="T12" fmla="*/ 51 w 28"/>
                  <a:gd name="T13" fmla="*/ 0 h 9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9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5" y="99"/>
                      <a:pt x="25" y="99"/>
                      <a:pt x="25" y="99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3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1" name="Freeform 143">
                <a:extLst>
                  <a:ext uri="{FF2B5EF4-FFF2-40B4-BE49-F238E27FC236}">
                    <a16:creationId xmlns:a16="http://schemas.microsoft.com/office/drawing/2014/main" id="{A1529907-5049-44E5-AEF1-BAE4F95EC0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3" y="548"/>
                <a:ext cx="56" cy="176"/>
              </a:xfrm>
              <a:custGeom>
                <a:avLst/>
                <a:gdLst>
                  <a:gd name="T0" fmla="*/ 52 w 28"/>
                  <a:gd name="T1" fmla="*/ 0 h 89"/>
                  <a:gd name="T2" fmla="*/ 72 w 28"/>
                  <a:gd name="T3" fmla="*/ 0 h 89"/>
                  <a:gd name="T4" fmla="*/ 112 w 28"/>
                  <a:gd name="T5" fmla="*/ 44 h 89"/>
                  <a:gd name="T6" fmla="*/ 104 w 28"/>
                  <a:gd name="T7" fmla="*/ 348 h 89"/>
                  <a:gd name="T8" fmla="*/ 0 w 28"/>
                  <a:gd name="T9" fmla="*/ 344 h 89"/>
                  <a:gd name="T10" fmla="*/ 12 w 28"/>
                  <a:gd name="T11" fmla="*/ 40 h 89"/>
                  <a:gd name="T12" fmla="*/ 52 w 28"/>
                  <a:gd name="T13" fmla="*/ 0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8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4" y="0"/>
                      <a:pt x="28" y="5"/>
                      <a:pt x="28" y="11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4"/>
                      <a:pt x="8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2" name="Freeform 144">
                <a:extLst>
                  <a:ext uri="{FF2B5EF4-FFF2-40B4-BE49-F238E27FC236}">
                    <a16:creationId xmlns:a16="http://schemas.microsoft.com/office/drawing/2014/main" id="{6A684206-D681-43AA-B993-8FCC8CE7C5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4" y="585"/>
                <a:ext cx="53" cy="137"/>
              </a:xfrm>
              <a:custGeom>
                <a:avLst/>
                <a:gdLst>
                  <a:gd name="T0" fmla="*/ 47 w 27"/>
                  <a:gd name="T1" fmla="*/ 0 h 69"/>
                  <a:gd name="T2" fmla="*/ 65 w 27"/>
                  <a:gd name="T3" fmla="*/ 0 h 69"/>
                  <a:gd name="T4" fmla="*/ 104 w 27"/>
                  <a:gd name="T5" fmla="*/ 44 h 69"/>
                  <a:gd name="T6" fmla="*/ 96 w 27"/>
                  <a:gd name="T7" fmla="*/ 272 h 69"/>
                  <a:gd name="T8" fmla="*/ 0 w 27"/>
                  <a:gd name="T9" fmla="*/ 268 h 69"/>
                  <a:gd name="T10" fmla="*/ 8 w 27"/>
                  <a:gd name="T11" fmla="*/ 40 h 69"/>
                  <a:gd name="T12" fmla="*/ 47 w 27"/>
                  <a:gd name="T13" fmla="*/ 0 h 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69">
                    <a:moveTo>
                      <a:pt x="12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23" y="1"/>
                      <a:pt x="27" y="5"/>
                      <a:pt x="27" y="11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5"/>
                      <a:pt x="7" y="0"/>
                      <a:pt x="12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3" name="Freeform 145">
                <a:extLst>
                  <a:ext uri="{FF2B5EF4-FFF2-40B4-BE49-F238E27FC236}">
                    <a16:creationId xmlns:a16="http://schemas.microsoft.com/office/drawing/2014/main" id="{C1EE76ED-8538-4E95-BEFF-0EF12F085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4" y="572"/>
                <a:ext cx="56" cy="156"/>
              </a:xfrm>
              <a:custGeom>
                <a:avLst/>
                <a:gdLst>
                  <a:gd name="T0" fmla="*/ 52 w 28"/>
                  <a:gd name="T1" fmla="*/ 0 h 79"/>
                  <a:gd name="T2" fmla="*/ 72 w 28"/>
                  <a:gd name="T3" fmla="*/ 0 h 79"/>
                  <a:gd name="T4" fmla="*/ 108 w 28"/>
                  <a:gd name="T5" fmla="*/ 43 h 79"/>
                  <a:gd name="T6" fmla="*/ 100 w 28"/>
                  <a:gd name="T7" fmla="*/ 308 h 79"/>
                  <a:gd name="T8" fmla="*/ 0 w 28"/>
                  <a:gd name="T9" fmla="*/ 304 h 79"/>
                  <a:gd name="T10" fmla="*/ 8 w 28"/>
                  <a:gd name="T11" fmla="*/ 39 h 79"/>
                  <a:gd name="T12" fmla="*/ 52 w 28"/>
                  <a:gd name="T13" fmla="*/ 0 h 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79">
                    <a:moveTo>
                      <a:pt x="13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3" y="0"/>
                      <a:pt x="28" y="5"/>
                      <a:pt x="27" y="11"/>
                    </a:cubicBezTo>
                    <a:cubicBezTo>
                      <a:pt x="25" y="79"/>
                      <a:pt x="25" y="79"/>
                      <a:pt x="25" y="7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4"/>
                      <a:pt x="7" y="0"/>
                      <a:pt x="13" y="0"/>
                    </a:cubicBezTo>
                  </a:path>
                </a:pathLst>
              </a:custGeom>
              <a:solidFill>
                <a:srgbClr val="FF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4" name="Freeform 146">
                <a:extLst>
                  <a:ext uri="{FF2B5EF4-FFF2-40B4-BE49-F238E27FC236}">
                    <a16:creationId xmlns:a16="http://schemas.microsoft.com/office/drawing/2014/main" id="{7DCD6A5A-9FEF-45BE-9D90-815C0CEF4A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1111"/>
                <a:ext cx="18" cy="18"/>
              </a:xfrm>
              <a:custGeom>
                <a:avLst/>
                <a:gdLst>
                  <a:gd name="T0" fmla="*/ 0 w 9"/>
                  <a:gd name="T1" fmla="*/ 20 h 9"/>
                  <a:gd name="T2" fmla="*/ 16 w 9"/>
                  <a:gd name="T3" fmla="*/ 36 h 9"/>
                  <a:gd name="T4" fmla="*/ 36 w 9"/>
                  <a:gd name="T5" fmla="*/ 20 h 9"/>
                  <a:gd name="T6" fmla="*/ 20 w 9"/>
                  <a:gd name="T7" fmla="*/ 0 h 9"/>
                  <a:gd name="T8" fmla="*/ 0 w 9"/>
                  <a:gd name="T9" fmla="*/ 2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0" y="5"/>
                    </a:moveTo>
                    <a:cubicBezTo>
                      <a:pt x="0" y="7"/>
                      <a:pt x="2" y="9"/>
                      <a:pt x="4" y="9"/>
                    </a:cubicBezTo>
                    <a:cubicBezTo>
                      <a:pt x="7" y="9"/>
                      <a:pt x="9" y="7"/>
                      <a:pt x="9" y="5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5" name="Freeform 147">
                <a:extLst>
                  <a:ext uri="{FF2B5EF4-FFF2-40B4-BE49-F238E27FC236}">
                    <a16:creationId xmlns:a16="http://schemas.microsoft.com/office/drawing/2014/main" id="{83977662-AA4C-48ED-8DCD-9CC6839E5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" y="1083"/>
                <a:ext cx="20" cy="20"/>
              </a:xfrm>
              <a:custGeom>
                <a:avLst/>
                <a:gdLst>
                  <a:gd name="T0" fmla="*/ 0 w 10"/>
                  <a:gd name="T1" fmla="*/ 20 h 10"/>
                  <a:gd name="T2" fmla="*/ 20 w 10"/>
                  <a:gd name="T3" fmla="*/ 40 h 10"/>
                  <a:gd name="T4" fmla="*/ 40 w 10"/>
                  <a:gd name="T5" fmla="*/ 20 h 10"/>
                  <a:gd name="T6" fmla="*/ 20 w 10"/>
                  <a:gd name="T7" fmla="*/ 4 h 10"/>
                  <a:gd name="T8" fmla="*/ 0 w 10"/>
                  <a:gd name="T9" fmla="*/ 2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0" y="5"/>
                    </a:moveTo>
                    <a:cubicBezTo>
                      <a:pt x="0" y="7"/>
                      <a:pt x="2" y="10"/>
                      <a:pt x="5" y="10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1"/>
                      <a:pt x="5" y="1"/>
                    </a:cubicBezTo>
                    <a:cubicBezTo>
                      <a:pt x="3" y="0"/>
                      <a:pt x="1" y="2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6" name="Freeform 148">
                <a:extLst>
                  <a:ext uri="{FF2B5EF4-FFF2-40B4-BE49-F238E27FC236}">
                    <a16:creationId xmlns:a16="http://schemas.microsoft.com/office/drawing/2014/main" id="{53F56B20-F5B7-4EAA-BE49-CF7D60288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137"/>
                <a:ext cx="20" cy="19"/>
              </a:xfrm>
              <a:custGeom>
                <a:avLst/>
                <a:gdLst>
                  <a:gd name="T0" fmla="*/ 4 w 10"/>
                  <a:gd name="T1" fmla="*/ 19 h 10"/>
                  <a:gd name="T2" fmla="*/ 20 w 10"/>
                  <a:gd name="T3" fmla="*/ 32 h 10"/>
                  <a:gd name="T4" fmla="*/ 40 w 10"/>
                  <a:gd name="T5" fmla="*/ 19 h 10"/>
                  <a:gd name="T6" fmla="*/ 20 w 10"/>
                  <a:gd name="T7" fmla="*/ 0 h 10"/>
                  <a:gd name="T8" fmla="*/ 4 w 10"/>
                  <a:gd name="T9" fmla="*/ 19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1" y="5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7" y="10"/>
                      <a:pt x="10" y="8"/>
                      <a:pt x="10" y="5"/>
                    </a:cubicBezTo>
                    <a:cubicBezTo>
                      <a:pt x="10" y="3"/>
                      <a:pt x="8" y="0"/>
                      <a:pt x="5" y="0"/>
                    </a:cubicBezTo>
                    <a:cubicBezTo>
                      <a:pt x="3" y="0"/>
                      <a:pt x="1" y="2"/>
                      <a:pt x="1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7" name="Freeform 149">
                <a:extLst>
                  <a:ext uri="{FF2B5EF4-FFF2-40B4-BE49-F238E27FC236}">
                    <a16:creationId xmlns:a16="http://schemas.microsoft.com/office/drawing/2014/main" id="{E2AAB4FE-AF7B-41B3-B15C-6052789B0B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599"/>
                <a:ext cx="33" cy="18"/>
              </a:xfrm>
              <a:custGeom>
                <a:avLst/>
                <a:gdLst>
                  <a:gd name="T0" fmla="*/ 31 w 17"/>
                  <a:gd name="T1" fmla="*/ 0 h 9"/>
                  <a:gd name="T2" fmla="*/ 64 w 17"/>
                  <a:gd name="T3" fmla="*/ 36 h 9"/>
                  <a:gd name="T4" fmla="*/ 0 w 17"/>
                  <a:gd name="T5" fmla="*/ 36 h 9"/>
                  <a:gd name="T6" fmla="*/ 31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8" name="Freeform 150">
                <a:extLst>
                  <a:ext uri="{FF2B5EF4-FFF2-40B4-BE49-F238E27FC236}">
                    <a16:creationId xmlns:a16="http://schemas.microsoft.com/office/drawing/2014/main" id="{0C06E6E0-8699-443E-B2A2-D24CD888A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60"/>
                <a:ext cx="34" cy="16"/>
              </a:xfrm>
              <a:custGeom>
                <a:avLst/>
                <a:gdLst>
                  <a:gd name="T0" fmla="*/ 36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6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9" y="0"/>
                    </a:moveTo>
                    <a:cubicBezTo>
                      <a:pt x="14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9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9" name="Freeform 151">
                <a:extLst>
                  <a:ext uri="{FF2B5EF4-FFF2-40B4-BE49-F238E27FC236}">
                    <a16:creationId xmlns:a16="http://schemas.microsoft.com/office/drawing/2014/main" id="{DF0D09DB-4213-42C9-90CA-7B9CFC0CEA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44"/>
                <a:ext cx="34" cy="16"/>
              </a:xfrm>
              <a:custGeom>
                <a:avLst/>
                <a:gdLst>
                  <a:gd name="T0" fmla="*/ 32 w 17"/>
                  <a:gd name="T1" fmla="*/ 0 h 8"/>
                  <a:gd name="T2" fmla="*/ 68 w 17"/>
                  <a:gd name="T3" fmla="*/ 32 h 8"/>
                  <a:gd name="T4" fmla="*/ 0 w 17"/>
                  <a:gd name="T5" fmla="*/ 32 h 8"/>
                  <a:gd name="T6" fmla="*/ 32 w 17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8">
                    <a:moveTo>
                      <a:pt x="8" y="0"/>
                    </a:moveTo>
                    <a:cubicBezTo>
                      <a:pt x="13" y="0"/>
                      <a:pt x="17" y="3"/>
                      <a:pt x="17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00" name="Freeform 152">
                <a:extLst>
                  <a:ext uri="{FF2B5EF4-FFF2-40B4-BE49-F238E27FC236}">
                    <a16:creationId xmlns:a16="http://schemas.microsoft.com/office/drawing/2014/main" id="{79359B58-063A-40D9-BB96-293D81C325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83"/>
                <a:ext cx="34" cy="18"/>
              </a:xfrm>
              <a:custGeom>
                <a:avLst/>
                <a:gdLst>
                  <a:gd name="T0" fmla="*/ 32 w 17"/>
                  <a:gd name="T1" fmla="*/ 0 h 9"/>
                  <a:gd name="T2" fmla="*/ 68 w 17"/>
                  <a:gd name="T3" fmla="*/ 36 h 9"/>
                  <a:gd name="T4" fmla="*/ 0 w 17"/>
                  <a:gd name="T5" fmla="*/ 36 h 9"/>
                  <a:gd name="T6" fmla="*/ 32 w 17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9">
                    <a:moveTo>
                      <a:pt x="8" y="0"/>
                    </a:moveTo>
                    <a:cubicBezTo>
                      <a:pt x="13" y="0"/>
                      <a:pt x="17" y="4"/>
                      <a:pt x="17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</a:path>
                </a:pathLst>
              </a:custGeom>
              <a:solidFill>
                <a:srgbClr val="FCE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4375" name="Group 153">
              <a:extLst>
                <a:ext uri="{FF2B5EF4-FFF2-40B4-BE49-F238E27FC236}">
                  <a16:creationId xmlns:a16="http://schemas.microsoft.com/office/drawing/2014/main" id="{9C43FBD1-CE2F-4582-B1DF-3F0CC80E9E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558"/>
              <a:ext cx="214" cy="61"/>
              <a:chOff x="2216" y="558"/>
              <a:chExt cx="214" cy="61"/>
            </a:xfrm>
          </p:grpSpPr>
          <p:sp>
            <p:nvSpPr>
              <p:cNvPr id="14376" name="Freeform 154">
                <a:extLst>
                  <a:ext uri="{FF2B5EF4-FFF2-40B4-BE49-F238E27FC236}">
                    <a16:creationId xmlns:a16="http://schemas.microsoft.com/office/drawing/2014/main" id="{874A6EF4-F743-4468-B054-A266A3131C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16" y="613"/>
                <a:ext cx="33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4 w 17"/>
                  <a:gd name="T9" fmla="*/ 0 h 3"/>
                  <a:gd name="T10" fmla="*/ 64 w 17"/>
                  <a:gd name="T11" fmla="*/ 0 h 3"/>
                  <a:gd name="T12" fmla="*/ 64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4 w 17"/>
                  <a:gd name="T19" fmla="*/ 12 h 3"/>
                  <a:gd name="T20" fmla="*/ 64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77" name="Freeform 155">
                <a:extLst>
                  <a:ext uri="{FF2B5EF4-FFF2-40B4-BE49-F238E27FC236}">
                    <a16:creationId xmlns:a16="http://schemas.microsoft.com/office/drawing/2014/main" id="{3240D956-7374-436C-8790-92A11E6DA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6" y="613"/>
                <a:ext cx="33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4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78" name="Freeform 156">
                <a:extLst>
                  <a:ext uri="{FF2B5EF4-FFF2-40B4-BE49-F238E27FC236}">
                    <a16:creationId xmlns:a16="http://schemas.microsoft.com/office/drawing/2014/main" id="{B86B941D-C704-4DBC-9549-46858F758B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75" y="574"/>
                <a:ext cx="34" cy="4"/>
              </a:xfrm>
              <a:custGeom>
                <a:avLst/>
                <a:gdLst>
                  <a:gd name="T0" fmla="*/ 4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4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79" name="Freeform 157">
                <a:extLst>
                  <a:ext uri="{FF2B5EF4-FFF2-40B4-BE49-F238E27FC236}">
                    <a16:creationId xmlns:a16="http://schemas.microsoft.com/office/drawing/2014/main" id="{32B78534-6929-4298-B21B-5B9F4E018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574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4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0" name="Freeform 158">
                <a:extLst>
                  <a:ext uri="{FF2B5EF4-FFF2-40B4-BE49-F238E27FC236}">
                    <a16:creationId xmlns:a16="http://schemas.microsoft.com/office/drawing/2014/main" id="{09CE8E38-3718-41C3-A3B6-F3F2D6C800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8" y="558"/>
                <a:ext cx="34" cy="4"/>
              </a:xfrm>
              <a:custGeom>
                <a:avLst/>
                <a:gdLst>
                  <a:gd name="T0" fmla="*/ 0 w 17"/>
                  <a:gd name="T1" fmla="*/ 0 h 2"/>
                  <a:gd name="T2" fmla="*/ 0 w 17"/>
                  <a:gd name="T3" fmla="*/ 0 h 2"/>
                  <a:gd name="T4" fmla="*/ 0 w 17"/>
                  <a:gd name="T5" fmla="*/ 4 h 2"/>
                  <a:gd name="T6" fmla="*/ 0 w 17"/>
                  <a:gd name="T7" fmla="*/ 0 h 2"/>
                  <a:gd name="T8" fmla="*/ 68 w 17"/>
                  <a:gd name="T9" fmla="*/ 0 h 2"/>
                  <a:gd name="T10" fmla="*/ 68 w 17"/>
                  <a:gd name="T11" fmla="*/ 0 h 2"/>
                  <a:gd name="T12" fmla="*/ 68 w 17"/>
                  <a:gd name="T13" fmla="*/ 4 h 2"/>
                  <a:gd name="T14" fmla="*/ 0 w 17"/>
                  <a:gd name="T15" fmla="*/ 4 h 2"/>
                  <a:gd name="T16" fmla="*/ 0 w 17"/>
                  <a:gd name="T17" fmla="*/ 8 h 2"/>
                  <a:gd name="T18" fmla="*/ 68 w 17"/>
                  <a:gd name="T19" fmla="*/ 8 h 2"/>
                  <a:gd name="T20" fmla="*/ 68 w 17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1"/>
                      <a:pt x="17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1" name="Freeform 159">
                <a:extLst>
                  <a:ext uri="{FF2B5EF4-FFF2-40B4-BE49-F238E27FC236}">
                    <a16:creationId xmlns:a16="http://schemas.microsoft.com/office/drawing/2014/main" id="{EB0EA8EA-ABBB-4155-9669-354183DE9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558"/>
                <a:ext cx="34" cy="2"/>
              </a:xfrm>
              <a:custGeom>
                <a:avLst/>
                <a:gdLst>
                  <a:gd name="T0" fmla="*/ 68 w 17"/>
                  <a:gd name="T1" fmla="*/ 0 h 1"/>
                  <a:gd name="T2" fmla="*/ 0 w 17"/>
                  <a:gd name="T3" fmla="*/ 0 h 1"/>
                  <a:gd name="T4" fmla="*/ 0 w 17"/>
                  <a:gd name="T5" fmla="*/ 4 h 1"/>
                  <a:gd name="T6" fmla="*/ 0 w 17"/>
                  <a:gd name="T7" fmla="*/ 4 h 1"/>
                  <a:gd name="T8" fmla="*/ 68 w 17"/>
                  <a:gd name="T9" fmla="*/ 4 h 1"/>
                  <a:gd name="T10" fmla="*/ 68 w 17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7" y="1"/>
                      <a:pt x="17" y="0"/>
                      <a:pt x="17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2" name="Freeform 160">
                <a:extLst>
                  <a:ext uri="{FF2B5EF4-FFF2-40B4-BE49-F238E27FC236}">
                    <a16:creationId xmlns:a16="http://schemas.microsoft.com/office/drawing/2014/main" id="{E4D0F592-695A-486D-AD1C-083857598B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6" y="597"/>
                <a:ext cx="34" cy="6"/>
              </a:xfrm>
              <a:custGeom>
                <a:avLst/>
                <a:gdLst>
                  <a:gd name="T0" fmla="*/ 0 w 17"/>
                  <a:gd name="T1" fmla="*/ 0 h 3"/>
                  <a:gd name="T2" fmla="*/ 0 w 17"/>
                  <a:gd name="T3" fmla="*/ 0 h 3"/>
                  <a:gd name="T4" fmla="*/ 0 w 17"/>
                  <a:gd name="T5" fmla="*/ 8 h 3"/>
                  <a:gd name="T6" fmla="*/ 0 w 17"/>
                  <a:gd name="T7" fmla="*/ 0 h 3"/>
                  <a:gd name="T8" fmla="*/ 68 w 17"/>
                  <a:gd name="T9" fmla="*/ 0 h 3"/>
                  <a:gd name="T10" fmla="*/ 64 w 17"/>
                  <a:gd name="T11" fmla="*/ 0 h 3"/>
                  <a:gd name="T12" fmla="*/ 68 w 17"/>
                  <a:gd name="T13" fmla="*/ 8 h 3"/>
                  <a:gd name="T14" fmla="*/ 0 w 17"/>
                  <a:gd name="T15" fmla="*/ 8 h 3"/>
                  <a:gd name="T16" fmla="*/ 0 w 17"/>
                  <a:gd name="T17" fmla="*/ 12 h 3"/>
                  <a:gd name="T18" fmla="*/ 68 w 17"/>
                  <a:gd name="T19" fmla="*/ 12 h 3"/>
                  <a:gd name="T20" fmla="*/ 68 w 17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7" y="1"/>
                      <a:pt x="17" y="1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FC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3" name="Freeform 161">
                <a:extLst>
                  <a:ext uri="{FF2B5EF4-FFF2-40B4-BE49-F238E27FC236}">
                    <a16:creationId xmlns:a16="http://schemas.microsoft.com/office/drawing/2014/main" id="{DAFBB68B-A9CE-48DC-BDA6-83CB7CB81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6" y="597"/>
                <a:ext cx="34" cy="4"/>
              </a:xfrm>
              <a:custGeom>
                <a:avLst/>
                <a:gdLst>
                  <a:gd name="T0" fmla="*/ 64 w 17"/>
                  <a:gd name="T1" fmla="*/ 0 h 2"/>
                  <a:gd name="T2" fmla="*/ 0 w 17"/>
                  <a:gd name="T3" fmla="*/ 0 h 2"/>
                  <a:gd name="T4" fmla="*/ 0 w 17"/>
                  <a:gd name="T5" fmla="*/ 8 h 2"/>
                  <a:gd name="T6" fmla="*/ 0 w 17"/>
                  <a:gd name="T7" fmla="*/ 8 h 2"/>
                  <a:gd name="T8" fmla="*/ 68 w 17"/>
                  <a:gd name="T9" fmla="*/ 8 h 2"/>
                  <a:gd name="T10" fmla="*/ 64 w 1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2">
                    <a:moveTo>
                      <a:pt x="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6" y="0"/>
                    </a:cubicBezTo>
                  </a:path>
                </a:pathLst>
              </a:custGeom>
              <a:solidFill>
                <a:srgbClr val="F9D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64674" name="Group 162">
            <a:extLst>
              <a:ext uri="{FF2B5EF4-FFF2-40B4-BE49-F238E27FC236}">
                <a16:creationId xmlns:a16="http://schemas.microsoft.com/office/drawing/2014/main" id="{18904375-05E0-4F99-9675-923512E7D7C5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95325" y="1827213"/>
            <a:ext cx="461963" cy="295275"/>
            <a:chOff x="2967" y="1087"/>
            <a:chExt cx="291" cy="186"/>
          </a:xfrm>
        </p:grpSpPr>
        <p:sp>
          <p:nvSpPr>
            <p:cNvPr id="14371" name="Freeform 163">
              <a:extLst>
                <a:ext uri="{FF2B5EF4-FFF2-40B4-BE49-F238E27FC236}">
                  <a16:creationId xmlns:a16="http://schemas.microsoft.com/office/drawing/2014/main" id="{CD106E5A-0D29-4BBA-A6C8-20B6F0EB9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087"/>
              <a:ext cx="270" cy="186"/>
            </a:xfrm>
            <a:custGeom>
              <a:avLst/>
              <a:gdLst>
                <a:gd name="T0" fmla="*/ 0 w 136"/>
                <a:gd name="T1" fmla="*/ 196 h 94"/>
                <a:gd name="T2" fmla="*/ 0 w 136"/>
                <a:gd name="T3" fmla="*/ 172 h 94"/>
                <a:gd name="T4" fmla="*/ 173 w 136"/>
                <a:gd name="T5" fmla="*/ 0 h 94"/>
                <a:gd name="T6" fmla="*/ 363 w 136"/>
                <a:gd name="T7" fmla="*/ 0 h 94"/>
                <a:gd name="T8" fmla="*/ 536 w 136"/>
                <a:gd name="T9" fmla="*/ 172 h 94"/>
                <a:gd name="T10" fmla="*/ 536 w 136"/>
                <a:gd name="T11" fmla="*/ 196 h 94"/>
                <a:gd name="T12" fmla="*/ 363 w 136"/>
                <a:gd name="T13" fmla="*/ 368 h 94"/>
                <a:gd name="T14" fmla="*/ 173 w 136"/>
                <a:gd name="T15" fmla="*/ 368 h 94"/>
                <a:gd name="T16" fmla="*/ 0 w 136"/>
                <a:gd name="T17" fmla="*/ 196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" h="94">
                  <a:moveTo>
                    <a:pt x="0" y="5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16" y="0"/>
                    <a:pt x="136" y="20"/>
                    <a:pt x="136" y="44"/>
                  </a:cubicBezTo>
                  <a:cubicBezTo>
                    <a:pt x="136" y="50"/>
                    <a:pt x="136" y="50"/>
                    <a:pt x="136" y="50"/>
                  </a:cubicBezTo>
                  <a:cubicBezTo>
                    <a:pt x="136" y="74"/>
                    <a:pt x="116" y="94"/>
                    <a:pt x="92" y="9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20" y="94"/>
                    <a:pt x="0" y="74"/>
                    <a:pt x="0" y="50"/>
                  </a:cubicBezTo>
                  <a:close/>
                </a:path>
              </a:pathLst>
            </a:custGeom>
            <a:solidFill>
              <a:srgbClr val="EB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2" name="Freeform 164">
              <a:extLst>
                <a:ext uri="{FF2B5EF4-FFF2-40B4-BE49-F238E27FC236}">
                  <a16:creationId xmlns:a16="http://schemas.microsoft.com/office/drawing/2014/main" id="{C7306CC0-610F-45BF-A8B5-13706DBD2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1176"/>
              <a:ext cx="0" cy="14"/>
            </a:xfrm>
            <a:custGeom>
              <a:avLst/>
              <a:gdLst>
                <a:gd name="T0" fmla="*/ 14 h 14"/>
                <a:gd name="T1" fmla="*/ 0 h 14"/>
                <a:gd name="T2" fmla="*/ 14 h 14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0" r="r" b="b"/>
              <a:pathLst>
                <a:path h="14">
                  <a:moveTo>
                    <a:pt x="0" y="14"/>
                  </a:move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3" name="Rectangle 165">
              <a:extLst>
                <a:ext uri="{FF2B5EF4-FFF2-40B4-BE49-F238E27FC236}">
                  <a16:creationId xmlns:a16="http://schemas.microsoft.com/office/drawing/2014/main" id="{E266E1BB-DEF7-4533-B447-4C4D065ED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162"/>
              <a:ext cx="23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4678" name="Freeform 166">
            <a:extLst>
              <a:ext uri="{FF2B5EF4-FFF2-40B4-BE49-F238E27FC236}">
                <a16:creationId xmlns:a16="http://schemas.microsoft.com/office/drawing/2014/main" id="{372A8629-C049-4569-8B4B-70D8959E0FE3}"/>
              </a:ext>
            </a:extLst>
          </p:cNvPr>
          <p:cNvSpPr>
            <a:spLocks/>
          </p:cNvSpPr>
          <p:nvPr/>
        </p:nvSpPr>
        <p:spPr bwMode="auto">
          <a:xfrm rot="10800000">
            <a:off x="601663" y="1958975"/>
            <a:ext cx="327025" cy="984250"/>
          </a:xfrm>
          <a:custGeom>
            <a:avLst/>
            <a:gdLst>
              <a:gd name="T0" fmla="*/ 781127513 w 104"/>
              <a:gd name="T1" fmla="*/ 2147483647 h 313"/>
              <a:gd name="T2" fmla="*/ 672363400 w 104"/>
              <a:gd name="T3" fmla="*/ 2147483647 h 313"/>
              <a:gd name="T4" fmla="*/ 672363400 w 104"/>
              <a:gd name="T5" fmla="*/ 2147483647 h 313"/>
              <a:gd name="T6" fmla="*/ 781127513 w 104"/>
              <a:gd name="T7" fmla="*/ 2147483647 h 313"/>
              <a:gd name="T8" fmla="*/ 929442784 w 104"/>
              <a:gd name="T9" fmla="*/ 2147483647 h 313"/>
              <a:gd name="T10" fmla="*/ 929442784 w 104"/>
              <a:gd name="T11" fmla="*/ 2147483647 h 313"/>
              <a:gd name="T12" fmla="*/ 781127513 w 104"/>
              <a:gd name="T13" fmla="*/ 2147483647 h 313"/>
              <a:gd name="T14" fmla="*/ 632812242 w 104"/>
              <a:gd name="T15" fmla="*/ 2147483647 h 313"/>
              <a:gd name="T16" fmla="*/ 385619075 w 104"/>
              <a:gd name="T17" fmla="*/ 2007325990 h 313"/>
              <a:gd name="T18" fmla="*/ 385619075 w 104"/>
              <a:gd name="T19" fmla="*/ 247207123 h 313"/>
              <a:gd name="T20" fmla="*/ 237303805 w 104"/>
              <a:gd name="T21" fmla="*/ 98884107 h 313"/>
              <a:gd name="T22" fmla="*/ 0 w 104"/>
              <a:gd name="T23" fmla="*/ 98884107 h 313"/>
              <a:gd name="T24" fmla="*/ 0 w 104"/>
              <a:gd name="T25" fmla="*/ 0 h 313"/>
              <a:gd name="T26" fmla="*/ 237303805 w 104"/>
              <a:gd name="T27" fmla="*/ 0 h 313"/>
              <a:gd name="T28" fmla="*/ 484496971 w 104"/>
              <a:gd name="T29" fmla="*/ 247207123 h 313"/>
              <a:gd name="T30" fmla="*/ 484496971 w 104"/>
              <a:gd name="T31" fmla="*/ 2007325990 h 313"/>
              <a:gd name="T32" fmla="*/ 632812242 w 104"/>
              <a:gd name="T33" fmla="*/ 2147483647 h 313"/>
              <a:gd name="T34" fmla="*/ 781127513 w 104"/>
              <a:gd name="T35" fmla="*/ 2147483647 h 313"/>
              <a:gd name="T36" fmla="*/ 1028320679 w 104"/>
              <a:gd name="T37" fmla="*/ 2147483647 h 313"/>
              <a:gd name="T38" fmla="*/ 1028320679 w 104"/>
              <a:gd name="T39" fmla="*/ 2147483647 h 313"/>
              <a:gd name="T40" fmla="*/ 781127513 w 104"/>
              <a:gd name="T41" fmla="*/ 2147483647 h 3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4" h="313">
                <a:moveTo>
                  <a:pt x="79" y="313"/>
                </a:moveTo>
                <a:cubicBezTo>
                  <a:pt x="68" y="313"/>
                  <a:pt x="68" y="313"/>
                  <a:pt x="68" y="313"/>
                </a:cubicBezTo>
                <a:cubicBezTo>
                  <a:pt x="68" y="304"/>
                  <a:pt x="68" y="304"/>
                  <a:pt x="68" y="304"/>
                </a:cubicBezTo>
                <a:cubicBezTo>
                  <a:pt x="79" y="304"/>
                  <a:pt x="79" y="304"/>
                  <a:pt x="79" y="304"/>
                </a:cubicBezTo>
                <a:cubicBezTo>
                  <a:pt x="88" y="304"/>
                  <a:pt x="94" y="297"/>
                  <a:pt x="94" y="289"/>
                </a:cubicBezTo>
                <a:cubicBezTo>
                  <a:pt x="94" y="243"/>
                  <a:pt x="94" y="243"/>
                  <a:pt x="94" y="243"/>
                </a:cubicBezTo>
                <a:cubicBezTo>
                  <a:pt x="94" y="235"/>
                  <a:pt x="88" y="228"/>
                  <a:pt x="79" y="228"/>
                </a:cubicBezTo>
                <a:cubicBezTo>
                  <a:pt x="64" y="228"/>
                  <a:pt x="64" y="228"/>
                  <a:pt x="64" y="228"/>
                </a:cubicBezTo>
                <a:cubicBezTo>
                  <a:pt x="50" y="228"/>
                  <a:pt x="39" y="217"/>
                  <a:pt x="39" y="203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17"/>
                  <a:pt x="32" y="10"/>
                  <a:pt x="24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0"/>
                  <a:pt x="0" y="0"/>
                  <a:pt x="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38" y="0"/>
                  <a:pt x="49" y="12"/>
                  <a:pt x="49" y="25"/>
                </a:cubicBezTo>
                <a:cubicBezTo>
                  <a:pt x="49" y="203"/>
                  <a:pt x="49" y="203"/>
                  <a:pt x="49" y="203"/>
                </a:cubicBezTo>
                <a:cubicBezTo>
                  <a:pt x="49" y="212"/>
                  <a:pt x="55" y="218"/>
                  <a:pt x="64" y="218"/>
                </a:cubicBezTo>
                <a:cubicBezTo>
                  <a:pt x="79" y="218"/>
                  <a:pt x="79" y="218"/>
                  <a:pt x="79" y="218"/>
                </a:cubicBezTo>
                <a:cubicBezTo>
                  <a:pt x="93" y="218"/>
                  <a:pt x="104" y="229"/>
                  <a:pt x="104" y="243"/>
                </a:cubicBezTo>
                <a:cubicBezTo>
                  <a:pt x="104" y="289"/>
                  <a:pt x="104" y="289"/>
                  <a:pt x="104" y="289"/>
                </a:cubicBezTo>
                <a:cubicBezTo>
                  <a:pt x="104" y="302"/>
                  <a:pt x="93" y="313"/>
                  <a:pt x="79" y="3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64679" name="Group 167">
            <a:extLst>
              <a:ext uri="{FF2B5EF4-FFF2-40B4-BE49-F238E27FC236}">
                <a16:creationId xmlns:a16="http://schemas.microsoft.com/office/drawing/2014/main" id="{1BC7A1DA-09C8-426A-A982-C5D61A66BCB1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327150" y="1506538"/>
            <a:ext cx="536575" cy="1419225"/>
            <a:chOff x="2196" y="530"/>
            <a:chExt cx="317" cy="894"/>
          </a:xfrm>
        </p:grpSpPr>
        <p:sp>
          <p:nvSpPr>
            <p:cNvPr id="14354" name="Freeform 168">
              <a:extLst>
                <a:ext uri="{FF2B5EF4-FFF2-40B4-BE49-F238E27FC236}">
                  <a16:creationId xmlns:a16="http://schemas.microsoft.com/office/drawing/2014/main" id="{47D741DE-9022-4B05-9CA8-830C21CBC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049"/>
              <a:ext cx="188" cy="375"/>
            </a:xfrm>
            <a:custGeom>
              <a:avLst/>
              <a:gdLst>
                <a:gd name="T0" fmla="*/ 16 w 95"/>
                <a:gd name="T1" fmla="*/ 0 h 189"/>
                <a:gd name="T2" fmla="*/ 0 w 95"/>
                <a:gd name="T3" fmla="*/ 595 h 189"/>
                <a:gd name="T4" fmla="*/ 352 w 95"/>
                <a:gd name="T5" fmla="*/ 744 h 189"/>
                <a:gd name="T6" fmla="*/ 372 w 95"/>
                <a:gd name="T7" fmla="*/ 12 h 189"/>
                <a:gd name="T8" fmla="*/ 16 w 95"/>
                <a:gd name="T9" fmla="*/ 0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9">
                  <a:moveTo>
                    <a:pt x="4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8" y="168"/>
                    <a:pt x="58" y="181"/>
                    <a:pt x="90" y="189"/>
                  </a:cubicBezTo>
                  <a:cubicBezTo>
                    <a:pt x="95" y="3"/>
                    <a:pt x="95" y="3"/>
                    <a:pt x="95" y="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2FA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5" name="Freeform 169">
              <a:extLst>
                <a:ext uri="{FF2B5EF4-FFF2-40B4-BE49-F238E27FC236}">
                  <a16:creationId xmlns:a16="http://schemas.microsoft.com/office/drawing/2014/main" id="{4E16DB77-F06E-408A-95BA-B7484CAF5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" y="1053"/>
              <a:ext cx="99" cy="371"/>
            </a:xfrm>
            <a:custGeom>
              <a:avLst/>
              <a:gdLst>
                <a:gd name="T0" fmla="*/ 20 w 50"/>
                <a:gd name="T1" fmla="*/ 0 h 187"/>
                <a:gd name="T2" fmla="*/ 0 w 50"/>
                <a:gd name="T3" fmla="*/ 677 h 187"/>
                <a:gd name="T4" fmla="*/ 176 w 50"/>
                <a:gd name="T5" fmla="*/ 736 h 187"/>
                <a:gd name="T6" fmla="*/ 196 w 50"/>
                <a:gd name="T7" fmla="*/ 4 h 187"/>
                <a:gd name="T8" fmla="*/ 20 w 50"/>
                <a:gd name="T9" fmla="*/ 0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187">
                  <a:moveTo>
                    <a:pt x="5" y="0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4" y="178"/>
                    <a:pt x="29" y="183"/>
                    <a:pt x="45" y="187"/>
                  </a:cubicBezTo>
                  <a:cubicBezTo>
                    <a:pt x="50" y="1"/>
                    <a:pt x="50" y="1"/>
                    <a:pt x="50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298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6" name="Freeform 170">
              <a:extLst>
                <a:ext uri="{FF2B5EF4-FFF2-40B4-BE49-F238E27FC236}">
                  <a16:creationId xmlns:a16="http://schemas.microsoft.com/office/drawing/2014/main" id="{475F0F64-83CF-4794-BA30-41C777BDE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754"/>
              <a:ext cx="161" cy="210"/>
            </a:xfrm>
            <a:custGeom>
              <a:avLst/>
              <a:gdLst>
                <a:gd name="T0" fmla="*/ 296 w 81"/>
                <a:gd name="T1" fmla="*/ 32 h 106"/>
                <a:gd name="T2" fmla="*/ 292 w 81"/>
                <a:gd name="T3" fmla="*/ 113 h 106"/>
                <a:gd name="T4" fmla="*/ 147 w 81"/>
                <a:gd name="T5" fmla="*/ 353 h 106"/>
                <a:gd name="T6" fmla="*/ 56 w 81"/>
                <a:gd name="T7" fmla="*/ 396 h 106"/>
                <a:gd name="T8" fmla="*/ 0 w 81"/>
                <a:gd name="T9" fmla="*/ 361 h 106"/>
                <a:gd name="T10" fmla="*/ 197 w 81"/>
                <a:gd name="T11" fmla="*/ 48 h 106"/>
                <a:gd name="T12" fmla="*/ 276 w 81"/>
                <a:gd name="T13" fmla="*/ 16 h 106"/>
                <a:gd name="T14" fmla="*/ 296 w 81"/>
                <a:gd name="T15" fmla="*/ 32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" h="106">
                  <a:moveTo>
                    <a:pt x="75" y="8"/>
                  </a:moveTo>
                  <a:cubicBezTo>
                    <a:pt x="81" y="12"/>
                    <a:pt x="78" y="22"/>
                    <a:pt x="74" y="29"/>
                  </a:cubicBezTo>
                  <a:cubicBezTo>
                    <a:pt x="37" y="90"/>
                    <a:pt x="37" y="90"/>
                    <a:pt x="37" y="90"/>
                  </a:cubicBezTo>
                  <a:cubicBezTo>
                    <a:pt x="31" y="100"/>
                    <a:pt x="22" y="106"/>
                    <a:pt x="14" y="10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4" y="5"/>
                    <a:pt x="64" y="0"/>
                    <a:pt x="70" y="4"/>
                  </a:cubicBezTo>
                  <a:lnTo>
                    <a:pt x="75" y="8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7" name="Freeform 171">
              <a:extLst>
                <a:ext uri="{FF2B5EF4-FFF2-40B4-BE49-F238E27FC236}">
                  <a16:creationId xmlns:a16="http://schemas.microsoft.com/office/drawing/2014/main" id="{75BCDDF8-F4AE-4531-9953-D31574363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952"/>
              <a:ext cx="149" cy="103"/>
            </a:xfrm>
            <a:custGeom>
              <a:avLst/>
              <a:gdLst>
                <a:gd name="T0" fmla="*/ 2 w 149"/>
                <a:gd name="T1" fmla="*/ 0 h 103"/>
                <a:gd name="T2" fmla="*/ 149 w 149"/>
                <a:gd name="T3" fmla="*/ 6 h 103"/>
                <a:gd name="T4" fmla="*/ 147 w 149"/>
                <a:gd name="T5" fmla="*/ 103 h 103"/>
                <a:gd name="T6" fmla="*/ 0 w 149"/>
                <a:gd name="T7" fmla="*/ 99 h 103"/>
                <a:gd name="T8" fmla="*/ 2 w 149"/>
                <a:gd name="T9" fmla="*/ 0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9" h="103">
                  <a:moveTo>
                    <a:pt x="2" y="0"/>
                  </a:moveTo>
                  <a:lnTo>
                    <a:pt x="149" y="6"/>
                  </a:lnTo>
                  <a:lnTo>
                    <a:pt x="147" y="103"/>
                  </a:lnTo>
                  <a:lnTo>
                    <a:pt x="0" y="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8" name="Freeform 172">
              <a:extLst>
                <a:ext uri="{FF2B5EF4-FFF2-40B4-BE49-F238E27FC236}">
                  <a16:creationId xmlns:a16="http://schemas.microsoft.com/office/drawing/2014/main" id="{276F0749-F85F-46AA-B4EB-9C9E4D6AC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7" y="954"/>
              <a:ext cx="75" cy="101"/>
            </a:xfrm>
            <a:custGeom>
              <a:avLst/>
              <a:gdLst>
                <a:gd name="T0" fmla="*/ 4 w 75"/>
                <a:gd name="T1" fmla="*/ 0 h 101"/>
                <a:gd name="T2" fmla="*/ 75 w 75"/>
                <a:gd name="T3" fmla="*/ 4 h 101"/>
                <a:gd name="T4" fmla="*/ 73 w 75"/>
                <a:gd name="T5" fmla="*/ 101 h 101"/>
                <a:gd name="T6" fmla="*/ 0 w 75"/>
                <a:gd name="T7" fmla="*/ 99 h 101"/>
                <a:gd name="T8" fmla="*/ 4 w 75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" h="101">
                  <a:moveTo>
                    <a:pt x="4" y="0"/>
                  </a:moveTo>
                  <a:lnTo>
                    <a:pt x="75" y="4"/>
                  </a:lnTo>
                  <a:lnTo>
                    <a:pt x="73" y="101"/>
                  </a:lnTo>
                  <a:lnTo>
                    <a:pt x="0" y="9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9" name="Freeform 173">
              <a:extLst>
                <a:ext uri="{FF2B5EF4-FFF2-40B4-BE49-F238E27FC236}">
                  <a16:creationId xmlns:a16="http://schemas.microsoft.com/office/drawing/2014/main" id="{89A4702E-3F69-4FF0-89AA-8EB3F28EE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6" y="720"/>
              <a:ext cx="238" cy="238"/>
            </a:xfrm>
            <a:custGeom>
              <a:avLst/>
              <a:gdLst>
                <a:gd name="T0" fmla="*/ 79 w 120"/>
                <a:gd name="T1" fmla="*/ 460 h 120"/>
                <a:gd name="T2" fmla="*/ 377 w 120"/>
                <a:gd name="T3" fmla="*/ 472 h 120"/>
                <a:gd name="T4" fmla="*/ 460 w 120"/>
                <a:gd name="T5" fmla="*/ 393 h 120"/>
                <a:gd name="T6" fmla="*/ 472 w 120"/>
                <a:gd name="T7" fmla="*/ 16 h 120"/>
                <a:gd name="T8" fmla="*/ 16 w 120"/>
                <a:gd name="T9" fmla="*/ 0 h 120"/>
                <a:gd name="T10" fmla="*/ 4 w 120"/>
                <a:gd name="T11" fmla="*/ 377 h 120"/>
                <a:gd name="T12" fmla="*/ 79 w 120"/>
                <a:gd name="T13" fmla="*/ 460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120">
                  <a:moveTo>
                    <a:pt x="20" y="117"/>
                  </a:moveTo>
                  <a:cubicBezTo>
                    <a:pt x="96" y="120"/>
                    <a:pt x="96" y="120"/>
                    <a:pt x="96" y="120"/>
                  </a:cubicBezTo>
                  <a:cubicBezTo>
                    <a:pt x="107" y="120"/>
                    <a:pt x="117" y="111"/>
                    <a:pt x="117" y="100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0" y="107"/>
                    <a:pt x="9" y="117"/>
                    <a:pt x="20" y="117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0" name="Freeform 174">
              <a:extLst>
                <a:ext uri="{FF2B5EF4-FFF2-40B4-BE49-F238E27FC236}">
                  <a16:creationId xmlns:a16="http://schemas.microsoft.com/office/drawing/2014/main" id="{3822C269-1EAF-4043-BAA5-E335F550E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5" y="530"/>
              <a:ext cx="55" cy="196"/>
            </a:xfrm>
            <a:custGeom>
              <a:avLst/>
              <a:gdLst>
                <a:gd name="T0" fmla="*/ 51 w 28"/>
                <a:gd name="T1" fmla="*/ 0 h 99"/>
                <a:gd name="T2" fmla="*/ 69 w 28"/>
                <a:gd name="T3" fmla="*/ 0 h 99"/>
                <a:gd name="T4" fmla="*/ 108 w 28"/>
                <a:gd name="T5" fmla="*/ 44 h 99"/>
                <a:gd name="T6" fmla="*/ 96 w 28"/>
                <a:gd name="T7" fmla="*/ 388 h 99"/>
                <a:gd name="T8" fmla="*/ 0 w 28"/>
                <a:gd name="T9" fmla="*/ 384 h 99"/>
                <a:gd name="T10" fmla="*/ 8 w 28"/>
                <a:gd name="T11" fmla="*/ 40 h 99"/>
                <a:gd name="T12" fmla="*/ 51 w 28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9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5" y="99"/>
                    <a:pt x="25" y="99"/>
                    <a:pt x="25" y="9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1" name="Freeform 175">
              <a:extLst>
                <a:ext uri="{FF2B5EF4-FFF2-40B4-BE49-F238E27FC236}">
                  <a16:creationId xmlns:a16="http://schemas.microsoft.com/office/drawing/2014/main" id="{7D32EEF2-1464-4ACF-82E7-BC059C2EA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548"/>
              <a:ext cx="56" cy="176"/>
            </a:xfrm>
            <a:custGeom>
              <a:avLst/>
              <a:gdLst>
                <a:gd name="T0" fmla="*/ 52 w 28"/>
                <a:gd name="T1" fmla="*/ 0 h 89"/>
                <a:gd name="T2" fmla="*/ 72 w 28"/>
                <a:gd name="T3" fmla="*/ 0 h 89"/>
                <a:gd name="T4" fmla="*/ 112 w 28"/>
                <a:gd name="T5" fmla="*/ 44 h 89"/>
                <a:gd name="T6" fmla="*/ 104 w 28"/>
                <a:gd name="T7" fmla="*/ 348 h 89"/>
                <a:gd name="T8" fmla="*/ 0 w 28"/>
                <a:gd name="T9" fmla="*/ 344 h 89"/>
                <a:gd name="T10" fmla="*/ 12 w 28"/>
                <a:gd name="T11" fmla="*/ 40 h 89"/>
                <a:gd name="T12" fmla="*/ 52 w 28"/>
                <a:gd name="T13" fmla="*/ 0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8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4" y="0"/>
                    <a:pt x="28" y="5"/>
                    <a:pt x="28" y="11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4"/>
                    <a:pt x="8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2" name="Freeform 176">
              <a:extLst>
                <a:ext uri="{FF2B5EF4-FFF2-40B4-BE49-F238E27FC236}">
                  <a16:creationId xmlns:a16="http://schemas.microsoft.com/office/drawing/2014/main" id="{F446616B-9870-46D7-B1C1-1F835F0AF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" y="585"/>
              <a:ext cx="53" cy="137"/>
            </a:xfrm>
            <a:custGeom>
              <a:avLst/>
              <a:gdLst>
                <a:gd name="T0" fmla="*/ 47 w 27"/>
                <a:gd name="T1" fmla="*/ 0 h 69"/>
                <a:gd name="T2" fmla="*/ 65 w 27"/>
                <a:gd name="T3" fmla="*/ 0 h 69"/>
                <a:gd name="T4" fmla="*/ 104 w 27"/>
                <a:gd name="T5" fmla="*/ 44 h 69"/>
                <a:gd name="T6" fmla="*/ 96 w 27"/>
                <a:gd name="T7" fmla="*/ 272 h 69"/>
                <a:gd name="T8" fmla="*/ 0 w 27"/>
                <a:gd name="T9" fmla="*/ 268 h 69"/>
                <a:gd name="T10" fmla="*/ 8 w 27"/>
                <a:gd name="T11" fmla="*/ 40 h 69"/>
                <a:gd name="T12" fmla="*/ 47 w 27"/>
                <a:gd name="T13" fmla="*/ 0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69">
                  <a:moveTo>
                    <a:pt x="12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23" y="1"/>
                    <a:pt x="27" y="5"/>
                    <a:pt x="27" y="11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5"/>
                    <a:pt x="7" y="0"/>
                    <a:pt x="12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3" name="Freeform 177">
              <a:extLst>
                <a:ext uri="{FF2B5EF4-FFF2-40B4-BE49-F238E27FC236}">
                  <a16:creationId xmlns:a16="http://schemas.microsoft.com/office/drawing/2014/main" id="{7FA85171-8CCB-4132-8F42-58DAA1089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572"/>
              <a:ext cx="56" cy="156"/>
            </a:xfrm>
            <a:custGeom>
              <a:avLst/>
              <a:gdLst>
                <a:gd name="T0" fmla="*/ 52 w 28"/>
                <a:gd name="T1" fmla="*/ 0 h 79"/>
                <a:gd name="T2" fmla="*/ 72 w 28"/>
                <a:gd name="T3" fmla="*/ 0 h 79"/>
                <a:gd name="T4" fmla="*/ 108 w 28"/>
                <a:gd name="T5" fmla="*/ 43 h 79"/>
                <a:gd name="T6" fmla="*/ 100 w 28"/>
                <a:gd name="T7" fmla="*/ 308 h 79"/>
                <a:gd name="T8" fmla="*/ 0 w 28"/>
                <a:gd name="T9" fmla="*/ 304 h 79"/>
                <a:gd name="T10" fmla="*/ 8 w 28"/>
                <a:gd name="T11" fmla="*/ 39 h 79"/>
                <a:gd name="T12" fmla="*/ 52 w 28"/>
                <a:gd name="T13" fmla="*/ 0 h 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79">
                  <a:moveTo>
                    <a:pt x="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8" y="5"/>
                    <a:pt x="27" y="11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4"/>
                    <a:pt x="7" y="0"/>
                    <a:pt x="13" y="0"/>
                  </a:cubicBezTo>
                </a:path>
              </a:pathLst>
            </a:custGeom>
            <a:solidFill>
              <a:srgbClr val="FF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4" name="Freeform 178">
              <a:extLst>
                <a:ext uri="{FF2B5EF4-FFF2-40B4-BE49-F238E27FC236}">
                  <a16:creationId xmlns:a16="http://schemas.microsoft.com/office/drawing/2014/main" id="{9ECF8BF1-07AB-430A-A0E0-7895212DD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1111"/>
              <a:ext cx="18" cy="18"/>
            </a:xfrm>
            <a:custGeom>
              <a:avLst/>
              <a:gdLst>
                <a:gd name="T0" fmla="*/ 0 w 9"/>
                <a:gd name="T1" fmla="*/ 20 h 9"/>
                <a:gd name="T2" fmla="*/ 16 w 9"/>
                <a:gd name="T3" fmla="*/ 36 h 9"/>
                <a:gd name="T4" fmla="*/ 36 w 9"/>
                <a:gd name="T5" fmla="*/ 20 h 9"/>
                <a:gd name="T6" fmla="*/ 20 w 9"/>
                <a:gd name="T7" fmla="*/ 0 h 9"/>
                <a:gd name="T8" fmla="*/ 0 w 9"/>
                <a:gd name="T9" fmla="*/ 2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cubicBezTo>
                    <a:pt x="0" y="7"/>
                    <a:pt x="2" y="9"/>
                    <a:pt x="4" y="9"/>
                  </a:cubicBezTo>
                  <a:cubicBezTo>
                    <a:pt x="7" y="9"/>
                    <a:pt x="9" y="7"/>
                    <a:pt x="9" y="5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5" name="Freeform 179">
              <a:extLst>
                <a:ext uri="{FF2B5EF4-FFF2-40B4-BE49-F238E27FC236}">
                  <a16:creationId xmlns:a16="http://schemas.microsoft.com/office/drawing/2014/main" id="{634FFA30-ACE2-4A83-886B-818591EEB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1083"/>
              <a:ext cx="20" cy="20"/>
            </a:xfrm>
            <a:custGeom>
              <a:avLst/>
              <a:gdLst>
                <a:gd name="T0" fmla="*/ 0 w 10"/>
                <a:gd name="T1" fmla="*/ 20 h 10"/>
                <a:gd name="T2" fmla="*/ 20 w 10"/>
                <a:gd name="T3" fmla="*/ 40 h 10"/>
                <a:gd name="T4" fmla="*/ 40 w 10"/>
                <a:gd name="T5" fmla="*/ 20 h 10"/>
                <a:gd name="T6" fmla="*/ 20 w 10"/>
                <a:gd name="T7" fmla="*/ 4 h 10"/>
                <a:gd name="T8" fmla="*/ 0 w 10"/>
                <a:gd name="T9" fmla="*/ 2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0" y="5"/>
                  </a:moveTo>
                  <a:cubicBezTo>
                    <a:pt x="0" y="7"/>
                    <a:pt x="2" y="10"/>
                    <a:pt x="5" y="10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1"/>
                    <a:pt x="5" y="1"/>
                  </a:cubicBezTo>
                  <a:cubicBezTo>
                    <a:pt x="3" y="0"/>
                    <a:pt x="1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6" name="Freeform 180">
              <a:extLst>
                <a:ext uri="{FF2B5EF4-FFF2-40B4-BE49-F238E27FC236}">
                  <a16:creationId xmlns:a16="http://schemas.microsoft.com/office/drawing/2014/main" id="{954D2627-6A70-4D49-B6E9-8B6BA3EE9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1137"/>
              <a:ext cx="20" cy="19"/>
            </a:xfrm>
            <a:custGeom>
              <a:avLst/>
              <a:gdLst>
                <a:gd name="T0" fmla="*/ 4 w 10"/>
                <a:gd name="T1" fmla="*/ 19 h 10"/>
                <a:gd name="T2" fmla="*/ 20 w 10"/>
                <a:gd name="T3" fmla="*/ 32 h 10"/>
                <a:gd name="T4" fmla="*/ 40 w 10"/>
                <a:gd name="T5" fmla="*/ 19 h 10"/>
                <a:gd name="T6" fmla="*/ 20 w 10"/>
                <a:gd name="T7" fmla="*/ 0 h 10"/>
                <a:gd name="T8" fmla="*/ 4 w 10"/>
                <a:gd name="T9" fmla="*/ 1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1" y="5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7" y="10"/>
                    <a:pt x="10" y="8"/>
                    <a:pt x="10" y="5"/>
                  </a:cubicBez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7" name="Freeform 181">
              <a:extLst>
                <a:ext uri="{FF2B5EF4-FFF2-40B4-BE49-F238E27FC236}">
                  <a16:creationId xmlns:a16="http://schemas.microsoft.com/office/drawing/2014/main" id="{93379AFF-932B-4338-9958-DDE14BF71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599"/>
              <a:ext cx="33" cy="18"/>
            </a:xfrm>
            <a:custGeom>
              <a:avLst/>
              <a:gdLst>
                <a:gd name="T0" fmla="*/ 31 w 17"/>
                <a:gd name="T1" fmla="*/ 0 h 9"/>
                <a:gd name="T2" fmla="*/ 64 w 17"/>
                <a:gd name="T3" fmla="*/ 36 h 9"/>
                <a:gd name="T4" fmla="*/ 0 w 17"/>
                <a:gd name="T5" fmla="*/ 36 h 9"/>
                <a:gd name="T6" fmla="*/ 31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8" name="Freeform 182">
              <a:extLst>
                <a:ext uri="{FF2B5EF4-FFF2-40B4-BE49-F238E27FC236}">
                  <a16:creationId xmlns:a16="http://schemas.microsoft.com/office/drawing/2014/main" id="{58517F08-3812-4C1D-BBF8-B1FEF8FC7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560"/>
              <a:ext cx="34" cy="16"/>
            </a:xfrm>
            <a:custGeom>
              <a:avLst/>
              <a:gdLst>
                <a:gd name="T0" fmla="*/ 36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6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cubicBezTo>
                    <a:pt x="14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9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9" name="Freeform 183">
              <a:extLst>
                <a:ext uri="{FF2B5EF4-FFF2-40B4-BE49-F238E27FC236}">
                  <a16:creationId xmlns:a16="http://schemas.microsoft.com/office/drawing/2014/main" id="{9F054E18-CDE7-4D0D-96D6-66EACB10D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544"/>
              <a:ext cx="34" cy="16"/>
            </a:xfrm>
            <a:custGeom>
              <a:avLst/>
              <a:gdLst>
                <a:gd name="T0" fmla="*/ 32 w 17"/>
                <a:gd name="T1" fmla="*/ 0 h 8"/>
                <a:gd name="T2" fmla="*/ 68 w 17"/>
                <a:gd name="T3" fmla="*/ 32 h 8"/>
                <a:gd name="T4" fmla="*/ 0 w 17"/>
                <a:gd name="T5" fmla="*/ 32 h 8"/>
                <a:gd name="T6" fmla="*/ 32 w 17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cubicBezTo>
                    <a:pt x="13" y="0"/>
                    <a:pt x="17" y="3"/>
                    <a:pt x="17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0" name="Freeform 184">
              <a:extLst>
                <a:ext uri="{FF2B5EF4-FFF2-40B4-BE49-F238E27FC236}">
                  <a16:creationId xmlns:a16="http://schemas.microsoft.com/office/drawing/2014/main" id="{70588BB4-37E3-48BB-911D-A66819929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583"/>
              <a:ext cx="34" cy="18"/>
            </a:xfrm>
            <a:custGeom>
              <a:avLst/>
              <a:gdLst>
                <a:gd name="T0" fmla="*/ 32 w 17"/>
                <a:gd name="T1" fmla="*/ 0 h 9"/>
                <a:gd name="T2" fmla="*/ 68 w 17"/>
                <a:gd name="T3" fmla="*/ 36 h 9"/>
                <a:gd name="T4" fmla="*/ 0 w 17"/>
                <a:gd name="T5" fmla="*/ 36 h 9"/>
                <a:gd name="T6" fmla="*/ 32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9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solidFill>
              <a:srgbClr val="FCE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4697" name="Text Box 185">
            <a:extLst>
              <a:ext uri="{FF2B5EF4-FFF2-40B4-BE49-F238E27FC236}">
                <a16:creationId xmlns:a16="http://schemas.microsoft.com/office/drawing/2014/main" id="{F662D5BA-F688-44D4-B853-EEE9E301D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2501900"/>
            <a:ext cx="2338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zh-CN" sz="4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en-US" altLang="zh-CN" sz="400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</a:t>
            </a:r>
            <a:r>
              <a:rPr lang="en-US" altLang="zh-CN" sz="40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4000">
              <a:solidFill>
                <a:srgbClr val="2A323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0" name="Rectangle 186">
            <a:extLst>
              <a:ext uri="{FF2B5EF4-FFF2-40B4-BE49-F238E27FC236}">
                <a16:creationId xmlns:a16="http://schemas.microsoft.com/office/drawing/2014/main" id="{A808861E-12FC-4E39-B685-C2467245E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1" name="Rectangle 187">
            <a:extLst>
              <a:ext uri="{FF2B5EF4-FFF2-40B4-BE49-F238E27FC236}">
                <a16:creationId xmlns:a16="http://schemas.microsoft.com/office/drawing/2014/main" id="{369A7E45-9EBD-428E-BEE6-2F79F7B89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94088"/>
            <a:ext cx="9144000" cy="1647825"/>
          </a:xfrm>
          <a:prstGeom prst="rect">
            <a:avLst/>
          </a:prstGeom>
          <a:solidFill>
            <a:srgbClr val="EDE8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4700" name="Text Box 188">
            <a:extLst>
              <a:ext uri="{FF2B5EF4-FFF2-40B4-BE49-F238E27FC236}">
                <a16:creationId xmlns:a16="http://schemas.microsoft.com/office/drawing/2014/main" id="{EEF10926-1A5B-4279-8A96-D72020970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2733675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64701" name="Line 189">
            <a:extLst>
              <a:ext uri="{FF2B5EF4-FFF2-40B4-BE49-F238E27FC236}">
                <a16:creationId xmlns:a16="http://schemas.microsoft.com/office/drawing/2014/main" id="{1A844B5E-1CA1-4553-B262-F2A11C2A7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422650"/>
            <a:ext cx="14797088" cy="0"/>
          </a:xfrm>
          <a:prstGeom prst="line">
            <a:avLst/>
          </a:prstGeom>
          <a:noFill/>
          <a:ln w="25400">
            <a:solidFill>
              <a:srgbClr val="EDE8C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150" fill="hold"/>
                                        <p:tgtEl>
                                          <p:spTgt spid="6453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64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64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9" dur="150" fill="hold"/>
                                        <p:tgtEl>
                                          <p:spTgt spid="6467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" presetClass="entr" presetSubtype="1" de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24 L 0.49861 -0.00093 " pathEditMode="relative" ptsTypes="AA">
                                      <p:cBhvr>
                                        <p:cTn id="59" dur="3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247 L -0.50208 -0.00216 " pathEditMode="relative" ptsTypes="AA">
                                      <p:cBhvr>
                                        <p:cTn id="61" dur="3000" fill="hold"/>
                                        <p:tgtEl>
                                          <p:spTgt spid="64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97" grpId="0"/>
      <p:bldP spid="647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1">
            <a:extLst>
              <a:ext uri="{FF2B5EF4-FFF2-40B4-BE49-F238E27FC236}">
                <a16:creationId xmlns:a16="http://schemas.microsoft.com/office/drawing/2014/main" id="{F742EE4C-53F8-4077-9FA2-5E75C070F263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412750"/>
            <a:ext cx="3109912" cy="469900"/>
            <a:chOff x="105" y="304"/>
            <a:chExt cx="1511" cy="262"/>
          </a:xfrm>
        </p:grpSpPr>
        <p:sp>
          <p:nvSpPr>
            <p:cNvPr id="15382" name="Freeform 8">
              <a:extLst>
                <a:ext uri="{FF2B5EF4-FFF2-40B4-BE49-F238E27FC236}">
                  <a16:creationId xmlns:a16="http://schemas.microsoft.com/office/drawing/2014/main" id="{3638F5C2-14CF-4A0E-B0FB-4917F501E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" y="304"/>
              <a:ext cx="1511" cy="262"/>
            </a:xfrm>
            <a:custGeom>
              <a:avLst/>
              <a:gdLst>
                <a:gd name="T0" fmla="*/ 1057 w 2161"/>
                <a:gd name="T1" fmla="*/ 182 h 378"/>
                <a:gd name="T2" fmla="*/ 0 w 2161"/>
                <a:gd name="T3" fmla="*/ 182 h 378"/>
                <a:gd name="T4" fmla="*/ 0 w 2161"/>
                <a:gd name="T5" fmla="*/ 0 h 378"/>
                <a:gd name="T6" fmla="*/ 1057 w 2161"/>
                <a:gd name="T7" fmla="*/ 0 h 378"/>
                <a:gd name="T8" fmla="*/ 986 w 2161"/>
                <a:gd name="T9" fmla="*/ 91 h 378"/>
                <a:gd name="T10" fmla="*/ 1057 w 2161"/>
                <a:gd name="T11" fmla="*/ 182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1" h="378">
                  <a:moveTo>
                    <a:pt x="2161" y="378"/>
                  </a:moveTo>
                  <a:lnTo>
                    <a:pt x="0" y="378"/>
                  </a:lnTo>
                  <a:lnTo>
                    <a:pt x="0" y="0"/>
                  </a:lnTo>
                  <a:lnTo>
                    <a:pt x="2161" y="0"/>
                  </a:lnTo>
                  <a:lnTo>
                    <a:pt x="2017" y="189"/>
                  </a:lnTo>
                  <a:lnTo>
                    <a:pt x="2161" y="378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3" name="Freeform 9">
              <a:extLst>
                <a:ext uri="{FF2B5EF4-FFF2-40B4-BE49-F238E27FC236}">
                  <a16:creationId xmlns:a16="http://schemas.microsoft.com/office/drawing/2014/main" id="{DD4EA9B9-F1B9-48EB-8EBA-2DD155AFF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" y="332"/>
              <a:ext cx="1444" cy="206"/>
            </a:xfrm>
            <a:custGeom>
              <a:avLst/>
              <a:gdLst>
                <a:gd name="T0" fmla="*/ 0 w 2081"/>
                <a:gd name="T1" fmla="*/ 0 h 298"/>
                <a:gd name="T2" fmla="*/ 1002 w 2081"/>
                <a:gd name="T3" fmla="*/ 0 h 298"/>
                <a:gd name="T4" fmla="*/ 947 w 2081"/>
                <a:gd name="T5" fmla="*/ 71 h 298"/>
                <a:gd name="T6" fmla="*/ 1002 w 2081"/>
                <a:gd name="T7" fmla="*/ 142 h 298"/>
                <a:gd name="T8" fmla="*/ 0 w 2081"/>
                <a:gd name="T9" fmla="*/ 142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" h="298">
                  <a:moveTo>
                    <a:pt x="0" y="0"/>
                  </a:moveTo>
                  <a:lnTo>
                    <a:pt x="2081" y="0"/>
                  </a:lnTo>
                  <a:lnTo>
                    <a:pt x="1967" y="149"/>
                  </a:lnTo>
                  <a:lnTo>
                    <a:pt x="2081" y="298"/>
                  </a:lnTo>
                  <a:lnTo>
                    <a:pt x="0" y="298"/>
                  </a:lnTo>
                </a:path>
              </a:pathLst>
            </a:custGeom>
            <a:noFill/>
            <a:ln w="12700" cap="flat">
              <a:solidFill>
                <a:srgbClr val="EDE8C8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212" name="Text Box 12">
            <a:extLst>
              <a:ext uri="{FF2B5EF4-FFF2-40B4-BE49-F238E27FC236}">
                <a16:creationId xmlns:a16="http://schemas.microsoft.com/office/drawing/2014/main" id="{69BE8172-324A-45AF-A2CB-94212D558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2600"/>
            <a:ext cx="277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600" b="1">
                <a:solidFill>
                  <a:srgbClr val="2A323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Part/02</a:t>
            </a:r>
            <a:r>
              <a:rPr lang="en-US" altLang="zh-CN" sz="16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>
                <a:solidFill>
                  <a:schemeClr val="bg1"/>
                </a:solidFill>
                <a:ea typeface="微软雅黑" panose="020B0503020204020204" pitchFamily="34" charset="-122"/>
              </a:rPr>
              <a:t>Click Add title Text</a:t>
            </a:r>
          </a:p>
        </p:txBody>
      </p:sp>
      <p:sp>
        <p:nvSpPr>
          <p:cNvPr id="51216" name="Freeform 16">
            <a:extLst>
              <a:ext uri="{FF2B5EF4-FFF2-40B4-BE49-F238E27FC236}">
                <a16:creationId xmlns:a16="http://schemas.microsoft.com/office/drawing/2014/main" id="{41D0899A-7625-4AC5-851D-EF82F3FAD6BD}"/>
              </a:ext>
            </a:extLst>
          </p:cNvPr>
          <p:cNvSpPr>
            <a:spLocks/>
          </p:cNvSpPr>
          <p:nvPr/>
        </p:nvSpPr>
        <p:spPr bwMode="auto">
          <a:xfrm>
            <a:off x="1900238" y="2725738"/>
            <a:ext cx="279400" cy="279400"/>
          </a:xfrm>
          <a:custGeom>
            <a:avLst/>
            <a:gdLst>
              <a:gd name="T0" fmla="*/ 1039319642 w 52"/>
              <a:gd name="T1" fmla="*/ 202092169 h 52"/>
              <a:gd name="T2" fmla="*/ 1010450100 w 52"/>
              <a:gd name="T3" fmla="*/ 259831254 h 52"/>
              <a:gd name="T4" fmla="*/ 750618846 w 52"/>
              <a:gd name="T5" fmla="*/ 0 h 52"/>
              <a:gd name="T6" fmla="*/ 461918050 w 52"/>
              <a:gd name="T7" fmla="*/ 288700796 h 52"/>
              <a:gd name="T8" fmla="*/ 577401592 w 52"/>
              <a:gd name="T9" fmla="*/ 346439881 h 52"/>
              <a:gd name="T10" fmla="*/ 577401592 w 52"/>
              <a:gd name="T11" fmla="*/ 577401592 h 52"/>
              <a:gd name="T12" fmla="*/ 317570338 w 52"/>
              <a:gd name="T13" fmla="*/ 577401592 h 52"/>
              <a:gd name="T14" fmla="*/ 259831254 w 52"/>
              <a:gd name="T15" fmla="*/ 490787592 h 52"/>
              <a:gd name="T16" fmla="*/ 0 w 52"/>
              <a:gd name="T17" fmla="*/ 750618846 h 52"/>
              <a:gd name="T18" fmla="*/ 259831254 w 52"/>
              <a:gd name="T19" fmla="*/ 1010450100 h 52"/>
              <a:gd name="T20" fmla="*/ 202092169 w 52"/>
              <a:gd name="T21" fmla="*/ 1039319642 h 52"/>
              <a:gd name="T22" fmla="*/ 202092169 w 52"/>
              <a:gd name="T23" fmla="*/ 1299145523 h 52"/>
              <a:gd name="T24" fmla="*/ 461918050 w 52"/>
              <a:gd name="T25" fmla="*/ 1299145523 h 52"/>
              <a:gd name="T26" fmla="*/ 490787592 w 52"/>
              <a:gd name="T27" fmla="*/ 1241406438 h 52"/>
              <a:gd name="T28" fmla="*/ 750618846 w 52"/>
              <a:gd name="T29" fmla="*/ 1501237692 h 52"/>
              <a:gd name="T30" fmla="*/ 1010450100 w 52"/>
              <a:gd name="T31" fmla="*/ 1241406438 h 52"/>
              <a:gd name="T32" fmla="*/ 923836100 w 52"/>
              <a:gd name="T33" fmla="*/ 1183667354 h 52"/>
              <a:gd name="T34" fmla="*/ 923836100 w 52"/>
              <a:gd name="T35" fmla="*/ 952711015 h 52"/>
              <a:gd name="T36" fmla="*/ 1183667354 w 52"/>
              <a:gd name="T37" fmla="*/ 952711015 h 52"/>
              <a:gd name="T38" fmla="*/ 1212536896 w 52"/>
              <a:gd name="T39" fmla="*/ 1010450100 h 52"/>
              <a:gd name="T40" fmla="*/ 1501237692 w 52"/>
              <a:gd name="T41" fmla="*/ 750618846 h 52"/>
              <a:gd name="T42" fmla="*/ 1241406438 w 52"/>
              <a:gd name="T43" fmla="*/ 490787592 h 52"/>
              <a:gd name="T44" fmla="*/ 1299145523 w 52"/>
              <a:gd name="T45" fmla="*/ 461918050 h 52"/>
              <a:gd name="T46" fmla="*/ 1299145523 w 52"/>
              <a:gd name="T47" fmla="*/ 202092169 h 52"/>
              <a:gd name="T48" fmla="*/ 1039319642 w 52"/>
              <a:gd name="T49" fmla="*/ 202092169 h 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2" h="52">
                <a:moveTo>
                  <a:pt x="36" y="7"/>
                </a:moveTo>
                <a:cubicBezTo>
                  <a:pt x="35" y="8"/>
                  <a:pt x="35" y="8"/>
                  <a:pt x="35" y="9"/>
                </a:cubicBezTo>
                <a:cubicBezTo>
                  <a:pt x="26" y="0"/>
                  <a:pt x="26" y="0"/>
                  <a:pt x="26" y="0"/>
                </a:cubicBezTo>
                <a:cubicBezTo>
                  <a:pt x="16" y="10"/>
                  <a:pt x="16" y="10"/>
                  <a:pt x="16" y="10"/>
                </a:cubicBezTo>
                <a:cubicBezTo>
                  <a:pt x="18" y="10"/>
                  <a:pt x="19" y="11"/>
                  <a:pt x="20" y="12"/>
                </a:cubicBezTo>
                <a:cubicBezTo>
                  <a:pt x="22" y="14"/>
                  <a:pt x="22" y="18"/>
                  <a:pt x="20" y="20"/>
                </a:cubicBezTo>
                <a:cubicBezTo>
                  <a:pt x="17" y="23"/>
                  <a:pt x="13" y="23"/>
                  <a:pt x="11" y="20"/>
                </a:cubicBezTo>
                <a:cubicBezTo>
                  <a:pt x="10" y="19"/>
                  <a:pt x="9" y="18"/>
                  <a:pt x="9" y="17"/>
                </a:cubicBezTo>
                <a:cubicBezTo>
                  <a:pt x="0" y="26"/>
                  <a:pt x="0" y="26"/>
                  <a:pt x="0" y="26"/>
                </a:cubicBezTo>
                <a:cubicBezTo>
                  <a:pt x="9" y="35"/>
                  <a:pt x="9" y="35"/>
                  <a:pt x="9" y="35"/>
                </a:cubicBezTo>
                <a:cubicBezTo>
                  <a:pt x="8" y="35"/>
                  <a:pt x="8" y="36"/>
                  <a:pt x="7" y="36"/>
                </a:cubicBezTo>
                <a:cubicBezTo>
                  <a:pt x="5" y="38"/>
                  <a:pt x="5" y="42"/>
                  <a:pt x="7" y="45"/>
                </a:cubicBezTo>
                <a:cubicBezTo>
                  <a:pt x="9" y="47"/>
                  <a:pt x="13" y="47"/>
                  <a:pt x="16" y="45"/>
                </a:cubicBezTo>
                <a:cubicBezTo>
                  <a:pt x="16" y="44"/>
                  <a:pt x="17" y="44"/>
                  <a:pt x="17" y="43"/>
                </a:cubicBezTo>
                <a:cubicBezTo>
                  <a:pt x="26" y="52"/>
                  <a:pt x="26" y="52"/>
                  <a:pt x="26" y="52"/>
                </a:cubicBezTo>
                <a:cubicBezTo>
                  <a:pt x="35" y="43"/>
                  <a:pt x="35" y="43"/>
                  <a:pt x="35" y="43"/>
                </a:cubicBezTo>
                <a:cubicBezTo>
                  <a:pt x="34" y="43"/>
                  <a:pt x="33" y="42"/>
                  <a:pt x="32" y="41"/>
                </a:cubicBezTo>
                <a:cubicBezTo>
                  <a:pt x="30" y="39"/>
                  <a:pt x="30" y="35"/>
                  <a:pt x="32" y="33"/>
                </a:cubicBezTo>
                <a:cubicBezTo>
                  <a:pt x="34" y="30"/>
                  <a:pt x="38" y="30"/>
                  <a:pt x="41" y="33"/>
                </a:cubicBezTo>
                <a:cubicBezTo>
                  <a:pt x="42" y="33"/>
                  <a:pt x="42" y="34"/>
                  <a:pt x="42" y="35"/>
                </a:cubicBezTo>
                <a:cubicBezTo>
                  <a:pt x="52" y="26"/>
                  <a:pt x="52" y="26"/>
                  <a:pt x="52" y="26"/>
                </a:cubicBezTo>
                <a:cubicBezTo>
                  <a:pt x="43" y="17"/>
                  <a:pt x="43" y="17"/>
                  <a:pt x="43" y="17"/>
                </a:cubicBezTo>
                <a:cubicBezTo>
                  <a:pt x="43" y="17"/>
                  <a:pt x="44" y="16"/>
                  <a:pt x="45" y="16"/>
                </a:cubicBezTo>
                <a:cubicBezTo>
                  <a:pt x="47" y="13"/>
                  <a:pt x="47" y="10"/>
                  <a:pt x="45" y="7"/>
                </a:cubicBezTo>
                <a:cubicBezTo>
                  <a:pt x="42" y="5"/>
                  <a:pt x="38" y="5"/>
                  <a:pt x="36" y="7"/>
                </a:cubicBezTo>
                <a:close/>
              </a:path>
            </a:pathLst>
          </a:custGeom>
          <a:solidFill>
            <a:srgbClr val="3E3A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17" name="Freeform 17">
            <a:extLst>
              <a:ext uri="{FF2B5EF4-FFF2-40B4-BE49-F238E27FC236}">
                <a16:creationId xmlns:a16="http://schemas.microsoft.com/office/drawing/2014/main" id="{460C511D-24D9-4CB8-A8A9-AFA609948FD9}"/>
              </a:ext>
            </a:extLst>
          </p:cNvPr>
          <p:cNvSpPr>
            <a:spLocks/>
          </p:cNvSpPr>
          <p:nvPr/>
        </p:nvSpPr>
        <p:spPr bwMode="auto">
          <a:xfrm>
            <a:off x="1900238" y="1749425"/>
            <a:ext cx="241300" cy="236538"/>
          </a:xfrm>
          <a:custGeom>
            <a:avLst/>
            <a:gdLst>
              <a:gd name="T0" fmla="*/ 1207642153 w 45"/>
              <a:gd name="T1" fmla="*/ 28900643 h 44"/>
              <a:gd name="T2" fmla="*/ 1121385447 w 45"/>
              <a:gd name="T3" fmla="*/ 0 h 44"/>
              <a:gd name="T4" fmla="*/ 1063875613 w 45"/>
              <a:gd name="T5" fmla="*/ 57801286 h 44"/>
              <a:gd name="T6" fmla="*/ 575066160 w 45"/>
              <a:gd name="T7" fmla="*/ 982594980 h 44"/>
              <a:gd name="T8" fmla="*/ 172518776 w 45"/>
              <a:gd name="T9" fmla="*/ 780295855 h 44"/>
              <a:gd name="T10" fmla="*/ 86262069 w 45"/>
              <a:gd name="T11" fmla="*/ 780295855 h 44"/>
              <a:gd name="T12" fmla="*/ 28752236 w 45"/>
              <a:gd name="T13" fmla="*/ 838097141 h 44"/>
              <a:gd name="T14" fmla="*/ 0 w 45"/>
              <a:gd name="T15" fmla="*/ 924799070 h 44"/>
              <a:gd name="T16" fmla="*/ 57504471 w 45"/>
              <a:gd name="T17" fmla="*/ 982594980 h 44"/>
              <a:gd name="T18" fmla="*/ 575066160 w 45"/>
              <a:gd name="T19" fmla="*/ 1242695390 h 44"/>
              <a:gd name="T20" fmla="*/ 661328229 w 45"/>
              <a:gd name="T21" fmla="*/ 1271596033 h 44"/>
              <a:gd name="T22" fmla="*/ 718838062 w 45"/>
              <a:gd name="T23" fmla="*/ 1213794747 h 44"/>
              <a:gd name="T24" fmla="*/ 1265151987 w 45"/>
              <a:gd name="T25" fmla="*/ 173398482 h 44"/>
              <a:gd name="T26" fmla="*/ 1207642153 w 45"/>
              <a:gd name="T27" fmla="*/ 28900643 h 4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5" h="44">
                <a:moveTo>
                  <a:pt x="42" y="1"/>
                </a:moveTo>
                <a:cubicBezTo>
                  <a:pt x="41" y="0"/>
                  <a:pt x="40" y="0"/>
                  <a:pt x="39" y="0"/>
                </a:cubicBezTo>
                <a:cubicBezTo>
                  <a:pt x="38" y="1"/>
                  <a:pt x="37" y="1"/>
                  <a:pt x="37" y="2"/>
                </a:cubicBezTo>
                <a:cubicBezTo>
                  <a:pt x="20" y="34"/>
                  <a:pt x="20" y="34"/>
                  <a:pt x="20" y="34"/>
                </a:cubicBezTo>
                <a:cubicBezTo>
                  <a:pt x="6" y="27"/>
                  <a:pt x="6" y="27"/>
                  <a:pt x="6" y="27"/>
                </a:cubicBezTo>
                <a:cubicBezTo>
                  <a:pt x="5" y="26"/>
                  <a:pt x="4" y="26"/>
                  <a:pt x="3" y="27"/>
                </a:cubicBezTo>
                <a:cubicBezTo>
                  <a:pt x="2" y="27"/>
                  <a:pt x="1" y="28"/>
                  <a:pt x="1" y="29"/>
                </a:cubicBezTo>
                <a:cubicBezTo>
                  <a:pt x="0" y="30"/>
                  <a:pt x="0" y="31"/>
                  <a:pt x="0" y="32"/>
                </a:cubicBezTo>
                <a:cubicBezTo>
                  <a:pt x="1" y="33"/>
                  <a:pt x="1" y="34"/>
                  <a:pt x="2" y="34"/>
                </a:cubicBezTo>
                <a:cubicBezTo>
                  <a:pt x="20" y="43"/>
                  <a:pt x="20" y="43"/>
                  <a:pt x="20" y="43"/>
                </a:cubicBezTo>
                <a:cubicBezTo>
                  <a:pt x="21" y="44"/>
                  <a:pt x="22" y="44"/>
                  <a:pt x="23" y="44"/>
                </a:cubicBezTo>
                <a:cubicBezTo>
                  <a:pt x="24" y="43"/>
                  <a:pt x="25" y="43"/>
                  <a:pt x="25" y="42"/>
                </a:cubicBezTo>
                <a:cubicBezTo>
                  <a:pt x="44" y="6"/>
                  <a:pt x="44" y="6"/>
                  <a:pt x="44" y="6"/>
                </a:cubicBezTo>
                <a:cubicBezTo>
                  <a:pt x="45" y="4"/>
                  <a:pt x="44" y="2"/>
                  <a:pt x="42" y="1"/>
                </a:cubicBezTo>
                <a:close/>
              </a:path>
            </a:pathLst>
          </a:custGeom>
          <a:solidFill>
            <a:srgbClr val="3E3A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1236" name="Group 36">
            <a:extLst>
              <a:ext uri="{FF2B5EF4-FFF2-40B4-BE49-F238E27FC236}">
                <a16:creationId xmlns:a16="http://schemas.microsoft.com/office/drawing/2014/main" id="{C717B58F-EA16-470F-8255-19DAE4676D77}"/>
              </a:ext>
            </a:extLst>
          </p:cNvPr>
          <p:cNvGrpSpPr>
            <a:grpSpLocks/>
          </p:cNvGrpSpPr>
          <p:nvPr/>
        </p:nvGrpSpPr>
        <p:grpSpPr bwMode="auto">
          <a:xfrm>
            <a:off x="1884363" y="2233613"/>
            <a:ext cx="273050" cy="255587"/>
            <a:chOff x="1187" y="1407"/>
            <a:chExt cx="172" cy="161"/>
          </a:xfrm>
        </p:grpSpPr>
        <p:sp>
          <p:nvSpPr>
            <p:cNvPr id="15380" name="Freeform 18">
              <a:extLst>
                <a:ext uri="{FF2B5EF4-FFF2-40B4-BE49-F238E27FC236}">
                  <a16:creationId xmlns:a16="http://schemas.microsoft.com/office/drawing/2014/main" id="{A4986700-4C2C-4EAF-938C-82CC8A0956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87" y="1407"/>
              <a:ext cx="172" cy="161"/>
            </a:xfrm>
            <a:custGeom>
              <a:avLst/>
              <a:gdLst>
                <a:gd name="T0" fmla="*/ 523 w 51"/>
                <a:gd name="T1" fmla="*/ 191 h 48"/>
                <a:gd name="T2" fmla="*/ 523 w 51"/>
                <a:gd name="T3" fmla="*/ 101 h 48"/>
                <a:gd name="T4" fmla="*/ 432 w 51"/>
                <a:gd name="T5" fmla="*/ 67 h 48"/>
                <a:gd name="T6" fmla="*/ 374 w 51"/>
                <a:gd name="T7" fmla="*/ 0 h 48"/>
                <a:gd name="T8" fmla="*/ 283 w 51"/>
                <a:gd name="T9" fmla="*/ 23 h 48"/>
                <a:gd name="T10" fmla="*/ 192 w 51"/>
                <a:gd name="T11" fmla="*/ 0 h 48"/>
                <a:gd name="T12" fmla="*/ 135 w 51"/>
                <a:gd name="T13" fmla="*/ 67 h 48"/>
                <a:gd name="T14" fmla="*/ 57 w 51"/>
                <a:gd name="T15" fmla="*/ 101 h 48"/>
                <a:gd name="T16" fmla="*/ 57 w 51"/>
                <a:gd name="T17" fmla="*/ 191 h 48"/>
                <a:gd name="T18" fmla="*/ 0 w 51"/>
                <a:gd name="T19" fmla="*/ 272 h 48"/>
                <a:gd name="T20" fmla="*/ 57 w 51"/>
                <a:gd name="T21" fmla="*/ 349 h 48"/>
                <a:gd name="T22" fmla="*/ 57 w 51"/>
                <a:gd name="T23" fmla="*/ 439 h 48"/>
                <a:gd name="T24" fmla="*/ 135 w 51"/>
                <a:gd name="T25" fmla="*/ 473 h 48"/>
                <a:gd name="T26" fmla="*/ 192 w 51"/>
                <a:gd name="T27" fmla="*/ 540 h 48"/>
                <a:gd name="T28" fmla="*/ 283 w 51"/>
                <a:gd name="T29" fmla="*/ 517 h 48"/>
                <a:gd name="T30" fmla="*/ 374 w 51"/>
                <a:gd name="T31" fmla="*/ 540 h 48"/>
                <a:gd name="T32" fmla="*/ 432 w 51"/>
                <a:gd name="T33" fmla="*/ 473 h 48"/>
                <a:gd name="T34" fmla="*/ 523 w 51"/>
                <a:gd name="T35" fmla="*/ 439 h 48"/>
                <a:gd name="T36" fmla="*/ 523 w 51"/>
                <a:gd name="T37" fmla="*/ 349 h 48"/>
                <a:gd name="T38" fmla="*/ 580 w 51"/>
                <a:gd name="T39" fmla="*/ 272 h 48"/>
                <a:gd name="T40" fmla="*/ 523 w 51"/>
                <a:gd name="T41" fmla="*/ 191 h 48"/>
                <a:gd name="T42" fmla="*/ 283 w 51"/>
                <a:gd name="T43" fmla="*/ 463 h 48"/>
                <a:gd name="T44" fmla="*/ 91 w 51"/>
                <a:gd name="T45" fmla="*/ 272 h 48"/>
                <a:gd name="T46" fmla="*/ 283 w 51"/>
                <a:gd name="T47" fmla="*/ 67 h 48"/>
                <a:gd name="T48" fmla="*/ 489 w 51"/>
                <a:gd name="T49" fmla="*/ 272 h 48"/>
                <a:gd name="T50" fmla="*/ 283 w 51"/>
                <a:gd name="T51" fmla="*/ 463 h 4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51" h="48">
                  <a:moveTo>
                    <a:pt x="46" y="17"/>
                  </a:moveTo>
                  <a:cubicBezTo>
                    <a:pt x="46" y="9"/>
                    <a:pt x="46" y="9"/>
                    <a:pt x="46" y="9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51" y="24"/>
                    <a:pt x="51" y="24"/>
                    <a:pt x="51" y="24"/>
                  </a:cubicBezTo>
                  <a:lnTo>
                    <a:pt x="46" y="17"/>
                  </a:lnTo>
                  <a:close/>
                  <a:moveTo>
                    <a:pt x="25" y="41"/>
                  </a:moveTo>
                  <a:cubicBezTo>
                    <a:pt x="16" y="41"/>
                    <a:pt x="8" y="33"/>
                    <a:pt x="8" y="24"/>
                  </a:cubicBezTo>
                  <a:cubicBezTo>
                    <a:pt x="8" y="14"/>
                    <a:pt x="16" y="6"/>
                    <a:pt x="25" y="6"/>
                  </a:cubicBezTo>
                  <a:cubicBezTo>
                    <a:pt x="35" y="6"/>
                    <a:pt x="43" y="14"/>
                    <a:pt x="43" y="24"/>
                  </a:cubicBezTo>
                  <a:cubicBezTo>
                    <a:pt x="43" y="33"/>
                    <a:pt x="35" y="41"/>
                    <a:pt x="25" y="41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1" name="Oval 19">
              <a:extLst>
                <a:ext uri="{FF2B5EF4-FFF2-40B4-BE49-F238E27FC236}">
                  <a16:creationId xmlns:a16="http://schemas.microsoft.com/office/drawing/2014/main" id="{D0BBAF67-ACD9-43DA-B7D1-72885E9FC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1" y="1474"/>
              <a:ext cx="23" cy="24"/>
            </a:xfrm>
            <a:prstGeom prst="ellipse">
              <a:avLst/>
            </a:pr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 eaLnBrk="0" hangingPunct="0"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n"/>
                <a:defRPr sz="1200">
                  <a:solidFill>
                    <a:srgbClr val="5F5F5F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51220" name="Rectangle 20">
            <a:extLst>
              <a:ext uri="{FF2B5EF4-FFF2-40B4-BE49-F238E27FC236}">
                <a16:creationId xmlns:a16="http://schemas.microsoft.com/office/drawing/2014/main" id="{F67D18F7-561A-4DE4-98A7-C3CDD7A0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1706563"/>
            <a:ext cx="5426075" cy="322262"/>
          </a:xfrm>
          <a:prstGeom prst="rect">
            <a:avLst/>
          </a:prstGeom>
          <a:solidFill>
            <a:srgbClr val="2A32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21" name="Rectangle 21">
            <a:extLst>
              <a:ext uri="{FF2B5EF4-FFF2-40B4-BE49-F238E27FC236}">
                <a16:creationId xmlns:a16="http://schemas.microsoft.com/office/drawing/2014/main" id="{6B4FF32F-7C5A-4BB4-A629-F04FCEFE1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1706563"/>
            <a:ext cx="4976813" cy="322262"/>
          </a:xfrm>
          <a:prstGeom prst="rect">
            <a:avLst/>
          </a:prstGeom>
          <a:solidFill>
            <a:srgbClr val="26C6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22" name="Rectangle 22">
            <a:extLst>
              <a:ext uri="{FF2B5EF4-FFF2-40B4-BE49-F238E27FC236}">
                <a16:creationId xmlns:a16="http://schemas.microsoft.com/office/drawing/2014/main" id="{00F6D89F-B180-46A5-8AF5-B6F83715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2201863"/>
            <a:ext cx="5426075" cy="319087"/>
          </a:xfrm>
          <a:prstGeom prst="rect">
            <a:avLst/>
          </a:prstGeom>
          <a:solidFill>
            <a:srgbClr val="2A32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23" name="Rectangle 23">
            <a:extLst>
              <a:ext uri="{FF2B5EF4-FFF2-40B4-BE49-F238E27FC236}">
                <a16:creationId xmlns:a16="http://schemas.microsoft.com/office/drawing/2014/main" id="{F986C385-C73A-40FA-802B-72042E3AF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2201863"/>
            <a:ext cx="4440238" cy="319087"/>
          </a:xfrm>
          <a:prstGeom prst="rect">
            <a:avLst/>
          </a:prstGeom>
          <a:solidFill>
            <a:srgbClr val="26C6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24" name="Rectangle 24">
            <a:extLst>
              <a:ext uri="{FF2B5EF4-FFF2-40B4-BE49-F238E27FC236}">
                <a16:creationId xmlns:a16="http://schemas.microsoft.com/office/drawing/2014/main" id="{411CC58E-E063-4D99-A2BF-BECE335AF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2693988"/>
            <a:ext cx="5426075" cy="322262"/>
          </a:xfrm>
          <a:prstGeom prst="rect">
            <a:avLst/>
          </a:prstGeom>
          <a:solidFill>
            <a:srgbClr val="2A32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25" name="Rectangle 25">
            <a:extLst>
              <a:ext uri="{FF2B5EF4-FFF2-40B4-BE49-F238E27FC236}">
                <a16:creationId xmlns:a16="http://schemas.microsoft.com/office/drawing/2014/main" id="{634BBFD8-1933-41E1-AB90-06313FDFA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2693988"/>
            <a:ext cx="3109913" cy="322262"/>
          </a:xfrm>
          <a:prstGeom prst="rect">
            <a:avLst/>
          </a:prstGeom>
          <a:solidFill>
            <a:srgbClr val="26C6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27" name="Text Box 27">
            <a:extLst>
              <a:ext uri="{FF2B5EF4-FFF2-40B4-BE49-F238E27FC236}">
                <a16:creationId xmlns:a16="http://schemas.microsoft.com/office/drawing/2014/main" id="{5BB3844F-BEA1-4A86-AFE1-B172B84C5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722438"/>
            <a:ext cx="1250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zh-CN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30" name="Text Box 30">
            <a:extLst>
              <a:ext uri="{FF2B5EF4-FFF2-40B4-BE49-F238E27FC236}">
                <a16:creationId xmlns:a16="http://schemas.microsoft.com/office/drawing/2014/main" id="{A558CD91-E6D0-4DC3-AE37-0FEE88002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1738313"/>
            <a:ext cx="552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92%</a:t>
            </a:r>
          </a:p>
        </p:txBody>
      </p:sp>
      <p:sp>
        <p:nvSpPr>
          <p:cNvPr id="51231" name="Text Box 31">
            <a:extLst>
              <a:ext uri="{FF2B5EF4-FFF2-40B4-BE49-F238E27FC236}">
                <a16:creationId xmlns:a16="http://schemas.microsoft.com/office/drawing/2014/main" id="{C649FF17-D532-448A-8D67-D9281F2F4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2209800"/>
            <a:ext cx="552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79%</a:t>
            </a:r>
          </a:p>
        </p:txBody>
      </p:sp>
      <p:sp>
        <p:nvSpPr>
          <p:cNvPr id="51232" name="Text Box 32">
            <a:extLst>
              <a:ext uri="{FF2B5EF4-FFF2-40B4-BE49-F238E27FC236}">
                <a16:creationId xmlns:a16="http://schemas.microsoft.com/office/drawing/2014/main" id="{03346E8C-308D-4656-88A0-4CA8A1A01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2701925"/>
            <a:ext cx="552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57%</a:t>
            </a:r>
          </a:p>
        </p:txBody>
      </p:sp>
      <p:sp>
        <p:nvSpPr>
          <p:cNvPr id="51233" name="Text Box 33">
            <a:extLst>
              <a:ext uri="{FF2B5EF4-FFF2-40B4-BE49-F238E27FC236}">
                <a16:creationId xmlns:a16="http://schemas.microsoft.com/office/drawing/2014/main" id="{6A08985D-C3AB-4547-B0E5-069D75A89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3473450"/>
            <a:ext cx="788511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 sz="1400">
                <a:solidFill>
                  <a:srgbClr val="1C1C1C"/>
                </a:solidFill>
                <a:ea typeface="微软雅黑" panose="020B0503020204020204" pitchFamily="34" charset="-122"/>
              </a:rPr>
              <a:t>Click Add title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zh-CN" altLang="en-US">
                <a:ea typeface="微软雅黑" panose="020B0503020204020204" pitchFamily="34" charset="-122"/>
              </a:rPr>
              <a:t>Click Add Text, click Add Text, click Add Text, click Add Text, click Add Text, click Add Text, click Add text</a:t>
            </a:r>
          </a:p>
        </p:txBody>
      </p:sp>
      <p:sp>
        <p:nvSpPr>
          <p:cNvPr id="51234" name="Text Box 34">
            <a:extLst>
              <a:ext uri="{FF2B5EF4-FFF2-40B4-BE49-F238E27FC236}">
                <a16:creationId xmlns:a16="http://schemas.microsoft.com/office/drawing/2014/main" id="{0D7E3A37-04A1-41B6-8A29-BE74BD4C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2201863"/>
            <a:ext cx="1250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zh-CN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35" name="Text Box 35">
            <a:extLst>
              <a:ext uri="{FF2B5EF4-FFF2-40B4-BE49-F238E27FC236}">
                <a16:creationId xmlns:a16="http://schemas.microsoft.com/office/drawing/2014/main" id="{D4CD0394-C9A4-4D3E-8E3F-4C9AE07F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2697163"/>
            <a:ext cx="1250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zh-CN" altLang="zh-CN" sz="1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</a:t>
            </a:r>
            <a:endParaRPr lang="zh-CN" altLang="en-US"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7" dur="150" fill="hold"/>
                                        <p:tgtEl>
                                          <p:spTgt spid="512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6" presetClass="emph" presetSubtype="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44" dur="150" fill="hold"/>
                                        <p:tgtEl>
                                          <p:spTgt spid="512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61" dur="150" fill="hold"/>
                                        <p:tgtEl>
                                          <p:spTgt spid="51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2" grpId="0"/>
      <p:bldP spid="51220" grpId="0" animBg="1"/>
      <p:bldP spid="51221" grpId="0" animBg="1"/>
      <p:bldP spid="51222" grpId="0" animBg="1"/>
      <p:bldP spid="51223" grpId="0" animBg="1"/>
      <p:bldP spid="51224" grpId="0" animBg="1"/>
      <p:bldP spid="51225" grpId="0" animBg="1"/>
      <p:bldP spid="51227" grpId="0"/>
      <p:bldP spid="51230" grpId="0"/>
      <p:bldP spid="51231" grpId="0"/>
      <p:bldP spid="51232" grpId="0"/>
      <p:bldP spid="51233" grpId="0"/>
      <p:bldP spid="51234" grpId="0"/>
      <p:bldP spid="51235" grpId="0"/>
    </p:bldLst>
  </p:timing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默认设计模板">
  <a:themeElements>
    <a:clrScheme name="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默认设计模板">
  <a:themeElements>
    <a:clrScheme name="3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3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默认设计模板">
  <a:themeElements>
    <a:clrScheme name="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默认设计模板">
  <a:themeElements>
    <a:clrScheme name="5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n"/>
          <a:tabLst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5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1813</Words>
  <Application>Microsoft Office PowerPoint</Application>
  <PresentationFormat>自定义</PresentationFormat>
  <Paragraphs>337</Paragraphs>
  <Slides>27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27</vt:i4>
      </vt:variant>
    </vt:vector>
  </HeadingPairs>
  <TitlesOfParts>
    <vt:vector size="43" baseType="lpstr">
      <vt:lpstr>Arial Unicode MS</vt:lpstr>
      <vt:lpstr>Meiryo</vt:lpstr>
      <vt:lpstr>等线</vt:lpstr>
      <vt:lpstr>黑体</vt:lpstr>
      <vt:lpstr>宋体</vt:lpstr>
      <vt:lpstr>微软雅黑</vt:lpstr>
      <vt:lpstr>Arial</vt:lpstr>
      <vt:lpstr>Calibri</vt:lpstr>
      <vt:lpstr>Myriad Pro</vt:lpstr>
      <vt:lpstr>Wingdings</vt:lpstr>
      <vt:lpstr>www.freeppt7.com-Best powerpoint templates free download-slideshow</vt:lpstr>
      <vt:lpstr>1_默认设计模板</vt:lpstr>
      <vt:lpstr>2_默认设计模板</vt:lpstr>
      <vt:lpstr>3_默认设计模板</vt:lpstr>
      <vt:lpstr>4_默认设计模板</vt:lpstr>
      <vt:lpstr>5_默认设计模板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X-DOG</dc:creator>
  <cp:lastModifiedBy>宇 之灵</cp:lastModifiedBy>
  <cp:revision>56</cp:revision>
  <dcterms:created xsi:type="dcterms:W3CDTF">2014-11-04T04:30:10Z</dcterms:created>
  <dcterms:modified xsi:type="dcterms:W3CDTF">2018-10-13T10:35:05Z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ame">
    <vt:lpwstr>Wd7kjmALlM31084.ppt</vt:lpwstr>
  </property>
  <property fmtid="{D5CDD505-2E9C-101B-9397-08002B2CF9AE}" pid="3" name="fileid">
    <vt:lpwstr>517308</vt:lpwstr>
  </property>
</Properties>
</file>